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Lst>
  <p:sldSz cy="6858000" cx="9144000"/>
  <p:notesSz cx="6858000" cy="9144000"/>
  <p:embeddedFontLst>
    <p:embeddedFont>
      <p:font typeface="Arimo"/>
      <p:regular r:id="rId167"/>
      <p:bold r:id="rId168"/>
      <p:italic r:id="rId169"/>
      <p:boldItalic r:id="rId170"/>
    </p:embeddedFont>
    <p:embeddedFont>
      <p:font typeface="Tahoma"/>
      <p:regular r:id="rId171"/>
      <p:bold r:id="rId1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B5A0C1-5F25-45E8-BD29-8B1663BEC950}">
  <a:tblStyle styleId="{8DB5A0C1-5F25-45E8-BD29-8B1663BEC95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font" Target="fonts/Tahoma-bold.fntdata"/><Relationship Id="rId65" Type="http://schemas.openxmlformats.org/officeDocument/2006/relationships/slide" Target="slides/slide60.xml"/><Relationship Id="rId171" Type="http://schemas.openxmlformats.org/officeDocument/2006/relationships/font" Target="fonts/Tahoma-regular.fntdata"/><Relationship Id="rId68" Type="http://schemas.openxmlformats.org/officeDocument/2006/relationships/slide" Target="slides/slide63.xml"/><Relationship Id="rId170" Type="http://schemas.openxmlformats.org/officeDocument/2006/relationships/font" Target="fonts/Arimo-boldItalic.fntdata"/><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font" Target="fonts/Arimo-italic.fntdata"/><Relationship Id="rId168" Type="http://schemas.openxmlformats.org/officeDocument/2006/relationships/font" Target="fonts/Arimo-bold.fntdata"/><Relationship Id="rId167" Type="http://schemas.openxmlformats.org/officeDocument/2006/relationships/font" Target="fonts/Arimo-regular.fntdata"/><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5" name="Shape 2525"/>
        <p:cNvGrpSpPr/>
        <p:nvPr/>
      </p:nvGrpSpPr>
      <p:grpSpPr>
        <a:xfrm>
          <a:off x="0" y="0"/>
          <a:ext cx="0" cy="0"/>
          <a:chOff x="0" y="0"/>
          <a:chExt cx="0" cy="0"/>
        </a:xfrm>
      </p:grpSpPr>
      <p:sp>
        <p:nvSpPr>
          <p:cNvPr id="2526" name="Google Shape;2526;p10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8" name="Shape 2558"/>
        <p:cNvGrpSpPr/>
        <p:nvPr/>
      </p:nvGrpSpPr>
      <p:grpSpPr>
        <a:xfrm>
          <a:off x="0" y="0"/>
          <a:ext cx="0" cy="0"/>
          <a:chOff x="0" y="0"/>
          <a:chExt cx="0" cy="0"/>
        </a:xfrm>
      </p:grpSpPr>
      <p:sp>
        <p:nvSpPr>
          <p:cNvPr id="2559" name="Google Shape;2559;p10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2" name="Shape 2622"/>
        <p:cNvGrpSpPr/>
        <p:nvPr/>
      </p:nvGrpSpPr>
      <p:grpSpPr>
        <a:xfrm>
          <a:off x="0" y="0"/>
          <a:ext cx="0" cy="0"/>
          <a:chOff x="0" y="0"/>
          <a:chExt cx="0" cy="0"/>
        </a:xfrm>
      </p:grpSpPr>
      <p:sp>
        <p:nvSpPr>
          <p:cNvPr id="2623" name="Google Shape;2623;p10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4" name="Shape 2684"/>
        <p:cNvGrpSpPr/>
        <p:nvPr/>
      </p:nvGrpSpPr>
      <p:grpSpPr>
        <a:xfrm>
          <a:off x="0" y="0"/>
          <a:ext cx="0" cy="0"/>
          <a:chOff x="0" y="0"/>
          <a:chExt cx="0" cy="0"/>
        </a:xfrm>
      </p:grpSpPr>
      <p:sp>
        <p:nvSpPr>
          <p:cNvPr id="2685" name="Google Shape;2685;p10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7" name="Shape 2707"/>
        <p:cNvGrpSpPr/>
        <p:nvPr/>
      </p:nvGrpSpPr>
      <p:grpSpPr>
        <a:xfrm>
          <a:off x="0" y="0"/>
          <a:ext cx="0" cy="0"/>
          <a:chOff x="0" y="0"/>
          <a:chExt cx="0" cy="0"/>
        </a:xfrm>
      </p:grpSpPr>
      <p:sp>
        <p:nvSpPr>
          <p:cNvPr id="2708" name="Google Shape;2708;p10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p1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p1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8" name="Shape 2778"/>
        <p:cNvGrpSpPr/>
        <p:nvPr/>
      </p:nvGrpSpPr>
      <p:grpSpPr>
        <a:xfrm>
          <a:off x="0" y="0"/>
          <a:ext cx="0" cy="0"/>
          <a:chOff x="0" y="0"/>
          <a:chExt cx="0" cy="0"/>
        </a:xfrm>
      </p:grpSpPr>
      <p:sp>
        <p:nvSpPr>
          <p:cNvPr id="2779" name="Google Shape;2779;p1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7" name="Shape 2827"/>
        <p:cNvGrpSpPr/>
        <p:nvPr/>
      </p:nvGrpSpPr>
      <p:grpSpPr>
        <a:xfrm>
          <a:off x="0" y="0"/>
          <a:ext cx="0" cy="0"/>
          <a:chOff x="0" y="0"/>
          <a:chExt cx="0" cy="0"/>
        </a:xfrm>
      </p:grpSpPr>
      <p:sp>
        <p:nvSpPr>
          <p:cNvPr id="2828" name="Google Shape;2828;p1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9" name="Shape 2839"/>
        <p:cNvGrpSpPr/>
        <p:nvPr/>
      </p:nvGrpSpPr>
      <p:grpSpPr>
        <a:xfrm>
          <a:off x="0" y="0"/>
          <a:ext cx="0" cy="0"/>
          <a:chOff x="0" y="0"/>
          <a:chExt cx="0" cy="0"/>
        </a:xfrm>
      </p:grpSpPr>
      <p:sp>
        <p:nvSpPr>
          <p:cNvPr id="2840" name="Google Shape;2840;p1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6" name="Shape 2856"/>
        <p:cNvGrpSpPr/>
        <p:nvPr/>
      </p:nvGrpSpPr>
      <p:grpSpPr>
        <a:xfrm>
          <a:off x="0" y="0"/>
          <a:ext cx="0" cy="0"/>
          <a:chOff x="0" y="0"/>
          <a:chExt cx="0" cy="0"/>
        </a:xfrm>
      </p:grpSpPr>
      <p:sp>
        <p:nvSpPr>
          <p:cNvPr id="2857" name="Google Shape;2857;p1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8" name="Shape 2868"/>
        <p:cNvGrpSpPr/>
        <p:nvPr/>
      </p:nvGrpSpPr>
      <p:grpSpPr>
        <a:xfrm>
          <a:off x="0" y="0"/>
          <a:ext cx="0" cy="0"/>
          <a:chOff x="0" y="0"/>
          <a:chExt cx="0" cy="0"/>
        </a:xfrm>
      </p:grpSpPr>
      <p:sp>
        <p:nvSpPr>
          <p:cNvPr id="2869" name="Google Shape;2869;p1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p1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p1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4" name="Shape 2934"/>
        <p:cNvGrpSpPr/>
        <p:nvPr/>
      </p:nvGrpSpPr>
      <p:grpSpPr>
        <a:xfrm>
          <a:off x="0" y="0"/>
          <a:ext cx="0" cy="0"/>
          <a:chOff x="0" y="0"/>
          <a:chExt cx="0" cy="0"/>
        </a:xfrm>
      </p:grpSpPr>
      <p:sp>
        <p:nvSpPr>
          <p:cNvPr id="2935" name="Google Shape;2935;p1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6" name="Shape 2946"/>
        <p:cNvGrpSpPr/>
        <p:nvPr/>
      </p:nvGrpSpPr>
      <p:grpSpPr>
        <a:xfrm>
          <a:off x="0" y="0"/>
          <a:ext cx="0" cy="0"/>
          <a:chOff x="0" y="0"/>
          <a:chExt cx="0" cy="0"/>
        </a:xfrm>
      </p:grpSpPr>
      <p:sp>
        <p:nvSpPr>
          <p:cNvPr id="2947" name="Google Shape;2947;p1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8" name="Shape 2958"/>
        <p:cNvGrpSpPr/>
        <p:nvPr/>
      </p:nvGrpSpPr>
      <p:grpSpPr>
        <a:xfrm>
          <a:off x="0" y="0"/>
          <a:ext cx="0" cy="0"/>
          <a:chOff x="0" y="0"/>
          <a:chExt cx="0" cy="0"/>
        </a:xfrm>
      </p:grpSpPr>
      <p:sp>
        <p:nvSpPr>
          <p:cNvPr id="2959" name="Google Shape;2959;p1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5" name="Shape 2975"/>
        <p:cNvGrpSpPr/>
        <p:nvPr/>
      </p:nvGrpSpPr>
      <p:grpSpPr>
        <a:xfrm>
          <a:off x="0" y="0"/>
          <a:ext cx="0" cy="0"/>
          <a:chOff x="0" y="0"/>
          <a:chExt cx="0" cy="0"/>
        </a:xfrm>
      </p:grpSpPr>
      <p:sp>
        <p:nvSpPr>
          <p:cNvPr id="2976" name="Google Shape;2976;p1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7" name="Shape 2987"/>
        <p:cNvGrpSpPr/>
        <p:nvPr/>
      </p:nvGrpSpPr>
      <p:grpSpPr>
        <a:xfrm>
          <a:off x="0" y="0"/>
          <a:ext cx="0" cy="0"/>
          <a:chOff x="0" y="0"/>
          <a:chExt cx="0" cy="0"/>
        </a:xfrm>
      </p:grpSpPr>
      <p:sp>
        <p:nvSpPr>
          <p:cNvPr id="2988" name="Google Shape;2988;p1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1" name="Shape 3001"/>
        <p:cNvGrpSpPr/>
        <p:nvPr/>
      </p:nvGrpSpPr>
      <p:grpSpPr>
        <a:xfrm>
          <a:off x="0" y="0"/>
          <a:ext cx="0" cy="0"/>
          <a:chOff x="0" y="0"/>
          <a:chExt cx="0" cy="0"/>
        </a:xfrm>
      </p:grpSpPr>
      <p:sp>
        <p:nvSpPr>
          <p:cNvPr id="3002" name="Google Shape;3002;p1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3" name="Shape 3013"/>
        <p:cNvGrpSpPr/>
        <p:nvPr/>
      </p:nvGrpSpPr>
      <p:grpSpPr>
        <a:xfrm>
          <a:off x="0" y="0"/>
          <a:ext cx="0" cy="0"/>
          <a:chOff x="0" y="0"/>
          <a:chExt cx="0" cy="0"/>
        </a:xfrm>
      </p:grpSpPr>
      <p:sp>
        <p:nvSpPr>
          <p:cNvPr id="3014" name="Google Shape;3014;p1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1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5" name="Shape 3025"/>
        <p:cNvGrpSpPr/>
        <p:nvPr/>
      </p:nvGrpSpPr>
      <p:grpSpPr>
        <a:xfrm>
          <a:off x="0" y="0"/>
          <a:ext cx="0" cy="0"/>
          <a:chOff x="0" y="0"/>
          <a:chExt cx="0" cy="0"/>
        </a:xfrm>
      </p:grpSpPr>
      <p:sp>
        <p:nvSpPr>
          <p:cNvPr id="3026" name="Google Shape;3026;p1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6" name="Shape 3036"/>
        <p:cNvGrpSpPr/>
        <p:nvPr/>
      </p:nvGrpSpPr>
      <p:grpSpPr>
        <a:xfrm>
          <a:off x="0" y="0"/>
          <a:ext cx="0" cy="0"/>
          <a:chOff x="0" y="0"/>
          <a:chExt cx="0" cy="0"/>
        </a:xfrm>
      </p:grpSpPr>
      <p:sp>
        <p:nvSpPr>
          <p:cNvPr id="3037" name="Google Shape;3037;p1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1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8" name="Shape 3048"/>
        <p:cNvGrpSpPr/>
        <p:nvPr/>
      </p:nvGrpSpPr>
      <p:grpSpPr>
        <a:xfrm>
          <a:off x="0" y="0"/>
          <a:ext cx="0" cy="0"/>
          <a:chOff x="0" y="0"/>
          <a:chExt cx="0" cy="0"/>
        </a:xfrm>
      </p:grpSpPr>
      <p:sp>
        <p:nvSpPr>
          <p:cNvPr id="3049" name="Google Shape;3049;p1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9" name="Shape 3059"/>
        <p:cNvGrpSpPr/>
        <p:nvPr/>
      </p:nvGrpSpPr>
      <p:grpSpPr>
        <a:xfrm>
          <a:off x="0" y="0"/>
          <a:ext cx="0" cy="0"/>
          <a:chOff x="0" y="0"/>
          <a:chExt cx="0" cy="0"/>
        </a:xfrm>
      </p:grpSpPr>
      <p:sp>
        <p:nvSpPr>
          <p:cNvPr id="3060" name="Google Shape;3060;p1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7" name="Shape 3077"/>
        <p:cNvGrpSpPr/>
        <p:nvPr/>
      </p:nvGrpSpPr>
      <p:grpSpPr>
        <a:xfrm>
          <a:off x="0" y="0"/>
          <a:ext cx="0" cy="0"/>
          <a:chOff x="0" y="0"/>
          <a:chExt cx="0" cy="0"/>
        </a:xfrm>
      </p:grpSpPr>
      <p:sp>
        <p:nvSpPr>
          <p:cNvPr id="3078" name="Google Shape;3078;p1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1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5" name="Shape 3095"/>
        <p:cNvGrpSpPr/>
        <p:nvPr/>
      </p:nvGrpSpPr>
      <p:grpSpPr>
        <a:xfrm>
          <a:off x="0" y="0"/>
          <a:ext cx="0" cy="0"/>
          <a:chOff x="0" y="0"/>
          <a:chExt cx="0" cy="0"/>
        </a:xfrm>
      </p:grpSpPr>
      <p:sp>
        <p:nvSpPr>
          <p:cNvPr id="3096" name="Google Shape;3096;p1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1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1" name="Shape 3131"/>
        <p:cNvGrpSpPr/>
        <p:nvPr/>
      </p:nvGrpSpPr>
      <p:grpSpPr>
        <a:xfrm>
          <a:off x="0" y="0"/>
          <a:ext cx="0" cy="0"/>
          <a:chOff x="0" y="0"/>
          <a:chExt cx="0" cy="0"/>
        </a:xfrm>
      </p:grpSpPr>
      <p:sp>
        <p:nvSpPr>
          <p:cNvPr id="3132" name="Google Shape;3132;p1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5" name="Shape 3175"/>
        <p:cNvGrpSpPr/>
        <p:nvPr/>
      </p:nvGrpSpPr>
      <p:grpSpPr>
        <a:xfrm>
          <a:off x="0" y="0"/>
          <a:ext cx="0" cy="0"/>
          <a:chOff x="0" y="0"/>
          <a:chExt cx="0" cy="0"/>
        </a:xfrm>
      </p:grpSpPr>
      <p:sp>
        <p:nvSpPr>
          <p:cNvPr id="3176" name="Google Shape;3176;p1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1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3" name="Shape 3193"/>
        <p:cNvGrpSpPr/>
        <p:nvPr/>
      </p:nvGrpSpPr>
      <p:grpSpPr>
        <a:xfrm>
          <a:off x="0" y="0"/>
          <a:ext cx="0" cy="0"/>
          <a:chOff x="0" y="0"/>
          <a:chExt cx="0" cy="0"/>
        </a:xfrm>
      </p:grpSpPr>
      <p:sp>
        <p:nvSpPr>
          <p:cNvPr id="3194" name="Google Shape;3194;p1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1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0" name="Shape 3230"/>
        <p:cNvGrpSpPr/>
        <p:nvPr/>
      </p:nvGrpSpPr>
      <p:grpSpPr>
        <a:xfrm>
          <a:off x="0" y="0"/>
          <a:ext cx="0" cy="0"/>
          <a:chOff x="0" y="0"/>
          <a:chExt cx="0" cy="0"/>
        </a:xfrm>
      </p:grpSpPr>
      <p:sp>
        <p:nvSpPr>
          <p:cNvPr id="3231" name="Google Shape;3231;p1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9" name="Shape 3249"/>
        <p:cNvGrpSpPr/>
        <p:nvPr/>
      </p:nvGrpSpPr>
      <p:grpSpPr>
        <a:xfrm>
          <a:off x="0" y="0"/>
          <a:ext cx="0" cy="0"/>
          <a:chOff x="0" y="0"/>
          <a:chExt cx="0" cy="0"/>
        </a:xfrm>
      </p:grpSpPr>
      <p:sp>
        <p:nvSpPr>
          <p:cNvPr id="3250" name="Google Shape;3250;p1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0" name="Shape 3280"/>
        <p:cNvGrpSpPr/>
        <p:nvPr/>
      </p:nvGrpSpPr>
      <p:grpSpPr>
        <a:xfrm>
          <a:off x="0" y="0"/>
          <a:ext cx="0" cy="0"/>
          <a:chOff x="0" y="0"/>
          <a:chExt cx="0" cy="0"/>
        </a:xfrm>
      </p:grpSpPr>
      <p:sp>
        <p:nvSpPr>
          <p:cNvPr id="3281" name="Google Shape;3281;p1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1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9" name="Shape 3309"/>
        <p:cNvGrpSpPr/>
        <p:nvPr/>
      </p:nvGrpSpPr>
      <p:grpSpPr>
        <a:xfrm>
          <a:off x="0" y="0"/>
          <a:ext cx="0" cy="0"/>
          <a:chOff x="0" y="0"/>
          <a:chExt cx="0" cy="0"/>
        </a:xfrm>
      </p:grpSpPr>
      <p:sp>
        <p:nvSpPr>
          <p:cNvPr id="3310" name="Google Shape;3310;p1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1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9" name="Shape 3319"/>
        <p:cNvGrpSpPr/>
        <p:nvPr/>
      </p:nvGrpSpPr>
      <p:grpSpPr>
        <a:xfrm>
          <a:off x="0" y="0"/>
          <a:ext cx="0" cy="0"/>
          <a:chOff x="0" y="0"/>
          <a:chExt cx="0" cy="0"/>
        </a:xfrm>
      </p:grpSpPr>
      <p:sp>
        <p:nvSpPr>
          <p:cNvPr id="3320" name="Google Shape;3320;p1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1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2" name="Shape 3362"/>
        <p:cNvGrpSpPr/>
        <p:nvPr/>
      </p:nvGrpSpPr>
      <p:grpSpPr>
        <a:xfrm>
          <a:off x="0" y="0"/>
          <a:ext cx="0" cy="0"/>
          <a:chOff x="0" y="0"/>
          <a:chExt cx="0" cy="0"/>
        </a:xfrm>
      </p:grpSpPr>
      <p:sp>
        <p:nvSpPr>
          <p:cNvPr id="3363" name="Google Shape;3363;p1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1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9" name="Shape 3409"/>
        <p:cNvGrpSpPr/>
        <p:nvPr/>
      </p:nvGrpSpPr>
      <p:grpSpPr>
        <a:xfrm>
          <a:off x="0" y="0"/>
          <a:ext cx="0" cy="0"/>
          <a:chOff x="0" y="0"/>
          <a:chExt cx="0" cy="0"/>
        </a:xfrm>
      </p:grpSpPr>
      <p:sp>
        <p:nvSpPr>
          <p:cNvPr id="3410" name="Google Shape;3410;p1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1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0" name="Shape 3460"/>
        <p:cNvGrpSpPr/>
        <p:nvPr/>
      </p:nvGrpSpPr>
      <p:grpSpPr>
        <a:xfrm>
          <a:off x="0" y="0"/>
          <a:ext cx="0" cy="0"/>
          <a:chOff x="0" y="0"/>
          <a:chExt cx="0" cy="0"/>
        </a:xfrm>
      </p:grpSpPr>
      <p:sp>
        <p:nvSpPr>
          <p:cNvPr id="3461" name="Google Shape;3461;p1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1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3" name="Shape 3513"/>
        <p:cNvGrpSpPr/>
        <p:nvPr/>
      </p:nvGrpSpPr>
      <p:grpSpPr>
        <a:xfrm>
          <a:off x="0" y="0"/>
          <a:ext cx="0" cy="0"/>
          <a:chOff x="0" y="0"/>
          <a:chExt cx="0" cy="0"/>
        </a:xfrm>
      </p:grpSpPr>
      <p:sp>
        <p:nvSpPr>
          <p:cNvPr id="3514" name="Google Shape;3514;p14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1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6" name="Shape 3566"/>
        <p:cNvGrpSpPr/>
        <p:nvPr/>
      </p:nvGrpSpPr>
      <p:grpSpPr>
        <a:xfrm>
          <a:off x="0" y="0"/>
          <a:ext cx="0" cy="0"/>
          <a:chOff x="0" y="0"/>
          <a:chExt cx="0" cy="0"/>
        </a:xfrm>
      </p:grpSpPr>
      <p:sp>
        <p:nvSpPr>
          <p:cNvPr id="3567" name="Google Shape;3567;p1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1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5" name="Shape 3625"/>
        <p:cNvGrpSpPr/>
        <p:nvPr/>
      </p:nvGrpSpPr>
      <p:grpSpPr>
        <a:xfrm>
          <a:off x="0" y="0"/>
          <a:ext cx="0" cy="0"/>
          <a:chOff x="0" y="0"/>
          <a:chExt cx="0" cy="0"/>
        </a:xfrm>
      </p:grpSpPr>
      <p:sp>
        <p:nvSpPr>
          <p:cNvPr id="3626" name="Google Shape;3626;p14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1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3" name="Shape 3673"/>
        <p:cNvGrpSpPr/>
        <p:nvPr/>
      </p:nvGrpSpPr>
      <p:grpSpPr>
        <a:xfrm>
          <a:off x="0" y="0"/>
          <a:ext cx="0" cy="0"/>
          <a:chOff x="0" y="0"/>
          <a:chExt cx="0" cy="0"/>
        </a:xfrm>
      </p:grpSpPr>
      <p:sp>
        <p:nvSpPr>
          <p:cNvPr id="3674" name="Google Shape;3674;p14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1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8" name="Shape 3718"/>
        <p:cNvGrpSpPr/>
        <p:nvPr/>
      </p:nvGrpSpPr>
      <p:grpSpPr>
        <a:xfrm>
          <a:off x="0" y="0"/>
          <a:ext cx="0" cy="0"/>
          <a:chOff x="0" y="0"/>
          <a:chExt cx="0" cy="0"/>
        </a:xfrm>
      </p:grpSpPr>
      <p:sp>
        <p:nvSpPr>
          <p:cNvPr id="3719" name="Google Shape;3719;p1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1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6" name="Shape 3766"/>
        <p:cNvGrpSpPr/>
        <p:nvPr/>
      </p:nvGrpSpPr>
      <p:grpSpPr>
        <a:xfrm>
          <a:off x="0" y="0"/>
          <a:ext cx="0" cy="0"/>
          <a:chOff x="0" y="0"/>
          <a:chExt cx="0" cy="0"/>
        </a:xfrm>
      </p:grpSpPr>
      <p:sp>
        <p:nvSpPr>
          <p:cNvPr id="3767" name="Google Shape;3767;p1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1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0" name="Shape 3810"/>
        <p:cNvGrpSpPr/>
        <p:nvPr/>
      </p:nvGrpSpPr>
      <p:grpSpPr>
        <a:xfrm>
          <a:off x="0" y="0"/>
          <a:ext cx="0" cy="0"/>
          <a:chOff x="0" y="0"/>
          <a:chExt cx="0" cy="0"/>
        </a:xfrm>
      </p:grpSpPr>
      <p:sp>
        <p:nvSpPr>
          <p:cNvPr id="3811" name="Google Shape;3811;p14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1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0" name="Shape 3820"/>
        <p:cNvGrpSpPr/>
        <p:nvPr/>
      </p:nvGrpSpPr>
      <p:grpSpPr>
        <a:xfrm>
          <a:off x="0" y="0"/>
          <a:ext cx="0" cy="0"/>
          <a:chOff x="0" y="0"/>
          <a:chExt cx="0" cy="0"/>
        </a:xfrm>
      </p:grpSpPr>
      <p:sp>
        <p:nvSpPr>
          <p:cNvPr id="3821" name="Google Shape;3821;p15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7" name="Shape 3837"/>
        <p:cNvGrpSpPr/>
        <p:nvPr/>
      </p:nvGrpSpPr>
      <p:grpSpPr>
        <a:xfrm>
          <a:off x="0" y="0"/>
          <a:ext cx="0" cy="0"/>
          <a:chOff x="0" y="0"/>
          <a:chExt cx="0" cy="0"/>
        </a:xfrm>
      </p:grpSpPr>
      <p:sp>
        <p:nvSpPr>
          <p:cNvPr id="3838" name="Google Shape;3838;p15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1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1" name="Shape 3851"/>
        <p:cNvGrpSpPr/>
        <p:nvPr/>
      </p:nvGrpSpPr>
      <p:grpSpPr>
        <a:xfrm>
          <a:off x="0" y="0"/>
          <a:ext cx="0" cy="0"/>
          <a:chOff x="0" y="0"/>
          <a:chExt cx="0" cy="0"/>
        </a:xfrm>
      </p:grpSpPr>
      <p:sp>
        <p:nvSpPr>
          <p:cNvPr id="3852" name="Google Shape;3852;p1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1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6" name="Shape 3866"/>
        <p:cNvGrpSpPr/>
        <p:nvPr/>
      </p:nvGrpSpPr>
      <p:grpSpPr>
        <a:xfrm>
          <a:off x="0" y="0"/>
          <a:ext cx="0" cy="0"/>
          <a:chOff x="0" y="0"/>
          <a:chExt cx="0" cy="0"/>
        </a:xfrm>
      </p:grpSpPr>
      <p:sp>
        <p:nvSpPr>
          <p:cNvPr id="3867" name="Google Shape;3867;p15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1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0" name="Shape 3890"/>
        <p:cNvGrpSpPr/>
        <p:nvPr/>
      </p:nvGrpSpPr>
      <p:grpSpPr>
        <a:xfrm>
          <a:off x="0" y="0"/>
          <a:ext cx="0" cy="0"/>
          <a:chOff x="0" y="0"/>
          <a:chExt cx="0" cy="0"/>
        </a:xfrm>
      </p:grpSpPr>
      <p:sp>
        <p:nvSpPr>
          <p:cNvPr id="3891" name="Google Shape;3891;p15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1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7" name="Shape 3907"/>
        <p:cNvGrpSpPr/>
        <p:nvPr/>
      </p:nvGrpSpPr>
      <p:grpSpPr>
        <a:xfrm>
          <a:off x="0" y="0"/>
          <a:ext cx="0" cy="0"/>
          <a:chOff x="0" y="0"/>
          <a:chExt cx="0" cy="0"/>
        </a:xfrm>
      </p:grpSpPr>
      <p:sp>
        <p:nvSpPr>
          <p:cNvPr id="3908" name="Google Shape;3908;p15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1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9" name="Shape 3929"/>
        <p:cNvGrpSpPr/>
        <p:nvPr/>
      </p:nvGrpSpPr>
      <p:grpSpPr>
        <a:xfrm>
          <a:off x="0" y="0"/>
          <a:ext cx="0" cy="0"/>
          <a:chOff x="0" y="0"/>
          <a:chExt cx="0" cy="0"/>
        </a:xfrm>
      </p:grpSpPr>
      <p:sp>
        <p:nvSpPr>
          <p:cNvPr id="3930" name="Google Shape;3930;p15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1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9" name="Shape 3939"/>
        <p:cNvGrpSpPr/>
        <p:nvPr/>
      </p:nvGrpSpPr>
      <p:grpSpPr>
        <a:xfrm>
          <a:off x="0" y="0"/>
          <a:ext cx="0" cy="0"/>
          <a:chOff x="0" y="0"/>
          <a:chExt cx="0" cy="0"/>
        </a:xfrm>
      </p:grpSpPr>
      <p:sp>
        <p:nvSpPr>
          <p:cNvPr id="3940" name="Google Shape;3940;p15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1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5" name="Shape 3995"/>
        <p:cNvGrpSpPr/>
        <p:nvPr/>
      </p:nvGrpSpPr>
      <p:grpSpPr>
        <a:xfrm>
          <a:off x="0" y="0"/>
          <a:ext cx="0" cy="0"/>
          <a:chOff x="0" y="0"/>
          <a:chExt cx="0" cy="0"/>
        </a:xfrm>
      </p:grpSpPr>
      <p:sp>
        <p:nvSpPr>
          <p:cNvPr id="3996" name="Google Shape;3996;p15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1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1" name="Shape 4011"/>
        <p:cNvGrpSpPr/>
        <p:nvPr/>
      </p:nvGrpSpPr>
      <p:grpSpPr>
        <a:xfrm>
          <a:off x="0" y="0"/>
          <a:ext cx="0" cy="0"/>
          <a:chOff x="0" y="0"/>
          <a:chExt cx="0" cy="0"/>
        </a:xfrm>
      </p:grpSpPr>
      <p:sp>
        <p:nvSpPr>
          <p:cNvPr id="4012" name="Google Shape;4012;p15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1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5" name="Shape 4065"/>
        <p:cNvGrpSpPr/>
        <p:nvPr/>
      </p:nvGrpSpPr>
      <p:grpSpPr>
        <a:xfrm>
          <a:off x="0" y="0"/>
          <a:ext cx="0" cy="0"/>
          <a:chOff x="0" y="0"/>
          <a:chExt cx="0" cy="0"/>
        </a:xfrm>
      </p:grpSpPr>
      <p:sp>
        <p:nvSpPr>
          <p:cNvPr id="4066" name="Google Shape;4066;p16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1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5" name="Shape 4115"/>
        <p:cNvGrpSpPr/>
        <p:nvPr/>
      </p:nvGrpSpPr>
      <p:grpSpPr>
        <a:xfrm>
          <a:off x="0" y="0"/>
          <a:ext cx="0" cy="0"/>
          <a:chOff x="0" y="0"/>
          <a:chExt cx="0" cy="0"/>
        </a:xfrm>
      </p:grpSpPr>
      <p:sp>
        <p:nvSpPr>
          <p:cNvPr id="4116" name="Google Shape;4116;p16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1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8" name="Shape 4138"/>
        <p:cNvGrpSpPr/>
        <p:nvPr/>
      </p:nvGrpSpPr>
      <p:grpSpPr>
        <a:xfrm>
          <a:off x="0" y="0"/>
          <a:ext cx="0" cy="0"/>
          <a:chOff x="0" y="0"/>
          <a:chExt cx="0" cy="0"/>
        </a:xfrm>
      </p:grpSpPr>
      <p:sp>
        <p:nvSpPr>
          <p:cNvPr id="4139" name="Google Shape;4139;p16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1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3" name="Shape 4173"/>
        <p:cNvGrpSpPr/>
        <p:nvPr/>
      </p:nvGrpSpPr>
      <p:grpSpPr>
        <a:xfrm>
          <a:off x="0" y="0"/>
          <a:ext cx="0" cy="0"/>
          <a:chOff x="0" y="0"/>
          <a:chExt cx="0" cy="0"/>
        </a:xfrm>
      </p:grpSpPr>
      <p:sp>
        <p:nvSpPr>
          <p:cNvPr id="4174" name="Google Shape;4174;p16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1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4" name="Shape 4204"/>
        <p:cNvGrpSpPr/>
        <p:nvPr/>
      </p:nvGrpSpPr>
      <p:grpSpPr>
        <a:xfrm>
          <a:off x="0" y="0"/>
          <a:ext cx="0" cy="0"/>
          <a:chOff x="0" y="0"/>
          <a:chExt cx="0" cy="0"/>
        </a:xfrm>
      </p:grpSpPr>
      <p:sp>
        <p:nvSpPr>
          <p:cNvPr id="4205" name="Google Shape;4205;p16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1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8" name="Shape 4228"/>
        <p:cNvGrpSpPr/>
        <p:nvPr/>
      </p:nvGrpSpPr>
      <p:grpSpPr>
        <a:xfrm>
          <a:off x="0" y="0"/>
          <a:ext cx="0" cy="0"/>
          <a:chOff x="0" y="0"/>
          <a:chExt cx="0" cy="0"/>
        </a:xfrm>
      </p:grpSpPr>
      <p:sp>
        <p:nvSpPr>
          <p:cNvPr id="4229" name="Google Shape;4229;p16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1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9" name="Shape 4289"/>
        <p:cNvGrpSpPr/>
        <p:nvPr/>
      </p:nvGrpSpPr>
      <p:grpSpPr>
        <a:xfrm>
          <a:off x="0" y="0"/>
          <a:ext cx="0" cy="0"/>
          <a:chOff x="0" y="0"/>
          <a:chExt cx="0" cy="0"/>
        </a:xfrm>
      </p:grpSpPr>
      <p:sp>
        <p:nvSpPr>
          <p:cNvPr id="4290" name="Google Shape;4290;p16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1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p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4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p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p4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4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p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p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p4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p5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p5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p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p5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p5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p5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p5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p5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p5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p5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p6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p6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p6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p6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p6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p6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p6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1" name="Shape 1631"/>
        <p:cNvGrpSpPr/>
        <p:nvPr/>
      </p:nvGrpSpPr>
      <p:grpSpPr>
        <a:xfrm>
          <a:off x="0" y="0"/>
          <a:ext cx="0" cy="0"/>
          <a:chOff x="0" y="0"/>
          <a:chExt cx="0" cy="0"/>
        </a:xfrm>
      </p:grpSpPr>
      <p:sp>
        <p:nvSpPr>
          <p:cNvPr id="1632" name="Google Shape;1632;p6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p6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p6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 name="Shape 1709"/>
        <p:cNvGrpSpPr/>
        <p:nvPr/>
      </p:nvGrpSpPr>
      <p:grpSpPr>
        <a:xfrm>
          <a:off x="0" y="0"/>
          <a:ext cx="0" cy="0"/>
          <a:chOff x="0" y="0"/>
          <a:chExt cx="0" cy="0"/>
        </a:xfrm>
      </p:grpSpPr>
      <p:sp>
        <p:nvSpPr>
          <p:cNvPr id="1710" name="Google Shape;1710;p7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p7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p7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p7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p7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p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p7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2" name="Shape 1892"/>
        <p:cNvGrpSpPr/>
        <p:nvPr/>
      </p:nvGrpSpPr>
      <p:grpSpPr>
        <a:xfrm>
          <a:off x="0" y="0"/>
          <a:ext cx="0" cy="0"/>
          <a:chOff x="0" y="0"/>
          <a:chExt cx="0" cy="0"/>
        </a:xfrm>
      </p:grpSpPr>
      <p:sp>
        <p:nvSpPr>
          <p:cNvPr id="1893" name="Google Shape;1893;p7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p7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0" name="Shape 1930"/>
        <p:cNvGrpSpPr/>
        <p:nvPr/>
      </p:nvGrpSpPr>
      <p:grpSpPr>
        <a:xfrm>
          <a:off x="0" y="0"/>
          <a:ext cx="0" cy="0"/>
          <a:chOff x="0" y="0"/>
          <a:chExt cx="0" cy="0"/>
        </a:xfrm>
      </p:grpSpPr>
      <p:sp>
        <p:nvSpPr>
          <p:cNvPr id="1931" name="Google Shape;1931;p7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5" name="Shape 1945"/>
        <p:cNvGrpSpPr/>
        <p:nvPr/>
      </p:nvGrpSpPr>
      <p:grpSpPr>
        <a:xfrm>
          <a:off x="0" y="0"/>
          <a:ext cx="0" cy="0"/>
          <a:chOff x="0" y="0"/>
          <a:chExt cx="0" cy="0"/>
        </a:xfrm>
      </p:grpSpPr>
      <p:sp>
        <p:nvSpPr>
          <p:cNvPr id="1946" name="Google Shape;1946;p8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4" name="Shape 1964"/>
        <p:cNvGrpSpPr/>
        <p:nvPr/>
      </p:nvGrpSpPr>
      <p:grpSpPr>
        <a:xfrm>
          <a:off x="0" y="0"/>
          <a:ext cx="0" cy="0"/>
          <a:chOff x="0" y="0"/>
          <a:chExt cx="0" cy="0"/>
        </a:xfrm>
      </p:grpSpPr>
      <p:sp>
        <p:nvSpPr>
          <p:cNvPr id="1965" name="Google Shape;1965;p8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8" name="Shape 1978"/>
        <p:cNvGrpSpPr/>
        <p:nvPr/>
      </p:nvGrpSpPr>
      <p:grpSpPr>
        <a:xfrm>
          <a:off x="0" y="0"/>
          <a:ext cx="0" cy="0"/>
          <a:chOff x="0" y="0"/>
          <a:chExt cx="0" cy="0"/>
        </a:xfrm>
      </p:grpSpPr>
      <p:sp>
        <p:nvSpPr>
          <p:cNvPr id="1979" name="Google Shape;1979;p8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3" name="Shape 2023"/>
        <p:cNvGrpSpPr/>
        <p:nvPr/>
      </p:nvGrpSpPr>
      <p:grpSpPr>
        <a:xfrm>
          <a:off x="0" y="0"/>
          <a:ext cx="0" cy="0"/>
          <a:chOff x="0" y="0"/>
          <a:chExt cx="0" cy="0"/>
        </a:xfrm>
      </p:grpSpPr>
      <p:sp>
        <p:nvSpPr>
          <p:cNvPr id="2024" name="Google Shape;2024;p8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8" name="Shape 2038"/>
        <p:cNvGrpSpPr/>
        <p:nvPr/>
      </p:nvGrpSpPr>
      <p:grpSpPr>
        <a:xfrm>
          <a:off x="0" y="0"/>
          <a:ext cx="0" cy="0"/>
          <a:chOff x="0" y="0"/>
          <a:chExt cx="0" cy="0"/>
        </a:xfrm>
      </p:grpSpPr>
      <p:sp>
        <p:nvSpPr>
          <p:cNvPr id="2039" name="Google Shape;2039;p8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6" name="Shape 2056"/>
        <p:cNvGrpSpPr/>
        <p:nvPr/>
      </p:nvGrpSpPr>
      <p:grpSpPr>
        <a:xfrm>
          <a:off x="0" y="0"/>
          <a:ext cx="0" cy="0"/>
          <a:chOff x="0" y="0"/>
          <a:chExt cx="0" cy="0"/>
        </a:xfrm>
      </p:grpSpPr>
      <p:sp>
        <p:nvSpPr>
          <p:cNvPr id="2057" name="Google Shape;2057;p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4" name="Shape 2074"/>
        <p:cNvGrpSpPr/>
        <p:nvPr/>
      </p:nvGrpSpPr>
      <p:grpSpPr>
        <a:xfrm>
          <a:off x="0" y="0"/>
          <a:ext cx="0" cy="0"/>
          <a:chOff x="0" y="0"/>
          <a:chExt cx="0" cy="0"/>
        </a:xfrm>
      </p:grpSpPr>
      <p:sp>
        <p:nvSpPr>
          <p:cNvPr id="2075" name="Google Shape;2075;p8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1" name="Shape 2091"/>
        <p:cNvGrpSpPr/>
        <p:nvPr/>
      </p:nvGrpSpPr>
      <p:grpSpPr>
        <a:xfrm>
          <a:off x="0" y="0"/>
          <a:ext cx="0" cy="0"/>
          <a:chOff x="0" y="0"/>
          <a:chExt cx="0" cy="0"/>
        </a:xfrm>
      </p:grpSpPr>
      <p:sp>
        <p:nvSpPr>
          <p:cNvPr id="2092" name="Google Shape;2092;p8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9" name="Shape 2119"/>
        <p:cNvGrpSpPr/>
        <p:nvPr/>
      </p:nvGrpSpPr>
      <p:grpSpPr>
        <a:xfrm>
          <a:off x="0" y="0"/>
          <a:ext cx="0" cy="0"/>
          <a:chOff x="0" y="0"/>
          <a:chExt cx="0" cy="0"/>
        </a:xfrm>
      </p:grpSpPr>
      <p:sp>
        <p:nvSpPr>
          <p:cNvPr id="2120" name="Google Shape;2120;p8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3" name="Shape 2133"/>
        <p:cNvGrpSpPr/>
        <p:nvPr/>
      </p:nvGrpSpPr>
      <p:grpSpPr>
        <a:xfrm>
          <a:off x="0" y="0"/>
          <a:ext cx="0" cy="0"/>
          <a:chOff x="0" y="0"/>
          <a:chExt cx="0" cy="0"/>
        </a:xfrm>
      </p:grpSpPr>
      <p:sp>
        <p:nvSpPr>
          <p:cNvPr id="2134" name="Google Shape;2134;p8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8" name="Shape 2168"/>
        <p:cNvGrpSpPr/>
        <p:nvPr/>
      </p:nvGrpSpPr>
      <p:grpSpPr>
        <a:xfrm>
          <a:off x="0" y="0"/>
          <a:ext cx="0" cy="0"/>
          <a:chOff x="0" y="0"/>
          <a:chExt cx="0" cy="0"/>
        </a:xfrm>
      </p:grpSpPr>
      <p:sp>
        <p:nvSpPr>
          <p:cNvPr id="2169" name="Google Shape;2169;p9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2" name="Shape 2182"/>
        <p:cNvGrpSpPr/>
        <p:nvPr/>
      </p:nvGrpSpPr>
      <p:grpSpPr>
        <a:xfrm>
          <a:off x="0" y="0"/>
          <a:ext cx="0" cy="0"/>
          <a:chOff x="0" y="0"/>
          <a:chExt cx="0" cy="0"/>
        </a:xfrm>
      </p:grpSpPr>
      <p:sp>
        <p:nvSpPr>
          <p:cNvPr id="2183" name="Google Shape;2183;p9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8" name="Shape 2228"/>
        <p:cNvGrpSpPr/>
        <p:nvPr/>
      </p:nvGrpSpPr>
      <p:grpSpPr>
        <a:xfrm>
          <a:off x="0" y="0"/>
          <a:ext cx="0" cy="0"/>
          <a:chOff x="0" y="0"/>
          <a:chExt cx="0" cy="0"/>
        </a:xfrm>
      </p:grpSpPr>
      <p:sp>
        <p:nvSpPr>
          <p:cNvPr id="2229" name="Google Shape;2229;p9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6" name="Shape 2256"/>
        <p:cNvGrpSpPr/>
        <p:nvPr/>
      </p:nvGrpSpPr>
      <p:grpSpPr>
        <a:xfrm>
          <a:off x="0" y="0"/>
          <a:ext cx="0" cy="0"/>
          <a:chOff x="0" y="0"/>
          <a:chExt cx="0" cy="0"/>
        </a:xfrm>
      </p:grpSpPr>
      <p:sp>
        <p:nvSpPr>
          <p:cNvPr id="2257" name="Google Shape;2257;p9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0" name="Shape 2270"/>
        <p:cNvGrpSpPr/>
        <p:nvPr/>
      </p:nvGrpSpPr>
      <p:grpSpPr>
        <a:xfrm>
          <a:off x="0" y="0"/>
          <a:ext cx="0" cy="0"/>
          <a:chOff x="0" y="0"/>
          <a:chExt cx="0" cy="0"/>
        </a:xfrm>
      </p:grpSpPr>
      <p:sp>
        <p:nvSpPr>
          <p:cNvPr id="2271" name="Google Shape;2271;p9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4" name="Shape 2294"/>
        <p:cNvGrpSpPr/>
        <p:nvPr/>
      </p:nvGrpSpPr>
      <p:grpSpPr>
        <a:xfrm>
          <a:off x="0" y="0"/>
          <a:ext cx="0" cy="0"/>
          <a:chOff x="0" y="0"/>
          <a:chExt cx="0" cy="0"/>
        </a:xfrm>
      </p:grpSpPr>
      <p:sp>
        <p:nvSpPr>
          <p:cNvPr id="2295" name="Google Shape;2295;p9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8" name="Shape 2308"/>
        <p:cNvGrpSpPr/>
        <p:nvPr/>
      </p:nvGrpSpPr>
      <p:grpSpPr>
        <a:xfrm>
          <a:off x="0" y="0"/>
          <a:ext cx="0" cy="0"/>
          <a:chOff x="0" y="0"/>
          <a:chExt cx="0" cy="0"/>
        </a:xfrm>
      </p:grpSpPr>
      <p:sp>
        <p:nvSpPr>
          <p:cNvPr id="2309" name="Google Shape;2309;p9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3" name="Shape 2333"/>
        <p:cNvGrpSpPr/>
        <p:nvPr/>
      </p:nvGrpSpPr>
      <p:grpSpPr>
        <a:xfrm>
          <a:off x="0" y="0"/>
          <a:ext cx="0" cy="0"/>
          <a:chOff x="0" y="0"/>
          <a:chExt cx="0" cy="0"/>
        </a:xfrm>
      </p:grpSpPr>
      <p:sp>
        <p:nvSpPr>
          <p:cNvPr id="2334" name="Google Shape;2334;p9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7" name="Shape 2347"/>
        <p:cNvGrpSpPr/>
        <p:nvPr/>
      </p:nvGrpSpPr>
      <p:grpSpPr>
        <a:xfrm>
          <a:off x="0" y="0"/>
          <a:ext cx="0" cy="0"/>
          <a:chOff x="0" y="0"/>
          <a:chExt cx="0" cy="0"/>
        </a:xfrm>
      </p:grpSpPr>
      <p:sp>
        <p:nvSpPr>
          <p:cNvPr id="2348" name="Google Shape;2348;p9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9" name="Shape 2359"/>
        <p:cNvGrpSpPr/>
        <p:nvPr/>
      </p:nvGrpSpPr>
      <p:grpSpPr>
        <a:xfrm>
          <a:off x="0" y="0"/>
          <a:ext cx="0" cy="0"/>
          <a:chOff x="0" y="0"/>
          <a:chExt cx="0" cy="0"/>
        </a:xfrm>
      </p:grpSpPr>
      <p:sp>
        <p:nvSpPr>
          <p:cNvPr id="2360" name="Google Shape;2360;p9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0" name="Shape 2370"/>
        <p:cNvGrpSpPr/>
        <p:nvPr/>
      </p:nvGrpSpPr>
      <p:grpSpPr>
        <a:xfrm>
          <a:off x="0" y="0"/>
          <a:ext cx="0" cy="0"/>
          <a:chOff x="0" y="0"/>
          <a:chExt cx="0" cy="0"/>
        </a:xfrm>
      </p:grpSpPr>
      <p:sp>
        <p:nvSpPr>
          <p:cNvPr id="2371" name="Google Shape;2371;p10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3" name="Shape 2383"/>
        <p:cNvGrpSpPr/>
        <p:nvPr/>
      </p:nvGrpSpPr>
      <p:grpSpPr>
        <a:xfrm>
          <a:off x="0" y="0"/>
          <a:ext cx="0" cy="0"/>
          <a:chOff x="0" y="0"/>
          <a:chExt cx="0" cy="0"/>
        </a:xfrm>
      </p:grpSpPr>
      <p:sp>
        <p:nvSpPr>
          <p:cNvPr id="2384" name="Google Shape;2384;p10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4" name="Shape 2394"/>
        <p:cNvGrpSpPr/>
        <p:nvPr/>
      </p:nvGrpSpPr>
      <p:grpSpPr>
        <a:xfrm>
          <a:off x="0" y="0"/>
          <a:ext cx="0" cy="0"/>
          <a:chOff x="0" y="0"/>
          <a:chExt cx="0" cy="0"/>
        </a:xfrm>
      </p:grpSpPr>
      <p:sp>
        <p:nvSpPr>
          <p:cNvPr id="2395" name="Google Shape;2395;p10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6" name="Shape 2406"/>
        <p:cNvGrpSpPr/>
        <p:nvPr/>
      </p:nvGrpSpPr>
      <p:grpSpPr>
        <a:xfrm>
          <a:off x="0" y="0"/>
          <a:ext cx="0" cy="0"/>
          <a:chOff x="0" y="0"/>
          <a:chExt cx="0" cy="0"/>
        </a:xfrm>
      </p:grpSpPr>
      <p:sp>
        <p:nvSpPr>
          <p:cNvPr id="2407" name="Google Shape;2407;p10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9" name="Shape 2469"/>
        <p:cNvGrpSpPr/>
        <p:nvPr/>
      </p:nvGrpSpPr>
      <p:grpSpPr>
        <a:xfrm>
          <a:off x="0" y="0"/>
          <a:ext cx="0" cy="0"/>
          <a:chOff x="0" y="0"/>
          <a:chExt cx="0" cy="0"/>
        </a:xfrm>
      </p:grpSpPr>
      <p:sp>
        <p:nvSpPr>
          <p:cNvPr id="2470" name="Google Shape;2470;p10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5" name="Shape 15"/>
        <p:cNvGrpSpPr/>
        <p:nvPr/>
      </p:nvGrpSpPr>
      <p:grpSpPr>
        <a:xfrm>
          <a:off x="0" y="0"/>
          <a:ext cx="0" cy="0"/>
          <a:chOff x="0" y="0"/>
          <a:chExt cx="0" cy="0"/>
        </a:xfrm>
      </p:grpSpPr>
      <p:grpSp>
        <p:nvGrpSpPr>
          <p:cNvPr id="16" name="Google Shape;16;p2"/>
          <p:cNvGrpSpPr/>
          <p:nvPr/>
        </p:nvGrpSpPr>
        <p:grpSpPr>
          <a:xfrm>
            <a:off x="-3222625" y="304800"/>
            <a:ext cx="11909425" cy="4724400"/>
            <a:chOff x="-3222625" y="304800"/>
            <a:chExt cx="11909425" cy="4724400"/>
          </a:xfrm>
        </p:grpSpPr>
        <p:cxnSp>
          <p:nvCxnSpPr>
            <p:cNvPr id="17" name="Google Shape;17;p2"/>
            <p:cNvCxnSpPr/>
            <p:nvPr/>
          </p:nvCxnSpPr>
          <p:spPr>
            <a:xfrm>
              <a:off x="1447800" y="2514600"/>
              <a:ext cx="7239000" cy="0"/>
            </a:xfrm>
            <a:prstGeom prst="straightConnector1">
              <a:avLst/>
            </a:prstGeom>
            <a:noFill/>
            <a:ln cap="rnd" cmpd="sng" w="12700">
              <a:solidFill>
                <a:schemeClr val="dk1"/>
              </a:solidFill>
              <a:prstDash val="solid"/>
              <a:miter lim="8000"/>
              <a:headEnd len="sm" w="sm" type="none"/>
              <a:tailEnd len="sm" w="sm" type="none"/>
            </a:ln>
          </p:spPr>
        </p:cxnSp>
        <p:sp>
          <p:nvSpPr>
            <p:cNvPr id="18" name="Google Shape;18;p2"/>
            <p:cNvSpPr/>
            <p:nvPr/>
          </p:nvSpPr>
          <p:spPr>
            <a:xfrm>
              <a:off x="-2514600" y="1371600"/>
              <a:ext cx="3657600" cy="3657600"/>
            </a:xfrm>
            <a:custGeom>
              <a:rect b="b" l="l" r="r" t="t"/>
              <a:pathLst>
                <a:path extrusionOk="0" h="1" w="1">
                  <a:moveTo>
                    <a:pt x="0" y="0"/>
                  </a:moveTo>
                  <a:lnTo>
                    <a:pt x="2147451648" y="214745163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9" name="Google Shape;19;p2"/>
            <p:cNvSpPr/>
            <p:nvPr/>
          </p:nvSpPr>
          <p:spPr>
            <a:xfrm>
              <a:off x="-3222625" y="304800"/>
              <a:ext cx="4038600" cy="4038600"/>
            </a:xfrm>
            <a:custGeom>
              <a:rect b="b" l="l" r="r" t="t"/>
              <a:pathLst>
                <a:path extrusionOk="0" h="1" w="1">
                  <a:moveTo>
                    <a:pt x="0" y="0"/>
                  </a:moveTo>
                  <a:lnTo>
                    <a:pt x="2147451648" y="2147451637"/>
                  </a:lnTo>
                  <a:close/>
                </a:path>
              </a:pathLst>
            </a:cu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sp>
        <p:nvSpPr>
          <p:cNvPr id="20" name="Google Shape;20;p2"/>
          <p:cNvSpPr txBox="1"/>
          <p:nvPr>
            <p:ph type="ctrTitle"/>
          </p:nvPr>
        </p:nvSpPr>
        <p:spPr>
          <a:xfrm>
            <a:off x="1443037" y="985837"/>
            <a:ext cx="7239000" cy="1444625"/>
          </a:xfrm>
          <a:prstGeom prst="rect">
            <a:avLst/>
          </a:prstGeom>
          <a:noFill/>
          <a:ln>
            <a:noFill/>
          </a:ln>
        </p:spPr>
        <p:txBody>
          <a:bodyPr anchorCtr="0" anchor="b" bIns="91425" lIns="91425" spcFirstLastPara="1" rIns="91425" wrap="square" tIns="91425">
            <a:noAutofit/>
          </a:bodyPr>
          <a:lstStyle>
            <a:lvl1pPr indent="-88900" lvl="0" marL="0" marR="0" rtl="1" algn="l">
              <a:lnSpc>
                <a:spcPct val="100000"/>
              </a:lnSpc>
              <a:spcBef>
                <a:spcPts val="0"/>
              </a:spcBef>
              <a:spcAft>
                <a:spcPts val="0"/>
              </a:spcAft>
              <a:buSzPts val="1400"/>
              <a:buChar char="●"/>
              <a:defRPr/>
            </a:lvl1pPr>
            <a:lvl2pPr indent="-88900" lvl="1" marL="0" marR="0" rtl="1" algn="l">
              <a:lnSpc>
                <a:spcPct val="100000"/>
              </a:lnSpc>
              <a:spcBef>
                <a:spcPts val="0"/>
              </a:spcBef>
              <a:spcAft>
                <a:spcPts val="0"/>
              </a:spcAft>
              <a:buSzPts val="1400"/>
              <a:buChar char="○"/>
              <a:defRPr/>
            </a:lvl2pPr>
            <a:lvl3pPr indent="-88900" lvl="2" marL="0" marR="0" rtl="1" algn="l">
              <a:lnSpc>
                <a:spcPct val="100000"/>
              </a:lnSpc>
              <a:spcBef>
                <a:spcPts val="0"/>
              </a:spcBef>
              <a:spcAft>
                <a:spcPts val="0"/>
              </a:spcAft>
              <a:buSzPts val="1400"/>
              <a:buChar char="■"/>
              <a:defRPr/>
            </a:lvl3pPr>
            <a:lvl4pPr indent="-88900" lvl="3" marL="0" marR="0" rtl="1" algn="l">
              <a:lnSpc>
                <a:spcPct val="100000"/>
              </a:lnSpc>
              <a:spcBef>
                <a:spcPts val="0"/>
              </a:spcBef>
              <a:spcAft>
                <a:spcPts val="0"/>
              </a:spcAft>
              <a:buSzPts val="1400"/>
              <a:buChar char="●"/>
              <a:defRPr/>
            </a:lvl4pPr>
            <a:lvl5pPr indent="-88900" lvl="4" marL="0" marR="0" rtl="1" algn="l">
              <a:lnSpc>
                <a:spcPct val="100000"/>
              </a:lnSpc>
              <a:spcBef>
                <a:spcPts val="0"/>
              </a:spcBef>
              <a:spcAft>
                <a:spcPts val="0"/>
              </a:spcAft>
              <a:buSzPts val="1400"/>
              <a:buChar char="○"/>
              <a:defRPr/>
            </a:lvl5pPr>
            <a:lvl6pPr indent="-88900" lvl="5" marL="0" marR="0" rtl="1" algn="l">
              <a:lnSpc>
                <a:spcPct val="100000"/>
              </a:lnSpc>
              <a:spcBef>
                <a:spcPts val="0"/>
              </a:spcBef>
              <a:spcAft>
                <a:spcPts val="0"/>
              </a:spcAft>
              <a:buSzPts val="1400"/>
              <a:buChar char="■"/>
              <a:defRPr/>
            </a:lvl6pPr>
            <a:lvl7pPr indent="-88900" lvl="6" marL="0" marR="0" rtl="1" algn="l">
              <a:lnSpc>
                <a:spcPct val="100000"/>
              </a:lnSpc>
              <a:spcBef>
                <a:spcPts val="0"/>
              </a:spcBef>
              <a:spcAft>
                <a:spcPts val="0"/>
              </a:spcAft>
              <a:buSzPts val="1400"/>
              <a:buChar char="●"/>
              <a:defRPr/>
            </a:lvl7pPr>
            <a:lvl8pPr indent="-88900" lvl="7" marL="0" marR="0" rtl="1" algn="l">
              <a:lnSpc>
                <a:spcPct val="100000"/>
              </a:lnSpc>
              <a:spcBef>
                <a:spcPts val="0"/>
              </a:spcBef>
              <a:spcAft>
                <a:spcPts val="0"/>
              </a:spcAft>
              <a:buSzPts val="1400"/>
              <a:buChar char="○"/>
              <a:defRPr/>
            </a:lvl8pPr>
            <a:lvl9pPr indent="-88900" lvl="8" marL="0" marR="0" rtl="1" algn="l">
              <a:lnSpc>
                <a:spcPct val="100000"/>
              </a:lnSpc>
              <a:spcBef>
                <a:spcPts val="0"/>
              </a:spcBef>
              <a:spcAft>
                <a:spcPts val="0"/>
              </a:spcAft>
              <a:buSzPts val="1400"/>
              <a:buChar char="■"/>
              <a:defRPr/>
            </a:lvl9pPr>
          </a:lstStyle>
          <a:p/>
        </p:txBody>
      </p:sp>
      <p:sp>
        <p:nvSpPr>
          <p:cNvPr id="21" name="Google Shape;21;p2"/>
          <p:cNvSpPr txBox="1"/>
          <p:nvPr>
            <p:ph idx="1" type="subTitle"/>
          </p:nvPr>
        </p:nvSpPr>
        <p:spPr>
          <a:xfrm>
            <a:off x="1443037" y="3427412"/>
            <a:ext cx="7239000" cy="1752600"/>
          </a:xfrm>
          <a:prstGeom prst="rect">
            <a:avLst/>
          </a:prstGeom>
          <a:noFill/>
          <a:ln>
            <a:noFill/>
          </a:ln>
        </p:spPr>
        <p:txBody>
          <a:bodyPr anchorCtr="0" anchor="t" bIns="91425" lIns="91425" spcFirstLastPara="1" rIns="91425" wrap="square" tIns="91425">
            <a:noAutofit/>
          </a:bodyPr>
          <a:lstStyle>
            <a:lvl1pPr indent="-302895" lvl="0" marL="342900" marR="0" rtl="1" algn="r">
              <a:lnSpc>
                <a:spcPct val="100000"/>
              </a:lnSpc>
              <a:spcBef>
                <a:spcPts val="580"/>
              </a:spcBef>
              <a:spcAft>
                <a:spcPts val="0"/>
              </a:spcAft>
              <a:buClr>
                <a:schemeClr val="dk2"/>
              </a:buClr>
              <a:buSzPts val="1400"/>
              <a:buFont typeface="Verdana"/>
              <a:buChar char="○"/>
              <a:defRPr/>
            </a:lvl1pPr>
            <a:lvl2pPr indent="-263525" lvl="1" marL="742950" marR="0" rtl="1" algn="r">
              <a:lnSpc>
                <a:spcPct val="100000"/>
              </a:lnSpc>
              <a:spcBef>
                <a:spcPts val="500"/>
              </a:spcBef>
              <a:spcAft>
                <a:spcPts val="0"/>
              </a:spcAft>
              <a:buClr>
                <a:schemeClr val="accent2"/>
              </a:buClr>
              <a:buSzPts val="1400"/>
              <a:buFont typeface="Verdana"/>
              <a:buChar char="●"/>
              <a:defRPr/>
            </a:lvl2pPr>
            <a:lvl3pPr indent="-226694" lvl="2" marL="1143000" marR="0" rtl="1" algn="r">
              <a:lnSpc>
                <a:spcPct val="100000"/>
              </a:lnSpc>
              <a:spcBef>
                <a:spcPts val="440"/>
              </a:spcBef>
              <a:spcAft>
                <a:spcPts val="0"/>
              </a:spcAft>
              <a:buClr>
                <a:schemeClr val="dk2"/>
              </a:buClr>
              <a:buSzPts val="1400"/>
              <a:buFont typeface="Verdana"/>
              <a:buChar char="○"/>
              <a:defRPr/>
            </a:lvl3pPr>
            <a:lvl4pPr indent="-233044" lvl="3" marL="1600200" marR="0" rtl="1" algn="r">
              <a:lnSpc>
                <a:spcPct val="100000"/>
              </a:lnSpc>
              <a:spcBef>
                <a:spcPts val="380"/>
              </a:spcBef>
              <a:spcAft>
                <a:spcPts val="0"/>
              </a:spcAft>
              <a:buClr>
                <a:schemeClr val="accent2"/>
              </a:buClr>
              <a:buSzPts val="1400"/>
              <a:buFont typeface="Verdana"/>
              <a:buChar char="●"/>
              <a:defRPr/>
            </a:lvl4pPr>
            <a:lvl5pPr indent="-245110" lvl="4" marL="2057400" marR="0" rtl="1" algn="r">
              <a:lnSpc>
                <a:spcPct val="100000"/>
              </a:lnSpc>
              <a:spcBef>
                <a:spcPts val="380"/>
              </a:spcBef>
              <a:spcAft>
                <a:spcPts val="0"/>
              </a:spcAft>
              <a:buClr>
                <a:schemeClr val="dk2"/>
              </a:buClr>
              <a:buSzPts val="1400"/>
              <a:buFont typeface="Verdana"/>
              <a:buChar char="○"/>
              <a:defRPr/>
            </a:lvl5pPr>
            <a:lvl6pPr indent="-245110" lvl="5" marL="2514600" marR="0" rtl="1" algn="r">
              <a:lnSpc>
                <a:spcPct val="100000"/>
              </a:lnSpc>
              <a:spcBef>
                <a:spcPts val="380"/>
              </a:spcBef>
              <a:spcAft>
                <a:spcPts val="0"/>
              </a:spcAft>
              <a:buClr>
                <a:schemeClr val="dk2"/>
              </a:buClr>
              <a:buSzPts val="1400"/>
              <a:buFont typeface="Verdana"/>
              <a:buChar char="○"/>
              <a:defRPr/>
            </a:lvl6pPr>
            <a:lvl7pPr indent="-245109" lvl="6" marL="3429000" marR="0" rtl="1" algn="r">
              <a:lnSpc>
                <a:spcPct val="100000"/>
              </a:lnSpc>
              <a:spcBef>
                <a:spcPts val="380"/>
              </a:spcBef>
              <a:spcAft>
                <a:spcPts val="0"/>
              </a:spcAft>
              <a:buClr>
                <a:schemeClr val="dk2"/>
              </a:buClr>
              <a:buSzPts val="1400"/>
              <a:buFont typeface="Verdana"/>
              <a:buChar char="○"/>
              <a:defRPr/>
            </a:lvl7pPr>
            <a:lvl8pPr indent="-245109" lvl="7" marL="4800600" marR="0" rtl="1" algn="r">
              <a:lnSpc>
                <a:spcPct val="100000"/>
              </a:lnSpc>
              <a:spcBef>
                <a:spcPts val="380"/>
              </a:spcBef>
              <a:spcAft>
                <a:spcPts val="0"/>
              </a:spcAft>
              <a:buClr>
                <a:schemeClr val="dk2"/>
              </a:buClr>
              <a:buSzPts val="1400"/>
              <a:buFont typeface="Verdana"/>
              <a:buChar char="○"/>
              <a:defRPr/>
            </a:lvl8pPr>
            <a:lvl9pPr indent="-245109" lvl="8" marL="6629400" marR="0" rtl="1" algn="r">
              <a:lnSpc>
                <a:spcPct val="100000"/>
              </a:lnSpc>
              <a:spcBef>
                <a:spcPts val="380"/>
              </a:spcBef>
              <a:spcAft>
                <a:spcPts val="0"/>
              </a:spcAft>
              <a:buClr>
                <a:schemeClr val="dk2"/>
              </a:buClr>
              <a:buSzPts val="1400"/>
              <a:buFont typeface="Verdana"/>
              <a:buChar char="○"/>
              <a:defRPr/>
            </a:lvl9pPr>
          </a:lstStyle>
          <a:p/>
        </p:txBody>
      </p:sp>
      <p:sp>
        <p:nvSpPr>
          <p:cNvPr id="22" name="Google Shape;22;p2"/>
          <p:cNvSpPr txBox="1"/>
          <p:nvPr>
            <p:ph idx="10" type="dt"/>
          </p:nvPr>
        </p:nvSpPr>
        <p:spPr>
          <a:xfrm>
            <a:off x="457200" y="6248400"/>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23" name="Google Shape;23;p2"/>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24" name="Google Shape;24;p2"/>
          <p:cNvSpPr txBox="1"/>
          <p:nvPr>
            <p:ph idx="12" type="sldNum"/>
          </p:nvPr>
        </p:nvSpPr>
        <p:spPr>
          <a:xfrm>
            <a:off x="6553200" y="6248400"/>
            <a:ext cx="2133600" cy="457200"/>
          </a:xfrm>
          <a:prstGeom prst="rect">
            <a:avLst/>
          </a:prstGeom>
          <a:noFill/>
          <a:ln>
            <a:noFill/>
          </a:ln>
        </p:spPr>
        <p:txBody>
          <a:bodyPr anchorCtr="0" anchor="b"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0" rtl="0" algn="l">
              <a:spcBef>
                <a:spcPts val="0"/>
              </a:spcBef>
              <a:spcAft>
                <a:spcPts val="0"/>
              </a:spcAft>
              <a:buSzPts val="1400"/>
              <a:buChar char="○"/>
            </a:pPr>
            <a:r>
              <a:t/>
            </a:r>
            <a:endParaRPr/>
          </a:p>
          <a:p>
            <a:pPr indent="-88900" lvl="2" marL="0" rtl="0" algn="l">
              <a:spcBef>
                <a:spcPts val="0"/>
              </a:spcBef>
              <a:spcAft>
                <a:spcPts val="0"/>
              </a:spcAft>
              <a:buSzPts val="1400"/>
              <a:buChar char="■"/>
            </a:pPr>
            <a:r>
              <a:t/>
            </a:r>
            <a:endParaRPr/>
          </a:p>
          <a:p>
            <a:pPr indent="-88900" lvl="3" marL="0" rtl="0" algn="l">
              <a:spcBef>
                <a:spcPts val="0"/>
              </a:spcBef>
              <a:spcAft>
                <a:spcPts val="0"/>
              </a:spcAft>
              <a:buSzPts val="1400"/>
              <a:buChar char="●"/>
            </a:pPr>
            <a:r>
              <a:t/>
            </a:r>
            <a:endParaRPr/>
          </a:p>
          <a:p>
            <a:pPr indent="-88900" lvl="4" marL="0" rtl="0" algn="l">
              <a:spcBef>
                <a:spcPts val="0"/>
              </a:spcBef>
              <a:spcAft>
                <a:spcPts val="0"/>
              </a:spcAft>
              <a:buSzPts val="1400"/>
              <a:buChar char="○"/>
            </a:pPr>
            <a:r>
              <a:t/>
            </a:r>
            <a:endParaRPr/>
          </a:p>
          <a:p>
            <a:pPr indent="-88900" lvl="5" marL="0" rtl="0" algn="l">
              <a:spcBef>
                <a:spcPts val="0"/>
              </a:spcBef>
              <a:spcAft>
                <a:spcPts val="0"/>
              </a:spcAft>
              <a:buSzPts val="1400"/>
              <a:buChar char="■"/>
            </a:pPr>
            <a:r>
              <a:t/>
            </a:r>
            <a:endParaRPr/>
          </a:p>
          <a:p>
            <a:pPr indent="-88900" lvl="6" marL="0" rtl="0" algn="l">
              <a:spcBef>
                <a:spcPts val="0"/>
              </a:spcBef>
              <a:spcAft>
                <a:spcPts val="0"/>
              </a:spcAft>
              <a:buSzPts val="1400"/>
              <a:buChar char="●"/>
            </a:pPr>
            <a:r>
              <a:t/>
            </a:r>
            <a:endParaRPr/>
          </a:p>
          <a:p>
            <a:pPr indent="-88900" lvl="7" marL="0" rtl="0" algn="l">
              <a:spcBef>
                <a:spcPts val="0"/>
              </a:spcBef>
              <a:spcAft>
                <a:spcPts val="0"/>
              </a:spcAft>
              <a:buSzPts val="1400"/>
              <a:buChar char="○"/>
            </a:pPr>
            <a:r>
              <a:t/>
            </a:r>
            <a:endParaRPr/>
          </a:p>
          <a:p>
            <a:pPr indent="-88900" lvl="8" marL="0" rtl="0" algn="l">
              <a:spcBef>
                <a:spcPts val="0"/>
              </a:spcBef>
              <a:spcAft>
                <a:spcPts val="0"/>
              </a:spcAft>
              <a:buSzPts val="1400"/>
              <a:buChar char="■"/>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25" name="Shape 25"/>
        <p:cNvGrpSpPr/>
        <p:nvPr/>
      </p:nvGrpSpPr>
      <p:grpSpPr>
        <a:xfrm>
          <a:off x="0" y="0"/>
          <a:ext cx="0" cy="0"/>
          <a:chOff x="0" y="0"/>
          <a:chExt cx="0" cy="0"/>
        </a:xfrm>
      </p:grpSpPr>
      <p:sp>
        <p:nvSpPr>
          <p:cNvPr id="26" name="Google Shape;26;p3"/>
          <p:cNvSpPr txBox="1"/>
          <p:nvPr>
            <p:ph idx="10" type="dt"/>
          </p:nvPr>
        </p:nvSpPr>
        <p:spPr>
          <a:xfrm>
            <a:off x="457200" y="6248400"/>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27" name="Google Shape;27;p3"/>
          <p:cNvSpPr txBox="1"/>
          <p:nvPr>
            <p:ph type="title"/>
          </p:nvPr>
        </p:nvSpPr>
        <p:spPr>
          <a:xfrm>
            <a:off x="1371600" y="457200"/>
            <a:ext cx="7313612" cy="1143000"/>
          </a:xfrm>
          <a:prstGeom prst="rect">
            <a:avLst/>
          </a:prstGeom>
          <a:noFill/>
          <a:ln>
            <a:noFill/>
          </a:ln>
        </p:spPr>
        <p:txBody>
          <a:bodyPr anchorCtr="0" anchor="b" bIns="91425" lIns="91425" spcFirstLastPara="1" rIns="91425" wrap="square" tIns="91425">
            <a:noAutofit/>
          </a:bodyPr>
          <a:lstStyle>
            <a:lvl1pPr indent="-88900" lvl="0" marL="0" rtl="1" algn="l">
              <a:lnSpc>
                <a:spcPct val="100000"/>
              </a:lnSpc>
              <a:spcBef>
                <a:spcPts val="0"/>
              </a:spcBef>
              <a:spcAft>
                <a:spcPts val="0"/>
              </a:spcAft>
              <a:buSzPts val="1400"/>
              <a:buChar char="●"/>
              <a:defRPr/>
            </a:lvl1pPr>
            <a:lvl2pPr indent="-88900" lvl="1" marL="0" rtl="1" algn="l">
              <a:lnSpc>
                <a:spcPct val="100000"/>
              </a:lnSpc>
              <a:spcBef>
                <a:spcPts val="0"/>
              </a:spcBef>
              <a:spcAft>
                <a:spcPts val="0"/>
              </a:spcAft>
              <a:buSzPts val="1400"/>
              <a:buChar char="○"/>
              <a:defRPr/>
            </a:lvl2pPr>
            <a:lvl3pPr indent="-88900" lvl="2" marL="0" rtl="1" algn="l">
              <a:lnSpc>
                <a:spcPct val="100000"/>
              </a:lnSpc>
              <a:spcBef>
                <a:spcPts val="0"/>
              </a:spcBef>
              <a:spcAft>
                <a:spcPts val="0"/>
              </a:spcAft>
              <a:buSzPts val="1400"/>
              <a:buChar char="■"/>
              <a:defRPr/>
            </a:lvl3pPr>
            <a:lvl4pPr indent="-88900" lvl="3" marL="0" rtl="1" algn="l">
              <a:lnSpc>
                <a:spcPct val="100000"/>
              </a:lnSpc>
              <a:spcBef>
                <a:spcPts val="0"/>
              </a:spcBef>
              <a:spcAft>
                <a:spcPts val="0"/>
              </a:spcAft>
              <a:buSzPts val="1400"/>
              <a:buChar char="●"/>
              <a:defRPr/>
            </a:lvl4pPr>
            <a:lvl5pPr indent="-88900" lvl="4" marL="0" rtl="1" algn="l">
              <a:lnSpc>
                <a:spcPct val="100000"/>
              </a:lnSpc>
              <a:spcBef>
                <a:spcPts val="0"/>
              </a:spcBef>
              <a:spcAft>
                <a:spcPts val="0"/>
              </a:spcAft>
              <a:buSzPts val="1400"/>
              <a:buChar char="○"/>
              <a:defRPr/>
            </a:lvl5pPr>
            <a:lvl6pPr indent="-88900" lvl="5" marL="0" rtl="1" algn="l">
              <a:lnSpc>
                <a:spcPct val="100000"/>
              </a:lnSpc>
              <a:spcBef>
                <a:spcPts val="0"/>
              </a:spcBef>
              <a:spcAft>
                <a:spcPts val="0"/>
              </a:spcAft>
              <a:buSzPts val="1400"/>
              <a:buChar char="■"/>
              <a:defRPr/>
            </a:lvl6pPr>
            <a:lvl7pPr indent="-88900" lvl="6" marL="0" rtl="1" algn="l">
              <a:lnSpc>
                <a:spcPct val="100000"/>
              </a:lnSpc>
              <a:spcBef>
                <a:spcPts val="0"/>
              </a:spcBef>
              <a:spcAft>
                <a:spcPts val="0"/>
              </a:spcAft>
              <a:buSzPts val="1400"/>
              <a:buChar char="●"/>
              <a:defRPr/>
            </a:lvl7pPr>
            <a:lvl8pPr indent="-88900" lvl="7" marL="0" rtl="1" algn="l">
              <a:lnSpc>
                <a:spcPct val="100000"/>
              </a:lnSpc>
              <a:spcBef>
                <a:spcPts val="0"/>
              </a:spcBef>
              <a:spcAft>
                <a:spcPts val="0"/>
              </a:spcAft>
              <a:buSzPts val="1400"/>
              <a:buChar char="○"/>
              <a:defRPr/>
            </a:lvl8pPr>
            <a:lvl9pPr indent="-88900" lvl="8" marL="0" rtl="1" algn="l">
              <a:lnSpc>
                <a:spcPct val="100000"/>
              </a:lnSpc>
              <a:spcBef>
                <a:spcPts val="0"/>
              </a:spcBef>
              <a:spcAft>
                <a:spcPts val="0"/>
              </a:spcAft>
              <a:buSzPts val="1400"/>
              <a:buChar char="■"/>
              <a:defRPr/>
            </a:lvl9pPr>
          </a:lstStyle>
          <a:p/>
        </p:txBody>
      </p:sp>
      <p:sp>
        <p:nvSpPr>
          <p:cNvPr id="28" name="Google Shape;28;p3"/>
          <p:cNvSpPr txBox="1"/>
          <p:nvPr>
            <p:ph idx="1" type="body"/>
          </p:nvPr>
        </p:nvSpPr>
        <p:spPr>
          <a:xfrm>
            <a:off x="762000" y="1676400"/>
            <a:ext cx="3924300" cy="4419600"/>
          </a:xfrm>
          <a:prstGeom prst="rect">
            <a:avLst/>
          </a:prstGeom>
          <a:noFill/>
          <a:ln>
            <a:noFill/>
          </a:ln>
        </p:spPr>
        <p:txBody>
          <a:bodyPr anchorCtr="0" anchor="t" bIns="91425" lIns="91425" spcFirstLastPara="1" rIns="91425" wrap="square" tIns="91425">
            <a:noAutofit/>
          </a:bodyPr>
          <a:lstStyle>
            <a:lvl1pPr indent="-317500" lvl="0" marL="457200" rtl="1" algn="r">
              <a:lnSpc>
                <a:spcPct val="100000"/>
              </a:lnSpc>
              <a:spcBef>
                <a:spcPts val="580"/>
              </a:spcBef>
              <a:spcAft>
                <a:spcPts val="0"/>
              </a:spcAft>
              <a:buClr>
                <a:schemeClr val="dk2"/>
              </a:buClr>
              <a:buSzPts val="1400"/>
              <a:buFont typeface="Verdana"/>
              <a:buChar char="○"/>
              <a:defRPr/>
            </a:lvl1pPr>
            <a:lvl2pPr indent="-317500" lvl="1" marL="914400" rtl="1" algn="r">
              <a:lnSpc>
                <a:spcPct val="100000"/>
              </a:lnSpc>
              <a:spcBef>
                <a:spcPts val="500"/>
              </a:spcBef>
              <a:spcAft>
                <a:spcPts val="0"/>
              </a:spcAft>
              <a:buClr>
                <a:schemeClr val="accent2"/>
              </a:buClr>
              <a:buSzPts val="1400"/>
              <a:buFont typeface="Verdana"/>
              <a:buChar char="●"/>
              <a:defRPr/>
            </a:lvl2pPr>
            <a:lvl3pPr indent="-317500" lvl="2" marL="1371600" rtl="1" algn="r">
              <a:lnSpc>
                <a:spcPct val="100000"/>
              </a:lnSpc>
              <a:spcBef>
                <a:spcPts val="440"/>
              </a:spcBef>
              <a:spcAft>
                <a:spcPts val="0"/>
              </a:spcAft>
              <a:buClr>
                <a:schemeClr val="dk2"/>
              </a:buClr>
              <a:buSzPts val="1400"/>
              <a:buFont typeface="Verdana"/>
              <a:buChar char="○"/>
              <a:defRPr/>
            </a:lvl3pPr>
            <a:lvl4pPr indent="-317500" lvl="3" marL="1828800" rtl="1" algn="r">
              <a:lnSpc>
                <a:spcPct val="100000"/>
              </a:lnSpc>
              <a:spcBef>
                <a:spcPts val="380"/>
              </a:spcBef>
              <a:spcAft>
                <a:spcPts val="0"/>
              </a:spcAft>
              <a:buClr>
                <a:schemeClr val="accent2"/>
              </a:buClr>
              <a:buSzPts val="1400"/>
              <a:buFont typeface="Verdana"/>
              <a:buChar char="●"/>
              <a:defRPr/>
            </a:lvl4pPr>
            <a:lvl5pPr indent="-317500" lvl="4" marL="2286000" rtl="1" algn="r">
              <a:lnSpc>
                <a:spcPct val="100000"/>
              </a:lnSpc>
              <a:spcBef>
                <a:spcPts val="380"/>
              </a:spcBef>
              <a:spcAft>
                <a:spcPts val="0"/>
              </a:spcAft>
              <a:buClr>
                <a:schemeClr val="dk2"/>
              </a:buClr>
              <a:buSzPts val="1400"/>
              <a:buFont typeface="Verdana"/>
              <a:buChar char="○"/>
              <a:defRPr/>
            </a:lvl5pPr>
            <a:lvl6pPr indent="-317500" lvl="5" marL="2743200" rtl="1" algn="r">
              <a:lnSpc>
                <a:spcPct val="100000"/>
              </a:lnSpc>
              <a:spcBef>
                <a:spcPts val="380"/>
              </a:spcBef>
              <a:spcAft>
                <a:spcPts val="0"/>
              </a:spcAft>
              <a:buClr>
                <a:schemeClr val="dk2"/>
              </a:buClr>
              <a:buSzPts val="1400"/>
              <a:buFont typeface="Verdana"/>
              <a:buChar char="○"/>
              <a:defRPr/>
            </a:lvl6pPr>
            <a:lvl7pPr indent="-317500" lvl="6" marL="3200400" rtl="1" algn="r">
              <a:lnSpc>
                <a:spcPct val="100000"/>
              </a:lnSpc>
              <a:spcBef>
                <a:spcPts val="380"/>
              </a:spcBef>
              <a:spcAft>
                <a:spcPts val="0"/>
              </a:spcAft>
              <a:buClr>
                <a:schemeClr val="dk2"/>
              </a:buClr>
              <a:buSzPts val="1400"/>
              <a:buFont typeface="Verdana"/>
              <a:buChar char="○"/>
              <a:defRPr/>
            </a:lvl7pPr>
            <a:lvl8pPr indent="-317500" lvl="7" marL="3657600" rtl="1" algn="r">
              <a:lnSpc>
                <a:spcPct val="100000"/>
              </a:lnSpc>
              <a:spcBef>
                <a:spcPts val="380"/>
              </a:spcBef>
              <a:spcAft>
                <a:spcPts val="0"/>
              </a:spcAft>
              <a:buClr>
                <a:schemeClr val="dk2"/>
              </a:buClr>
              <a:buSzPts val="1400"/>
              <a:buFont typeface="Verdana"/>
              <a:buChar char="○"/>
              <a:defRPr/>
            </a:lvl8pPr>
            <a:lvl9pPr indent="-317500" lvl="8" marL="4114800" rtl="1" algn="r">
              <a:lnSpc>
                <a:spcPct val="100000"/>
              </a:lnSpc>
              <a:spcBef>
                <a:spcPts val="380"/>
              </a:spcBef>
              <a:spcAft>
                <a:spcPts val="0"/>
              </a:spcAft>
              <a:buClr>
                <a:schemeClr val="dk2"/>
              </a:buClr>
              <a:buSzPts val="1400"/>
              <a:buFont typeface="Verdana"/>
              <a:buChar char="○"/>
              <a:defRPr/>
            </a:lvl9pPr>
          </a:lstStyle>
          <a:p/>
        </p:txBody>
      </p:sp>
      <p:sp>
        <p:nvSpPr>
          <p:cNvPr id="29" name="Google Shape;29;p3"/>
          <p:cNvSpPr txBox="1"/>
          <p:nvPr>
            <p:ph idx="2" type="body"/>
          </p:nvPr>
        </p:nvSpPr>
        <p:spPr>
          <a:xfrm>
            <a:off x="4724400" y="1524000"/>
            <a:ext cx="4038600" cy="5029200"/>
          </a:xfrm>
          <a:prstGeom prst="rect">
            <a:avLst/>
          </a:prstGeom>
          <a:noFill/>
          <a:ln cap="rnd" cmpd="sng" w="9525">
            <a:solidFill>
              <a:schemeClr val="dk1"/>
            </a:solidFill>
            <a:prstDash val="solid"/>
            <a:miter lim="8000"/>
            <a:headEnd len="sm" w="sm" type="none"/>
            <a:tailEnd len="sm" w="sm" type="none"/>
          </a:ln>
        </p:spPr>
        <p:txBody>
          <a:bodyPr anchorCtr="0" anchor="t" bIns="91425" lIns="91425" spcFirstLastPara="1" rIns="91425" wrap="square" tIns="91425">
            <a:noAutofit/>
          </a:bodyPr>
          <a:lstStyle>
            <a:lvl1pPr indent="-317500" lvl="0" marL="457200" rtl="1" algn="r">
              <a:lnSpc>
                <a:spcPct val="100000"/>
              </a:lnSpc>
              <a:spcBef>
                <a:spcPts val="580"/>
              </a:spcBef>
              <a:spcAft>
                <a:spcPts val="0"/>
              </a:spcAft>
              <a:buClr>
                <a:schemeClr val="dk2"/>
              </a:buClr>
              <a:buSzPts val="1400"/>
              <a:buFont typeface="Verdana"/>
              <a:buChar char="○"/>
              <a:defRPr/>
            </a:lvl1pPr>
            <a:lvl2pPr indent="-317500" lvl="1" marL="914400" rtl="1" algn="r">
              <a:lnSpc>
                <a:spcPct val="100000"/>
              </a:lnSpc>
              <a:spcBef>
                <a:spcPts val="500"/>
              </a:spcBef>
              <a:spcAft>
                <a:spcPts val="0"/>
              </a:spcAft>
              <a:buClr>
                <a:schemeClr val="accent2"/>
              </a:buClr>
              <a:buSzPts val="1400"/>
              <a:buFont typeface="Verdana"/>
              <a:buChar char="●"/>
              <a:defRPr/>
            </a:lvl2pPr>
            <a:lvl3pPr indent="-317500" lvl="2" marL="1371600" rtl="1" algn="r">
              <a:lnSpc>
                <a:spcPct val="100000"/>
              </a:lnSpc>
              <a:spcBef>
                <a:spcPts val="440"/>
              </a:spcBef>
              <a:spcAft>
                <a:spcPts val="0"/>
              </a:spcAft>
              <a:buClr>
                <a:schemeClr val="dk2"/>
              </a:buClr>
              <a:buSzPts val="1400"/>
              <a:buFont typeface="Verdana"/>
              <a:buChar char="○"/>
              <a:defRPr/>
            </a:lvl3pPr>
            <a:lvl4pPr indent="-317500" lvl="3" marL="1828800" rtl="1" algn="r">
              <a:lnSpc>
                <a:spcPct val="100000"/>
              </a:lnSpc>
              <a:spcBef>
                <a:spcPts val="380"/>
              </a:spcBef>
              <a:spcAft>
                <a:spcPts val="0"/>
              </a:spcAft>
              <a:buClr>
                <a:schemeClr val="accent2"/>
              </a:buClr>
              <a:buSzPts val="1400"/>
              <a:buFont typeface="Verdana"/>
              <a:buChar char="●"/>
              <a:defRPr/>
            </a:lvl4pPr>
            <a:lvl5pPr indent="-317500" lvl="4" marL="2286000" rtl="1" algn="r">
              <a:lnSpc>
                <a:spcPct val="100000"/>
              </a:lnSpc>
              <a:spcBef>
                <a:spcPts val="380"/>
              </a:spcBef>
              <a:spcAft>
                <a:spcPts val="0"/>
              </a:spcAft>
              <a:buClr>
                <a:schemeClr val="dk2"/>
              </a:buClr>
              <a:buSzPts val="1400"/>
              <a:buFont typeface="Verdana"/>
              <a:buChar char="○"/>
              <a:defRPr/>
            </a:lvl5pPr>
            <a:lvl6pPr indent="-317500" lvl="5" marL="2743200" rtl="1" algn="r">
              <a:lnSpc>
                <a:spcPct val="100000"/>
              </a:lnSpc>
              <a:spcBef>
                <a:spcPts val="380"/>
              </a:spcBef>
              <a:spcAft>
                <a:spcPts val="0"/>
              </a:spcAft>
              <a:buClr>
                <a:schemeClr val="dk2"/>
              </a:buClr>
              <a:buSzPts val="1400"/>
              <a:buFont typeface="Verdana"/>
              <a:buChar char="○"/>
              <a:defRPr/>
            </a:lvl6pPr>
            <a:lvl7pPr indent="-317500" lvl="6" marL="3200400" rtl="1" algn="r">
              <a:lnSpc>
                <a:spcPct val="100000"/>
              </a:lnSpc>
              <a:spcBef>
                <a:spcPts val="380"/>
              </a:spcBef>
              <a:spcAft>
                <a:spcPts val="0"/>
              </a:spcAft>
              <a:buClr>
                <a:schemeClr val="dk2"/>
              </a:buClr>
              <a:buSzPts val="1400"/>
              <a:buFont typeface="Verdana"/>
              <a:buChar char="○"/>
              <a:defRPr/>
            </a:lvl7pPr>
            <a:lvl8pPr indent="-317500" lvl="7" marL="3657600" rtl="1" algn="r">
              <a:lnSpc>
                <a:spcPct val="100000"/>
              </a:lnSpc>
              <a:spcBef>
                <a:spcPts val="380"/>
              </a:spcBef>
              <a:spcAft>
                <a:spcPts val="0"/>
              </a:spcAft>
              <a:buClr>
                <a:schemeClr val="dk2"/>
              </a:buClr>
              <a:buSzPts val="1400"/>
              <a:buFont typeface="Verdana"/>
              <a:buChar char="○"/>
              <a:defRPr/>
            </a:lvl8pPr>
            <a:lvl9pPr indent="-317500" lvl="8" marL="4114800" rtl="1" algn="r">
              <a:lnSpc>
                <a:spcPct val="100000"/>
              </a:lnSpc>
              <a:spcBef>
                <a:spcPts val="380"/>
              </a:spcBef>
              <a:spcAft>
                <a:spcPts val="0"/>
              </a:spcAft>
              <a:buClr>
                <a:schemeClr val="dk2"/>
              </a:buClr>
              <a:buSzPts val="1400"/>
              <a:buFont typeface="Verdana"/>
              <a:buChar char="○"/>
              <a:defRPr/>
            </a:lvl9pPr>
          </a:lstStyle>
          <a:p/>
        </p:txBody>
      </p:sp>
      <p:sp>
        <p:nvSpPr>
          <p:cNvPr id="30" name="Google Shape;30;p3"/>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31" name="Google Shape;31;p3"/>
          <p:cNvSpPr txBox="1"/>
          <p:nvPr>
            <p:ph idx="12" type="sldNum"/>
          </p:nvPr>
        </p:nvSpPr>
        <p:spPr>
          <a:xfrm>
            <a:off x="6553200" y="6248400"/>
            <a:ext cx="2133600" cy="457200"/>
          </a:xfrm>
          <a:prstGeom prst="rect">
            <a:avLst/>
          </a:prstGeom>
          <a:noFill/>
          <a:ln>
            <a:noFill/>
          </a:ln>
        </p:spPr>
        <p:txBody>
          <a:bodyPr anchorCtr="0" anchor="b"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0" rtl="0" algn="l">
              <a:spcBef>
                <a:spcPts val="0"/>
              </a:spcBef>
              <a:spcAft>
                <a:spcPts val="0"/>
              </a:spcAft>
              <a:buSzPts val="1400"/>
              <a:buChar char="○"/>
            </a:pPr>
            <a:r>
              <a:t/>
            </a:r>
            <a:endParaRPr/>
          </a:p>
          <a:p>
            <a:pPr indent="-88900" lvl="2" marL="0" rtl="0" algn="l">
              <a:spcBef>
                <a:spcPts val="0"/>
              </a:spcBef>
              <a:spcAft>
                <a:spcPts val="0"/>
              </a:spcAft>
              <a:buSzPts val="1400"/>
              <a:buChar char="■"/>
            </a:pPr>
            <a:r>
              <a:t/>
            </a:r>
            <a:endParaRPr/>
          </a:p>
          <a:p>
            <a:pPr indent="-88900" lvl="3" marL="0" rtl="0" algn="l">
              <a:spcBef>
                <a:spcPts val="0"/>
              </a:spcBef>
              <a:spcAft>
                <a:spcPts val="0"/>
              </a:spcAft>
              <a:buSzPts val="1400"/>
              <a:buChar char="●"/>
            </a:pPr>
            <a:r>
              <a:t/>
            </a:r>
            <a:endParaRPr/>
          </a:p>
          <a:p>
            <a:pPr indent="-88900" lvl="4" marL="0" rtl="0" algn="l">
              <a:spcBef>
                <a:spcPts val="0"/>
              </a:spcBef>
              <a:spcAft>
                <a:spcPts val="0"/>
              </a:spcAft>
              <a:buSzPts val="1400"/>
              <a:buChar char="○"/>
            </a:pPr>
            <a:r>
              <a:t/>
            </a:r>
            <a:endParaRPr/>
          </a:p>
          <a:p>
            <a:pPr indent="-88900" lvl="5" marL="0" rtl="0" algn="l">
              <a:spcBef>
                <a:spcPts val="0"/>
              </a:spcBef>
              <a:spcAft>
                <a:spcPts val="0"/>
              </a:spcAft>
              <a:buSzPts val="1400"/>
              <a:buChar char="■"/>
            </a:pPr>
            <a:r>
              <a:t/>
            </a:r>
            <a:endParaRPr/>
          </a:p>
          <a:p>
            <a:pPr indent="-88900" lvl="6" marL="0" rtl="0" algn="l">
              <a:spcBef>
                <a:spcPts val="0"/>
              </a:spcBef>
              <a:spcAft>
                <a:spcPts val="0"/>
              </a:spcAft>
              <a:buSzPts val="1400"/>
              <a:buChar char="●"/>
            </a:pPr>
            <a:r>
              <a:t/>
            </a:r>
            <a:endParaRPr/>
          </a:p>
          <a:p>
            <a:pPr indent="-88900" lvl="7" marL="0" rtl="0" algn="l">
              <a:spcBef>
                <a:spcPts val="0"/>
              </a:spcBef>
              <a:spcAft>
                <a:spcPts val="0"/>
              </a:spcAft>
              <a:buSzPts val="1400"/>
              <a:buChar char="○"/>
            </a:pPr>
            <a:r>
              <a:t/>
            </a:r>
            <a:endParaRPr/>
          </a:p>
          <a:p>
            <a:pPr indent="-88900" lvl="8" marL="0" rtl="0" algn="l">
              <a:spcBef>
                <a:spcPts val="0"/>
              </a:spcBef>
              <a:spcAft>
                <a:spcPts val="0"/>
              </a:spcAft>
              <a:buSzPts val="1400"/>
              <a:buChar char="■"/>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_AND_TWO_OBJECTS" type="txAndTwoObj">
  <p:cSld name="TEXT_AND_TWO_OBJECTS">
    <p:bg>
      <p:bgPr>
        <a:solidFill>
          <a:schemeClr val="lt1"/>
        </a:solidFill>
      </p:bgPr>
    </p:bg>
    <p:spTree>
      <p:nvGrpSpPr>
        <p:cNvPr id="32" name="Shape 32"/>
        <p:cNvGrpSpPr/>
        <p:nvPr/>
      </p:nvGrpSpPr>
      <p:grpSpPr>
        <a:xfrm>
          <a:off x="0" y="0"/>
          <a:ext cx="0" cy="0"/>
          <a:chOff x="0" y="0"/>
          <a:chExt cx="0" cy="0"/>
        </a:xfrm>
      </p:grpSpPr>
      <p:sp>
        <p:nvSpPr>
          <p:cNvPr id="33" name="Google Shape;33;p4"/>
          <p:cNvSpPr txBox="1"/>
          <p:nvPr>
            <p:ph idx="10" type="dt"/>
          </p:nvPr>
        </p:nvSpPr>
        <p:spPr>
          <a:xfrm>
            <a:off x="457200" y="6248400"/>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34" name="Google Shape;34;p4"/>
          <p:cNvSpPr txBox="1"/>
          <p:nvPr>
            <p:ph type="title"/>
          </p:nvPr>
        </p:nvSpPr>
        <p:spPr>
          <a:xfrm>
            <a:off x="1370012" y="301625"/>
            <a:ext cx="7313612" cy="1143000"/>
          </a:xfrm>
          <a:prstGeom prst="rect">
            <a:avLst/>
          </a:prstGeom>
          <a:noFill/>
          <a:ln>
            <a:noFill/>
          </a:ln>
        </p:spPr>
        <p:txBody>
          <a:bodyPr anchorCtr="0" anchor="b" bIns="91425" lIns="91425" spcFirstLastPara="1" rIns="91425" wrap="square" tIns="91425">
            <a:noAutofit/>
          </a:bodyPr>
          <a:lstStyle>
            <a:lvl1pPr indent="-88900" lvl="0" marL="0" rtl="1" algn="l">
              <a:lnSpc>
                <a:spcPct val="100000"/>
              </a:lnSpc>
              <a:spcBef>
                <a:spcPts val="0"/>
              </a:spcBef>
              <a:spcAft>
                <a:spcPts val="0"/>
              </a:spcAft>
              <a:buSzPts val="1400"/>
              <a:buChar char="●"/>
              <a:defRPr/>
            </a:lvl1pPr>
            <a:lvl2pPr indent="-88900" lvl="1" marL="0" rtl="1" algn="l">
              <a:lnSpc>
                <a:spcPct val="100000"/>
              </a:lnSpc>
              <a:spcBef>
                <a:spcPts val="0"/>
              </a:spcBef>
              <a:spcAft>
                <a:spcPts val="0"/>
              </a:spcAft>
              <a:buSzPts val="1400"/>
              <a:buChar char="○"/>
              <a:defRPr/>
            </a:lvl2pPr>
            <a:lvl3pPr indent="-88900" lvl="2" marL="0" rtl="1" algn="l">
              <a:lnSpc>
                <a:spcPct val="100000"/>
              </a:lnSpc>
              <a:spcBef>
                <a:spcPts val="0"/>
              </a:spcBef>
              <a:spcAft>
                <a:spcPts val="0"/>
              </a:spcAft>
              <a:buSzPts val="1400"/>
              <a:buChar char="■"/>
              <a:defRPr/>
            </a:lvl3pPr>
            <a:lvl4pPr indent="-88900" lvl="3" marL="0" rtl="1" algn="l">
              <a:lnSpc>
                <a:spcPct val="100000"/>
              </a:lnSpc>
              <a:spcBef>
                <a:spcPts val="0"/>
              </a:spcBef>
              <a:spcAft>
                <a:spcPts val="0"/>
              </a:spcAft>
              <a:buSzPts val="1400"/>
              <a:buChar char="●"/>
              <a:defRPr/>
            </a:lvl4pPr>
            <a:lvl5pPr indent="-88900" lvl="4" marL="0" rtl="1" algn="l">
              <a:lnSpc>
                <a:spcPct val="100000"/>
              </a:lnSpc>
              <a:spcBef>
                <a:spcPts val="0"/>
              </a:spcBef>
              <a:spcAft>
                <a:spcPts val="0"/>
              </a:spcAft>
              <a:buSzPts val="1400"/>
              <a:buChar char="○"/>
              <a:defRPr/>
            </a:lvl5pPr>
            <a:lvl6pPr indent="-88900" lvl="5" marL="0" rtl="1" algn="l">
              <a:lnSpc>
                <a:spcPct val="100000"/>
              </a:lnSpc>
              <a:spcBef>
                <a:spcPts val="0"/>
              </a:spcBef>
              <a:spcAft>
                <a:spcPts val="0"/>
              </a:spcAft>
              <a:buSzPts val="1400"/>
              <a:buChar char="■"/>
              <a:defRPr/>
            </a:lvl6pPr>
            <a:lvl7pPr indent="-88900" lvl="6" marL="0" rtl="1" algn="l">
              <a:lnSpc>
                <a:spcPct val="100000"/>
              </a:lnSpc>
              <a:spcBef>
                <a:spcPts val="0"/>
              </a:spcBef>
              <a:spcAft>
                <a:spcPts val="0"/>
              </a:spcAft>
              <a:buSzPts val="1400"/>
              <a:buChar char="●"/>
              <a:defRPr/>
            </a:lvl7pPr>
            <a:lvl8pPr indent="-88900" lvl="7" marL="0" rtl="1" algn="l">
              <a:lnSpc>
                <a:spcPct val="100000"/>
              </a:lnSpc>
              <a:spcBef>
                <a:spcPts val="0"/>
              </a:spcBef>
              <a:spcAft>
                <a:spcPts val="0"/>
              </a:spcAft>
              <a:buSzPts val="1400"/>
              <a:buChar char="○"/>
              <a:defRPr/>
            </a:lvl8pPr>
            <a:lvl9pPr indent="-88900" lvl="8" marL="0" rtl="1" algn="l">
              <a:lnSpc>
                <a:spcPct val="100000"/>
              </a:lnSpc>
              <a:spcBef>
                <a:spcPts val="0"/>
              </a:spcBef>
              <a:spcAft>
                <a:spcPts val="0"/>
              </a:spcAft>
              <a:buSzPts val="1400"/>
              <a:buChar char="■"/>
              <a:defRPr/>
            </a:lvl9pPr>
          </a:lstStyle>
          <a:p/>
        </p:txBody>
      </p:sp>
      <p:sp>
        <p:nvSpPr>
          <p:cNvPr id="35" name="Google Shape;35;p4"/>
          <p:cNvSpPr txBox="1"/>
          <p:nvPr>
            <p:ph idx="1" type="body"/>
          </p:nvPr>
        </p:nvSpPr>
        <p:spPr>
          <a:xfrm>
            <a:off x="1752600" y="1752600"/>
            <a:ext cx="4724400" cy="4056062"/>
          </a:xfrm>
          <a:prstGeom prst="rect">
            <a:avLst/>
          </a:prstGeom>
          <a:noFill/>
          <a:ln>
            <a:noFill/>
          </a:ln>
        </p:spPr>
        <p:txBody>
          <a:bodyPr anchorCtr="0" anchor="t" bIns="91425" lIns="91425" spcFirstLastPara="1" rIns="91425" wrap="square" tIns="91425">
            <a:noAutofit/>
          </a:bodyPr>
          <a:lstStyle>
            <a:lvl1pPr indent="-317500" lvl="0" marL="457200" rtl="1" algn="r">
              <a:lnSpc>
                <a:spcPct val="100000"/>
              </a:lnSpc>
              <a:spcBef>
                <a:spcPts val="580"/>
              </a:spcBef>
              <a:spcAft>
                <a:spcPts val="0"/>
              </a:spcAft>
              <a:buClr>
                <a:schemeClr val="dk2"/>
              </a:buClr>
              <a:buSzPts val="1400"/>
              <a:buFont typeface="Verdana"/>
              <a:buChar char="○"/>
              <a:defRPr/>
            </a:lvl1pPr>
            <a:lvl2pPr indent="-317500" lvl="1" marL="914400" rtl="1" algn="r">
              <a:lnSpc>
                <a:spcPct val="100000"/>
              </a:lnSpc>
              <a:spcBef>
                <a:spcPts val="500"/>
              </a:spcBef>
              <a:spcAft>
                <a:spcPts val="0"/>
              </a:spcAft>
              <a:buClr>
                <a:schemeClr val="accent2"/>
              </a:buClr>
              <a:buSzPts val="1400"/>
              <a:buFont typeface="Verdana"/>
              <a:buChar char="●"/>
              <a:defRPr/>
            </a:lvl2pPr>
            <a:lvl3pPr indent="-317500" lvl="2" marL="1371600" rtl="1" algn="r">
              <a:lnSpc>
                <a:spcPct val="100000"/>
              </a:lnSpc>
              <a:spcBef>
                <a:spcPts val="440"/>
              </a:spcBef>
              <a:spcAft>
                <a:spcPts val="0"/>
              </a:spcAft>
              <a:buClr>
                <a:schemeClr val="dk2"/>
              </a:buClr>
              <a:buSzPts val="1400"/>
              <a:buFont typeface="Verdana"/>
              <a:buChar char="○"/>
              <a:defRPr/>
            </a:lvl3pPr>
            <a:lvl4pPr indent="-317500" lvl="3" marL="1828800" rtl="1" algn="r">
              <a:lnSpc>
                <a:spcPct val="100000"/>
              </a:lnSpc>
              <a:spcBef>
                <a:spcPts val="380"/>
              </a:spcBef>
              <a:spcAft>
                <a:spcPts val="0"/>
              </a:spcAft>
              <a:buClr>
                <a:schemeClr val="accent2"/>
              </a:buClr>
              <a:buSzPts val="1400"/>
              <a:buFont typeface="Verdana"/>
              <a:buChar char="●"/>
              <a:defRPr/>
            </a:lvl4pPr>
            <a:lvl5pPr indent="-317500" lvl="4" marL="2286000" rtl="1" algn="r">
              <a:lnSpc>
                <a:spcPct val="100000"/>
              </a:lnSpc>
              <a:spcBef>
                <a:spcPts val="380"/>
              </a:spcBef>
              <a:spcAft>
                <a:spcPts val="0"/>
              </a:spcAft>
              <a:buClr>
                <a:schemeClr val="dk2"/>
              </a:buClr>
              <a:buSzPts val="1400"/>
              <a:buFont typeface="Verdana"/>
              <a:buChar char="○"/>
              <a:defRPr/>
            </a:lvl5pPr>
            <a:lvl6pPr indent="-317500" lvl="5" marL="2743200" rtl="1" algn="r">
              <a:lnSpc>
                <a:spcPct val="100000"/>
              </a:lnSpc>
              <a:spcBef>
                <a:spcPts val="380"/>
              </a:spcBef>
              <a:spcAft>
                <a:spcPts val="0"/>
              </a:spcAft>
              <a:buClr>
                <a:schemeClr val="dk2"/>
              </a:buClr>
              <a:buSzPts val="1400"/>
              <a:buFont typeface="Verdana"/>
              <a:buChar char="○"/>
              <a:defRPr/>
            </a:lvl6pPr>
            <a:lvl7pPr indent="-317500" lvl="6" marL="3200400" rtl="1" algn="r">
              <a:lnSpc>
                <a:spcPct val="100000"/>
              </a:lnSpc>
              <a:spcBef>
                <a:spcPts val="380"/>
              </a:spcBef>
              <a:spcAft>
                <a:spcPts val="0"/>
              </a:spcAft>
              <a:buClr>
                <a:schemeClr val="dk2"/>
              </a:buClr>
              <a:buSzPts val="1400"/>
              <a:buFont typeface="Verdana"/>
              <a:buChar char="○"/>
              <a:defRPr/>
            </a:lvl7pPr>
            <a:lvl8pPr indent="-317500" lvl="7" marL="3657600" rtl="1" algn="r">
              <a:lnSpc>
                <a:spcPct val="100000"/>
              </a:lnSpc>
              <a:spcBef>
                <a:spcPts val="380"/>
              </a:spcBef>
              <a:spcAft>
                <a:spcPts val="0"/>
              </a:spcAft>
              <a:buClr>
                <a:schemeClr val="dk2"/>
              </a:buClr>
              <a:buSzPts val="1400"/>
              <a:buFont typeface="Verdana"/>
              <a:buChar char="○"/>
              <a:defRPr/>
            </a:lvl8pPr>
            <a:lvl9pPr indent="-317500" lvl="8" marL="4114800" rtl="1" algn="r">
              <a:lnSpc>
                <a:spcPct val="100000"/>
              </a:lnSpc>
              <a:spcBef>
                <a:spcPts val="380"/>
              </a:spcBef>
              <a:spcAft>
                <a:spcPts val="0"/>
              </a:spcAft>
              <a:buClr>
                <a:schemeClr val="dk2"/>
              </a:buClr>
              <a:buSzPts val="1400"/>
              <a:buFont typeface="Verdana"/>
              <a:buChar char="○"/>
              <a:defRPr/>
            </a:lvl9pPr>
          </a:lstStyle>
          <a:p/>
        </p:txBody>
      </p:sp>
      <p:sp>
        <p:nvSpPr>
          <p:cNvPr id="36" name="Google Shape;36;p4"/>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37" name="Google Shape;37;p4"/>
          <p:cNvSpPr txBox="1"/>
          <p:nvPr>
            <p:ph idx="12" type="sldNum"/>
          </p:nvPr>
        </p:nvSpPr>
        <p:spPr>
          <a:xfrm>
            <a:off x="6553200" y="6248400"/>
            <a:ext cx="2133600" cy="457200"/>
          </a:xfrm>
          <a:prstGeom prst="rect">
            <a:avLst/>
          </a:prstGeom>
          <a:noFill/>
          <a:ln>
            <a:noFill/>
          </a:ln>
        </p:spPr>
        <p:txBody>
          <a:bodyPr anchorCtr="0" anchor="b"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0" rtl="0" algn="l">
              <a:spcBef>
                <a:spcPts val="0"/>
              </a:spcBef>
              <a:spcAft>
                <a:spcPts val="0"/>
              </a:spcAft>
              <a:buSzPts val="1400"/>
              <a:buChar char="○"/>
            </a:pPr>
            <a:r>
              <a:t/>
            </a:r>
            <a:endParaRPr/>
          </a:p>
          <a:p>
            <a:pPr indent="-88900" lvl="2" marL="0" rtl="0" algn="l">
              <a:spcBef>
                <a:spcPts val="0"/>
              </a:spcBef>
              <a:spcAft>
                <a:spcPts val="0"/>
              </a:spcAft>
              <a:buSzPts val="1400"/>
              <a:buChar char="■"/>
            </a:pPr>
            <a:r>
              <a:t/>
            </a:r>
            <a:endParaRPr/>
          </a:p>
          <a:p>
            <a:pPr indent="-88900" lvl="3" marL="0" rtl="0" algn="l">
              <a:spcBef>
                <a:spcPts val="0"/>
              </a:spcBef>
              <a:spcAft>
                <a:spcPts val="0"/>
              </a:spcAft>
              <a:buSzPts val="1400"/>
              <a:buChar char="●"/>
            </a:pPr>
            <a:r>
              <a:t/>
            </a:r>
            <a:endParaRPr/>
          </a:p>
          <a:p>
            <a:pPr indent="-88900" lvl="4" marL="0" rtl="0" algn="l">
              <a:spcBef>
                <a:spcPts val="0"/>
              </a:spcBef>
              <a:spcAft>
                <a:spcPts val="0"/>
              </a:spcAft>
              <a:buSzPts val="1400"/>
              <a:buChar char="○"/>
            </a:pPr>
            <a:r>
              <a:t/>
            </a:r>
            <a:endParaRPr/>
          </a:p>
          <a:p>
            <a:pPr indent="-88900" lvl="5" marL="0" rtl="0" algn="l">
              <a:spcBef>
                <a:spcPts val="0"/>
              </a:spcBef>
              <a:spcAft>
                <a:spcPts val="0"/>
              </a:spcAft>
              <a:buSzPts val="1400"/>
              <a:buChar char="■"/>
            </a:pPr>
            <a:r>
              <a:t/>
            </a:r>
            <a:endParaRPr/>
          </a:p>
          <a:p>
            <a:pPr indent="-88900" lvl="6" marL="0" rtl="0" algn="l">
              <a:spcBef>
                <a:spcPts val="0"/>
              </a:spcBef>
              <a:spcAft>
                <a:spcPts val="0"/>
              </a:spcAft>
              <a:buSzPts val="1400"/>
              <a:buChar char="●"/>
            </a:pPr>
            <a:r>
              <a:t/>
            </a:r>
            <a:endParaRPr/>
          </a:p>
          <a:p>
            <a:pPr indent="-88900" lvl="7" marL="0" rtl="0" algn="l">
              <a:spcBef>
                <a:spcPts val="0"/>
              </a:spcBef>
              <a:spcAft>
                <a:spcPts val="0"/>
              </a:spcAft>
              <a:buSzPts val="1400"/>
              <a:buChar char="○"/>
            </a:pPr>
            <a:r>
              <a:t/>
            </a:r>
            <a:endParaRPr/>
          </a:p>
          <a:p>
            <a:pPr indent="-88900" lvl="8" marL="0" rtl="0" algn="l">
              <a:spcBef>
                <a:spcPts val="0"/>
              </a:spcBef>
              <a:spcAft>
                <a:spcPts val="0"/>
              </a:spcAft>
              <a:buSzPts val="1400"/>
              <a:buChar char="■"/>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38" name="Shape 38"/>
        <p:cNvGrpSpPr/>
        <p:nvPr/>
      </p:nvGrpSpPr>
      <p:grpSpPr>
        <a:xfrm>
          <a:off x="0" y="0"/>
          <a:ext cx="0" cy="0"/>
          <a:chOff x="0" y="0"/>
          <a:chExt cx="0" cy="0"/>
        </a:xfrm>
      </p:grpSpPr>
      <p:sp>
        <p:nvSpPr>
          <p:cNvPr id="39" name="Google Shape;39;p5"/>
          <p:cNvSpPr txBox="1"/>
          <p:nvPr>
            <p:ph idx="10" type="dt"/>
          </p:nvPr>
        </p:nvSpPr>
        <p:spPr>
          <a:xfrm>
            <a:off x="457200" y="6248400"/>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0" name="Google Shape;40;p5"/>
          <p:cNvSpPr txBox="1"/>
          <p:nvPr>
            <p:ph type="title"/>
          </p:nvPr>
        </p:nvSpPr>
        <p:spPr>
          <a:xfrm>
            <a:off x="1370012" y="301625"/>
            <a:ext cx="7313612" cy="1143000"/>
          </a:xfrm>
          <a:prstGeom prst="rect">
            <a:avLst/>
          </a:prstGeom>
          <a:noFill/>
          <a:ln>
            <a:noFill/>
          </a:ln>
        </p:spPr>
        <p:txBody>
          <a:bodyPr anchorCtr="0" anchor="b" bIns="91425" lIns="91425" spcFirstLastPara="1" rIns="91425" wrap="square" tIns="91425">
            <a:noAutofit/>
          </a:bodyPr>
          <a:lstStyle>
            <a:lvl1pPr indent="-88900" lvl="0" marL="0" rtl="1" algn="l">
              <a:lnSpc>
                <a:spcPct val="100000"/>
              </a:lnSpc>
              <a:spcBef>
                <a:spcPts val="0"/>
              </a:spcBef>
              <a:spcAft>
                <a:spcPts val="0"/>
              </a:spcAft>
              <a:buSzPts val="1400"/>
              <a:buChar char="●"/>
              <a:defRPr/>
            </a:lvl1pPr>
            <a:lvl2pPr indent="-88900" lvl="1" marL="0" rtl="1" algn="l">
              <a:lnSpc>
                <a:spcPct val="100000"/>
              </a:lnSpc>
              <a:spcBef>
                <a:spcPts val="0"/>
              </a:spcBef>
              <a:spcAft>
                <a:spcPts val="0"/>
              </a:spcAft>
              <a:buSzPts val="1400"/>
              <a:buChar char="○"/>
              <a:defRPr/>
            </a:lvl2pPr>
            <a:lvl3pPr indent="-88900" lvl="2" marL="0" rtl="1" algn="l">
              <a:lnSpc>
                <a:spcPct val="100000"/>
              </a:lnSpc>
              <a:spcBef>
                <a:spcPts val="0"/>
              </a:spcBef>
              <a:spcAft>
                <a:spcPts val="0"/>
              </a:spcAft>
              <a:buSzPts val="1400"/>
              <a:buChar char="■"/>
              <a:defRPr/>
            </a:lvl3pPr>
            <a:lvl4pPr indent="-88900" lvl="3" marL="0" rtl="1" algn="l">
              <a:lnSpc>
                <a:spcPct val="100000"/>
              </a:lnSpc>
              <a:spcBef>
                <a:spcPts val="0"/>
              </a:spcBef>
              <a:spcAft>
                <a:spcPts val="0"/>
              </a:spcAft>
              <a:buSzPts val="1400"/>
              <a:buChar char="●"/>
              <a:defRPr/>
            </a:lvl4pPr>
            <a:lvl5pPr indent="-88900" lvl="4" marL="0" rtl="1" algn="l">
              <a:lnSpc>
                <a:spcPct val="100000"/>
              </a:lnSpc>
              <a:spcBef>
                <a:spcPts val="0"/>
              </a:spcBef>
              <a:spcAft>
                <a:spcPts val="0"/>
              </a:spcAft>
              <a:buSzPts val="1400"/>
              <a:buChar char="○"/>
              <a:defRPr/>
            </a:lvl5pPr>
            <a:lvl6pPr indent="-88900" lvl="5" marL="0" rtl="1" algn="l">
              <a:lnSpc>
                <a:spcPct val="100000"/>
              </a:lnSpc>
              <a:spcBef>
                <a:spcPts val="0"/>
              </a:spcBef>
              <a:spcAft>
                <a:spcPts val="0"/>
              </a:spcAft>
              <a:buSzPts val="1400"/>
              <a:buChar char="■"/>
              <a:defRPr/>
            </a:lvl6pPr>
            <a:lvl7pPr indent="-88900" lvl="6" marL="0" rtl="1" algn="l">
              <a:lnSpc>
                <a:spcPct val="100000"/>
              </a:lnSpc>
              <a:spcBef>
                <a:spcPts val="0"/>
              </a:spcBef>
              <a:spcAft>
                <a:spcPts val="0"/>
              </a:spcAft>
              <a:buSzPts val="1400"/>
              <a:buChar char="●"/>
              <a:defRPr/>
            </a:lvl7pPr>
            <a:lvl8pPr indent="-88900" lvl="7" marL="0" rtl="1" algn="l">
              <a:lnSpc>
                <a:spcPct val="100000"/>
              </a:lnSpc>
              <a:spcBef>
                <a:spcPts val="0"/>
              </a:spcBef>
              <a:spcAft>
                <a:spcPts val="0"/>
              </a:spcAft>
              <a:buSzPts val="1400"/>
              <a:buChar char="○"/>
              <a:defRPr/>
            </a:lvl8pPr>
            <a:lvl9pPr indent="-88900" lvl="8" marL="0" rtl="1" algn="l">
              <a:lnSpc>
                <a:spcPct val="100000"/>
              </a:lnSpc>
              <a:spcBef>
                <a:spcPts val="0"/>
              </a:spcBef>
              <a:spcAft>
                <a:spcPts val="0"/>
              </a:spcAft>
              <a:buSzPts val="1400"/>
              <a:buChar char="■"/>
              <a:defRPr/>
            </a:lvl9pPr>
          </a:lstStyle>
          <a:p/>
        </p:txBody>
      </p:sp>
      <p:sp>
        <p:nvSpPr>
          <p:cNvPr id="41" name="Google Shape;41;p5"/>
          <p:cNvSpPr txBox="1"/>
          <p:nvPr>
            <p:ph idx="1" type="body"/>
          </p:nvPr>
        </p:nvSpPr>
        <p:spPr>
          <a:xfrm>
            <a:off x="1370012" y="1827212"/>
            <a:ext cx="7313612" cy="4114800"/>
          </a:xfrm>
          <a:prstGeom prst="rect">
            <a:avLst/>
          </a:prstGeom>
          <a:noFill/>
          <a:ln>
            <a:noFill/>
          </a:ln>
        </p:spPr>
        <p:txBody>
          <a:bodyPr anchorCtr="0" anchor="t" bIns="91425" lIns="91425" spcFirstLastPara="1" rIns="91425" wrap="square" tIns="91425">
            <a:noAutofit/>
          </a:bodyPr>
          <a:lstStyle>
            <a:lvl1pPr indent="-317500" lvl="0" marL="457200" rtl="1" algn="r">
              <a:lnSpc>
                <a:spcPct val="100000"/>
              </a:lnSpc>
              <a:spcBef>
                <a:spcPts val="580"/>
              </a:spcBef>
              <a:spcAft>
                <a:spcPts val="0"/>
              </a:spcAft>
              <a:buClr>
                <a:schemeClr val="dk2"/>
              </a:buClr>
              <a:buSzPts val="1400"/>
              <a:buFont typeface="Verdana"/>
              <a:buChar char="○"/>
              <a:defRPr/>
            </a:lvl1pPr>
            <a:lvl2pPr indent="-317500" lvl="1" marL="914400" rtl="1" algn="r">
              <a:lnSpc>
                <a:spcPct val="100000"/>
              </a:lnSpc>
              <a:spcBef>
                <a:spcPts val="500"/>
              </a:spcBef>
              <a:spcAft>
                <a:spcPts val="0"/>
              </a:spcAft>
              <a:buClr>
                <a:schemeClr val="accent2"/>
              </a:buClr>
              <a:buSzPts val="1400"/>
              <a:buFont typeface="Verdana"/>
              <a:buChar char="●"/>
              <a:defRPr/>
            </a:lvl2pPr>
            <a:lvl3pPr indent="-317500" lvl="2" marL="1371600" rtl="1" algn="r">
              <a:lnSpc>
                <a:spcPct val="100000"/>
              </a:lnSpc>
              <a:spcBef>
                <a:spcPts val="440"/>
              </a:spcBef>
              <a:spcAft>
                <a:spcPts val="0"/>
              </a:spcAft>
              <a:buClr>
                <a:schemeClr val="dk2"/>
              </a:buClr>
              <a:buSzPts val="1400"/>
              <a:buFont typeface="Verdana"/>
              <a:buChar char="○"/>
              <a:defRPr/>
            </a:lvl3pPr>
            <a:lvl4pPr indent="-317500" lvl="3" marL="1828800" rtl="1" algn="r">
              <a:lnSpc>
                <a:spcPct val="100000"/>
              </a:lnSpc>
              <a:spcBef>
                <a:spcPts val="380"/>
              </a:spcBef>
              <a:spcAft>
                <a:spcPts val="0"/>
              </a:spcAft>
              <a:buClr>
                <a:schemeClr val="accent2"/>
              </a:buClr>
              <a:buSzPts val="1400"/>
              <a:buFont typeface="Verdana"/>
              <a:buChar char="●"/>
              <a:defRPr/>
            </a:lvl4pPr>
            <a:lvl5pPr indent="-317500" lvl="4" marL="2286000" rtl="1" algn="r">
              <a:lnSpc>
                <a:spcPct val="100000"/>
              </a:lnSpc>
              <a:spcBef>
                <a:spcPts val="380"/>
              </a:spcBef>
              <a:spcAft>
                <a:spcPts val="0"/>
              </a:spcAft>
              <a:buClr>
                <a:schemeClr val="dk2"/>
              </a:buClr>
              <a:buSzPts val="1400"/>
              <a:buFont typeface="Verdana"/>
              <a:buChar char="○"/>
              <a:defRPr/>
            </a:lvl5pPr>
            <a:lvl6pPr indent="-317500" lvl="5" marL="2743200" rtl="1" algn="r">
              <a:lnSpc>
                <a:spcPct val="100000"/>
              </a:lnSpc>
              <a:spcBef>
                <a:spcPts val="380"/>
              </a:spcBef>
              <a:spcAft>
                <a:spcPts val="0"/>
              </a:spcAft>
              <a:buClr>
                <a:schemeClr val="dk2"/>
              </a:buClr>
              <a:buSzPts val="1400"/>
              <a:buFont typeface="Verdana"/>
              <a:buChar char="○"/>
              <a:defRPr/>
            </a:lvl6pPr>
            <a:lvl7pPr indent="-317500" lvl="6" marL="3200400" rtl="1" algn="r">
              <a:lnSpc>
                <a:spcPct val="100000"/>
              </a:lnSpc>
              <a:spcBef>
                <a:spcPts val="380"/>
              </a:spcBef>
              <a:spcAft>
                <a:spcPts val="0"/>
              </a:spcAft>
              <a:buClr>
                <a:schemeClr val="dk2"/>
              </a:buClr>
              <a:buSzPts val="1400"/>
              <a:buFont typeface="Verdana"/>
              <a:buChar char="○"/>
              <a:defRPr/>
            </a:lvl7pPr>
            <a:lvl8pPr indent="-317500" lvl="7" marL="3657600" rtl="1" algn="r">
              <a:lnSpc>
                <a:spcPct val="100000"/>
              </a:lnSpc>
              <a:spcBef>
                <a:spcPts val="380"/>
              </a:spcBef>
              <a:spcAft>
                <a:spcPts val="0"/>
              </a:spcAft>
              <a:buClr>
                <a:schemeClr val="dk2"/>
              </a:buClr>
              <a:buSzPts val="1400"/>
              <a:buFont typeface="Verdana"/>
              <a:buChar char="○"/>
              <a:defRPr/>
            </a:lvl8pPr>
            <a:lvl9pPr indent="-317500" lvl="8" marL="4114800" rtl="1" algn="r">
              <a:lnSpc>
                <a:spcPct val="100000"/>
              </a:lnSpc>
              <a:spcBef>
                <a:spcPts val="380"/>
              </a:spcBef>
              <a:spcAft>
                <a:spcPts val="0"/>
              </a:spcAft>
              <a:buClr>
                <a:schemeClr val="dk2"/>
              </a:buClr>
              <a:buSzPts val="1400"/>
              <a:buFont typeface="Verdana"/>
              <a:buChar char="○"/>
              <a:defRPr/>
            </a:lvl9pPr>
          </a:lstStyle>
          <a:p/>
        </p:txBody>
      </p:sp>
      <p:sp>
        <p:nvSpPr>
          <p:cNvPr id="42" name="Google Shape;42;p5"/>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43" name="Google Shape;43;p5"/>
          <p:cNvSpPr txBox="1"/>
          <p:nvPr>
            <p:ph idx="12" type="sldNum"/>
          </p:nvPr>
        </p:nvSpPr>
        <p:spPr>
          <a:xfrm>
            <a:off x="6553200" y="6248400"/>
            <a:ext cx="2133600" cy="457200"/>
          </a:xfrm>
          <a:prstGeom prst="rect">
            <a:avLst/>
          </a:prstGeom>
          <a:noFill/>
          <a:ln>
            <a:noFill/>
          </a:ln>
        </p:spPr>
        <p:txBody>
          <a:bodyPr anchorCtr="0" anchor="b"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0" rtl="0" algn="l">
              <a:spcBef>
                <a:spcPts val="0"/>
              </a:spcBef>
              <a:spcAft>
                <a:spcPts val="0"/>
              </a:spcAft>
              <a:buSzPts val="1400"/>
              <a:buChar char="○"/>
            </a:pPr>
            <a:r>
              <a:t/>
            </a:r>
            <a:endParaRPr/>
          </a:p>
          <a:p>
            <a:pPr indent="-88900" lvl="2" marL="0" rtl="0" algn="l">
              <a:spcBef>
                <a:spcPts val="0"/>
              </a:spcBef>
              <a:spcAft>
                <a:spcPts val="0"/>
              </a:spcAft>
              <a:buSzPts val="1400"/>
              <a:buChar char="■"/>
            </a:pPr>
            <a:r>
              <a:t/>
            </a:r>
            <a:endParaRPr/>
          </a:p>
          <a:p>
            <a:pPr indent="-88900" lvl="3" marL="0" rtl="0" algn="l">
              <a:spcBef>
                <a:spcPts val="0"/>
              </a:spcBef>
              <a:spcAft>
                <a:spcPts val="0"/>
              </a:spcAft>
              <a:buSzPts val="1400"/>
              <a:buChar char="●"/>
            </a:pPr>
            <a:r>
              <a:t/>
            </a:r>
            <a:endParaRPr/>
          </a:p>
          <a:p>
            <a:pPr indent="-88900" lvl="4" marL="0" rtl="0" algn="l">
              <a:spcBef>
                <a:spcPts val="0"/>
              </a:spcBef>
              <a:spcAft>
                <a:spcPts val="0"/>
              </a:spcAft>
              <a:buSzPts val="1400"/>
              <a:buChar char="○"/>
            </a:pPr>
            <a:r>
              <a:t/>
            </a:r>
            <a:endParaRPr/>
          </a:p>
          <a:p>
            <a:pPr indent="-88900" lvl="5" marL="0" rtl="0" algn="l">
              <a:spcBef>
                <a:spcPts val="0"/>
              </a:spcBef>
              <a:spcAft>
                <a:spcPts val="0"/>
              </a:spcAft>
              <a:buSzPts val="1400"/>
              <a:buChar char="■"/>
            </a:pPr>
            <a:r>
              <a:t/>
            </a:r>
            <a:endParaRPr/>
          </a:p>
          <a:p>
            <a:pPr indent="-88900" lvl="6" marL="0" rtl="0" algn="l">
              <a:spcBef>
                <a:spcPts val="0"/>
              </a:spcBef>
              <a:spcAft>
                <a:spcPts val="0"/>
              </a:spcAft>
              <a:buSzPts val="1400"/>
              <a:buChar char="●"/>
            </a:pPr>
            <a:r>
              <a:t/>
            </a:r>
            <a:endParaRPr/>
          </a:p>
          <a:p>
            <a:pPr indent="-88900" lvl="7" marL="0" rtl="0" algn="l">
              <a:spcBef>
                <a:spcPts val="0"/>
              </a:spcBef>
              <a:spcAft>
                <a:spcPts val="0"/>
              </a:spcAft>
              <a:buSzPts val="1400"/>
              <a:buChar char="○"/>
            </a:pPr>
            <a:r>
              <a:t/>
            </a:r>
            <a:endParaRPr/>
          </a:p>
          <a:p>
            <a:pPr indent="-88900" lvl="8" marL="0" rtl="0" algn="l">
              <a:spcBef>
                <a:spcPts val="0"/>
              </a:spcBef>
              <a:spcAft>
                <a:spcPts val="0"/>
              </a:spcAft>
              <a:buSzPts val="1400"/>
              <a:buChar char="■"/>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238500" y="0"/>
            <a:ext cx="11925300" cy="3810000"/>
            <a:chOff x="-3238500" y="0"/>
            <a:chExt cx="11925300" cy="3810000"/>
          </a:xfrm>
        </p:grpSpPr>
        <p:sp>
          <p:nvSpPr>
            <p:cNvPr id="7" name="Google Shape;7;p1"/>
            <p:cNvSpPr/>
            <p:nvPr/>
          </p:nvSpPr>
          <p:spPr>
            <a:xfrm>
              <a:off x="-3238500" y="685800"/>
              <a:ext cx="4114800" cy="3124200"/>
            </a:xfrm>
            <a:custGeom>
              <a:rect b="b" l="l" r="r" t="t"/>
              <a:pathLst>
                <a:path extrusionOk="0" h="1" w="1">
                  <a:moveTo>
                    <a:pt x="0" y="0"/>
                  </a:moveTo>
                  <a:lnTo>
                    <a:pt x="2147451648" y="214745163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8" name="Google Shape;8;p1"/>
            <p:cNvSpPr/>
            <p:nvPr/>
          </p:nvSpPr>
          <p:spPr>
            <a:xfrm>
              <a:off x="-2425700" y="0"/>
              <a:ext cx="3094037" cy="3154362"/>
            </a:xfrm>
            <a:custGeom>
              <a:rect b="b" l="l" r="r" t="t"/>
              <a:pathLst>
                <a:path extrusionOk="0" h="1" w="1">
                  <a:moveTo>
                    <a:pt x="0" y="0"/>
                  </a:moveTo>
                  <a:lnTo>
                    <a:pt x="2147451648" y="2147451637"/>
                  </a:lnTo>
                  <a:close/>
                </a:path>
              </a:pathLst>
            </a:cu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cxnSp>
          <p:nvCxnSpPr>
            <p:cNvPr id="9" name="Google Shape;9;p1"/>
            <p:cNvCxnSpPr/>
            <p:nvPr/>
          </p:nvCxnSpPr>
          <p:spPr>
            <a:xfrm>
              <a:off x="1371600" y="1524000"/>
              <a:ext cx="7315200" cy="0"/>
            </a:xfrm>
            <a:prstGeom prst="straightConnector1">
              <a:avLst/>
            </a:prstGeom>
            <a:noFill/>
            <a:ln cap="rnd" cmpd="sng" w="12700">
              <a:solidFill>
                <a:schemeClr val="dk1"/>
              </a:solidFill>
              <a:prstDash val="solid"/>
              <a:miter lim="8000"/>
              <a:headEnd len="sm" w="sm" type="none"/>
              <a:tailEnd len="sm" w="sm" type="none"/>
            </a:ln>
          </p:spPr>
        </p:cxnSp>
      </p:grpSp>
      <p:sp>
        <p:nvSpPr>
          <p:cNvPr id="10" name="Google Shape;10;p1"/>
          <p:cNvSpPr txBox="1"/>
          <p:nvPr>
            <p:ph type="title"/>
          </p:nvPr>
        </p:nvSpPr>
        <p:spPr>
          <a:xfrm>
            <a:off x="1370012" y="301625"/>
            <a:ext cx="7313612" cy="1143000"/>
          </a:xfrm>
          <a:prstGeom prst="rect">
            <a:avLst/>
          </a:prstGeom>
          <a:noFill/>
          <a:ln>
            <a:noFill/>
          </a:ln>
        </p:spPr>
        <p:txBody>
          <a:bodyPr anchorCtr="0" anchor="b" bIns="91425" lIns="91425" spcFirstLastPara="1" rIns="91425" wrap="square" tIns="91425">
            <a:noAutofit/>
          </a:bodyPr>
          <a:lstStyle>
            <a:lvl1pPr indent="-88900" lvl="0" marL="0" marR="0" rtl="1" algn="l">
              <a:lnSpc>
                <a:spcPct val="100000"/>
              </a:lnSpc>
              <a:spcBef>
                <a:spcPts val="0"/>
              </a:spcBef>
              <a:spcAft>
                <a:spcPts val="0"/>
              </a:spcAft>
              <a:buSzPts val="1400"/>
              <a:buChar char="●"/>
              <a:defRPr/>
            </a:lvl1pPr>
            <a:lvl2pPr indent="-88900" lvl="1" marL="0" marR="0" rtl="1" algn="l">
              <a:lnSpc>
                <a:spcPct val="100000"/>
              </a:lnSpc>
              <a:spcBef>
                <a:spcPts val="0"/>
              </a:spcBef>
              <a:spcAft>
                <a:spcPts val="0"/>
              </a:spcAft>
              <a:buSzPts val="1400"/>
              <a:buChar char="○"/>
              <a:defRPr/>
            </a:lvl2pPr>
            <a:lvl3pPr indent="-88900" lvl="2" marL="0" marR="0" rtl="1" algn="l">
              <a:lnSpc>
                <a:spcPct val="100000"/>
              </a:lnSpc>
              <a:spcBef>
                <a:spcPts val="0"/>
              </a:spcBef>
              <a:spcAft>
                <a:spcPts val="0"/>
              </a:spcAft>
              <a:buSzPts val="1400"/>
              <a:buChar char="■"/>
              <a:defRPr/>
            </a:lvl3pPr>
            <a:lvl4pPr indent="-88900" lvl="3" marL="0" marR="0" rtl="1" algn="l">
              <a:lnSpc>
                <a:spcPct val="100000"/>
              </a:lnSpc>
              <a:spcBef>
                <a:spcPts val="0"/>
              </a:spcBef>
              <a:spcAft>
                <a:spcPts val="0"/>
              </a:spcAft>
              <a:buSzPts val="1400"/>
              <a:buChar char="●"/>
              <a:defRPr/>
            </a:lvl4pPr>
            <a:lvl5pPr indent="-88900" lvl="4" marL="0" marR="0" rtl="1" algn="l">
              <a:lnSpc>
                <a:spcPct val="100000"/>
              </a:lnSpc>
              <a:spcBef>
                <a:spcPts val="0"/>
              </a:spcBef>
              <a:spcAft>
                <a:spcPts val="0"/>
              </a:spcAft>
              <a:buSzPts val="1400"/>
              <a:buChar char="○"/>
              <a:defRPr/>
            </a:lvl5pPr>
            <a:lvl6pPr indent="-88900" lvl="5" marL="0" marR="0" rtl="1" algn="l">
              <a:lnSpc>
                <a:spcPct val="100000"/>
              </a:lnSpc>
              <a:spcBef>
                <a:spcPts val="0"/>
              </a:spcBef>
              <a:spcAft>
                <a:spcPts val="0"/>
              </a:spcAft>
              <a:buSzPts val="1400"/>
              <a:buChar char="■"/>
              <a:defRPr/>
            </a:lvl6pPr>
            <a:lvl7pPr indent="-88900" lvl="6" marL="0" marR="0" rtl="1" algn="l">
              <a:lnSpc>
                <a:spcPct val="100000"/>
              </a:lnSpc>
              <a:spcBef>
                <a:spcPts val="0"/>
              </a:spcBef>
              <a:spcAft>
                <a:spcPts val="0"/>
              </a:spcAft>
              <a:buSzPts val="1400"/>
              <a:buChar char="●"/>
              <a:defRPr/>
            </a:lvl7pPr>
            <a:lvl8pPr indent="-88900" lvl="7" marL="0" marR="0" rtl="1" algn="l">
              <a:lnSpc>
                <a:spcPct val="100000"/>
              </a:lnSpc>
              <a:spcBef>
                <a:spcPts val="0"/>
              </a:spcBef>
              <a:spcAft>
                <a:spcPts val="0"/>
              </a:spcAft>
              <a:buSzPts val="1400"/>
              <a:buChar char="○"/>
              <a:defRPr/>
            </a:lvl8pPr>
            <a:lvl9pPr indent="-88900" lvl="8" marL="0" marR="0" rtl="1" algn="l">
              <a:lnSpc>
                <a:spcPct val="100000"/>
              </a:lnSpc>
              <a:spcBef>
                <a:spcPts val="0"/>
              </a:spcBef>
              <a:spcAft>
                <a:spcPts val="0"/>
              </a:spcAft>
              <a:buSzPts val="1400"/>
              <a:buChar char="■"/>
              <a:defRPr/>
            </a:lvl9pPr>
          </a:lstStyle>
          <a:p/>
        </p:txBody>
      </p:sp>
      <p:sp>
        <p:nvSpPr>
          <p:cNvPr id="11" name="Google Shape;11;p1"/>
          <p:cNvSpPr txBox="1"/>
          <p:nvPr>
            <p:ph idx="1" type="body"/>
          </p:nvPr>
        </p:nvSpPr>
        <p:spPr>
          <a:xfrm>
            <a:off x="1370012" y="1827212"/>
            <a:ext cx="7313612" cy="4114800"/>
          </a:xfrm>
          <a:prstGeom prst="rect">
            <a:avLst/>
          </a:prstGeom>
          <a:noFill/>
          <a:ln>
            <a:noFill/>
          </a:ln>
        </p:spPr>
        <p:txBody>
          <a:bodyPr anchorCtr="0" anchor="t" bIns="91425" lIns="91425" spcFirstLastPara="1" rIns="91425" wrap="square" tIns="91425">
            <a:noAutofit/>
          </a:bodyPr>
          <a:lstStyle>
            <a:lvl1pPr indent="-317500" lvl="0" marL="457200" marR="0" rtl="1" algn="r">
              <a:lnSpc>
                <a:spcPct val="100000"/>
              </a:lnSpc>
              <a:spcBef>
                <a:spcPts val="580"/>
              </a:spcBef>
              <a:spcAft>
                <a:spcPts val="0"/>
              </a:spcAft>
              <a:buClr>
                <a:schemeClr val="dk2"/>
              </a:buClr>
              <a:buSzPts val="1400"/>
              <a:buFont typeface="Verdana"/>
              <a:buChar char="○"/>
              <a:defRPr/>
            </a:lvl1pPr>
            <a:lvl2pPr indent="-317500" lvl="1" marL="914400" marR="0" rtl="1" algn="r">
              <a:lnSpc>
                <a:spcPct val="100000"/>
              </a:lnSpc>
              <a:spcBef>
                <a:spcPts val="500"/>
              </a:spcBef>
              <a:spcAft>
                <a:spcPts val="0"/>
              </a:spcAft>
              <a:buClr>
                <a:schemeClr val="accent2"/>
              </a:buClr>
              <a:buSzPts val="1400"/>
              <a:buFont typeface="Verdana"/>
              <a:buChar char="●"/>
              <a:defRPr/>
            </a:lvl2pPr>
            <a:lvl3pPr indent="-317500" lvl="2" marL="1371600" marR="0" rtl="1" algn="r">
              <a:lnSpc>
                <a:spcPct val="100000"/>
              </a:lnSpc>
              <a:spcBef>
                <a:spcPts val="440"/>
              </a:spcBef>
              <a:spcAft>
                <a:spcPts val="0"/>
              </a:spcAft>
              <a:buClr>
                <a:schemeClr val="dk2"/>
              </a:buClr>
              <a:buSzPts val="1400"/>
              <a:buFont typeface="Verdana"/>
              <a:buChar char="○"/>
              <a:defRPr/>
            </a:lvl3pPr>
            <a:lvl4pPr indent="-317500" lvl="3" marL="1828800" marR="0" rtl="1" algn="r">
              <a:lnSpc>
                <a:spcPct val="100000"/>
              </a:lnSpc>
              <a:spcBef>
                <a:spcPts val="380"/>
              </a:spcBef>
              <a:spcAft>
                <a:spcPts val="0"/>
              </a:spcAft>
              <a:buClr>
                <a:schemeClr val="accent2"/>
              </a:buClr>
              <a:buSzPts val="1400"/>
              <a:buFont typeface="Verdana"/>
              <a:buChar char="●"/>
              <a:defRPr/>
            </a:lvl4pPr>
            <a:lvl5pPr indent="-317500" lvl="4" marL="2286000" marR="0" rtl="1" algn="r">
              <a:lnSpc>
                <a:spcPct val="100000"/>
              </a:lnSpc>
              <a:spcBef>
                <a:spcPts val="380"/>
              </a:spcBef>
              <a:spcAft>
                <a:spcPts val="0"/>
              </a:spcAft>
              <a:buClr>
                <a:schemeClr val="dk2"/>
              </a:buClr>
              <a:buSzPts val="1400"/>
              <a:buFont typeface="Verdana"/>
              <a:buChar char="○"/>
              <a:defRPr/>
            </a:lvl5pPr>
            <a:lvl6pPr indent="-317500" lvl="5" marL="2743200" marR="0" rtl="1" algn="r">
              <a:lnSpc>
                <a:spcPct val="100000"/>
              </a:lnSpc>
              <a:spcBef>
                <a:spcPts val="380"/>
              </a:spcBef>
              <a:spcAft>
                <a:spcPts val="0"/>
              </a:spcAft>
              <a:buClr>
                <a:schemeClr val="dk2"/>
              </a:buClr>
              <a:buSzPts val="1400"/>
              <a:buFont typeface="Verdana"/>
              <a:buChar char="○"/>
              <a:defRPr/>
            </a:lvl6pPr>
            <a:lvl7pPr indent="-317500" lvl="6" marL="3200400" marR="0" rtl="1" algn="r">
              <a:lnSpc>
                <a:spcPct val="100000"/>
              </a:lnSpc>
              <a:spcBef>
                <a:spcPts val="380"/>
              </a:spcBef>
              <a:spcAft>
                <a:spcPts val="0"/>
              </a:spcAft>
              <a:buClr>
                <a:schemeClr val="dk2"/>
              </a:buClr>
              <a:buSzPts val="1400"/>
              <a:buFont typeface="Verdana"/>
              <a:buChar char="○"/>
              <a:defRPr/>
            </a:lvl7pPr>
            <a:lvl8pPr indent="-317500" lvl="7" marL="3657600" marR="0" rtl="1" algn="r">
              <a:lnSpc>
                <a:spcPct val="100000"/>
              </a:lnSpc>
              <a:spcBef>
                <a:spcPts val="380"/>
              </a:spcBef>
              <a:spcAft>
                <a:spcPts val="0"/>
              </a:spcAft>
              <a:buClr>
                <a:schemeClr val="dk2"/>
              </a:buClr>
              <a:buSzPts val="1400"/>
              <a:buFont typeface="Verdana"/>
              <a:buChar char="○"/>
              <a:defRPr/>
            </a:lvl8pPr>
            <a:lvl9pPr indent="-317500" lvl="8" marL="4114800" marR="0" rtl="1" algn="r">
              <a:lnSpc>
                <a:spcPct val="100000"/>
              </a:lnSpc>
              <a:spcBef>
                <a:spcPts val="380"/>
              </a:spcBef>
              <a:spcAft>
                <a:spcPts val="0"/>
              </a:spcAft>
              <a:buClr>
                <a:schemeClr val="dk2"/>
              </a:buClr>
              <a:buSzPts val="1400"/>
              <a:buFont typeface="Verdana"/>
              <a:buChar char="○"/>
              <a:defRPr/>
            </a:lvl9pPr>
          </a:lstStyle>
          <a:p/>
        </p:txBody>
      </p:sp>
      <p:sp>
        <p:nvSpPr>
          <p:cNvPr id="12" name="Google Shape;12;p1"/>
          <p:cNvSpPr txBox="1"/>
          <p:nvPr>
            <p:ph idx="10" type="dt"/>
          </p:nvPr>
        </p:nvSpPr>
        <p:spPr>
          <a:xfrm>
            <a:off x="457200" y="6248400"/>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4" name="Google Shape;14;p1"/>
          <p:cNvSpPr txBox="1"/>
          <p:nvPr>
            <p:ph idx="12" type="sldNum"/>
          </p:nvPr>
        </p:nvSpPr>
        <p:spPr>
          <a:xfrm>
            <a:off x="6553200" y="6248400"/>
            <a:ext cx="2133600" cy="457200"/>
          </a:xfrm>
          <a:prstGeom prst="rect">
            <a:avLst/>
          </a:prstGeom>
          <a:noFill/>
          <a:ln>
            <a:noFill/>
          </a:ln>
        </p:spPr>
        <p:txBody>
          <a:bodyPr anchorCtr="0" anchor="b"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0" rtl="0" algn="l">
              <a:spcBef>
                <a:spcPts val="0"/>
              </a:spcBef>
              <a:spcAft>
                <a:spcPts val="0"/>
              </a:spcAft>
              <a:buSzPts val="1400"/>
              <a:buChar char="○"/>
            </a:pPr>
            <a:r>
              <a:t/>
            </a:r>
            <a:endParaRPr/>
          </a:p>
          <a:p>
            <a:pPr indent="-88900" lvl="2" marL="0" rtl="0" algn="l">
              <a:spcBef>
                <a:spcPts val="0"/>
              </a:spcBef>
              <a:spcAft>
                <a:spcPts val="0"/>
              </a:spcAft>
              <a:buSzPts val="1400"/>
              <a:buChar char="■"/>
            </a:pPr>
            <a:r>
              <a:t/>
            </a:r>
            <a:endParaRPr/>
          </a:p>
          <a:p>
            <a:pPr indent="-88900" lvl="3" marL="0" rtl="0" algn="l">
              <a:spcBef>
                <a:spcPts val="0"/>
              </a:spcBef>
              <a:spcAft>
                <a:spcPts val="0"/>
              </a:spcAft>
              <a:buSzPts val="1400"/>
              <a:buChar char="●"/>
            </a:pPr>
            <a:r>
              <a:t/>
            </a:r>
            <a:endParaRPr/>
          </a:p>
          <a:p>
            <a:pPr indent="-88900" lvl="4" marL="0" rtl="0" algn="l">
              <a:spcBef>
                <a:spcPts val="0"/>
              </a:spcBef>
              <a:spcAft>
                <a:spcPts val="0"/>
              </a:spcAft>
              <a:buSzPts val="1400"/>
              <a:buChar char="○"/>
            </a:pPr>
            <a:r>
              <a:t/>
            </a:r>
            <a:endParaRPr/>
          </a:p>
          <a:p>
            <a:pPr indent="-88900" lvl="5" marL="0" rtl="0" algn="l">
              <a:spcBef>
                <a:spcPts val="0"/>
              </a:spcBef>
              <a:spcAft>
                <a:spcPts val="0"/>
              </a:spcAft>
              <a:buSzPts val="1400"/>
              <a:buChar char="■"/>
            </a:pPr>
            <a:r>
              <a:t/>
            </a:r>
            <a:endParaRPr/>
          </a:p>
          <a:p>
            <a:pPr indent="-88900" lvl="6" marL="0" rtl="0" algn="l">
              <a:spcBef>
                <a:spcPts val="0"/>
              </a:spcBef>
              <a:spcAft>
                <a:spcPts val="0"/>
              </a:spcAft>
              <a:buSzPts val="1400"/>
              <a:buChar char="●"/>
            </a:pPr>
            <a:r>
              <a:t/>
            </a:r>
            <a:endParaRPr/>
          </a:p>
          <a:p>
            <a:pPr indent="-88900" lvl="7" marL="0" rtl="0" algn="l">
              <a:spcBef>
                <a:spcPts val="0"/>
              </a:spcBef>
              <a:spcAft>
                <a:spcPts val="0"/>
              </a:spcAft>
              <a:buSzPts val="1400"/>
              <a:buChar char="○"/>
            </a:pPr>
            <a:r>
              <a:t/>
            </a:r>
            <a:endParaRPr/>
          </a:p>
          <a:p>
            <a:pPr indent="-88900" lvl="8" marL="0" rtl="0" algn="l">
              <a:spcBef>
                <a:spcPts val="0"/>
              </a:spcBef>
              <a:spcAft>
                <a:spcPts val="0"/>
              </a:spcAft>
              <a:buSzPts val="1400"/>
              <a:buChar char="■"/>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40" Type="http://schemas.openxmlformats.org/officeDocument/2006/relationships/hyperlink" Target="http://slide.xml" TargetMode="External"/><Relationship Id="rId42" Type="http://schemas.openxmlformats.org/officeDocument/2006/relationships/hyperlink" Target="http://slide.xml" TargetMode="External"/><Relationship Id="rId41" Type="http://schemas.openxmlformats.org/officeDocument/2006/relationships/hyperlink" Target="http://slide.xml" TargetMode="External"/><Relationship Id="rId44" Type="http://schemas.openxmlformats.org/officeDocument/2006/relationships/hyperlink" Target="http://slide.xml" TargetMode="External"/><Relationship Id="rId43" Type="http://schemas.openxmlformats.org/officeDocument/2006/relationships/hyperlink" Target="http://slide.xml" TargetMode="External"/><Relationship Id="rId46" Type="http://schemas.openxmlformats.org/officeDocument/2006/relationships/hyperlink" Target="http://slide.xml" TargetMode="External"/><Relationship Id="rId45" Type="http://schemas.openxmlformats.org/officeDocument/2006/relationships/hyperlink" Target="http://slide.xml"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lide.xml" TargetMode="External"/><Relationship Id="rId4" Type="http://schemas.openxmlformats.org/officeDocument/2006/relationships/hyperlink" Target="http://slide.xml" TargetMode="External"/><Relationship Id="rId9" Type="http://schemas.openxmlformats.org/officeDocument/2006/relationships/hyperlink" Target="http://slide.xml" TargetMode="External"/><Relationship Id="rId48" Type="http://schemas.openxmlformats.org/officeDocument/2006/relationships/hyperlink" Target="http://slide.xml" TargetMode="External"/><Relationship Id="rId47" Type="http://schemas.openxmlformats.org/officeDocument/2006/relationships/hyperlink" Target="http://slide.xml" TargetMode="External"/><Relationship Id="rId49" Type="http://schemas.openxmlformats.org/officeDocument/2006/relationships/hyperlink" Target="http://slide.xml" TargetMode="External"/><Relationship Id="rId5" Type="http://schemas.openxmlformats.org/officeDocument/2006/relationships/hyperlink" Target="http://slide.xml" TargetMode="External"/><Relationship Id="rId6" Type="http://schemas.openxmlformats.org/officeDocument/2006/relationships/hyperlink" Target="http://slide.xml" TargetMode="External"/><Relationship Id="rId7" Type="http://schemas.openxmlformats.org/officeDocument/2006/relationships/hyperlink" Target="http://slide.xml" TargetMode="External"/><Relationship Id="rId8" Type="http://schemas.openxmlformats.org/officeDocument/2006/relationships/hyperlink" Target="http://slide.xml" TargetMode="External"/><Relationship Id="rId31" Type="http://schemas.openxmlformats.org/officeDocument/2006/relationships/hyperlink" Target="http://slide.xml" TargetMode="External"/><Relationship Id="rId30" Type="http://schemas.openxmlformats.org/officeDocument/2006/relationships/hyperlink" Target="http://slide.xml" TargetMode="External"/><Relationship Id="rId33" Type="http://schemas.openxmlformats.org/officeDocument/2006/relationships/hyperlink" Target="http://slide.xml" TargetMode="External"/><Relationship Id="rId32" Type="http://schemas.openxmlformats.org/officeDocument/2006/relationships/hyperlink" Target="http://slide.xml" TargetMode="External"/><Relationship Id="rId35" Type="http://schemas.openxmlformats.org/officeDocument/2006/relationships/hyperlink" Target="http://slide.xml" TargetMode="External"/><Relationship Id="rId34" Type="http://schemas.openxmlformats.org/officeDocument/2006/relationships/hyperlink" Target="http://slide.xml" TargetMode="External"/><Relationship Id="rId37" Type="http://schemas.openxmlformats.org/officeDocument/2006/relationships/hyperlink" Target="http://slide.xml" TargetMode="External"/><Relationship Id="rId36" Type="http://schemas.openxmlformats.org/officeDocument/2006/relationships/hyperlink" Target="http://slide.xml" TargetMode="External"/><Relationship Id="rId39" Type="http://schemas.openxmlformats.org/officeDocument/2006/relationships/hyperlink" Target="http://slide.xml" TargetMode="External"/><Relationship Id="rId38" Type="http://schemas.openxmlformats.org/officeDocument/2006/relationships/hyperlink" Target="http://slide.xml" TargetMode="External"/><Relationship Id="rId20" Type="http://schemas.openxmlformats.org/officeDocument/2006/relationships/hyperlink" Target="http://slide.xml" TargetMode="External"/><Relationship Id="rId22" Type="http://schemas.openxmlformats.org/officeDocument/2006/relationships/hyperlink" Target="http://slide.xml" TargetMode="External"/><Relationship Id="rId21" Type="http://schemas.openxmlformats.org/officeDocument/2006/relationships/hyperlink" Target="http://slide.xml" TargetMode="External"/><Relationship Id="rId24" Type="http://schemas.openxmlformats.org/officeDocument/2006/relationships/hyperlink" Target="http://slide.xml" TargetMode="External"/><Relationship Id="rId23" Type="http://schemas.openxmlformats.org/officeDocument/2006/relationships/hyperlink" Target="http://slide.xml" TargetMode="External"/><Relationship Id="rId26" Type="http://schemas.openxmlformats.org/officeDocument/2006/relationships/hyperlink" Target="http://slide.xml" TargetMode="External"/><Relationship Id="rId25" Type="http://schemas.openxmlformats.org/officeDocument/2006/relationships/hyperlink" Target="http://slide.xml" TargetMode="External"/><Relationship Id="rId28" Type="http://schemas.openxmlformats.org/officeDocument/2006/relationships/hyperlink" Target="http://slide.xml" TargetMode="External"/><Relationship Id="rId27" Type="http://schemas.openxmlformats.org/officeDocument/2006/relationships/hyperlink" Target="http://slide.xml" TargetMode="External"/><Relationship Id="rId29" Type="http://schemas.openxmlformats.org/officeDocument/2006/relationships/hyperlink" Target="http://slide.xml" TargetMode="External"/><Relationship Id="rId11" Type="http://schemas.openxmlformats.org/officeDocument/2006/relationships/hyperlink" Target="http://slide.xml" TargetMode="External"/><Relationship Id="rId10" Type="http://schemas.openxmlformats.org/officeDocument/2006/relationships/hyperlink" Target="http://slide.xml" TargetMode="External"/><Relationship Id="rId13" Type="http://schemas.openxmlformats.org/officeDocument/2006/relationships/hyperlink" Target="http://slide.xml" TargetMode="External"/><Relationship Id="rId12" Type="http://schemas.openxmlformats.org/officeDocument/2006/relationships/hyperlink" Target="http://slide.xml" TargetMode="External"/><Relationship Id="rId15" Type="http://schemas.openxmlformats.org/officeDocument/2006/relationships/hyperlink" Target="http://slide.xml" TargetMode="External"/><Relationship Id="rId14" Type="http://schemas.openxmlformats.org/officeDocument/2006/relationships/hyperlink" Target="http://slide.xml" TargetMode="External"/><Relationship Id="rId17" Type="http://schemas.openxmlformats.org/officeDocument/2006/relationships/hyperlink" Target="http://slide.xml" TargetMode="External"/><Relationship Id="rId16" Type="http://schemas.openxmlformats.org/officeDocument/2006/relationships/hyperlink" Target="http://slide.xml" TargetMode="External"/><Relationship Id="rId19" Type="http://schemas.openxmlformats.org/officeDocument/2006/relationships/hyperlink" Target="http://slide.xml" TargetMode="External"/><Relationship Id="rId18" Type="http://schemas.openxmlformats.org/officeDocument/2006/relationships/hyperlink" Target="http://slide.x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 name="Shape 47"/>
        <p:cNvGrpSpPr/>
        <p:nvPr/>
      </p:nvGrpSpPr>
      <p:grpSpPr>
        <a:xfrm>
          <a:off x="0" y="0"/>
          <a:ext cx="0" cy="0"/>
          <a:chOff x="0" y="0"/>
          <a:chExt cx="0" cy="0"/>
        </a:xfrm>
      </p:grpSpPr>
      <p:sp>
        <p:nvSpPr>
          <p:cNvPr id="48" name="Google Shape;48;p6"/>
          <p:cNvSpPr txBox="1"/>
          <p:nvPr>
            <p:ph type="ctrTitle"/>
          </p:nvPr>
        </p:nvSpPr>
        <p:spPr>
          <a:xfrm>
            <a:off x="1443037" y="985837"/>
            <a:ext cx="7239000" cy="1444625"/>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4400" u="none" cap="none" strike="noStrike">
                <a:solidFill>
                  <a:srgbClr val="1D3C69"/>
                </a:solidFill>
                <a:latin typeface="Arial"/>
                <a:ea typeface="Arial"/>
                <a:cs typeface="Arial"/>
                <a:sym typeface="Arial"/>
              </a:rPr>
              <a:t>ENGLISH GRAMMAR</a:t>
            </a:r>
            <a:br>
              <a:rPr b="0" i="0" lang="en-US" sz="4400" u="none" cap="none" strike="noStrike">
                <a:solidFill>
                  <a:srgbClr val="1D3C69"/>
                </a:solidFill>
                <a:latin typeface="Arial"/>
                <a:ea typeface="Arial"/>
                <a:cs typeface="Arial"/>
                <a:sym typeface="Arial"/>
              </a:rPr>
            </a:br>
            <a:r>
              <a:rPr b="0" i="0" lang="en-US" sz="4400" u="none" cap="none" strike="noStrike">
                <a:solidFill>
                  <a:srgbClr val="1D3C69"/>
                </a:solidFill>
                <a:latin typeface="Arial"/>
                <a:ea typeface="Arial"/>
                <a:cs typeface="Arial"/>
                <a:sym typeface="Arial"/>
              </a:rPr>
              <a:t> قواعد اللغــــــــــة الإنجليزية</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1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52" name="Google Shape;252;p15"/>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Compound Sentences</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جمل مركبة</a:t>
            </a:r>
            <a:endParaRPr/>
          </a:p>
        </p:txBody>
      </p:sp>
      <p:sp>
        <p:nvSpPr>
          <p:cNvPr id="253" name="Google Shape;253;p15"/>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هي الجملة التي تتركب من جملتين بسيطتين لهما صلة ببعضهما البعض ولكل منهما معنى مستقل حيث يتم ربطهما بحرف عطف مثل: </a:t>
            </a:r>
            <a:endParaRPr b="0" i="0" sz="2500" u="none" cap="none" strike="noStrike">
              <a:solidFill>
                <a:schemeClr val="dk1"/>
              </a:solidFill>
              <a:latin typeface="Verdana"/>
              <a:ea typeface="Verdana"/>
              <a:cs typeface="Verdana"/>
              <a:sym typeface="Verdana"/>
            </a:endParaRPr>
          </a:p>
          <a:p>
            <a:pPr indent="-342900" lvl="0" marL="342900" marR="0" rtl="1" algn="ctr">
              <a:lnSpc>
                <a:spcPct val="80000"/>
              </a:lnSpc>
              <a:spcBef>
                <a:spcPts val="500"/>
              </a:spcBef>
              <a:spcAft>
                <a:spcPts val="0"/>
              </a:spcAft>
              <a:buClr>
                <a:schemeClr val="dk2"/>
              </a:buClr>
              <a:buFont typeface="Verdana"/>
              <a:buNone/>
            </a:pPr>
            <a:r>
              <a:rPr b="0" i="0" lang="en-US" sz="2500" u="none" cap="none" strike="noStrike">
                <a:solidFill>
                  <a:srgbClr val="0000CC"/>
                </a:solidFill>
                <a:latin typeface="Verdana"/>
                <a:ea typeface="Verdana"/>
                <a:cs typeface="Verdana"/>
                <a:sym typeface="Verdana"/>
              </a:rPr>
              <a:t>and/ but /or</a:t>
            </a:r>
            <a:endParaRPr b="0" i="0" sz="2500" u="none" cap="none" strike="noStrike">
              <a:solidFill>
                <a:srgbClr val="0000CC"/>
              </a:solidFill>
              <a:latin typeface="Verdana"/>
              <a:ea typeface="Verdana"/>
              <a:cs typeface="Verdana"/>
              <a:sym typeface="Verdana"/>
            </a:endParaRPr>
          </a:p>
          <a:p>
            <a:pPr indent="-231775" lvl="0" marL="342900" marR="0" rtl="1" algn="r">
              <a:lnSpc>
                <a:spcPct val="100000"/>
              </a:lnSpc>
              <a:spcBef>
                <a:spcPts val="500"/>
              </a:spcBef>
              <a:spcAft>
                <a:spcPts val="0"/>
              </a:spcAft>
              <a:buClr>
                <a:schemeClr val="dk2"/>
              </a:buClr>
              <a:buSzPts val="1750"/>
              <a:buFont typeface="Verdana"/>
              <a:buNone/>
            </a:pPr>
            <a:r>
              <a:t/>
            </a:r>
            <a:endParaRPr b="0" i="0" sz="2500" u="sng" cap="none" strike="noStrike">
              <a:solidFill>
                <a:srgbClr val="FFFF00"/>
              </a:solidFill>
              <a:latin typeface="Verdana"/>
              <a:ea typeface="Verdana"/>
              <a:cs typeface="Verdana"/>
              <a:sym typeface="Verdana"/>
            </a:endParaRPr>
          </a:p>
          <a:p>
            <a:pPr indent="-231775" lvl="0" marL="342900" marR="0" rtl="1" algn="r">
              <a:lnSpc>
                <a:spcPct val="100000"/>
              </a:lnSpc>
              <a:spcBef>
                <a:spcPts val="500"/>
              </a:spcBef>
              <a:spcAft>
                <a:spcPts val="0"/>
              </a:spcAft>
              <a:buClr>
                <a:schemeClr val="dk2"/>
              </a:buClr>
              <a:buSzPts val="1750"/>
              <a:buFont typeface="Verdana"/>
              <a:buNone/>
            </a:pPr>
            <a:r>
              <a:t/>
            </a:r>
            <a:endParaRPr b="0" i="0" sz="2500" u="sng" cap="none" strike="noStrike">
              <a:solidFill>
                <a:srgbClr val="FFFF00"/>
              </a:solidFill>
              <a:latin typeface="Verdana"/>
              <a:ea typeface="Verdana"/>
              <a:cs typeface="Verdana"/>
              <a:sym typeface="Verdana"/>
            </a:endParaRPr>
          </a:p>
          <a:p>
            <a:pPr indent="-342900" lvl="0" marL="342900" marR="0" rtl="1" algn="r">
              <a:lnSpc>
                <a:spcPct val="80000"/>
              </a:lnSpc>
              <a:spcBef>
                <a:spcPts val="500"/>
              </a:spcBef>
              <a:spcAft>
                <a:spcPts val="0"/>
              </a:spcAft>
              <a:buClr>
                <a:schemeClr val="dk2"/>
              </a:buClr>
              <a:buFont typeface="Verdana"/>
              <a:buNone/>
            </a:pPr>
            <a:r>
              <a:rPr b="1" i="0" lang="en-US" sz="2500" u="none" cap="none" strike="noStrike">
                <a:solidFill>
                  <a:srgbClr val="0000CC"/>
                </a:solidFill>
                <a:latin typeface="Verdana"/>
                <a:ea typeface="Verdana"/>
                <a:cs typeface="Verdana"/>
                <a:sym typeface="Verdana"/>
              </a:rPr>
              <a:t> </a:t>
            </a:r>
            <a:r>
              <a:rPr b="1" i="0" lang="en-US" sz="2500" u="sng" cap="none" strike="noStrike">
                <a:solidFill>
                  <a:srgbClr val="0000CC"/>
                </a:solidFill>
                <a:latin typeface="Verdana"/>
                <a:ea typeface="Verdana"/>
                <a:cs typeface="Verdana"/>
                <a:sym typeface="Verdana"/>
              </a:rPr>
              <a:t>and</a:t>
            </a:r>
            <a:r>
              <a:rPr b="0" i="0" lang="en-US" sz="2500" u="sng" cap="none" strike="noStrike">
                <a:solidFill>
                  <a:srgbClr val="FFFF00"/>
                </a:solidFill>
                <a:latin typeface="Verdana"/>
                <a:ea typeface="Verdana"/>
                <a:cs typeface="Verdana"/>
                <a:sym typeface="Verdana"/>
              </a:rPr>
              <a:t>:</a:t>
            </a:r>
            <a:r>
              <a:rPr b="0" i="0" lang="en-US" sz="2500" u="none" cap="none" strike="noStrike">
                <a:solidFill>
                  <a:srgbClr val="CC3300"/>
                </a:solidFill>
                <a:latin typeface="Verdana"/>
                <a:ea typeface="Verdana"/>
                <a:cs typeface="Verdana"/>
                <a:sym typeface="Verdana"/>
              </a:rPr>
              <a:t>       </a:t>
            </a:r>
            <a:r>
              <a:rPr b="1" i="0" lang="en-US" sz="2100" u="none" cap="none" strike="noStrike">
                <a:solidFill>
                  <a:srgbClr val="CC3300"/>
                </a:solidFill>
                <a:latin typeface="Verdana"/>
                <a:ea typeface="Verdana"/>
                <a:cs typeface="Verdana"/>
                <a:sym typeface="Verdana"/>
              </a:rPr>
              <a:t>واو العطف</a:t>
            </a:r>
            <a:r>
              <a:rPr b="0" i="0" lang="en-US" sz="2100" u="none" cap="none" strike="noStrike">
                <a:solidFill>
                  <a:schemeClr val="dk1"/>
                </a:solidFill>
                <a:latin typeface="Verdana"/>
                <a:ea typeface="Verdana"/>
                <a:cs typeface="Verdana"/>
                <a:sym typeface="Verdana"/>
              </a:rPr>
              <a:t> :تربط جملتين لهما علاقة بين بعضهما   </a:t>
            </a:r>
            <a:endParaRPr/>
          </a:p>
          <a:p>
            <a:pPr indent="-342900" lvl="0" marL="342900" marR="0" rtl="1" algn="ctr">
              <a:lnSpc>
                <a:spcPct val="8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Ahmed did his homework yesterday. Anas helped him.</a:t>
            </a:r>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يمكن ربط الجملتين لنكون جملة واحدة :</a:t>
            </a:r>
            <a:endParaRPr/>
          </a:p>
          <a:p>
            <a:pPr indent="-342900" lvl="0" marL="342900" marR="0" rtl="1" algn="ctr">
              <a:lnSpc>
                <a:spcPct val="8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Ahmed did his homework yesterday </a:t>
            </a:r>
            <a:r>
              <a:rPr b="0" i="0" lang="en-US" sz="2500" u="none" cap="none" strike="noStrike">
                <a:solidFill>
                  <a:srgbClr val="0000CC"/>
                </a:solidFill>
                <a:latin typeface="Verdana"/>
                <a:ea typeface="Verdana"/>
                <a:cs typeface="Verdana"/>
                <a:sym typeface="Verdana"/>
              </a:rPr>
              <a:t>and</a:t>
            </a:r>
            <a:r>
              <a:rPr b="0" i="0" lang="en-US" sz="2500" u="none" cap="none" strike="noStrike">
                <a:solidFill>
                  <a:schemeClr val="dk1"/>
                </a:solidFill>
                <a:latin typeface="Verdana"/>
                <a:ea typeface="Verdana"/>
                <a:cs typeface="Verdana"/>
                <a:sym typeface="Verdana"/>
              </a:rPr>
              <a:t> Anas helped him.</a:t>
            </a:r>
            <a:endParaRPr/>
          </a:p>
        </p:txBody>
      </p:sp>
      <p:grpSp>
        <p:nvGrpSpPr>
          <p:cNvPr id="254" name="Google Shape;254;p15"/>
          <p:cNvGrpSpPr/>
          <p:nvPr/>
        </p:nvGrpSpPr>
        <p:grpSpPr>
          <a:xfrm>
            <a:off x="3657600" y="6248400"/>
            <a:ext cx="2514600" cy="381000"/>
            <a:chOff x="3657600" y="6248400"/>
            <a:chExt cx="2514600" cy="381000"/>
          </a:xfrm>
        </p:grpSpPr>
        <p:sp>
          <p:nvSpPr>
            <p:cNvPr id="255" name="Google Shape;255;p1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56" name="Google Shape;256;p15"/>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57" name="Google Shape;257;p15"/>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58" name="Google Shape;258;p1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8" name="Shape 2528"/>
        <p:cNvGrpSpPr/>
        <p:nvPr/>
      </p:nvGrpSpPr>
      <p:grpSpPr>
        <a:xfrm>
          <a:off x="0" y="0"/>
          <a:ext cx="0" cy="0"/>
          <a:chOff x="0" y="0"/>
          <a:chExt cx="0" cy="0"/>
        </a:xfrm>
      </p:grpSpPr>
      <p:sp>
        <p:nvSpPr>
          <p:cNvPr id="2529" name="Google Shape;2529;p10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530" name="Google Shape;2530;p105"/>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الأفعال المساعده</a:t>
            </a:r>
            <a:r>
              <a:rPr b="0" i="0" lang="en-US" sz="3600" u="none" cap="none" strike="noStrike">
                <a:solidFill>
                  <a:srgbClr val="1D3C69"/>
                </a:solidFill>
                <a:latin typeface="Arial"/>
                <a:ea typeface="Arial"/>
                <a:cs typeface="Arial"/>
                <a:sym typeface="Arial"/>
              </a:rPr>
              <a:t> </a:t>
            </a:r>
            <a:r>
              <a:rPr b="0" i="0" lang="en-US" sz="2800" u="none" cap="none" strike="noStrike">
                <a:solidFill>
                  <a:srgbClr val="1D3C69"/>
                </a:solidFill>
                <a:latin typeface="Arial"/>
                <a:ea typeface="Arial"/>
                <a:cs typeface="Arial"/>
                <a:sym typeface="Arial"/>
              </a:rPr>
              <a:t>Modals</a:t>
            </a:r>
            <a:endParaRPr/>
          </a:p>
        </p:txBody>
      </p:sp>
      <p:sp>
        <p:nvSpPr>
          <p:cNvPr id="2531" name="Google Shape;2531;p105"/>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532" name="Google Shape;2532;p105"/>
          <p:cNvGrpSpPr/>
          <p:nvPr/>
        </p:nvGrpSpPr>
        <p:grpSpPr>
          <a:xfrm>
            <a:off x="3657600" y="6248400"/>
            <a:ext cx="2514600" cy="381000"/>
            <a:chOff x="3657600" y="6248400"/>
            <a:chExt cx="2514600" cy="381000"/>
          </a:xfrm>
        </p:grpSpPr>
        <p:sp>
          <p:nvSpPr>
            <p:cNvPr id="2533" name="Google Shape;2533;p10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534" name="Google Shape;2534;p105"/>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535" name="Google Shape;2535;p105"/>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536" name="Google Shape;2536;p105"/>
          <p:cNvSpPr txBox="1"/>
          <p:nvPr/>
        </p:nvSpPr>
        <p:spPr>
          <a:xfrm>
            <a:off x="1066800" y="1905000"/>
            <a:ext cx="7696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537" name="Google Shape;2537;p105"/>
          <p:cNvGrpSpPr/>
          <p:nvPr/>
        </p:nvGrpSpPr>
        <p:grpSpPr>
          <a:xfrm>
            <a:off x="838200" y="1676400"/>
            <a:ext cx="8001000" cy="4232275"/>
            <a:chOff x="838200" y="1676400"/>
            <a:chExt cx="8001000" cy="4232275"/>
          </a:xfrm>
        </p:grpSpPr>
        <p:sp>
          <p:nvSpPr>
            <p:cNvPr id="2538" name="Google Shape;2538;p105"/>
            <p:cNvSpPr txBox="1"/>
            <p:nvPr/>
          </p:nvSpPr>
          <p:spPr>
            <a:xfrm>
              <a:off x="4953000" y="3606800"/>
              <a:ext cx="3886200" cy="23018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You </a:t>
              </a:r>
              <a:r>
                <a:rPr b="1" i="0" lang="en-US" sz="2000" u="none" cap="none" strike="noStrike">
                  <a:solidFill>
                    <a:srgbClr val="0000CC"/>
                  </a:solidFill>
                  <a:latin typeface="Verdana"/>
                  <a:ea typeface="Verdana"/>
                  <a:cs typeface="Verdana"/>
                  <a:sym typeface="Verdana"/>
                </a:rPr>
                <a:t>ought to have</a:t>
              </a:r>
              <a:r>
                <a:rPr b="1" i="0" lang="en-US" sz="2000" u="none" cap="none" strike="noStrike">
                  <a:solidFill>
                    <a:srgbClr val="FFFF00"/>
                  </a:solidFill>
                  <a:latin typeface="Verdana"/>
                  <a:ea typeface="Verdana"/>
                  <a:cs typeface="Verdana"/>
                  <a:sym typeface="Verdana"/>
                </a:rPr>
                <a:t> </a:t>
              </a:r>
              <a:r>
                <a:rPr b="0" i="0" lang="en-US" sz="2000" u="none" cap="none" strike="noStrike">
                  <a:solidFill>
                    <a:schemeClr val="dk1"/>
                  </a:solidFill>
                  <a:latin typeface="Verdana"/>
                  <a:ea typeface="Verdana"/>
                  <a:cs typeface="Verdana"/>
                  <a:sym typeface="Verdana"/>
                </a:rPr>
                <a:t>studied.</a:t>
              </a:r>
              <a:endParaRPr/>
            </a:p>
            <a:p>
              <a:pPr indent="0" lvl="0" marL="0" marR="0" rtl="1" algn="ctr">
                <a:lnSpc>
                  <a:spcPct val="10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(You did not. That was a mistake)</a:t>
              </a:r>
              <a:endParaRPr/>
            </a:p>
          </p:txBody>
        </p:sp>
        <p:sp>
          <p:nvSpPr>
            <p:cNvPr id="2539" name="Google Shape;2539;p105"/>
            <p:cNvSpPr txBox="1"/>
            <p:nvPr/>
          </p:nvSpPr>
          <p:spPr>
            <a:xfrm>
              <a:off x="2590800" y="3606800"/>
              <a:ext cx="2362200" cy="2301875"/>
            </a:xfrm>
            <a:prstGeom prst="rect">
              <a:avLst/>
            </a:prstGeom>
            <a:solidFill>
              <a:srgbClr val="FFFF99">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Actions that were advisable in the past</a:t>
              </a:r>
              <a:endParaRPr/>
            </a:p>
            <a:p>
              <a:pPr indent="0" lvl="0" marL="0" marR="0" rtl="1" algn="ctr">
                <a:lnSpc>
                  <a:spcPct val="10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أحداث كان من المستحسن عملها في الماضي</a:t>
              </a:r>
              <a:endParaRPr/>
            </a:p>
          </p:txBody>
        </p:sp>
        <p:sp>
          <p:nvSpPr>
            <p:cNvPr id="2540" name="Google Shape;2540;p105"/>
            <p:cNvSpPr txBox="1"/>
            <p:nvPr/>
          </p:nvSpPr>
          <p:spPr>
            <a:xfrm>
              <a:off x="838200" y="3606800"/>
              <a:ext cx="1752600" cy="23018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2000" u="none" cap="none" strike="noStrike">
                  <a:solidFill>
                    <a:srgbClr val="0000CC"/>
                  </a:solidFill>
                  <a:latin typeface="Verdana"/>
                  <a:ea typeface="Verdana"/>
                  <a:cs typeface="Verdana"/>
                  <a:sym typeface="Verdana"/>
                </a:rPr>
                <a:t>ought to have + past participle </a:t>
              </a:r>
              <a:endParaRPr/>
            </a:p>
          </p:txBody>
        </p:sp>
        <p:sp>
          <p:nvSpPr>
            <p:cNvPr id="2541" name="Google Shape;2541;p105"/>
            <p:cNvSpPr txBox="1"/>
            <p:nvPr/>
          </p:nvSpPr>
          <p:spPr>
            <a:xfrm>
              <a:off x="4953000" y="2479675"/>
              <a:ext cx="3886200" cy="1127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You </a:t>
              </a:r>
              <a:r>
                <a:rPr b="1" i="0" lang="en-US" sz="2000" u="none" cap="none" strike="noStrike">
                  <a:solidFill>
                    <a:srgbClr val="0000CC"/>
                  </a:solidFill>
                  <a:latin typeface="Verdana"/>
                  <a:ea typeface="Verdana"/>
                  <a:cs typeface="Verdana"/>
                  <a:sym typeface="Verdana"/>
                </a:rPr>
                <a:t>ought to</a:t>
              </a:r>
              <a:r>
                <a:rPr b="0" i="0" lang="en-US" sz="2000" u="none" cap="none" strike="noStrike">
                  <a:solidFill>
                    <a:schemeClr val="dk1"/>
                  </a:solidFill>
                  <a:latin typeface="Verdana"/>
                  <a:ea typeface="Verdana"/>
                  <a:cs typeface="Verdana"/>
                  <a:sym typeface="Verdana"/>
                </a:rPr>
                <a:t> help the poor.</a:t>
              </a:r>
              <a:endParaRPr/>
            </a:p>
            <a:p>
              <a:pPr indent="0" lvl="0" marL="0" marR="0" rtl="0" algn="l">
                <a:lnSpc>
                  <a:spcPct val="100000"/>
                </a:lnSpc>
                <a:spcBef>
                  <a:spcPts val="0"/>
                </a:spcBef>
                <a:spcAft>
                  <a:spcPts val="0"/>
                </a:spcAft>
                <a:buNone/>
              </a:pPr>
              <a:r>
                <a:t/>
              </a:r>
              <a:endParaRPr/>
            </a:p>
          </p:txBody>
        </p:sp>
        <p:sp>
          <p:nvSpPr>
            <p:cNvPr id="2542" name="Google Shape;2542;p105"/>
            <p:cNvSpPr txBox="1"/>
            <p:nvPr/>
          </p:nvSpPr>
          <p:spPr>
            <a:xfrm>
              <a:off x="2590800" y="2479675"/>
              <a:ext cx="2362200" cy="1127125"/>
            </a:xfrm>
            <a:prstGeom prst="rect">
              <a:avLst/>
            </a:prstGeom>
            <a:solidFill>
              <a:srgbClr val="FFFF99">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Advice</a:t>
              </a:r>
              <a:endParaRPr/>
            </a:p>
            <a:p>
              <a:pPr indent="0" lvl="0" marL="0" marR="0" rtl="1" algn="ctr">
                <a:lnSpc>
                  <a:spcPct val="10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النصيحة</a:t>
              </a:r>
              <a:endParaRPr/>
            </a:p>
          </p:txBody>
        </p:sp>
        <p:sp>
          <p:nvSpPr>
            <p:cNvPr id="2543" name="Google Shape;2543;p105"/>
            <p:cNvSpPr txBox="1"/>
            <p:nvPr/>
          </p:nvSpPr>
          <p:spPr>
            <a:xfrm>
              <a:off x="838200" y="2479675"/>
              <a:ext cx="1752600" cy="112712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2000" u="none" cap="none" strike="noStrike">
                  <a:solidFill>
                    <a:srgbClr val="0000CC"/>
                  </a:solidFill>
                  <a:latin typeface="Verdana"/>
                  <a:ea typeface="Verdana"/>
                  <a:cs typeface="Verdana"/>
                  <a:sym typeface="Verdana"/>
                </a:rPr>
                <a:t>ought to + infinitive</a:t>
              </a:r>
              <a:endParaRPr/>
            </a:p>
          </p:txBody>
        </p:sp>
        <p:sp>
          <p:nvSpPr>
            <p:cNvPr id="2544" name="Google Shape;2544;p105"/>
            <p:cNvSpPr txBox="1"/>
            <p:nvPr/>
          </p:nvSpPr>
          <p:spPr>
            <a:xfrm>
              <a:off x="4953000" y="1676400"/>
              <a:ext cx="3886200" cy="8032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2000" u="none" cap="none" strike="noStrike">
                  <a:solidFill>
                    <a:schemeClr val="dk1"/>
                  </a:solidFill>
                  <a:latin typeface="Verdana"/>
                  <a:ea typeface="Verdana"/>
                  <a:cs typeface="Verdana"/>
                  <a:sym typeface="Verdana"/>
                </a:rPr>
                <a:t>Example</a:t>
              </a:r>
              <a:endParaRPr/>
            </a:p>
            <a:p>
              <a:pPr indent="0" lvl="0" marL="0" marR="0" rtl="1" algn="ctr">
                <a:lnSpc>
                  <a:spcPct val="100000"/>
                </a:lnSpc>
                <a:spcBef>
                  <a:spcPts val="400"/>
                </a:spcBef>
                <a:spcAft>
                  <a:spcPts val="0"/>
                </a:spcAft>
                <a:buClr>
                  <a:schemeClr val="dk1"/>
                </a:buClr>
                <a:buFont typeface="Verdana"/>
                <a:buNone/>
              </a:pPr>
              <a:r>
                <a:rPr b="1" i="0" lang="en-US" sz="2000" u="none" cap="none" strike="noStrike">
                  <a:solidFill>
                    <a:schemeClr val="dk1"/>
                  </a:solidFill>
                  <a:latin typeface="Verdana"/>
                  <a:ea typeface="Verdana"/>
                  <a:cs typeface="Verdana"/>
                  <a:sym typeface="Verdana"/>
                </a:rPr>
                <a:t> مثال</a:t>
              </a:r>
              <a:endParaRPr/>
            </a:p>
          </p:txBody>
        </p:sp>
        <p:sp>
          <p:nvSpPr>
            <p:cNvPr id="2545" name="Google Shape;2545;p105"/>
            <p:cNvSpPr txBox="1"/>
            <p:nvPr/>
          </p:nvSpPr>
          <p:spPr>
            <a:xfrm>
              <a:off x="2590800" y="1676400"/>
              <a:ext cx="2362200" cy="803275"/>
            </a:xfrm>
            <a:prstGeom prst="rect">
              <a:avLst/>
            </a:prstGeom>
            <a:solidFill>
              <a:srgbClr val="FFFF99">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2000" u="none" cap="none" strike="noStrike">
                  <a:solidFill>
                    <a:schemeClr val="dk1"/>
                  </a:solidFill>
                  <a:latin typeface="Verdana"/>
                  <a:ea typeface="Verdana"/>
                  <a:cs typeface="Verdana"/>
                  <a:sym typeface="Verdana"/>
                </a:rPr>
                <a:t>Expresses:</a:t>
              </a:r>
              <a:endParaRPr b="1" i="0" sz="2000" u="none" cap="none" strike="noStrike">
                <a:solidFill>
                  <a:schemeClr val="dk1"/>
                </a:solidFill>
                <a:latin typeface="Verdana"/>
                <a:ea typeface="Verdana"/>
                <a:cs typeface="Verdana"/>
                <a:sym typeface="Verdana"/>
              </a:endParaRPr>
            </a:p>
            <a:p>
              <a:pPr indent="0" lvl="0" marL="0" marR="0" rtl="1" algn="ctr">
                <a:lnSpc>
                  <a:spcPct val="100000"/>
                </a:lnSpc>
                <a:spcBef>
                  <a:spcPts val="400"/>
                </a:spcBef>
                <a:spcAft>
                  <a:spcPts val="0"/>
                </a:spcAft>
                <a:buClr>
                  <a:schemeClr val="dk1"/>
                </a:buClr>
                <a:buFont typeface="Verdana"/>
                <a:buNone/>
              </a:pPr>
              <a:r>
                <a:rPr b="1" i="0" lang="en-US" sz="2000" u="none" cap="none" strike="noStrike">
                  <a:solidFill>
                    <a:schemeClr val="dk1"/>
                  </a:solidFill>
                  <a:latin typeface="Verdana"/>
                  <a:ea typeface="Verdana"/>
                  <a:cs typeface="Verdana"/>
                  <a:sym typeface="Verdana"/>
                </a:rPr>
                <a:t> تعبر عن: </a:t>
              </a:r>
              <a:endParaRPr/>
            </a:p>
          </p:txBody>
        </p:sp>
        <p:sp>
          <p:nvSpPr>
            <p:cNvPr id="2546" name="Google Shape;2546;p105"/>
            <p:cNvSpPr txBox="1"/>
            <p:nvPr/>
          </p:nvSpPr>
          <p:spPr>
            <a:xfrm>
              <a:off x="838200" y="1676400"/>
              <a:ext cx="1752600" cy="8032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Modals</a:t>
              </a:r>
              <a:br>
                <a:rPr b="1" i="0" lang="en-US" sz="1600" u="none" cap="none" strike="noStrike">
                  <a:solidFill>
                    <a:schemeClr val="dk1"/>
                  </a:solidFill>
                  <a:latin typeface="Verdana"/>
                  <a:ea typeface="Verdana"/>
                  <a:cs typeface="Verdana"/>
                  <a:sym typeface="Verdana"/>
                </a:rPr>
              </a:br>
              <a:r>
                <a:rPr b="1" i="0" lang="en-US" sz="1600" u="none" cap="none" strike="noStrike">
                  <a:solidFill>
                    <a:schemeClr val="dk1"/>
                  </a:solidFill>
                  <a:latin typeface="Verdana"/>
                  <a:ea typeface="Verdana"/>
                  <a:cs typeface="Verdana"/>
                  <a:sym typeface="Verdana"/>
                </a:rPr>
                <a:t> الأفعال </a:t>
              </a:r>
              <a:r>
                <a:rPr b="1" i="0" lang="en-US" sz="1400" u="none" cap="none" strike="noStrike">
                  <a:solidFill>
                    <a:srgbClr val="1D3C69"/>
                  </a:solidFill>
                  <a:latin typeface="Verdana"/>
                  <a:ea typeface="Verdana"/>
                  <a:cs typeface="Verdana"/>
                  <a:sym typeface="Verdana"/>
                </a:rPr>
                <a:t>المساعده</a:t>
              </a:r>
              <a:endParaRPr/>
            </a:p>
          </p:txBody>
        </p:sp>
        <p:cxnSp>
          <p:nvCxnSpPr>
            <p:cNvPr id="2547" name="Google Shape;2547;p105"/>
            <p:cNvCxnSpPr/>
            <p:nvPr/>
          </p:nvCxnSpPr>
          <p:spPr>
            <a:xfrm>
              <a:off x="838200" y="1676400"/>
              <a:ext cx="8001000" cy="0"/>
            </a:xfrm>
            <a:prstGeom prst="straightConnector1">
              <a:avLst/>
            </a:prstGeom>
            <a:noFill/>
            <a:ln cap="sq" cmpd="sng" w="28575">
              <a:solidFill>
                <a:schemeClr val="dk1"/>
              </a:solidFill>
              <a:prstDash val="solid"/>
              <a:miter lim="8000"/>
              <a:headEnd len="sm" w="sm" type="none"/>
              <a:tailEnd len="sm" w="sm" type="none"/>
            </a:ln>
          </p:spPr>
        </p:cxnSp>
        <p:cxnSp>
          <p:nvCxnSpPr>
            <p:cNvPr id="2548" name="Google Shape;2548;p105"/>
            <p:cNvCxnSpPr/>
            <p:nvPr/>
          </p:nvCxnSpPr>
          <p:spPr>
            <a:xfrm>
              <a:off x="838200" y="2479675"/>
              <a:ext cx="8001000" cy="0"/>
            </a:xfrm>
            <a:prstGeom prst="straightConnector1">
              <a:avLst/>
            </a:prstGeom>
            <a:noFill/>
            <a:ln cap="rnd" cmpd="sng" w="12700">
              <a:solidFill>
                <a:schemeClr val="dk1"/>
              </a:solidFill>
              <a:prstDash val="solid"/>
              <a:miter lim="8000"/>
              <a:headEnd len="sm" w="sm" type="none"/>
              <a:tailEnd len="sm" w="sm" type="none"/>
            </a:ln>
          </p:spPr>
        </p:cxnSp>
        <p:cxnSp>
          <p:nvCxnSpPr>
            <p:cNvPr id="2549" name="Google Shape;2549;p105"/>
            <p:cNvCxnSpPr/>
            <p:nvPr/>
          </p:nvCxnSpPr>
          <p:spPr>
            <a:xfrm>
              <a:off x="838200" y="5908675"/>
              <a:ext cx="1752600" cy="0"/>
            </a:xfrm>
            <a:prstGeom prst="straightConnector1">
              <a:avLst/>
            </a:prstGeom>
            <a:noFill/>
            <a:ln cap="rnd" cmpd="sng" w="28575">
              <a:solidFill>
                <a:schemeClr val="dk1"/>
              </a:solidFill>
              <a:prstDash val="solid"/>
              <a:miter lim="8000"/>
              <a:headEnd len="sm" w="sm" type="none"/>
              <a:tailEnd len="sm" w="sm" type="none"/>
            </a:ln>
          </p:spPr>
        </p:cxnSp>
        <p:cxnSp>
          <p:nvCxnSpPr>
            <p:cNvPr id="2550" name="Google Shape;2550;p105"/>
            <p:cNvCxnSpPr/>
            <p:nvPr/>
          </p:nvCxnSpPr>
          <p:spPr>
            <a:xfrm>
              <a:off x="2590800" y="1676400"/>
              <a:ext cx="0" cy="4232275"/>
            </a:xfrm>
            <a:prstGeom prst="straightConnector1">
              <a:avLst/>
            </a:prstGeom>
            <a:noFill/>
            <a:ln cap="rnd" cmpd="sng" w="12700">
              <a:solidFill>
                <a:schemeClr val="dk1"/>
              </a:solidFill>
              <a:prstDash val="solid"/>
              <a:miter lim="8000"/>
              <a:headEnd len="sm" w="sm" type="none"/>
              <a:tailEnd len="sm" w="sm" type="none"/>
            </a:ln>
          </p:spPr>
        </p:cxnSp>
        <p:cxnSp>
          <p:nvCxnSpPr>
            <p:cNvPr id="2551" name="Google Shape;2551;p105"/>
            <p:cNvCxnSpPr/>
            <p:nvPr/>
          </p:nvCxnSpPr>
          <p:spPr>
            <a:xfrm>
              <a:off x="4953000" y="1676400"/>
              <a:ext cx="0" cy="4232275"/>
            </a:xfrm>
            <a:prstGeom prst="straightConnector1">
              <a:avLst/>
            </a:prstGeom>
            <a:noFill/>
            <a:ln cap="rnd" cmpd="sng" w="12700">
              <a:solidFill>
                <a:schemeClr val="dk1"/>
              </a:solidFill>
              <a:prstDash val="solid"/>
              <a:miter lim="8000"/>
              <a:headEnd len="sm" w="sm" type="none"/>
              <a:tailEnd len="sm" w="sm" type="none"/>
            </a:ln>
          </p:spPr>
        </p:cxnSp>
        <p:cxnSp>
          <p:nvCxnSpPr>
            <p:cNvPr id="2552" name="Google Shape;2552;p105"/>
            <p:cNvCxnSpPr/>
            <p:nvPr/>
          </p:nvCxnSpPr>
          <p:spPr>
            <a:xfrm>
              <a:off x="838200" y="2479675"/>
              <a:ext cx="0" cy="3429000"/>
            </a:xfrm>
            <a:prstGeom prst="straightConnector1">
              <a:avLst/>
            </a:prstGeom>
            <a:noFill/>
            <a:ln cap="rnd" cmpd="sng" w="28575">
              <a:solidFill>
                <a:schemeClr val="dk1"/>
              </a:solidFill>
              <a:prstDash val="solid"/>
              <a:miter lim="8000"/>
              <a:headEnd len="sm" w="sm" type="none"/>
              <a:tailEnd len="sm" w="sm" type="none"/>
            </a:ln>
          </p:spPr>
        </p:cxnSp>
        <p:cxnSp>
          <p:nvCxnSpPr>
            <p:cNvPr id="2553" name="Google Shape;2553;p105"/>
            <p:cNvCxnSpPr/>
            <p:nvPr/>
          </p:nvCxnSpPr>
          <p:spPr>
            <a:xfrm>
              <a:off x="838200" y="1676400"/>
              <a:ext cx="0" cy="803275"/>
            </a:xfrm>
            <a:prstGeom prst="straightConnector1">
              <a:avLst/>
            </a:prstGeom>
            <a:noFill/>
            <a:ln cap="sq" cmpd="sng" w="28575">
              <a:solidFill>
                <a:schemeClr val="dk1"/>
              </a:solidFill>
              <a:prstDash val="solid"/>
              <a:miter lim="8000"/>
              <a:headEnd len="sm" w="sm" type="none"/>
              <a:tailEnd len="sm" w="sm" type="none"/>
            </a:ln>
          </p:spPr>
        </p:cxnSp>
        <p:cxnSp>
          <p:nvCxnSpPr>
            <p:cNvPr id="2554" name="Google Shape;2554;p105"/>
            <p:cNvCxnSpPr/>
            <p:nvPr/>
          </p:nvCxnSpPr>
          <p:spPr>
            <a:xfrm>
              <a:off x="2590800" y="5908675"/>
              <a:ext cx="6248400" cy="0"/>
            </a:xfrm>
            <a:prstGeom prst="straightConnector1">
              <a:avLst/>
            </a:prstGeom>
            <a:noFill/>
            <a:ln cap="sq" cmpd="sng" w="28575">
              <a:solidFill>
                <a:schemeClr val="dk1"/>
              </a:solidFill>
              <a:prstDash val="solid"/>
              <a:miter lim="8000"/>
              <a:headEnd len="sm" w="sm" type="none"/>
              <a:tailEnd len="sm" w="sm" type="none"/>
            </a:ln>
          </p:spPr>
        </p:cxnSp>
        <p:cxnSp>
          <p:nvCxnSpPr>
            <p:cNvPr id="2555" name="Google Shape;2555;p105"/>
            <p:cNvCxnSpPr/>
            <p:nvPr/>
          </p:nvCxnSpPr>
          <p:spPr>
            <a:xfrm>
              <a:off x="838200" y="3606800"/>
              <a:ext cx="8001000" cy="0"/>
            </a:xfrm>
            <a:prstGeom prst="straightConnector1">
              <a:avLst/>
            </a:prstGeom>
            <a:noFill/>
            <a:ln cap="rnd" cmpd="sng" w="12700">
              <a:solidFill>
                <a:schemeClr val="dk1"/>
              </a:solidFill>
              <a:prstDash val="solid"/>
              <a:miter lim="8000"/>
              <a:headEnd len="sm" w="sm" type="none"/>
              <a:tailEnd len="sm" w="sm" type="none"/>
            </a:ln>
          </p:spPr>
        </p:cxnSp>
        <p:cxnSp>
          <p:nvCxnSpPr>
            <p:cNvPr id="2556" name="Google Shape;2556;p105"/>
            <p:cNvCxnSpPr/>
            <p:nvPr/>
          </p:nvCxnSpPr>
          <p:spPr>
            <a:xfrm>
              <a:off x="8839200" y="1676400"/>
              <a:ext cx="0" cy="4232275"/>
            </a:xfrm>
            <a:prstGeom prst="straightConnector1">
              <a:avLst/>
            </a:prstGeom>
            <a:noFill/>
            <a:ln cap="sq" cmpd="sng" w="28575">
              <a:solidFill>
                <a:schemeClr val="dk1"/>
              </a:solidFill>
              <a:prstDash val="solid"/>
              <a:miter lim="8000"/>
              <a:headEnd len="sm" w="sm" type="none"/>
              <a:tailEnd len="sm" w="sm" type="none"/>
            </a:ln>
          </p:spPr>
        </p:cxnSp>
      </p:grpSp>
      <p:sp>
        <p:nvSpPr>
          <p:cNvPr id="2557" name="Google Shape;2557;p10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1" name="Shape 2561"/>
        <p:cNvGrpSpPr/>
        <p:nvPr/>
      </p:nvGrpSpPr>
      <p:grpSpPr>
        <a:xfrm>
          <a:off x="0" y="0"/>
          <a:ext cx="0" cy="0"/>
          <a:chOff x="0" y="0"/>
          <a:chExt cx="0" cy="0"/>
        </a:xfrm>
      </p:grpSpPr>
      <p:sp>
        <p:nvSpPr>
          <p:cNvPr id="2562" name="Google Shape;2562;p10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563" name="Google Shape;2563;p106"/>
          <p:cNvSpPr txBox="1"/>
          <p:nvPr>
            <p:ph type="title"/>
          </p:nvPr>
        </p:nvSpPr>
        <p:spPr>
          <a:xfrm>
            <a:off x="1370012" y="301625"/>
            <a:ext cx="7313612" cy="688975"/>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400" u="none" cap="none" strike="noStrike">
                <a:solidFill>
                  <a:srgbClr val="1D3C69"/>
                </a:solidFill>
                <a:latin typeface="Arial"/>
                <a:ea typeface="Arial"/>
                <a:cs typeface="Arial"/>
                <a:sym typeface="Arial"/>
              </a:rPr>
              <a:t>الأفعال المساعده</a:t>
            </a:r>
            <a:r>
              <a:rPr b="0" i="0" lang="en-US" sz="3600" u="none" cap="none" strike="noStrike">
                <a:solidFill>
                  <a:srgbClr val="1D3C69"/>
                </a:solidFill>
                <a:latin typeface="Arial"/>
                <a:ea typeface="Arial"/>
                <a:cs typeface="Arial"/>
                <a:sym typeface="Arial"/>
              </a:rPr>
              <a:t>    </a:t>
            </a:r>
            <a:r>
              <a:rPr b="0" i="0" lang="en-US" sz="2800" u="none" cap="none" strike="noStrike">
                <a:solidFill>
                  <a:srgbClr val="1D3C69"/>
                </a:solidFill>
                <a:latin typeface="Arial"/>
                <a:ea typeface="Arial"/>
                <a:cs typeface="Arial"/>
                <a:sym typeface="Arial"/>
              </a:rPr>
              <a:t>Modals</a:t>
            </a:r>
            <a:endParaRPr/>
          </a:p>
        </p:txBody>
      </p:sp>
      <p:grpSp>
        <p:nvGrpSpPr>
          <p:cNvPr id="2564" name="Google Shape;2564;p106"/>
          <p:cNvGrpSpPr/>
          <p:nvPr/>
        </p:nvGrpSpPr>
        <p:grpSpPr>
          <a:xfrm>
            <a:off x="3657600" y="6248400"/>
            <a:ext cx="2514600" cy="381000"/>
            <a:chOff x="3657600" y="6248400"/>
            <a:chExt cx="2514600" cy="381000"/>
          </a:xfrm>
        </p:grpSpPr>
        <p:sp>
          <p:nvSpPr>
            <p:cNvPr id="2565" name="Google Shape;2565;p10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566" name="Google Shape;2566;p106"/>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567" name="Google Shape;2567;p106"/>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568" name="Google Shape;2568;p106"/>
          <p:cNvSpPr txBox="1"/>
          <p:nvPr/>
        </p:nvSpPr>
        <p:spPr>
          <a:xfrm>
            <a:off x="1066800" y="1905000"/>
            <a:ext cx="7696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569" name="Google Shape;2569;p106"/>
          <p:cNvGrpSpPr/>
          <p:nvPr/>
        </p:nvGrpSpPr>
        <p:grpSpPr>
          <a:xfrm>
            <a:off x="914400" y="990600"/>
            <a:ext cx="7848600" cy="4975225"/>
            <a:chOff x="914400" y="990600"/>
            <a:chExt cx="7848600" cy="4975225"/>
          </a:xfrm>
        </p:grpSpPr>
        <p:sp>
          <p:nvSpPr>
            <p:cNvPr id="2570" name="Google Shape;2570;p106"/>
            <p:cNvSpPr txBox="1"/>
            <p:nvPr/>
          </p:nvSpPr>
          <p:spPr>
            <a:xfrm>
              <a:off x="7391400" y="4521200"/>
              <a:ext cx="1371600" cy="847725"/>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571" name="Google Shape;2571;p106"/>
            <p:cNvSpPr txBox="1"/>
            <p:nvPr/>
          </p:nvSpPr>
          <p:spPr>
            <a:xfrm>
              <a:off x="6019800" y="4521200"/>
              <a:ext cx="1371600" cy="847725"/>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572" name="Google Shape;2572;p106"/>
            <p:cNvSpPr txBox="1"/>
            <p:nvPr/>
          </p:nvSpPr>
          <p:spPr>
            <a:xfrm>
              <a:off x="4038600" y="4521200"/>
              <a:ext cx="1981200" cy="8477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400" u="none" cap="none" strike="noStrike">
                  <a:solidFill>
                    <a:srgbClr val="0000CC"/>
                  </a:solidFill>
                  <a:latin typeface="Verdana"/>
                  <a:ea typeface="Verdana"/>
                  <a:cs typeface="Verdana"/>
                  <a:sym typeface="Verdana"/>
                </a:rPr>
                <a:t>Might </a:t>
              </a:r>
              <a:r>
                <a:rPr b="1" i="0" lang="en-US" sz="1400" u="none" cap="none" strike="noStrike">
                  <a:solidFill>
                    <a:schemeClr val="dk1"/>
                  </a:solidFill>
                  <a:latin typeface="Verdana"/>
                  <a:ea typeface="Verdana"/>
                  <a:cs typeface="Verdana"/>
                  <a:sym typeface="Verdana"/>
                </a:rPr>
                <a:t>I succeed?</a:t>
              </a:r>
              <a:endParaRPr/>
            </a:p>
          </p:txBody>
        </p:sp>
        <p:sp>
          <p:nvSpPr>
            <p:cNvPr id="2573" name="Google Shape;2573;p106"/>
            <p:cNvSpPr txBox="1"/>
            <p:nvPr/>
          </p:nvSpPr>
          <p:spPr>
            <a:xfrm>
              <a:off x="2468562" y="4521200"/>
              <a:ext cx="1570037" cy="8477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I </a:t>
              </a:r>
              <a:r>
                <a:rPr b="1" i="0" lang="en-US" sz="1400" u="none" cap="none" strike="noStrike">
                  <a:solidFill>
                    <a:srgbClr val="0000CC"/>
                  </a:solidFill>
                  <a:latin typeface="Verdana"/>
                  <a:ea typeface="Verdana"/>
                  <a:cs typeface="Verdana"/>
                  <a:sym typeface="Verdana"/>
                </a:rPr>
                <a:t>might not</a:t>
              </a:r>
              <a:r>
                <a:rPr b="1" i="0" lang="en-US" sz="1400" u="none" cap="none" strike="noStrike">
                  <a:solidFill>
                    <a:schemeClr val="dk1"/>
                  </a:solidFill>
                  <a:latin typeface="Verdana"/>
                  <a:ea typeface="Verdana"/>
                  <a:cs typeface="Verdana"/>
                  <a:sym typeface="Verdana"/>
                </a:rPr>
                <a:t> succeed.</a:t>
              </a:r>
              <a:endParaRPr/>
            </a:p>
          </p:txBody>
        </p:sp>
        <p:sp>
          <p:nvSpPr>
            <p:cNvPr id="2574" name="Google Shape;2574;p106"/>
            <p:cNvSpPr txBox="1"/>
            <p:nvPr/>
          </p:nvSpPr>
          <p:spPr>
            <a:xfrm>
              <a:off x="914400" y="4521200"/>
              <a:ext cx="1554162" cy="8477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I </a:t>
              </a:r>
              <a:r>
                <a:rPr b="1" i="0" lang="en-US" sz="1400" u="none" cap="none" strike="noStrike">
                  <a:solidFill>
                    <a:srgbClr val="0000CC"/>
                  </a:solidFill>
                  <a:latin typeface="Verdana"/>
                  <a:ea typeface="Verdana"/>
                  <a:cs typeface="Verdana"/>
                  <a:sym typeface="Verdana"/>
                </a:rPr>
                <a:t>might</a:t>
              </a:r>
              <a:r>
                <a:rPr b="1" i="0" lang="en-US" sz="1400" u="none" cap="none" strike="noStrike">
                  <a:solidFill>
                    <a:schemeClr val="dk1"/>
                  </a:solidFill>
                  <a:latin typeface="Verdana"/>
                  <a:ea typeface="Verdana"/>
                  <a:cs typeface="Verdana"/>
                  <a:sym typeface="Verdana"/>
                </a:rPr>
                <a:t> succeed.</a:t>
              </a:r>
              <a:endParaRPr/>
            </a:p>
          </p:txBody>
        </p:sp>
        <p:sp>
          <p:nvSpPr>
            <p:cNvPr id="2575" name="Google Shape;2575;p106"/>
            <p:cNvSpPr txBox="1"/>
            <p:nvPr/>
          </p:nvSpPr>
          <p:spPr>
            <a:xfrm>
              <a:off x="7391400" y="5368925"/>
              <a:ext cx="1371600" cy="596900"/>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576" name="Google Shape;2576;p106"/>
            <p:cNvSpPr txBox="1"/>
            <p:nvPr/>
          </p:nvSpPr>
          <p:spPr>
            <a:xfrm>
              <a:off x="6019800" y="5368925"/>
              <a:ext cx="1371600" cy="596900"/>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577" name="Google Shape;2577;p106"/>
            <p:cNvSpPr txBox="1"/>
            <p:nvPr/>
          </p:nvSpPr>
          <p:spPr>
            <a:xfrm>
              <a:off x="4038600" y="5368925"/>
              <a:ext cx="1981200" cy="5969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400" u="none" cap="none" strike="noStrike">
                  <a:solidFill>
                    <a:srgbClr val="0000CC"/>
                  </a:solidFill>
                  <a:latin typeface="Verdana"/>
                  <a:ea typeface="Verdana"/>
                  <a:cs typeface="Verdana"/>
                  <a:sym typeface="Verdana"/>
                </a:rPr>
                <a:t>May</a:t>
              </a:r>
              <a:r>
                <a:rPr b="1" i="0" lang="en-US" sz="1400" u="none" cap="none" strike="noStrike">
                  <a:solidFill>
                    <a:schemeClr val="dk1"/>
                  </a:solidFill>
                  <a:latin typeface="Verdana"/>
                  <a:ea typeface="Verdana"/>
                  <a:cs typeface="Verdana"/>
                  <a:sym typeface="Verdana"/>
                </a:rPr>
                <a:t> I sleep?</a:t>
              </a:r>
              <a:endParaRPr/>
            </a:p>
          </p:txBody>
        </p:sp>
        <p:sp>
          <p:nvSpPr>
            <p:cNvPr id="2578" name="Google Shape;2578;p106"/>
            <p:cNvSpPr txBox="1"/>
            <p:nvPr/>
          </p:nvSpPr>
          <p:spPr>
            <a:xfrm>
              <a:off x="2468562" y="5368925"/>
              <a:ext cx="1570037" cy="5969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I </a:t>
              </a:r>
              <a:r>
                <a:rPr b="1" i="0" lang="en-US" sz="1400" u="none" cap="none" strike="noStrike">
                  <a:solidFill>
                    <a:srgbClr val="0000CC"/>
                  </a:solidFill>
                  <a:latin typeface="Verdana"/>
                  <a:ea typeface="Verdana"/>
                  <a:cs typeface="Verdana"/>
                  <a:sym typeface="Verdana"/>
                </a:rPr>
                <a:t>may not</a:t>
              </a:r>
              <a:r>
                <a:rPr b="1" i="0" lang="en-US" sz="1400" u="none" cap="none" strike="noStrike">
                  <a:solidFill>
                    <a:schemeClr val="dk1"/>
                  </a:solidFill>
                  <a:latin typeface="Verdana"/>
                  <a:ea typeface="Verdana"/>
                  <a:cs typeface="Verdana"/>
                  <a:sym typeface="Verdana"/>
                </a:rPr>
                <a:t> sleep.</a:t>
              </a:r>
              <a:endParaRPr/>
            </a:p>
          </p:txBody>
        </p:sp>
        <p:sp>
          <p:nvSpPr>
            <p:cNvPr id="2579" name="Google Shape;2579;p106"/>
            <p:cNvSpPr txBox="1"/>
            <p:nvPr/>
          </p:nvSpPr>
          <p:spPr>
            <a:xfrm>
              <a:off x="914400" y="5368925"/>
              <a:ext cx="1554162" cy="5969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I </a:t>
              </a:r>
              <a:r>
                <a:rPr b="1" i="0" lang="en-US" sz="1400" u="none" cap="none" strike="noStrike">
                  <a:solidFill>
                    <a:srgbClr val="0000CC"/>
                  </a:solidFill>
                  <a:latin typeface="Verdana"/>
                  <a:ea typeface="Verdana"/>
                  <a:cs typeface="Verdana"/>
                  <a:sym typeface="Verdana"/>
                </a:rPr>
                <a:t>may</a:t>
              </a:r>
              <a:r>
                <a:rPr b="1" i="0" lang="en-US" sz="1400" u="none" cap="none" strike="noStrike">
                  <a:solidFill>
                    <a:schemeClr val="dk1"/>
                  </a:solidFill>
                  <a:latin typeface="Verdana"/>
                  <a:ea typeface="Verdana"/>
                  <a:cs typeface="Verdana"/>
                  <a:sym typeface="Verdana"/>
                </a:rPr>
                <a:t> sleep.</a:t>
              </a:r>
              <a:endParaRPr/>
            </a:p>
          </p:txBody>
        </p:sp>
        <p:sp>
          <p:nvSpPr>
            <p:cNvPr id="2580" name="Google Shape;2580;p106"/>
            <p:cNvSpPr txBox="1"/>
            <p:nvPr/>
          </p:nvSpPr>
          <p:spPr>
            <a:xfrm>
              <a:off x="7391400" y="3076575"/>
              <a:ext cx="1371600" cy="5969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No, he </a:t>
              </a:r>
              <a:r>
                <a:rPr b="1" i="0" lang="en-US" sz="1400" u="none" cap="none" strike="noStrike">
                  <a:solidFill>
                    <a:srgbClr val="0000CC"/>
                  </a:solidFill>
                  <a:latin typeface="Verdana"/>
                  <a:ea typeface="Verdana"/>
                  <a:cs typeface="Verdana"/>
                  <a:sym typeface="Verdana"/>
                </a:rPr>
                <a:t>will not</a:t>
              </a:r>
              <a:r>
                <a:rPr b="1" i="0" lang="en-US" sz="1400" u="none" cap="none" strike="noStrike">
                  <a:solidFill>
                    <a:schemeClr val="dk1"/>
                  </a:solidFill>
                  <a:latin typeface="Verdana"/>
                  <a:ea typeface="Verdana"/>
                  <a:cs typeface="Verdana"/>
                  <a:sym typeface="Verdana"/>
                </a:rPr>
                <a:t>.</a:t>
              </a:r>
              <a:endParaRPr/>
            </a:p>
          </p:txBody>
        </p:sp>
        <p:sp>
          <p:nvSpPr>
            <p:cNvPr id="2581" name="Google Shape;2581;p106"/>
            <p:cNvSpPr txBox="1"/>
            <p:nvPr/>
          </p:nvSpPr>
          <p:spPr>
            <a:xfrm>
              <a:off x="6019800" y="3076575"/>
              <a:ext cx="1371600" cy="5969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Yes, he </a:t>
              </a:r>
              <a:r>
                <a:rPr b="1" i="0" lang="en-US" sz="1400" u="none" cap="none" strike="noStrike">
                  <a:solidFill>
                    <a:srgbClr val="0000CC"/>
                  </a:solidFill>
                  <a:latin typeface="Verdana"/>
                  <a:ea typeface="Verdana"/>
                  <a:cs typeface="Verdana"/>
                  <a:sym typeface="Verdana"/>
                </a:rPr>
                <a:t>will.</a:t>
              </a:r>
              <a:endParaRPr/>
            </a:p>
          </p:txBody>
        </p:sp>
        <p:sp>
          <p:nvSpPr>
            <p:cNvPr id="2582" name="Google Shape;2582;p106"/>
            <p:cNvSpPr txBox="1"/>
            <p:nvPr/>
          </p:nvSpPr>
          <p:spPr>
            <a:xfrm>
              <a:off x="4038600" y="3076575"/>
              <a:ext cx="1981200" cy="5969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400" u="none" cap="none" strike="noStrike">
                  <a:solidFill>
                    <a:srgbClr val="0000CC"/>
                  </a:solidFill>
                  <a:latin typeface="Verdana"/>
                  <a:ea typeface="Verdana"/>
                  <a:cs typeface="Verdana"/>
                  <a:sym typeface="Verdana"/>
                </a:rPr>
                <a:t>Will </a:t>
              </a:r>
              <a:r>
                <a:rPr b="1" i="0" lang="en-US" sz="1400" u="none" cap="none" strike="noStrike">
                  <a:solidFill>
                    <a:schemeClr val="dk1"/>
                  </a:solidFill>
                  <a:latin typeface="Verdana"/>
                  <a:ea typeface="Verdana"/>
                  <a:cs typeface="Verdana"/>
                  <a:sym typeface="Verdana"/>
                </a:rPr>
                <a:t>he leave?</a:t>
              </a:r>
              <a:endParaRPr/>
            </a:p>
          </p:txBody>
        </p:sp>
        <p:sp>
          <p:nvSpPr>
            <p:cNvPr id="2583" name="Google Shape;2583;p106"/>
            <p:cNvSpPr txBox="1"/>
            <p:nvPr/>
          </p:nvSpPr>
          <p:spPr>
            <a:xfrm>
              <a:off x="2468562" y="3076575"/>
              <a:ext cx="1570037" cy="5969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He </a:t>
              </a:r>
              <a:r>
                <a:rPr b="1" i="0" lang="en-US" sz="1400" u="none" cap="none" strike="noStrike">
                  <a:solidFill>
                    <a:srgbClr val="0000CC"/>
                  </a:solidFill>
                  <a:latin typeface="Verdana"/>
                  <a:ea typeface="Verdana"/>
                  <a:cs typeface="Verdana"/>
                  <a:sym typeface="Verdana"/>
                </a:rPr>
                <a:t>will not</a:t>
              </a:r>
              <a:r>
                <a:rPr b="1" i="0" lang="en-US" sz="1400" u="none" cap="none" strike="noStrike">
                  <a:solidFill>
                    <a:schemeClr val="dk1"/>
                  </a:solidFill>
                  <a:latin typeface="Verdana"/>
                  <a:ea typeface="Verdana"/>
                  <a:cs typeface="Verdana"/>
                  <a:sym typeface="Verdana"/>
                </a:rPr>
                <a:t> leave.</a:t>
              </a:r>
              <a:endParaRPr/>
            </a:p>
          </p:txBody>
        </p:sp>
        <p:sp>
          <p:nvSpPr>
            <p:cNvPr id="2584" name="Google Shape;2584;p106"/>
            <p:cNvSpPr txBox="1"/>
            <p:nvPr/>
          </p:nvSpPr>
          <p:spPr>
            <a:xfrm>
              <a:off x="914400" y="3076575"/>
              <a:ext cx="1554162" cy="5969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He </a:t>
              </a:r>
              <a:r>
                <a:rPr b="1" i="0" lang="en-US" sz="1400" u="none" cap="none" strike="noStrike">
                  <a:solidFill>
                    <a:srgbClr val="0000CC"/>
                  </a:solidFill>
                  <a:latin typeface="Verdana"/>
                  <a:ea typeface="Verdana"/>
                  <a:cs typeface="Verdana"/>
                  <a:sym typeface="Verdana"/>
                </a:rPr>
                <a:t>will</a:t>
              </a:r>
              <a:r>
                <a:rPr b="1" i="0" lang="en-US" sz="1400" u="none" cap="none" strike="noStrike">
                  <a:solidFill>
                    <a:schemeClr val="dk1"/>
                  </a:solidFill>
                  <a:latin typeface="Verdana"/>
                  <a:ea typeface="Verdana"/>
                  <a:cs typeface="Verdana"/>
                  <a:sym typeface="Verdana"/>
                </a:rPr>
                <a:t> leave.</a:t>
              </a:r>
              <a:endParaRPr/>
            </a:p>
          </p:txBody>
        </p:sp>
        <p:sp>
          <p:nvSpPr>
            <p:cNvPr id="2585" name="Google Shape;2585;p106"/>
            <p:cNvSpPr txBox="1"/>
            <p:nvPr/>
          </p:nvSpPr>
          <p:spPr>
            <a:xfrm>
              <a:off x="7391400" y="2228850"/>
              <a:ext cx="1371600" cy="8477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No, they </a:t>
              </a:r>
              <a:r>
                <a:rPr b="1" i="0" lang="en-US" sz="1400" u="none" cap="none" strike="noStrike">
                  <a:solidFill>
                    <a:srgbClr val="0000CC"/>
                  </a:solidFill>
                  <a:latin typeface="Verdana"/>
                  <a:ea typeface="Verdana"/>
                  <a:cs typeface="Verdana"/>
                  <a:sym typeface="Verdana"/>
                </a:rPr>
                <a:t>should not</a:t>
              </a:r>
              <a:r>
                <a:rPr b="1" i="0" lang="en-US" sz="1400" u="none" cap="none" strike="noStrike">
                  <a:solidFill>
                    <a:schemeClr val="dk1"/>
                  </a:solidFill>
                  <a:latin typeface="Verdana"/>
                  <a:ea typeface="Verdana"/>
                  <a:cs typeface="Verdana"/>
                  <a:sym typeface="Verdana"/>
                </a:rPr>
                <a:t>.</a:t>
              </a:r>
              <a:endParaRPr/>
            </a:p>
          </p:txBody>
        </p:sp>
        <p:sp>
          <p:nvSpPr>
            <p:cNvPr id="2586" name="Google Shape;2586;p106"/>
            <p:cNvSpPr txBox="1"/>
            <p:nvPr/>
          </p:nvSpPr>
          <p:spPr>
            <a:xfrm>
              <a:off x="6019800" y="2228850"/>
              <a:ext cx="1371600" cy="8477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Yes, they </a:t>
              </a:r>
              <a:r>
                <a:rPr b="1" i="0" lang="en-US" sz="1400" u="none" cap="none" strike="noStrike">
                  <a:solidFill>
                    <a:srgbClr val="0000CC"/>
                  </a:solidFill>
                  <a:latin typeface="Verdana"/>
                  <a:ea typeface="Verdana"/>
                  <a:cs typeface="Verdana"/>
                  <a:sym typeface="Verdana"/>
                </a:rPr>
                <a:t>should.</a:t>
              </a:r>
              <a:endParaRPr/>
            </a:p>
          </p:txBody>
        </p:sp>
        <p:sp>
          <p:nvSpPr>
            <p:cNvPr id="2587" name="Google Shape;2587;p106"/>
            <p:cNvSpPr txBox="1"/>
            <p:nvPr/>
          </p:nvSpPr>
          <p:spPr>
            <a:xfrm>
              <a:off x="4038600" y="2228850"/>
              <a:ext cx="1981200" cy="8477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400" u="none" cap="none" strike="noStrike">
                  <a:solidFill>
                    <a:srgbClr val="0000CC"/>
                  </a:solidFill>
                  <a:latin typeface="Verdana"/>
                  <a:ea typeface="Verdana"/>
                  <a:cs typeface="Verdana"/>
                  <a:sym typeface="Verdana"/>
                </a:rPr>
                <a:t>Should</a:t>
              </a:r>
              <a:r>
                <a:rPr b="1" i="0" lang="en-US" sz="1400" u="none" cap="none" strike="noStrike">
                  <a:solidFill>
                    <a:schemeClr val="dk1"/>
                  </a:solidFill>
                  <a:latin typeface="Verdana"/>
                  <a:ea typeface="Verdana"/>
                  <a:cs typeface="Verdana"/>
                  <a:sym typeface="Verdana"/>
                </a:rPr>
                <a:t> they eat now?</a:t>
              </a:r>
              <a:endParaRPr/>
            </a:p>
          </p:txBody>
        </p:sp>
        <p:sp>
          <p:nvSpPr>
            <p:cNvPr id="2588" name="Google Shape;2588;p106"/>
            <p:cNvSpPr txBox="1"/>
            <p:nvPr/>
          </p:nvSpPr>
          <p:spPr>
            <a:xfrm>
              <a:off x="2468562" y="2228850"/>
              <a:ext cx="1570037" cy="8477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They </a:t>
              </a:r>
              <a:r>
                <a:rPr b="1" i="0" lang="en-US" sz="1400" u="none" cap="none" strike="noStrike">
                  <a:solidFill>
                    <a:srgbClr val="0000CC"/>
                  </a:solidFill>
                  <a:latin typeface="Verdana"/>
                  <a:ea typeface="Verdana"/>
                  <a:cs typeface="Verdana"/>
                  <a:sym typeface="Verdana"/>
                </a:rPr>
                <a:t>should not</a:t>
              </a:r>
              <a:r>
                <a:rPr b="1" i="0" lang="en-US" sz="1400" u="none" cap="none" strike="noStrike">
                  <a:solidFill>
                    <a:schemeClr val="dk1"/>
                  </a:solidFill>
                  <a:latin typeface="Verdana"/>
                  <a:ea typeface="Verdana"/>
                  <a:cs typeface="Verdana"/>
                  <a:sym typeface="Verdana"/>
                </a:rPr>
                <a:t> eat now.</a:t>
              </a:r>
              <a:endParaRPr/>
            </a:p>
          </p:txBody>
        </p:sp>
        <p:sp>
          <p:nvSpPr>
            <p:cNvPr id="2589" name="Google Shape;2589;p106"/>
            <p:cNvSpPr txBox="1"/>
            <p:nvPr/>
          </p:nvSpPr>
          <p:spPr>
            <a:xfrm>
              <a:off x="914400" y="2228850"/>
              <a:ext cx="1554162" cy="8477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They </a:t>
              </a:r>
              <a:r>
                <a:rPr b="1" i="0" lang="en-US" sz="1400" u="none" cap="none" strike="noStrike">
                  <a:solidFill>
                    <a:srgbClr val="0000CC"/>
                  </a:solidFill>
                  <a:latin typeface="Verdana"/>
                  <a:ea typeface="Verdana"/>
                  <a:cs typeface="Verdana"/>
                  <a:sym typeface="Verdana"/>
                </a:rPr>
                <a:t>should</a:t>
              </a:r>
              <a:r>
                <a:rPr b="1" i="0" lang="en-US" sz="1400" u="none" cap="none" strike="noStrike">
                  <a:solidFill>
                    <a:schemeClr val="dk1"/>
                  </a:solidFill>
                  <a:latin typeface="Verdana"/>
                  <a:ea typeface="Verdana"/>
                  <a:cs typeface="Verdana"/>
                  <a:sym typeface="Verdana"/>
                </a:rPr>
                <a:t> eat now.</a:t>
              </a:r>
              <a:endParaRPr/>
            </a:p>
          </p:txBody>
        </p:sp>
        <p:sp>
          <p:nvSpPr>
            <p:cNvPr id="2590" name="Google Shape;2590;p106"/>
            <p:cNvSpPr txBox="1"/>
            <p:nvPr/>
          </p:nvSpPr>
          <p:spPr>
            <a:xfrm>
              <a:off x="7391400" y="3673475"/>
              <a:ext cx="1371600" cy="8477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No, he </a:t>
              </a:r>
              <a:r>
                <a:rPr b="1" i="0" lang="en-US" sz="1400" u="none" cap="none" strike="noStrike">
                  <a:solidFill>
                    <a:srgbClr val="0000CC"/>
                  </a:solidFill>
                  <a:latin typeface="Verdana"/>
                  <a:ea typeface="Verdana"/>
                  <a:cs typeface="Verdana"/>
                  <a:sym typeface="Verdana"/>
                </a:rPr>
                <a:t>would not</a:t>
              </a:r>
              <a:r>
                <a:rPr b="1" i="0" lang="en-US" sz="1400" u="none" cap="none" strike="noStrike">
                  <a:solidFill>
                    <a:schemeClr val="dk1"/>
                  </a:solidFill>
                  <a:latin typeface="Verdana"/>
                  <a:ea typeface="Verdana"/>
                  <a:cs typeface="Verdana"/>
                  <a:sym typeface="Verdana"/>
                </a:rPr>
                <a:t>.</a:t>
              </a:r>
              <a:endParaRPr/>
            </a:p>
          </p:txBody>
        </p:sp>
        <p:sp>
          <p:nvSpPr>
            <p:cNvPr id="2591" name="Google Shape;2591;p106"/>
            <p:cNvSpPr txBox="1"/>
            <p:nvPr/>
          </p:nvSpPr>
          <p:spPr>
            <a:xfrm>
              <a:off x="6019800" y="3673475"/>
              <a:ext cx="1371600" cy="8477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Yes, he </a:t>
              </a:r>
              <a:r>
                <a:rPr b="1" i="0" lang="en-US" sz="1400" u="none" cap="none" strike="noStrike">
                  <a:solidFill>
                    <a:srgbClr val="0000CC"/>
                  </a:solidFill>
                  <a:latin typeface="Verdana"/>
                  <a:ea typeface="Verdana"/>
                  <a:cs typeface="Verdana"/>
                  <a:sym typeface="Verdana"/>
                </a:rPr>
                <a:t>would.</a:t>
              </a:r>
              <a:endParaRPr/>
            </a:p>
          </p:txBody>
        </p:sp>
        <p:sp>
          <p:nvSpPr>
            <p:cNvPr id="2592" name="Google Shape;2592;p106"/>
            <p:cNvSpPr txBox="1"/>
            <p:nvPr/>
          </p:nvSpPr>
          <p:spPr>
            <a:xfrm>
              <a:off x="4038600" y="3673475"/>
              <a:ext cx="1981200" cy="8477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400" u="none" cap="none" strike="noStrike">
                  <a:solidFill>
                    <a:srgbClr val="0000CC"/>
                  </a:solidFill>
                  <a:latin typeface="Verdana"/>
                  <a:ea typeface="Verdana"/>
                  <a:cs typeface="Verdana"/>
                  <a:sym typeface="Verdana"/>
                </a:rPr>
                <a:t>Would </a:t>
              </a:r>
              <a:r>
                <a:rPr b="1" i="0" lang="en-US" sz="1400" u="none" cap="none" strike="noStrike">
                  <a:solidFill>
                    <a:schemeClr val="dk1"/>
                  </a:solidFill>
                  <a:latin typeface="Verdana"/>
                  <a:ea typeface="Verdana"/>
                  <a:cs typeface="Verdana"/>
                  <a:sym typeface="Verdana"/>
                </a:rPr>
                <a:t>he leave?</a:t>
              </a:r>
              <a:endParaRPr/>
            </a:p>
          </p:txBody>
        </p:sp>
        <p:sp>
          <p:nvSpPr>
            <p:cNvPr id="2593" name="Google Shape;2593;p106"/>
            <p:cNvSpPr txBox="1"/>
            <p:nvPr/>
          </p:nvSpPr>
          <p:spPr>
            <a:xfrm>
              <a:off x="2468562" y="3673475"/>
              <a:ext cx="1570037" cy="8477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He </a:t>
              </a:r>
              <a:r>
                <a:rPr b="1" i="0" lang="en-US" sz="1400" u="none" cap="none" strike="noStrike">
                  <a:solidFill>
                    <a:srgbClr val="0000CC"/>
                  </a:solidFill>
                  <a:latin typeface="Verdana"/>
                  <a:ea typeface="Verdana"/>
                  <a:cs typeface="Verdana"/>
                  <a:sym typeface="Verdana"/>
                </a:rPr>
                <a:t>would not</a:t>
              </a:r>
              <a:r>
                <a:rPr b="1" i="0" lang="en-US" sz="1400" u="none" cap="none" strike="noStrike">
                  <a:solidFill>
                    <a:schemeClr val="dk1"/>
                  </a:solidFill>
                  <a:latin typeface="Verdana"/>
                  <a:ea typeface="Verdana"/>
                  <a:cs typeface="Verdana"/>
                  <a:sym typeface="Verdana"/>
                </a:rPr>
                <a:t> succeed.</a:t>
              </a:r>
              <a:endParaRPr/>
            </a:p>
          </p:txBody>
        </p:sp>
        <p:sp>
          <p:nvSpPr>
            <p:cNvPr id="2594" name="Google Shape;2594;p106"/>
            <p:cNvSpPr txBox="1"/>
            <p:nvPr/>
          </p:nvSpPr>
          <p:spPr>
            <a:xfrm>
              <a:off x="914400" y="3673475"/>
              <a:ext cx="1554162" cy="8477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He</a:t>
              </a:r>
              <a:r>
                <a:rPr b="1" i="0" lang="en-US" sz="1400" u="none" cap="none" strike="noStrike">
                  <a:solidFill>
                    <a:srgbClr val="0000CC"/>
                  </a:solidFill>
                  <a:latin typeface="Verdana"/>
                  <a:ea typeface="Verdana"/>
                  <a:cs typeface="Verdana"/>
                  <a:sym typeface="Verdana"/>
                </a:rPr>
                <a:t> would </a:t>
              </a:r>
              <a:r>
                <a:rPr b="1" i="0" lang="en-US" sz="1400" u="none" cap="none" strike="noStrike">
                  <a:solidFill>
                    <a:schemeClr val="dk1"/>
                  </a:solidFill>
                  <a:latin typeface="Verdana"/>
                  <a:ea typeface="Verdana"/>
                  <a:cs typeface="Verdana"/>
                  <a:sym typeface="Verdana"/>
                </a:rPr>
                <a:t>succeed.</a:t>
              </a:r>
              <a:endParaRPr/>
            </a:p>
          </p:txBody>
        </p:sp>
        <p:sp>
          <p:nvSpPr>
            <p:cNvPr id="2595" name="Google Shape;2595;p106"/>
            <p:cNvSpPr txBox="1"/>
            <p:nvPr/>
          </p:nvSpPr>
          <p:spPr>
            <a:xfrm>
              <a:off x="4038600" y="990600"/>
              <a:ext cx="1981200" cy="12382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Question</a:t>
              </a:r>
              <a:endParaRPr/>
            </a:p>
            <a:p>
              <a:pPr indent="0" lvl="0" marL="0" marR="0" rtl="1" algn="ctr">
                <a:lnSpc>
                  <a:spcPct val="100000"/>
                </a:lnSpc>
                <a:spcBef>
                  <a:spcPts val="360"/>
                </a:spcBef>
                <a:spcAft>
                  <a:spcPts val="0"/>
                </a:spcAft>
                <a:buClr>
                  <a:srgbClr val="CC3300"/>
                </a:buClr>
                <a:buFont typeface="Verdana"/>
                <a:buNone/>
              </a:pPr>
              <a:r>
                <a:rPr b="1" i="0" lang="en-US" sz="1800" u="none" cap="none" strike="noStrike">
                  <a:solidFill>
                    <a:srgbClr val="CC3300"/>
                  </a:solidFill>
                  <a:latin typeface="Verdana"/>
                  <a:ea typeface="Verdana"/>
                  <a:cs typeface="Verdana"/>
                  <a:sym typeface="Verdana"/>
                </a:rPr>
                <a:t>إثبات</a:t>
              </a:r>
              <a:endParaRPr/>
            </a:p>
          </p:txBody>
        </p:sp>
        <p:sp>
          <p:nvSpPr>
            <p:cNvPr id="2596" name="Google Shape;2596;p106"/>
            <p:cNvSpPr txBox="1"/>
            <p:nvPr/>
          </p:nvSpPr>
          <p:spPr>
            <a:xfrm>
              <a:off x="6019800" y="1828800"/>
              <a:ext cx="1371600" cy="4000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400" u="none" cap="none" strike="noStrike">
                  <a:solidFill>
                    <a:srgbClr val="CC3300"/>
                  </a:solidFill>
                  <a:latin typeface="Verdana"/>
                  <a:ea typeface="Verdana"/>
                  <a:cs typeface="Verdana"/>
                  <a:sym typeface="Verdana"/>
                </a:rPr>
                <a:t>Affirmative</a:t>
              </a:r>
              <a:endParaRPr/>
            </a:p>
          </p:txBody>
        </p:sp>
        <p:sp>
          <p:nvSpPr>
            <p:cNvPr id="2597" name="Google Shape;2597;p106"/>
            <p:cNvSpPr txBox="1"/>
            <p:nvPr/>
          </p:nvSpPr>
          <p:spPr>
            <a:xfrm>
              <a:off x="6019800" y="990600"/>
              <a:ext cx="2743200" cy="8382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Short Answers</a:t>
              </a:r>
              <a:endParaRPr/>
            </a:p>
            <a:p>
              <a:pPr indent="0" lvl="0" marL="0" marR="0" rtl="1" algn="ctr">
                <a:lnSpc>
                  <a:spcPct val="100000"/>
                </a:lnSpc>
                <a:spcBef>
                  <a:spcPts val="360"/>
                </a:spcBef>
                <a:spcAft>
                  <a:spcPts val="0"/>
                </a:spcAft>
                <a:buClr>
                  <a:srgbClr val="CC3300"/>
                </a:buClr>
                <a:buFont typeface="Verdana"/>
                <a:buNone/>
              </a:pPr>
              <a:r>
                <a:rPr b="1" i="0" lang="en-US" sz="1800" u="none" cap="none" strike="noStrike">
                  <a:solidFill>
                    <a:srgbClr val="CC3300"/>
                  </a:solidFill>
                  <a:latin typeface="Verdana"/>
                  <a:ea typeface="Verdana"/>
                  <a:cs typeface="Verdana"/>
                  <a:sym typeface="Verdana"/>
                </a:rPr>
                <a:t>إجابات مختصرة</a:t>
              </a:r>
              <a:endParaRPr/>
            </a:p>
          </p:txBody>
        </p:sp>
        <p:sp>
          <p:nvSpPr>
            <p:cNvPr id="2598" name="Google Shape;2598;p106"/>
            <p:cNvSpPr txBox="1"/>
            <p:nvPr/>
          </p:nvSpPr>
          <p:spPr>
            <a:xfrm>
              <a:off x="2468562" y="990600"/>
              <a:ext cx="1570037" cy="12382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Negative</a:t>
              </a:r>
              <a:endParaRPr/>
            </a:p>
            <a:p>
              <a:pPr indent="0" lvl="0" marL="0" marR="0" rtl="1" algn="ctr">
                <a:lnSpc>
                  <a:spcPct val="100000"/>
                </a:lnSpc>
                <a:spcBef>
                  <a:spcPts val="360"/>
                </a:spcBef>
                <a:spcAft>
                  <a:spcPts val="0"/>
                </a:spcAft>
                <a:buClr>
                  <a:srgbClr val="CC3300"/>
                </a:buClr>
                <a:buFont typeface="Verdana"/>
                <a:buNone/>
              </a:pPr>
              <a:r>
                <a:rPr b="1" i="0" lang="en-US" sz="1800" u="none" cap="none" strike="noStrike">
                  <a:solidFill>
                    <a:srgbClr val="CC3300"/>
                  </a:solidFill>
                  <a:latin typeface="Verdana"/>
                  <a:ea typeface="Verdana"/>
                  <a:cs typeface="Verdana"/>
                  <a:sym typeface="Verdana"/>
                </a:rPr>
                <a:t>نفي</a:t>
              </a:r>
              <a:endParaRPr/>
            </a:p>
          </p:txBody>
        </p:sp>
        <p:sp>
          <p:nvSpPr>
            <p:cNvPr id="2599" name="Google Shape;2599;p106"/>
            <p:cNvSpPr txBox="1"/>
            <p:nvPr/>
          </p:nvSpPr>
          <p:spPr>
            <a:xfrm>
              <a:off x="7391400" y="1828800"/>
              <a:ext cx="1371600" cy="4000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Negative</a:t>
              </a:r>
              <a:endParaRPr/>
            </a:p>
          </p:txBody>
        </p:sp>
        <p:sp>
          <p:nvSpPr>
            <p:cNvPr id="2600" name="Google Shape;2600;p106"/>
            <p:cNvSpPr txBox="1"/>
            <p:nvPr/>
          </p:nvSpPr>
          <p:spPr>
            <a:xfrm>
              <a:off x="914400" y="990600"/>
              <a:ext cx="1554162" cy="12382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Affirmative</a:t>
              </a:r>
              <a:endParaRPr/>
            </a:p>
            <a:p>
              <a:pPr indent="0" lvl="0" marL="0" marR="0" rtl="1" algn="ctr">
                <a:lnSpc>
                  <a:spcPct val="100000"/>
                </a:lnSpc>
                <a:spcBef>
                  <a:spcPts val="360"/>
                </a:spcBef>
                <a:spcAft>
                  <a:spcPts val="0"/>
                </a:spcAft>
                <a:buClr>
                  <a:srgbClr val="CC3300"/>
                </a:buClr>
                <a:buFont typeface="Verdana"/>
                <a:buNone/>
              </a:pPr>
              <a:r>
                <a:rPr b="1" i="0" lang="en-US" sz="1800" u="none" cap="none" strike="noStrike">
                  <a:solidFill>
                    <a:srgbClr val="CC3300"/>
                  </a:solidFill>
                  <a:latin typeface="Verdana"/>
                  <a:ea typeface="Verdana"/>
                  <a:cs typeface="Verdana"/>
                  <a:sym typeface="Verdana"/>
                </a:rPr>
                <a:t>إثبات</a:t>
              </a:r>
              <a:endParaRPr/>
            </a:p>
          </p:txBody>
        </p:sp>
        <p:cxnSp>
          <p:nvCxnSpPr>
            <p:cNvPr id="2601" name="Google Shape;2601;p106"/>
            <p:cNvCxnSpPr/>
            <p:nvPr/>
          </p:nvCxnSpPr>
          <p:spPr>
            <a:xfrm>
              <a:off x="914400" y="990600"/>
              <a:ext cx="7848600" cy="0"/>
            </a:xfrm>
            <a:prstGeom prst="straightConnector1">
              <a:avLst/>
            </a:prstGeom>
            <a:noFill/>
            <a:ln cap="sq" cmpd="sng" w="28575">
              <a:solidFill>
                <a:schemeClr val="dk1"/>
              </a:solidFill>
              <a:prstDash val="solid"/>
              <a:miter lim="8000"/>
              <a:headEnd len="sm" w="sm" type="none"/>
              <a:tailEnd len="sm" w="sm" type="none"/>
            </a:ln>
          </p:spPr>
        </p:cxnSp>
        <p:cxnSp>
          <p:nvCxnSpPr>
            <p:cNvPr id="2602" name="Google Shape;2602;p106"/>
            <p:cNvCxnSpPr/>
            <p:nvPr/>
          </p:nvCxnSpPr>
          <p:spPr>
            <a:xfrm>
              <a:off x="914400" y="2228850"/>
              <a:ext cx="7848600" cy="0"/>
            </a:xfrm>
            <a:prstGeom prst="straightConnector1">
              <a:avLst/>
            </a:prstGeom>
            <a:noFill/>
            <a:ln cap="rnd" cmpd="sng" w="12700">
              <a:solidFill>
                <a:schemeClr val="dk1"/>
              </a:solidFill>
              <a:prstDash val="solid"/>
              <a:miter lim="8000"/>
              <a:headEnd len="sm" w="sm" type="none"/>
              <a:tailEnd len="sm" w="sm" type="none"/>
            </a:ln>
          </p:spPr>
        </p:cxnSp>
        <p:cxnSp>
          <p:nvCxnSpPr>
            <p:cNvPr id="2603" name="Google Shape;2603;p106"/>
            <p:cNvCxnSpPr/>
            <p:nvPr/>
          </p:nvCxnSpPr>
          <p:spPr>
            <a:xfrm>
              <a:off x="914400" y="5965825"/>
              <a:ext cx="7848600" cy="0"/>
            </a:xfrm>
            <a:prstGeom prst="straightConnector1">
              <a:avLst/>
            </a:prstGeom>
            <a:noFill/>
            <a:ln cap="sq" cmpd="sng" w="28575">
              <a:solidFill>
                <a:schemeClr val="dk1"/>
              </a:solidFill>
              <a:prstDash val="solid"/>
              <a:miter lim="8000"/>
              <a:headEnd len="sm" w="sm" type="none"/>
              <a:tailEnd len="sm" w="sm" type="none"/>
            </a:ln>
          </p:spPr>
        </p:cxnSp>
        <p:cxnSp>
          <p:nvCxnSpPr>
            <p:cNvPr id="2604" name="Google Shape;2604;p106"/>
            <p:cNvCxnSpPr/>
            <p:nvPr/>
          </p:nvCxnSpPr>
          <p:spPr>
            <a:xfrm>
              <a:off x="2468562" y="990600"/>
              <a:ext cx="0" cy="4975225"/>
            </a:xfrm>
            <a:prstGeom prst="straightConnector1">
              <a:avLst/>
            </a:prstGeom>
            <a:noFill/>
            <a:ln cap="rnd" cmpd="sng" w="12700">
              <a:solidFill>
                <a:schemeClr val="dk1"/>
              </a:solidFill>
              <a:prstDash val="solid"/>
              <a:miter lim="8000"/>
              <a:headEnd len="sm" w="sm" type="none"/>
              <a:tailEnd len="sm" w="sm" type="none"/>
            </a:ln>
          </p:spPr>
        </p:cxnSp>
        <p:cxnSp>
          <p:nvCxnSpPr>
            <p:cNvPr id="2605" name="Google Shape;2605;p106"/>
            <p:cNvCxnSpPr/>
            <p:nvPr/>
          </p:nvCxnSpPr>
          <p:spPr>
            <a:xfrm>
              <a:off x="4038600" y="990600"/>
              <a:ext cx="0" cy="4975225"/>
            </a:xfrm>
            <a:prstGeom prst="straightConnector1">
              <a:avLst/>
            </a:prstGeom>
            <a:noFill/>
            <a:ln cap="rnd" cmpd="sng" w="12700">
              <a:solidFill>
                <a:schemeClr val="dk1"/>
              </a:solidFill>
              <a:prstDash val="solid"/>
              <a:miter lim="8000"/>
              <a:headEnd len="sm" w="sm" type="none"/>
              <a:tailEnd len="sm" w="sm" type="none"/>
            </a:ln>
          </p:spPr>
        </p:cxnSp>
        <p:cxnSp>
          <p:nvCxnSpPr>
            <p:cNvPr id="2606" name="Google Shape;2606;p106"/>
            <p:cNvCxnSpPr/>
            <p:nvPr/>
          </p:nvCxnSpPr>
          <p:spPr>
            <a:xfrm>
              <a:off x="6019800" y="990600"/>
              <a:ext cx="0" cy="4975225"/>
            </a:xfrm>
            <a:prstGeom prst="straightConnector1">
              <a:avLst/>
            </a:prstGeom>
            <a:noFill/>
            <a:ln cap="rnd" cmpd="sng" w="12700">
              <a:solidFill>
                <a:schemeClr val="dk1"/>
              </a:solidFill>
              <a:prstDash val="solid"/>
              <a:miter lim="8000"/>
              <a:headEnd len="sm" w="sm" type="none"/>
              <a:tailEnd len="sm" w="sm" type="none"/>
            </a:ln>
          </p:spPr>
        </p:cxnSp>
        <p:cxnSp>
          <p:nvCxnSpPr>
            <p:cNvPr id="2607" name="Google Shape;2607;p106"/>
            <p:cNvCxnSpPr/>
            <p:nvPr/>
          </p:nvCxnSpPr>
          <p:spPr>
            <a:xfrm>
              <a:off x="7391400" y="1828800"/>
              <a:ext cx="0" cy="4137025"/>
            </a:xfrm>
            <a:prstGeom prst="straightConnector1">
              <a:avLst/>
            </a:prstGeom>
            <a:noFill/>
            <a:ln cap="rnd" cmpd="sng" w="12700">
              <a:solidFill>
                <a:schemeClr val="dk1"/>
              </a:solidFill>
              <a:prstDash val="solid"/>
              <a:miter lim="8000"/>
              <a:headEnd len="sm" w="sm" type="none"/>
              <a:tailEnd len="sm" w="sm" type="none"/>
            </a:ln>
          </p:spPr>
        </p:cxnSp>
        <p:cxnSp>
          <p:nvCxnSpPr>
            <p:cNvPr id="2608" name="Google Shape;2608;p106"/>
            <p:cNvCxnSpPr/>
            <p:nvPr/>
          </p:nvCxnSpPr>
          <p:spPr>
            <a:xfrm>
              <a:off x="6019800" y="1828800"/>
              <a:ext cx="2743200" cy="0"/>
            </a:xfrm>
            <a:prstGeom prst="straightConnector1">
              <a:avLst/>
            </a:prstGeom>
            <a:noFill/>
            <a:ln cap="rnd" cmpd="sng" w="12700">
              <a:solidFill>
                <a:schemeClr val="dk1"/>
              </a:solidFill>
              <a:prstDash val="solid"/>
              <a:miter lim="8000"/>
              <a:headEnd len="sm" w="sm" type="none"/>
              <a:tailEnd len="sm" w="sm" type="none"/>
            </a:ln>
          </p:spPr>
        </p:cxnSp>
        <p:cxnSp>
          <p:nvCxnSpPr>
            <p:cNvPr id="2609" name="Google Shape;2609;p106"/>
            <p:cNvCxnSpPr/>
            <p:nvPr/>
          </p:nvCxnSpPr>
          <p:spPr>
            <a:xfrm>
              <a:off x="914400" y="4521200"/>
              <a:ext cx="7848600" cy="0"/>
            </a:xfrm>
            <a:prstGeom prst="straightConnector1">
              <a:avLst/>
            </a:prstGeom>
            <a:noFill/>
            <a:ln cap="rnd" cmpd="sng" w="12700">
              <a:solidFill>
                <a:schemeClr val="dk1"/>
              </a:solidFill>
              <a:prstDash val="solid"/>
              <a:miter lim="8000"/>
              <a:headEnd len="sm" w="sm" type="none"/>
              <a:tailEnd len="sm" w="sm" type="none"/>
            </a:ln>
          </p:spPr>
        </p:cxnSp>
        <p:cxnSp>
          <p:nvCxnSpPr>
            <p:cNvPr id="2610" name="Google Shape;2610;p106"/>
            <p:cNvCxnSpPr/>
            <p:nvPr/>
          </p:nvCxnSpPr>
          <p:spPr>
            <a:xfrm>
              <a:off x="914400" y="3076575"/>
              <a:ext cx="7848600" cy="0"/>
            </a:xfrm>
            <a:prstGeom prst="straightConnector1">
              <a:avLst/>
            </a:prstGeom>
            <a:noFill/>
            <a:ln cap="rnd" cmpd="sng" w="12700">
              <a:solidFill>
                <a:schemeClr val="dk1"/>
              </a:solidFill>
              <a:prstDash val="solid"/>
              <a:miter lim="8000"/>
              <a:headEnd len="sm" w="sm" type="none"/>
              <a:tailEnd len="sm" w="sm" type="none"/>
            </a:ln>
          </p:spPr>
        </p:cxnSp>
        <p:cxnSp>
          <p:nvCxnSpPr>
            <p:cNvPr id="2611" name="Google Shape;2611;p106"/>
            <p:cNvCxnSpPr/>
            <p:nvPr/>
          </p:nvCxnSpPr>
          <p:spPr>
            <a:xfrm>
              <a:off x="914400" y="3673475"/>
              <a:ext cx="7848600" cy="0"/>
            </a:xfrm>
            <a:prstGeom prst="straightConnector1">
              <a:avLst/>
            </a:prstGeom>
            <a:noFill/>
            <a:ln cap="rnd" cmpd="sng" w="12700">
              <a:solidFill>
                <a:schemeClr val="dk1"/>
              </a:solidFill>
              <a:prstDash val="solid"/>
              <a:miter lim="8000"/>
              <a:headEnd len="sm" w="sm" type="none"/>
              <a:tailEnd len="sm" w="sm" type="none"/>
            </a:ln>
          </p:spPr>
        </p:cxnSp>
        <p:cxnSp>
          <p:nvCxnSpPr>
            <p:cNvPr id="2612" name="Google Shape;2612;p106"/>
            <p:cNvCxnSpPr/>
            <p:nvPr/>
          </p:nvCxnSpPr>
          <p:spPr>
            <a:xfrm>
              <a:off x="914400" y="2228850"/>
              <a:ext cx="0" cy="847725"/>
            </a:xfrm>
            <a:prstGeom prst="straightConnector1">
              <a:avLst/>
            </a:prstGeom>
            <a:noFill/>
            <a:ln cap="rnd" cmpd="sng" w="28575">
              <a:solidFill>
                <a:schemeClr val="dk1"/>
              </a:solidFill>
              <a:prstDash val="solid"/>
              <a:miter lim="8000"/>
              <a:headEnd len="sm" w="sm" type="none"/>
              <a:tailEnd len="sm" w="sm" type="none"/>
            </a:ln>
          </p:spPr>
        </p:cxnSp>
        <p:cxnSp>
          <p:nvCxnSpPr>
            <p:cNvPr id="2613" name="Google Shape;2613;p106"/>
            <p:cNvCxnSpPr/>
            <p:nvPr/>
          </p:nvCxnSpPr>
          <p:spPr>
            <a:xfrm>
              <a:off x="8763000" y="2228850"/>
              <a:ext cx="0" cy="847725"/>
            </a:xfrm>
            <a:prstGeom prst="straightConnector1">
              <a:avLst/>
            </a:prstGeom>
            <a:noFill/>
            <a:ln cap="rnd" cmpd="sng" w="28575">
              <a:solidFill>
                <a:schemeClr val="dk1"/>
              </a:solidFill>
              <a:prstDash val="solid"/>
              <a:miter lim="8000"/>
              <a:headEnd len="sm" w="sm" type="none"/>
              <a:tailEnd len="sm" w="sm" type="none"/>
            </a:ln>
          </p:spPr>
        </p:cxnSp>
        <p:cxnSp>
          <p:nvCxnSpPr>
            <p:cNvPr id="2614" name="Google Shape;2614;p106"/>
            <p:cNvCxnSpPr/>
            <p:nvPr/>
          </p:nvCxnSpPr>
          <p:spPr>
            <a:xfrm>
              <a:off x="914400" y="990600"/>
              <a:ext cx="0" cy="1238250"/>
            </a:xfrm>
            <a:prstGeom prst="straightConnector1">
              <a:avLst/>
            </a:prstGeom>
            <a:noFill/>
            <a:ln cap="sq" cmpd="sng" w="28575">
              <a:solidFill>
                <a:schemeClr val="dk1"/>
              </a:solidFill>
              <a:prstDash val="solid"/>
              <a:miter lim="8000"/>
              <a:headEnd len="sm" w="sm" type="none"/>
              <a:tailEnd len="sm" w="sm" type="none"/>
            </a:ln>
          </p:spPr>
        </p:cxnSp>
        <p:cxnSp>
          <p:nvCxnSpPr>
            <p:cNvPr id="2615" name="Google Shape;2615;p106"/>
            <p:cNvCxnSpPr/>
            <p:nvPr/>
          </p:nvCxnSpPr>
          <p:spPr>
            <a:xfrm>
              <a:off x="8763000" y="990600"/>
              <a:ext cx="0" cy="1238250"/>
            </a:xfrm>
            <a:prstGeom prst="straightConnector1">
              <a:avLst/>
            </a:prstGeom>
            <a:noFill/>
            <a:ln cap="sq" cmpd="sng" w="28575">
              <a:solidFill>
                <a:schemeClr val="dk1"/>
              </a:solidFill>
              <a:prstDash val="solid"/>
              <a:miter lim="8000"/>
              <a:headEnd len="sm" w="sm" type="none"/>
              <a:tailEnd len="sm" w="sm" type="none"/>
            </a:ln>
          </p:spPr>
        </p:cxnSp>
        <p:cxnSp>
          <p:nvCxnSpPr>
            <p:cNvPr id="2616" name="Google Shape;2616;p106"/>
            <p:cNvCxnSpPr/>
            <p:nvPr/>
          </p:nvCxnSpPr>
          <p:spPr>
            <a:xfrm>
              <a:off x="8763000" y="3076575"/>
              <a:ext cx="0" cy="2889250"/>
            </a:xfrm>
            <a:prstGeom prst="straightConnector1">
              <a:avLst/>
            </a:prstGeom>
            <a:noFill/>
            <a:ln cap="sq" cmpd="sng" w="28575">
              <a:solidFill>
                <a:schemeClr val="dk1"/>
              </a:solidFill>
              <a:prstDash val="solid"/>
              <a:miter lim="8000"/>
              <a:headEnd len="sm" w="sm" type="none"/>
              <a:tailEnd len="sm" w="sm" type="none"/>
            </a:ln>
          </p:spPr>
        </p:cxnSp>
        <p:cxnSp>
          <p:nvCxnSpPr>
            <p:cNvPr id="2617" name="Google Shape;2617;p106"/>
            <p:cNvCxnSpPr/>
            <p:nvPr/>
          </p:nvCxnSpPr>
          <p:spPr>
            <a:xfrm>
              <a:off x="914400" y="5368925"/>
              <a:ext cx="7848600" cy="0"/>
            </a:xfrm>
            <a:prstGeom prst="straightConnector1">
              <a:avLst/>
            </a:prstGeom>
            <a:noFill/>
            <a:ln cap="rnd" cmpd="sng" w="12700">
              <a:solidFill>
                <a:schemeClr val="dk1"/>
              </a:solidFill>
              <a:prstDash val="solid"/>
              <a:miter lim="8000"/>
              <a:headEnd len="sm" w="sm" type="none"/>
              <a:tailEnd len="sm" w="sm" type="none"/>
            </a:ln>
          </p:spPr>
        </p:cxnSp>
        <p:cxnSp>
          <p:nvCxnSpPr>
            <p:cNvPr id="2618" name="Google Shape;2618;p106"/>
            <p:cNvCxnSpPr/>
            <p:nvPr/>
          </p:nvCxnSpPr>
          <p:spPr>
            <a:xfrm>
              <a:off x="914400" y="4521200"/>
              <a:ext cx="0" cy="847725"/>
            </a:xfrm>
            <a:prstGeom prst="straightConnector1">
              <a:avLst/>
            </a:prstGeom>
            <a:noFill/>
            <a:ln cap="rnd" cmpd="sng" w="28575">
              <a:solidFill>
                <a:schemeClr val="dk1"/>
              </a:solidFill>
              <a:prstDash val="solid"/>
              <a:miter lim="8000"/>
              <a:headEnd len="sm" w="sm" type="none"/>
              <a:tailEnd len="sm" w="sm" type="none"/>
            </a:ln>
          </p:spPr>
        </p:cxnSp>
        <p:cxnSp>
          <p:nvCxnSpPr>
            <p:cNvPr id="2619" name="Google Shape;2619;p106"/>
            <p:cNvCxnSpPr/>
            <p:nvPr/>
          </p:nvCxnSpPr>
          <p:spPr>
            <a:xfrm>
              <a:off x="914400" y="3076575"/>
              <a:ext cx="0" cy="1444625"/>
            </a:xfrm>
            <a:prstGeom prst="straightConnector1">
              <a:avLst/>
            </a:prstGeom>
            <a:noFill/>
            <a:ln cap="sq" cmpd="sng" w="28575">
              <a:solidFill>
                <a:schemeClr val="dk1"/>
              </a:solidFill>
              <a:prstDash val="solid"/>
              <a:miter lim="8000"/>
              <a:headEnd len="sm" w="sm" type="none"/>
              <a:tailEnd len="sm" w="sm" type="none"/>
            </a:ln>
          </p:spPr>
        </p:cxnSp>
        <p:cxnSp>
          <p:nvCxnSpPr>
            <p:cNvPr id="2620" name="Google Shape;2620;p106"/>
            <p:cNvCxnSpPr/>
            <p:nvPr/>
          </p:nvCxnSpPr>
          <p:spPr>
            <a:xfrm>
              <a:off x="914400" y="5368925"/>
              <a:ext cx="0" cy="596900"/>
            </a:xfrm>
            <a:prstGeom prst="straightConnector1">
              <a:avLst/>
            </a:prstGeom>
            <a:noFill/>
            <a:ln cap="sq" cmpd="sng" w="28575">
              <a:solidFill>
                <a:schemeClr val="dk1"/>
              </a:solidFill>
              <a:prstDash val="solid"/>
              <a:miter lim="8000"/>
              <a:headEnd len="sm" w="sm" type="none"/>
              <a:tailEnd len="sm" w="sm" type="none"/>
            </a:ln>
          </p:spPr>
        </p:cxnSp>
      </p:grpSp>
      <p:sp>
        <p:nvSpPr>
          <p:cNvPr id="2621" name="Google Shape;2621;p10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5" name="Shape 2625"/>
        <p:cNvGrpSpPr/>
        <p:nvPr/>
      </p:nvGrpSpPr>
      <p:grpSpPr>
        <a:xfrm>
          <a:off x="0" y="0"/>
          <a:ext cx="0" cy="0"/>
          <a:chOff x="0" y="0"/>
          <a:chExt cx="0" cy="0"/>
        </a:xfrm>
      </p:grpSpPr>
      <p:sp>
        <p:nvSpPr>
          <p:cNvPr id="2626" name="Google Shape;2626;p10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627" name="Google Shape;2627;p107"/>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الأفعال المساعده</a:t>
            </a:r>
            <a:r>
              <a:rPr b="0" i="0" lang="en-US" sz="3600" u="none" cap="none" strike="noStrike">
                <a:solidFill>
                  <a:srgbClr val="1D3C69"/>
                </a:solidFill>
                <a:latin typeface="Arial"/>
                <a:ea typeface="Arial"/>
                <a:cs typeface="Arial"/>
                <a:sym typeface="Arial"/>
              </a:rPr>
              <a:t> </a:t>
            </a:r>
            <a:r>
              <a:rPr b="0" i="0" lang="en-US" sz="2800" u="none" cap="none" strike="noStrike">
                <a:solidFill>
                  <a:srgbClr val="1D3C69"/>
                </a:solidFill>
                <a:latin typeface="Arial"/>
                <a:ea typeface="Arial"/>
                <a:cs typeface="Arial"/>
                <a:sym typeface="Arial"/>
              </a:rPr>
              <a:t>Modals  </a:t>
            </a:r>
            <a:endParaRPr/>
          </a:p>
        </p:txBody>
      </p:sp>
      <p:sp>
        <p:nvSpPr>
          <p:cNvPr id="2628" name="Google Shape;2628;p10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629" name="Google Shape;2629;p107"/>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sp>
        <p:nvSpPr>
          <p:cNvPr id="2630" name="Google Shape;2630;p107"/>
          <p:cNvSpPr txBox="1"/>
          <p:nvPr/>
        </p:nvSpPr>
        <p:spPr>
          <a:xfrm>
            <a:off x="1066800" y="1905000"/>
            <a:ext cx="7696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631" name="Google Shape;2631;p107"/>
          <p:cNvGrpSpPr/>
          <p:nvPr/>
        </p:nvGrpSpPr>
        <p:grpSpPr>
          <a:xfrm>
            <a:off x="838200" y="1524000"/>
            <a:ext cx="8153400" cy="4411662"/>
            <a:chOff x="838200" y="1524000"/>
            <a:chExt cx="8153400" cy="4411662"/>
          </a:xfrm>
        </p:grpSpPr>
        <p:sp>
          <p:nvSpPr>
            <p:cNvPr id="2632" name="Google Shape;2632;p107"/>
            <p:cNvSpPr txBox="1"/>
            <p:nvPr/>
          </p:nvSpPr>
          <p:spPr>
            <a:xfrm>
              <a:off x="7315200" y="4673600"/>
              <a:ext cx="16764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No, I </a:t>
              </a:r>
              <a:r>
                <a:rPr b="1" i="0" lang="en-US" sz="1400" u="none" cap="none" strike="noStrike">
                  <a:solidFill>
                    <a:srgbClr val="0000CC"/>
                  </a:solidFill>
                  <a:latin typeface="Verdana"/>
                  <a:ea typeface="Verdana"/>
                  <a:cs typeface="Verdana"/>
                  <a:sym typeface="Verdana"/>
                </a:rPr>
                <a:t>must not.</a:t>
              </a:r>
              <a:endParaRPr/>
            </a:p>
          </p:txBody>
        </p:sp>
        <p:sp>
          <p:nvSpPr>
            <p:cNvPr id="2633" name="Google Shape;2633;p107"/>
            <p:cNvSpPr txBox="1"/>
            <p:nvPr/>
          </p:nvSpPr>
          <p:spPr>
            <a:xfrm>
              <a:off x="5700712" y="4673600"/>
              <a:ext cx="1614487"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Yes, I </a:t>
              </a:r>
              <a:r>
                <a:rPr b="1" i="0" lang="en-US" sz="1400" u="none" cap="none" strike="noStrike">
                  <a:solidFill>
                    <a:srgbClr val="0000CC"/>
                  </a:solidFill>
                  <a:latin typeface="Verdana"/>
                  <a:ea typeface="Verdana"/>
                  <a:cs typeface="Verdana"/>
                  <a:sym typeface="Verdana"/>
                </a:rPr>
                <a:t>must</a:t>
              </a:r>
              <a:r>
                <a:rPr b="1" i="0" lang="en-US" sz="1400" u="none" cap="none" strike="noStrike">
                  <a:solidFill>
                    <a:schemeClr val="dk1"/>
                  </a:solidFill>
                  <a:latin typeface="Verdana"/>
                  <a:ea typeface="Verdana"/>
                  <a:cs typeface="Verdana"/>
                  <a:sym typeface="Verdana"/>
                </a:rPr>
                <a:t>.</a:t>
              </a:r>
              <a:endParaRPr/>
            </a:p>
          </p:txBody>
        </p:sp>
        <p:sp>
          <p:nvSpPr>
            <p:cNvPr id="2634" name="Google Shape;2634;p107"/>
            <p:cNvSpPr txBox="1"/>
            <p:nvPr/>
          </p:nvSpPr>
          <p:spPr>
            <a:xfrm>
              <a:off x="4281487" y="4673600"/>
              <a:ext cx="1419225"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400" u="none" cap="none" strike="noStrike">
                  <a:solidFill>
                    <a:srgbClr val="0000CC"/>
                  </a:solidFill>
                  <a:latin typeface="Verdana"/>
                  <a:ea typeface="Verdana"/>
                  <a:cs typeface="Verdana"/>
                  <a:sym typeface="Verdana"/>
                </a:rPr>
                <a:t>Must </a:t>
              </a:r>
              <a:r>
                <a:rPr b="1" i="0" lang="en-US" sz="1400" u="none" cap="none" strike="noStrike">
                  <a:solidFill>
                    <a:schemeClr val="dk1"/>
                  </a:solidFill>
                  <a:latin typeface="Verdana"/>
                  <a:ea typeface="Verdana"/>
                  <a:cs typeface="Verdana"/>
                  <a:sym typeface="Verdana"/>
                </a:rPr>
                <a:t>you go now?</a:t>
              </a:r>
              <a:endParaRPr/>
            </a:p>
          </p:txBody>
        </p:sp>
        <p:sp>
          <p:nvSpPr>
            <p:cNvPr id="2635" name="Google Shape;2635;p107"/>
            <p:cNvSpPr txBox="1"/>
            <p:nvPr/>
          </p:nvSpPr>
          <p:spPr>
            <a:xfrm>
              <a:off x="2819400" y="4673600"/>
              <a:ext cx="1462087"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You </a:t>
              </a:r>
              <a:r>
                <a:rPr b="1" i="0" lang="en-US" sz="1400" u="none" cap="none" strike="noStrike">
                  <a:solidFill>
                    <a:srgbClr val="0000CC"/>
                  </a:solidFill>
                  <a:latin typeface="Verdana"/>
                  <a:ea typeface="Verdana"/>
                  <a:cs typeface="Verdana"/>
                  <a:sym typeface="Verdana"/>
                </a:rPr>
                <a:t>must not</a:t>
              </a:r>
              <a:r>
                <a:rPr b="1" i="0" lang="en-US" sz="1400" u="none" cap="none" strike="noStrike">
                  <a:solidFill>
                    <a:schemeClr val="dk1"/>
                  </a:solidFill>
                  <a:latin typeface="Verdana"/>
                  <a:ea typeface="Verdana"/>
                  <a:cs typeface="Verdana"/>
                  <a:sym typeface="Verdana"/>
                </a:rPr>
                <a:t> go now.</a:t>
              </a:r>
              <a:endParaRPr/>
            </a:p>
          </p:txBody>
        </p:sp>
        <p:sp>
          <p:nvSpPr>
            <p:cNvPr id="2636" name="Google Shape;2636;p107"/>
            <p:cNvSpPr txBox="1"/>
            <p:nvPr/>
          </p:nvSpPr>
          <p:spPr>
            <a:xfrm>
              <a:off x="838200" y="4673600"/>
              <a:ext cx="19812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You </a:t>
              </a:r>
              <a:r>
                <a:rPr b="1" i="0" lang="en-US" sz="1400" u="none" cap="none" strike="noStrike">
                  <a:solidFill>
                    <a:srgbClr val="0000CC"/>
                  </a:solidFill>
                  <a:latin typeface="Verdana"/>
                  <a:ea typeface="Verdana"/>
                  <a:cs typeface="Verdana"/>
                  <a:sym typeface="Verdana"/>
                </a:rPr>
                <a:t>must </a:t>
              </a:r>
              <a:r>
                <a:rPr b="1" i="0" lang="en-US" sz="1400" u="none" cap="none" strike="noStrike">
                  <a:solidFill>
                    <a:schemeClr val="dk1"/>
                  </a:solidFill>
                  <a:latin typeface="Verdana"/>
                  <a:ea typeface="Verdana"/>
                  <a:cs typeface="Verdana"/>
                  <a:sym typeface="Verdana"/>
                </a:rPr>
                <a:t>go now.</a:t>
              </a:r>
              <a:endParaRPr/>
            </a:p>
          </p:txBody>
        </p:sp>
        <p:sp>
          <p:nvSpPr>
            <p:cNvPr id="2637" name="Google Shape;2637;p107"/>
            <p:cNvSpPr txBox="1"/>
            <p:nvPr/>
          </p:nvSpPr>
          <p:spPr>
            <a:xfrm>
              <a:off x="7315200" y="5207000"/>
              <a:ext cx="1676400" cy="7286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No, I </a:t>
              </a:r>
              <a:r>
                <a:rPr b="1" i="0" lang="en-US" sz="1400" u="none" cap="none" strike="noStrike">
                  <a:solidFill>
                    <a:srgbClr val="0000CC"/>
                  </a:solidFill>
                  <a:latin typeface="Verdana"/>
                  <a:ea typeface="Verdana"/>
                  <a:cs typeface="Verdana"/>
                  <a:sym typeface="Verdana"/>
                </a:rPr>
                <a:t>ought not</a:t>
              </a:r>
              <a:r>
                <a:rPr b="1" i="0" lang="en-US" sz="1400" u="none" cap="none" strike="noStrike">
                  <a:solidFill>
                    <a:schemeClr val="dk1"/>
                  </a:solidFill>
                  <a:latin typeface="Verdana"/>
                  <a:ea typeface="Verdana"/>
                  <a:cs typeface="Verdana"/>
                  <a:sym typeface="Verdana"/>
                </a:rPr>
                <a:t>.</a:t>
              </a:r>
              <a:endParaRPr/>
            </a:p>
          </p:txBody>
        </p:sp>
        <p:sp>
          <p:nvSpPr>
            <p:cNvPr id="2638" name="Google Shape;2638;p107"/>
            <p:cNvSpPr txBox="1"/>
            <p:nvPr/>
          </p:nvSpPr>
          <p:spPr>
            <a:xfrm>
              <a:off x="5700712" y="5207000"/>
              <a:ext cx="1614487" cy="7286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Yes, I </a:t>
              </a:r>
              <a:r>
                <a:rPr b="1" i="0" lang="en-US" sz="1400" u="none" cap="none" strike="noStrike">
                  <a:solidFill>
                    <a:srgbClr val="0000CC"/>
                  </a:solidFill>
                  <a:latin typeface="Verdana"/>
                  <a:ea typeface="Verdana"/>
                  <a:cs typeface="Verdana"/>
                  <a:sym typeface="Verdana"/>
                </a:rPr>
                <a:t>ought to</a:t>
              </a:r>
              <a:r>
                <a:rPr b="1" i="0" lang="en-US" sz="1400" u="none" cap="none" strike="noStrike">
                  <a:solidFill>
                    <a:schemeClr val="dk1"/>
                  </a:solidFill>
                  <a:latin typeface="Verdana"/>
                  <a:ea typeface="Verdana"/>
                  <a:cs typeface="Verdana"/>
                  <a:sym typeface="Verdana"/>
                </a:rPr>
                <a:t>.</a:t>
              </a:r>
              <a:endParaRPr/>
            </a:p>
          </p:txBody>
        </p:sp>
        <p:sp>
          <p:nvSpPr>
            <p:cNvPr id="2639" name="Google Shape;2639;p107"/>
            <p:cNvSpPr txBox="1"/>
            <p:nvPr/>
          </p:nvSpPr>
          <p:spPr>
            <a:xfrm>
              <a:off x="4281487" y="5207000"/>
              <a:ext cx="1419225" cy="7286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400" u="none" cap="none" strike="noStrike">
                  <a:solidFill>
                    <a:srgbClr val="0000CC"/>
                  </a:solidFill>
                  <a:latin typeface="Verdana"/>
                  <a:ea typeface="Verdana"/>
                  <a:cs typeface="Verdana"/>
                  <a:sym typeface="Verdana"/>
                </a:rPr>
                <a:t>Ought </a:t>
              </a:r>
              <a:r>
                <a:rPr b="1" i="0" lang="en-US" sz="1400" u="none" cap="none" strike="noStrike">
                  <a:solidFill>
                    <a:schemeClr val="dk1"/>
                  </a:solidFill>
                  <a:latin typeface="Verdana"/>
                  <a:ea typeface="Verdana"/>
                  <a:cs typeface="Verdana"/>
                  <a:sym typeface="Verdana"/>
                </a:rPr>
                <a:t>you </a:t>
              </a:r>
              <a:r>
                <a:rPr b="1" i="0" lang="en-US" sz="1400" u="none" cap="none" strike="noStrike">
                  <a:solidFill>
                    <a:srgbClr val="0000CC"/>
                  </a:solidFill>
                  <a:latin typeface="Verdana"/>
                  <a:ea typeface="Verdana"/>
                  <a:cs typeface="Verdana"/>
                  <a:sym typeface="Verdana"/>
                </a:rPr>
                <a:t>to</a:t>
              </a:r>
              <a:r>
                <a:rPr b="1" i="0" lang="en-US" sz="1400" u="none" cap="none" strike="noStrike">
                  <a:solidFill>
                    <a:schemeClr val="dk1"/>
                  </a:solidFill>
                  <a:latin typeface="Verdana"/>
                  <a:ea typeface="Verdana"/>
                  <a:cs typeface="Verdana"/>
                  <a:sym typeface="Verdana"/>
                </a:rPr>
                <a:t> help  them?</a:t>
              </a:r>
              <a:endParaRPr/>
            </a:p>
          </p:txBody>
        </p:sp>
        <p:sp>
          <p:nvSpPr>
            <p:cNvPr id="2640" name="Google Shape;2640;p107"/>
            <p:cNvSpPr txBox="1"/>
            <p:nvPr/>
          </p:nvSpPr>
          <p:spPr>
            <a:xfrm>
              <a:off x="2819400" y="5207000"/>
              <a:ext cx="1462087" cy="7286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You </a:t>
              </a:r>
              <a:r>
                <a:rPr b="1" i="0" lang="en-US" sz="1400" u="none" cap="none" strike="noStrike">
                  <a:solidFill>
                    <a:srgbClr val="0000CC"/>
                  </a:solidFill>
                  <a:latin typeface="Verdana"/>
                  <a:ea typeface="Verdana"/>
                  <a:cs typeface="Verdana"/>
                  <a:sym typeface="Verdana"/>
                </a:rPr>
                <a:t>ought not to</a:t>
              </a:r>
              <a:r>
                <a:rPr b="1" i="0" lang="en-US" sz="1400" u="none" cap="none" strike="noStrike">
                  <a:solidFill>
                    <a:schemeClr val="dk1"/>
                  </a:solidFill>
                  <a:latin typeface="Verdana"/>
                  <a:ea typeface="Verdana"/>
                  <a:cs typeface="Verdana"/>
                  <a:sym typeface="Verdana"/>
                </a:rPr>
                <a:t> help  them.</a:t>
              </a:r>
              <a:endParaRPr/>
            </a:p>
          </p:txBody>
        </p:sp>
        <p:sp>
          <p:nvSpPr>
            <p:cNvPr id="2641" name="Google Shape;2641;p107"/>
            <p:cNvSpPr txBox="1"/>
            <p:nvPr/>
          </p:nvSpPr>
          <p:spPr>
            <a:xfrm>
              <a:off x="838200" y="5207000"/>
              <a:ext cx="1981200" cy="7286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You </a:t>
              </a:r>
              <a:r>
                <a:rPr b="1" i="0" lang="en-US" sz="1400" u="none" cap="none" strike="noStrike">
                  <a:solidFill>
                    <a:srgbClr val="0000CC"/>
                  </a:solidFill>
                  <a:latin typeface="Verdana"/>
                  <a:ea typeface="Verdana"/>
                  <a:cs typeface="Verdana"/>
                  <a:sym typeface="Verdana"/>
                </a:rPr>
                <a:t>ought to</a:t>
              </a:r>
              <a:r>
                <a:rPr b="1" i="0" lang="en-US" sz="1400" u="none" cap="none" strike="noStrike">
                  <a:solidFill>
                    <a:schemeClr val="dk1"/>
                  </a:solidFill>
                  <a:latin typeface="Verdana"/>
                  <a:ea typeface="Verdana"/>
                  <a:cs typeface="Verdana"/>
                  <a:sym typeface="Verdana"/>
                </a:rPr>
                <a:t> help  them.</a:t>
              </a:r>
              <a:endParaRPr/>
            </a:p>
          </p:txBody>
        </p:sp>
        <p:sp>
          <p:nvSpPr>
            <p:cNvPr id="2642" name="Google Shape;2642;p107"/>
            <p:cNvSpPr txBox="1"/>
            <p:nvPr/>
          </p:nvSpPr>
          <p:spPr>
            <a:xfrm>
              <a:off x="7315200" y="3198812"/>
              <a:ext cx="16764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No, he </a:t>
              </a:r>
              <a:r>
                <a:rPr b="1" i="0" lang="en-US" sz="1400" u="none" cap="none" strike="noStrike">
                  <a:solidFill>
                    <a:srgbClr val="0000CC"/>
                  </a:solidFill>
                  <a:latin typeface="Verdana"/>
                  <a:ea typeface="Verdana"/>
                  <a:cs typeface="Verdana"/>
                  <a:sym typeface="Verdana"/>
                </a:rPr>
                <a:t>could not.</a:t>
              </a:r>
              <a:endParaRPr/>
            </a:p>
          </p:txBody>
        </p:sp>
        <p:sp>
          <p:nvSpPr>
            <p:cNvPr id="2643" name="Google Shape;2643;p107"/>
            <p:cNvSpPr txBox="1"/>
            <p:nvPr/>
          </p:nvSpPr>
          <p:spPr>
            <a:xfrm>
              <a:off x="5700712" y="3198812"/>
              <a:ext cx="1614487"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Yes, he </a:t>
              </a:r>
              <a:r>
                <a:rPr b="1" i="0" lang="en-US" sz="1400" u="none" cap="none" strike="noStrike">
                  <a:solidFill>
                    <a:srgbClr val="0000CC"/>
                  </a:solidFill>
                  <a:latin typeface="Verdana"/>
                  <a:ea typeface="Verdana"/>
                  <a:cs typeface="Verdana"/>
                  <a:sym typeface="Verdana"/>
                </a:rPr>
                <a:t>could</a:t>
              </a:r>
              <a:r>
                <a:rPr b="1" i="0" lang="en-US" sz="1400" u="none" cap="none" strike="noStrike">
                  <a:solidFill>
                    <a:schemeClr val="dk1"/>
                  </a:solidFill>
                  <a:latin typeface="Verdana"/>
                  <a:ea typeface="Verdana"/>
                  <a:cs typeface="Verdana"/>
                  <a:sym typeface="Verdana"/>
                </a:rPr>
                <a:t>.</a:t>
              </a:r>
              <a:endParaRPr/>
            </a:p>
          </p:txBody>
        </p:sp>
        <p:sp>
          <p:nvSpPr>
            <p:cNvPr id="2644" name="Google Shape;2644;p107"/>
            <p:cNvSpPr txBox="1"/>
            <p:nvPr/>
          </p:nvSpPr>
          <p:spPr>
            <a:xfrm>
              <a:off x="4281487" y="3198812"/>
              <a:ext cx="1419225"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400" u="none" cap="none" strike="noStrike">
                  <a:solidFill>
                    <a:srgbClr val="0000CC"/>
                  </a:solidFill>
                  <a:latin typeface="Verdana"/>
                  <a:ea typeface="Verdana"/>
                  <a:cs typeface="Verdana"/>
                  <a:sym typeface="Verdana"/>
                </a:rPr>
                <a:t>Could</a:t>
              </a:r>
              <a:r>
                <a:rPr b="1" i="0" lang="en-US" sz="1400" u="none" cap="none" strike="noStrike">
                  <a:solidFill>
                    <a:schemeClr val="dk1"/>
                  </a:solidFill>
                  <a:latin typeface="Verdana"/>
                  <a:ea typeface="Verdana"/>
                  <a:cs typeface="Verdana"/>
                  <a:sym typeface="Verdana"/>
                </a:rPr>
                <a:t> he talk?</a:t>
              </a:r>
              <a:endParaRPr/>
            </a:p>
          </p:txBody>
        </p:sp>
        <p:sp>
          <p:nvSpPr>
            <p:cNvPr id="2645" name="Google Shape;2645;p107"/>
            <p:cNvSpPr txBox="1"/>
            <p:nvPr/>
          </p:nvSpPr>
          <p:spPr>
            <a:xfrm>
              <a:off x="2819400" y="3198812"/>
              <a:ext cx="1462087"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He </a:t>
              </a:r>
              <a:r>
                <a:rPr b="1" i="0" lang="en-US" sz="1400" u="none" cap="none" strike="noStrike">
                  <a:solidFill>
                    <a:srgbClr val="0000CC"/>
                  </a:solidFill>
                  <a:latin typeface="Verdana"/>
                  <a:ea typeface="Verdana"/>
                  <a:cs typeface="Verdana"/>
                  <a:sym typeface="Verdana"/>
                </a:rPr>
                <a:t>could not</a:t>
              </a:r>
              <a:r>
                <a:rPr b="1" i="0" lang="en-US" sz="1400" u="none" cap="none" strike="noStrike">
                  <a:solidFill>
                    <a:schemeClr val="dk1"/>
                  </a:solidFill>
                  <a:latin typeface="Verdana"/>
                  <a:ea typeface="Verdana"/>
                  <a:cs typeface="Verdana"/>
                  <a:sym typeface="Verdana"/>
                </a:rPr>
                <a:t> talk.</a:t>
              </a:r>
              <a:endParaRPr/>
            </a:p>
          </p:txBody>
        </p:sp>
        <p:sp>
          <p:nvSpPr>
            <p:cNvPr id="2646" name="Google Shape;2646;p107"/>
            <p:cNvSpPr txBox="1"/>
            <p:nvPr/>
          </p:nvSpPr>
          <p:spPr>
            <a:xfrm>
              <a:off x="838200" y="3198812"/>
              <a:ext cx="19812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He </a:t>
              </a:r>
              <a:r>
                <a:rPr b="1" i="0" lang="en-US" sz="1400" u="none" cap="none" strike="noStrike">
                  <a:solidFill>
                    <a:srgbClr val="0000CC"/>
                  </a:solidFill>
                  <a:latin typeface="Verdana"/>
                  <a:ea typeface="Verdana"/>
                  <a:cs typeface="Verdana"/>
                  <a:sym typeface="Verdana"/>
                </a:rPr>
                <a:t>could </a:t>
              </a:r>
              <a:r>
                <a:rPr b="1" i="0" lang="en-US" sz="1400" u="none" cap="none" strike="noStrike">
                  <a:solidFill>
                    <a:schemeClr val="dk1"/>
                  </a:solidFill>
                  <a:latin typeface="Verdana"/>
                  <a:ea typeface="Verdana"/>
                  <a:cs typeface="Verdana"/>
                  <a:sym typeface="Verdana"/>
                </a:rPr>
                <a:t>talk.</a:t>
              </a:r>
              <a:endParaRPr/>
            </a:p>
          </p:txBody>
        </p:sp>
        <p:sp>
          <p:nvSpPr>
            <p:cNvPr id="2647" name="Google Shape;2647;p107"/>
            <p:cNvSpPr txBox="1"/>
            <p:nvPr/>
          </p:nvSpPr>
          <p:spPr>
            <a:xfrm>
              <a:off x="7315200" y="2665412"/>
              <a:ext cx="16764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No, you </a:t>
              </a:r>
              <a:r>
                <a:rPr b="1" i="0" lang="en-US" sz="1400" u="none" cap="none" strike="noStrike">
                  <a:solidFill>
                    <a:srgbClr val="0000CC"/>
                  </a:solidFill>
                  <a:latin typeface="Verdana"/>
                  <a:ea typeface="Verdana"/>
                  <a:cs typeface="Verdana"/>
                  <a:sym typeface="Verdana"/>
                </a:rPr>
                <a:t>can not.</a:t>
              </a:r>
              <a:endParaRPr/>
            </a:p>
          </p:txBody>
        </p:sp>
        <p:sp>
          <p:nvSpPr>
            <p:cNvPr id="2648" name="Google Shape;2648;p107"/>
            <p:cNvSpPr txBox="1"/>
            <p:nvPr/>
          </p:nvSpPr>
          <p:spPr>
            <a:xfrm>
              <a:off x="5700712" y="2665412"/>
              <a:ext cx="1614487"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Yes, you </a:t>
              </a:r>
              <a:r>
                <a:rPr b="1" i="0" lang="en-US" sz="1400" u="none" cap="none" strike="noStrike">
                  <a:solidFill>
                    <a:srgbClr val="0000CC"/>
                  </a:solidFill>
                  <a:latin typeface="Verdana"/>
                  <a:ea typeface="Verdana"/>
                  <a:cs typeface="Verdana"/>
                  <a:sym typeface="Verdana"/>
                </a:rPr>
                <a:t>can</a:t>
              </a:r>
              <a:r>
                <a:rPr b="1" i="0" lang="en-US" sz="1400" u="none" cap="none" strike="noStrike">
                  <a:solidFill>
                    <a:schemeClr val="dk1"/>
                  </a:solidFill>
                  <a:latin typeface="Verdana"/>
                  <a:ea typeface="Verdana"/>
                  <a:cs typeface="Verdana"/>
                  <a:sym typeface="Verdana"/>
                </a:rPr>
                <a:t>.</a:t>
              </a:r>
              <a:endParaRPr/>
            </a:p>
          </p:txBody>
        </p:sp>
        <p:sp>
          <p:nvSpPr>
            <p:cNvPr id="2649" name="Google Shape;2649;p107"/>
            <p:cNvSpPr txBox="1"/>
            <p:nvPr/>
          </p:nvSpPr>
          <p:spPr>
            <a:xfrm>
              <a:off x="4281487" y="2665412"/>
              <a:ext cx="1419225"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400" u="none" cap="none" strike="noStrike">
                  <a:solidFill>
                    <a:srgbClr val="0000CC"/>
                  </a:solidFill>
                  <a:latin typeface="Verdana"/>
                  <a:ea typeface="Verdana"/>
                  <a:cs typeface="Verdana"/>
                  <a:sym typeface="Verdana"/>
                </a:rPr>
                <a:t>Can </a:t>
              </a:r>
              <a:r>
                <a:rPr b="1" i="0" lang="en-US" sz="1400" u="none" cap="none" strike="noStrike">
                  <a:solidFill>
                    <a:schemeClr val="dk1"/>
                  </a:solidFill>
                  <a:latin typeface="Verdana"/>
                  <a:ea typeface="Verdana"/>
                  <a:cs typeface="Verdana"/>
                  <a:sym typeface="Verdana"/>
                </a:rPr>
                <a:t>I do it?</a:t>
              </a:r>
              <a:endParaRPr/>
            </a:p>
          </p:txBody>
        </p:sp>
        <p:sp>
          <p:nvSpPr>
            <p:cNvPr id="2650" name="Google Shape;2650;p107"/>
            <p:cNvSpPr txBox="1"/>
            <p:nvPr/>
          </p:nvSpPr>
          <p:spPr>
            <a:xfrm>
              <a:off x="2819400" y="2665412"/>
              <a:ext cx="1462087"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I </a:t>
              </a:r>
              <a:r>
                <a:rPr b="1" i="0" lang="en-US" sz="1400" u="none" cap="none" strike="noStrike">
                  <a:solidFill>
                    <a:srgbClr val="0000CC"/>
                  </a:solidFill>
                  <a:latin typeface="Verdana"/>
                  <a:ea typeface="Verdana"/>
                  <a:cs typeface="Verdana"/>
                  <a:sym typeface="Verdana"/>
                </a:rPr>
                <a:t>cannot</a:t>
              </a:r>
              <a:r>
                <a:rPr b="1" i="0" lang="en-US" sz="1400" u="none" cap="none" strike="noStrike">
                  <a:solidFill>
                    <a:schemeClr val="dk1"/>
                  </a:solidFill>
                  <a:latin typeface="Verdana"/>
                  <a:ea typeface="Verdana"/>
                  <a:cs typeface="Verdana"/>
                  <a:sym typeface="Verdana"/>
                </a:rPr>
                <a:t> do it.</a:t>
              </a:r>
              <a:endParaRPr/>
            </a:p>
          </p:txBody>
        </p:sp>
        <p:sp>
          <p:nvSpPr>
            <p:cNvPr id="2651" name="Google Shape;2651;p107"/>
            <p:cNvSpPr txBox="1"/>
            <p:nvPr/>
          </p:nvSpPr>
          <p:spPr>
            <a:xfrm>
              <a:off x="838200" y="2665412"/>
              <a:ext cx="19812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I </a:t>
              </a:r>
              <a:r>
                <a:rPr b="1" i="0" lang="en-US" sz="1400" u="none" cap="none" strike="noStrike">
                  <a:solidFill>
                    <a:srgbClr val="0000CC"/>
                  </a:solidFill>
                  <a:latin typeface="Verdana"/>
                  <a:ea typeface="Verdana"/>
                  <a:cs typeface="Verdana"/>
                  <a:sym typeface="Verdana"/>
                </a:rPr>
                <a:t>can </a:t>
              </a:r>
              <a:r>
                <a:rPr b="1" i="0" lang="en-US" sz="1400" u="none" cap="none" strike="noStrike">
                  <a:solidFill>
                    <a:schemeClr val="dk1"/>
                  </a:solidFill>
                  <a:latin typeface="Verdana"/>
                  <a:ea typeface="Verdana"/>
                  <a:cs typeface="Verdana"/>
                  <a:sym typeface="Verdana"/>
                </a:rPr>
                <a:t>do it.</a:t>
              </a:r>
              <a:endParaRPr/>
            </a:p>
          </p:txBody>
        </p:sp>
        <p:sp>
          <p:nvSpPr>
            <p:cNvPr id="2652" name="Google Shape;2652;p107"/>
            <p:cNvSpPr txBox="1"/>
            <p:nvPr/>
          </p:nvSpPr>
          <p:spPr>
            <a:xfrm>
              <a:off x="7315200" y="3732212"/>
              <a:ext cx="1676400" cy="9413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No, he </a:t>
              </a:r>
              <a:r>
                <a:rPr b="1" i="0" lang="en-US" sz="1400" u="none" cap="none" strike="noStrike">
                  <a:solidFill>
                    <a:srgbClr val="0000CC"/>
                  </a:solidFill>
                  <a:latin typeface="Verdana"/>
                  <a:ea typeface="Verdana"/>
                  <a:cs typeface="Verdana"/>
                  <a:sym typeface="Verdana"/>
                </a:rPr>
                <a:t>could not.</a:t>
              </a:r>
              <a:endParaRPr/>
            </a:p>
          </p:txBody>
        </p:sp>
        <p:sp>
          <p:nvSpPr>
            <p:cNvPr id="2653" name="Google Shape;2653;p107"/>
            <p:cNvSpPr txBox="1"/>
            <p:nvPr/>
          </p:nvSpPr>
          <p:spPr>
            <a:xfrm>
              <a:off x="5700712" y="3732212"/>
              <a:ext cx="1614487" cy="9413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Yes, you </a:t>
              </a:r>
              <a:r>
                <a:rPr b="1" i="0" lang="en-US" sz="1400" u="none" cap="none" strike="noStrike">
                  <a:solidFill>
                    <a:srgbClr val="0000CC"/>
                  </a:solidFill>
                  <a:latin typeface="Verdana"/>
                  <a:ea typeface="Verdana"/>
                  <a:cs typeface="Verdana"/>
                  <a:sym typeface="Verdana"/>
                </a:rPr>
                <a:t>could</a:t>
              </a:r>
              <a:r>
                <a:rPr b="1" i="0" lang="en-US" sz="1400" u="none" cap="none" strike="noStrike">
                  <a:solidFill>
                    <a:schemeClr val="dk1"/>
                  </a:solidFill>
                  <a:latin typeface="Verdana"/>
                  <a:ea typeface="Verdana"/>
                  <a:cs typeface="Verdana"/>
                  <a:sym typeface="Verdana"/>
                </a:rPr>
                <a:t>.</a:t>
              </a:r>
              <a:endParaRPr/>
            </a:p>
          </p:txBody>
        </p:sp>
        <p:sp>
          <p:nvSpPr>
            <p:cNvPr id="2654" name="Google Shape;2654;p107"/>
            <p:cNvSpPr txBox="1"/>
            <p:nvPr/>
          </p:nvSpPr>
          <p:spPr>
            <a:xfrm>
              <a:off x="4281487" y="3732212"/>
              <a:ext cx="1419225" cy="9413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400" u="none" cap="none" strike="noStrike">
                  <a:solidFill>
                    <a:srgbClr val="0000CC"/>
                  </a:solidFill>
                  <a:latin typeface="Verdana"/>
                  <a:ea typeface="Verdana"/>
                  <a:cs typeface="Verdana"/>
                  <a:sym typeface="Verdana"/>
                </a:rPr>
                <a:t>Could</a:t>
              </a:r>
              <a:r>
                <a:rPr b="1" i="0" lang="en-US" sz="1400" u="none" cap="none" strike="noStrike">
                  <a:solidFill>
                    <a:schemeClr val="dk1"/>
                  </a:solidFill>
                  <a:latin typeface="Verdana"/>
                  <a:ea typeface="Verdana"/>
                  <a:cs typeface="Verdana"/>
                  <a:sym typeface="Verdana"/>
                </a:rPr>
                <a:t> we have a test tomorrow?</a:t>
              </a:r>
              <a:endParaRPr/>
            </a:p>
          </p:txBody>
        </p:sp>
        <p:sp>
          <p:nvSpPr>
            <p:cNvPr id="2655" name="Google Shape;2655;p107"/>
            <p:cNvSpPr txBox="1"/>
            <p:nvPr/>
          </p:nvSpPr>
          <p:spPr>
            <a:xfrm>
              <a:off x="2819400" y="3732212"/>
              <a:ext cx="1462087" cy="9413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We </a:t>
              </a:r>
              <a:r>
                <a:rPr b="1" i="0" lang="en-US" sz="1400" u="none" cap="none" strike="noStrike">
                  <a:solidFill>
                    <a:srgbClr val="0000CC"/>
                  </a:solidFill>
                  <a:latin typeface="Verdana"/>
                  <a:ea typeface="Verdana"/>
                  <a:cs typeface="Verdana"/>
                  <a:sym typeface="Verdana"/>
                </a:rPr>
                <a:t>could not</a:t>
              </a:r>
              <a:r>
                <a:rPr b="1" i="0" lang="en-US" sz="1400" u="none" cap="none" strike="noStrike">
                  <a:solidFill>
                    <a:schemeClr val="dk1"/>
                  </a:solidFill>
                  <a:latin typeface="Verdana"/>
                  <a:ea typeface="Verdana"/>
                  <a:cs typeface="Verdana"/>
                  <a:sym typeface="Verdana"/>
                </a:rPr>
                <a:t> have a test tomorrow.</a:t>
              </a:r>
              <a:endParaRPr/>
            </a:p>
          </p:txBody>
        </p:sp>
        <p:sp>
          <p:nvSpPr>
            <p:cNvPr id="2656" name="Google Shape;2656;p107"/>
            <p:cNvSpPr txBox="1"/>
            <p:nvPr/>
          </p:nvSpPr>
          <p:spPr>
            <a:xfrm>
              <a:off x="838200" y="3732212"/>
              <a:ext cx="1981200" cy="9413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We </a:t>
              </a:r>
              <a:r>
                <a:rPr b="1" i="0" lang="en-US" sz="1400" u="none" cap="none" strike="noStrike">
                  <a:solidFill>
                    <a:srgbClr val="0000CC"/>
                  </a:solidFill>
                  <a:latin typeface="Verdana"/>
                  <a:ea typeface="Verdana"/>
                  <a:cs typeface="Verdana"/>
                  <a:sym typeface="Verdana"/>
                </a:rPr>
                <a:t>could </a:t>
              </a:r>
              <a:r>
                <a:rPr b="1" i="0" lang="en-US" sz="1400" u="none" cap="none" strike="noStrike">
                  <a:solidFill>
                    <a:schemeClr val="dk1"/>
                  </a:solidFill>
                  <a:latin typeface="Verdana"/>
                  <a:ea typeface="Verdana"/>
                  <a:cs typeface="Verdana"/>
                  <a:sym typeface="Verdana"/>
                </a:rPr>
                <a:t>have a test tomorrow.</a:t>
              </a:r>
              <a:endParaRPr/>
            </a:p>
          </p:txBody>
        </p:sp>
        <p:sp>
          <p:nvSpPr>
            <p:cNvPr id="2657" name="Google Shape;2657;p107"/>
            <p:cNvSpPr txBox="1"/>
            <p:nvPr/>
          </p:nvSpPr>
          <p:spPr>
            <a:xfrm>
              <a:off x="4281487" y="1524000"/>
              <a:ext cx="1419225" cy="114141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Question</a:t>
              </a:r>
              <a:endParaRPr/>
            </a:p>
            <a:p>
              <a:pPr indent="0" lvl="0" marL="0" marR="0" rtl="1" algn="ctr">
                <a:lnSpc>
                  <a:spcPct val="100000"/>
                </a:lnSpc>
                <a:spcBef>
                  <a:spcPts val="32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إثبات</a:t>
              </a:r>
              <a:endParaRPr/>
            </a:p>
          </p:txBody>
        </p:sp>
        <p:sp>
          <p:nvSpPr>
            <p:cNvPr id="2658" name="Google Shape;2658;p107"/>
            <p:cNvSpPr txBox="1"/>
            <p:nvPr/>
          </p:nvSpPr>
          <p:spPr>
            <a:xfrm>
              <a:off x="5700712" y="2284412"/>
              <a:ext cx="1614487" cy="3810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300" u="none" cap="none" strike="noStrike">
                  <a:solidFill>
                    <a:srgbClr val="CC3300"/>
                  </a:solidFill>
                  <a:latin typeface="Verdana"/>
                  <a:ea typeface="Verdana"/>
                  <a:cs typeface="Verdana"/>
                  <a:sym typeface="Verdana"/>
                </a:rPr>
                <a:t>Affirmative</a:t>
              </a:r>
              <a:endParaRPr/>
            </a:p>
          </p:txBody>
        </p:sp>
        <p:sp>
          <p:nvSpPr>
            <p:cNvPr id="2659" name="Google Shape;2659;p107"/>
            <p:cNvSpPr txBox="1"/>
            <p:nvPr/>
          </p:nvSpPr>
          <p:spPr>
            <a:xfrm>
              <a:off x="5700712" y="1524000"/>
              <a:ext cx="3290887" cy="76041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Short Answers</a:t>
              </a:r>
              <a:endParaRPr/>
            </a:p>
            <a:p>
              <a:pPr indent="0" lvl="0" marL="0" marR="0" rtl="1" algn="ctr">
                <a:lnSpc>
                  <a:spcPct val="100000"/>
                </a:lnSpc>
                <a:spcBef>
                  <a:spcPts val="32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إجابات مختصرة</a:t>
              </a:r>
              <a:endParaRPr/>
            </a:p>
          </p:txBody>
        </p:sp>
        <p:sp>
          <p:nvSpPr>
            <p:cNvPr id="2660" name="Google Shape;2660;p107"/>
            <p:cNvSpPr txBox="1"/>
            <p:nvPr/>
          </p:nvSpPr>
          <p:spPr>
            <a:xfrm>
              <a:off x="2819400" y="1524000"/>
              <a:ext cx="1462087" cy="114141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Negative</a:t>
              </a:r>
              <a:endParaRPr/>
            </a:p>
            <a:p>
              <a:pPr indent="0" lvl="0" marL="0" marR="0" rtl="1" algn="ctr">
                <a:lnSpc>
                  <a:spcPct val="100000"/>
                </a:lnSpc>
                <a:spcBef>
                  <a:spcPts val="32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نفي</a:t>
              </a:r>
              <a:endParaRPr/>
            </a:p>
          </p:txBody>
        </p:sp>
        <p:sp>
          <p:nvSpPr>
            <p:cNvPr id="2661" name="Google Shape;2661;p107"/>
            <p:cNvSpPr txBox="1"/>
            <p:nvPr/>
          </p:nvSpPr>
          <p:spPr>
            <a:xfrm>
              <a:off x="7315200" y="2284412"/>
              <a:ext cx="1676400" cy="3810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300" u="none" cap="none" strike="noStrike">
                  <a:solidFill>
                    <a:srgbClr val="CC3300"/>
                  </a:solidFill>
                  <a:latin typeface="Verdana"/>
                  <a:ea typeface="Verdana"/>
                  <a:cs typeface="Verdana"/>
                  <a:sym typeface="Verdana"/>
                </a:rPr>
                <a:t>Negative</a:t>
              </a:r>
              <a:endParaRPr/>
            </a:p>
          </p:txBody>
        </p:sp>
        <p:sp>
          <p:nvSpPr>
            <p:cNvPr id="2662" name="Google Shape;2662;p107"/>
            <p:cNvSpPr txBox="1"/>
            <p:nvPr/>
          </p:nvSpPr>
          <p:spPr>
            <a:xfrm>
              <a:off x="838200" y="1524000"/>
              <a:ext cx="1981200" cy="114141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Affirmative</a:t>
              </a:r>
              <a:endParaRPr/>
            </a:p>
            <a:p>
              <a:pPr indent="0" lvl="0" marL="0" marR="0" rtl="1" algn="ctr">
                <a:lnSpc>
                  <a:spcPct val="100000"/>
                </a:lnSpc>
                <a:spcBef>
                  <a:spcPts val="32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إثبات</a:t>
              </a:r>
              <a:endParaRPr/>
            </a:p>
          </p:txBody>
        </p:sp>
        <p:cxnSp>
          <p:nvCxnSpPr>
            <p:cNvPr id="2663" name="Google Shape;2663;p107"/>
            <p:cNvCxnSpPr/>
            <p:nvPr/>
          </p:nvCxnSpPr>
          <p:spPr>
            <a:xfrm>
              <a:off x="838200" y="1524000"/>
              <a:ext cx="8153400" cy="0"/>
            </a:xfrm>
            <a:prstGeom prst="straightConnector1">
              <a:avLst/>
            </a:prstGeom>
            <a:noFill/>
            <a:ln cap="sq" cmpd="sng" w="28575">
              <a:solidFill>
                <a:schemeClr val="dk1"/>
              </a:solidFill>
              <a:prstDash val="solid"/>
              <a:miter lim="8000"/>
              <a:headEnd len="sm" w="sm" type="none"/>
              <a:tailEnd len="sm" w="sm" type="none"/>
            </a:ln>
          </p:spPr>
        </p:cxnSp>
        <p:cxnSp>
          <p:nvCxnSpPr>
            <p:cNvPr id="2664" name="Google Shape;2664;p107"/>
            <p:cNvCxnSpPr/>
            <p:nvPr/>
          </p:nvCxnSpPr>
          <p:spPr>
            <a:xfrm>
              <a:off x="838200" y="2665412"/>
              <a:ext cx="8153400" cy="0"/>
            </a:xfrm>
            <a:prstGeom prst="straightConnector1">
              <a:avLst/>
            </a:prstGeom>
            <a:noFill/>
            <a:ln cap="rnd" cmpd="sng" w="12700">
              <a:solidFill>
                <a:schemeClr val="dk1"/>
              </a:solidFill>
              <a:prstDash val="solid"/>
              <a:miter lim="8000"/>
              <a:headEnd len="sm" w="sm" type="none"/>
              <a:tailEnd len="sm" w="sm" type="none"/>
            </a:ln>
          </p:spPr>
        </p:cxnSp>
        <p:cxnSp>
          <p:nvCxnSpPr>
            <p:cNvPr id="2665" name="Google Shape;2665;p107"/>
            <p:cNvCxnSpPr/>
            <p:nvPr/>
          </p:nvCxnSpPr>
          <p:spPr>
            <a:xfrm>
              <a:off x="838200" y="5935662"/>
              <a:ext cx="8153400" cy="0"/>
            </a:xfrm>
            <a:prstGeom prst="straightConnector1">
              <a:avLst/>
            </a:prstGeom>
            <a:noFill/>
            <a:ln cap="sq" cmpd="sng" w="28575">
              <a:solidFill>
                <a:schemeClr val="dk1"/>
              </a:solidFill>
              <a:prstDash val="solid"/>
              <a:miter lim="8000"/>
              <a:headEnd len="sm" w="sm" type="none"/>
              <a:tailEnd len="sm" w="sm" type="none"/>
            </a:ln>
          </p:spPr>
        </p:cxnSp>
        <p:cxnSp>
          <p:nvCxnSpPr>
            <p:cNvPr id="2666" name="Google Shape;2666;p107"/>
            <p:cNvCxnSpPr/>
            <p:nvPr/>
          </p:nvCxnSpPr>
          <p:spPr>
            <a:xfrm>
              <a:off x="2819400" y="1524000"/>
              <a:ext cx="0" cy="4411662"/>
            </a:xfrm>
            <a:prstGeom prst="straightConnector1">
              <a:avLst/>
            </a:prstGeom>
            <a:noFill/>
            <a:ln cap="rnd" cmpd="sng" w="12700">
              <a:solidFill>
                <a:schemeClr val="dk1"/>
              </a:solidFill>
              <a:prstDash val="solid"/>
              <a:miter lim="8000"/>
              <a:headEnd len="sm" w="sm" type="none"/>
              <a:tailEnd len="sm" w="sm" type="none"/>
            </a:ln>
          </p:spPr>
        </p:cxnSp>
        <p:cxnSp>
          <p:nvCxnSpPr>
            <p:cNvPr id="2667" name="Google Shape;2667;p107"/>
            <p:cNvCxnSpPr/>
            <p:nvPr/>
          </p:nvCxnSpPr>
          <p:spPr>
            <a:xfrm>
              <a:off x="4281487" y="1524000"/>
              <a:ext cx="0" cy="4411662"/>
            </a:xfrm>
            <a:prstGeom prst="straightConnector1">
              <a:avLst/>
            </a:prstGeom>
            <a:noFill/>
            <a:ln cap="rnd" cmpd="sng" w="12700">
              <a:solidFill>
                <a:schemeClr val="dk1"/>
              </a:solidFill>
              <a:prstDash val="solid"/>
              <a:miter lim="8000"/>
              <a:headEnd len="sm" w="sm" type="none"/>
              <a:tailEnd len="sm" w="sm" type="none"/>
            </a:ln>
          </p:spPr>
        </p:cxnSp>
        <p:cxnSp>
          <p:nvCxnSpPr>
            <p:cNvPr id="2668" name="Google Shape;2668;p107"/>
            <p:cNvCxnSpPr/>
            <p:nvPr/>
          </p:nvCxnSpPr>
          <p:spPr>
            <a:xfrm>
              <a:off x="5700712" y="1524000"/>
              <a:ext cx="0" cy="4411662"/>
            </a:xfrm>
            <a:prstGeom prst="straightConnector1">
              <a:avLst/>
            </a:prstGeom>
            <a:noFill/>
            <a:ln cap="rnd" cmpd="sng" w="12700">
              <a:solidFill>
                <a:schemeClr val="dk1"/>
              </a:solidFill>
              <a:prstDash val="solid"/>
              <a:miter lim="8000"/>
              <a:headEnd len="sm" w="sm" type="none"/>
              <a:tailEnd len="sm" w="sm" type="none"/>
            </a:ln>
          </p:spPr>
        </p:cxnSp>
        <p:cxnSp>
          <p:nvCxnSpPr>
            <p:cNvPr id="2669" name="Google Shape;2669;p107"/>
            <p:cNvCxnSpPr/>
            <p:nvPr/>
          </p:nvCxnSpPr>
          <p:spPr>
            <a:xfrm>
              <a:off x="7315200" y="2284412"/>
              <a:ext cx="0" cy="3651250"/>
            </a:xfrm>
            <a:prstGeom prst="straightConnector1">
              <a:avLst/>
            </a:prstGeom>
            <a:noFill/>
            <a:ln cap="rnd" cmpd="sng" w="12700">
              <a:solidFill>
                <a:schemeClr val="dk1"/>
              </a:solidFill>
              <a:prstDash val="solid"/>
              <a:miter lim="8000"/>
              <a:headEnd len="sm" w="sm" type="none"/>
              <a:tailEnd len="sm" w="sm" type="none"/>
            </a:ln>
          </p:spPr>
        </p:cxnSp>
        <p:cxnSp>
          <p:nvCxnSpPr>
            <p:cNvPr id="2670" name="Google Shape;2670;p107"/>
            <p:cNvCxnSpPr/>
            <p:nvPr/>
          </p:nvCxnSpPr>
          <p:spPr>
            <a:xfrm>
              <a:off x="5700712" y="2284412"/>
              <a:ext cx="3290887" cy="0"/>
            </a:xfrm>
            <a:prstGeom prst="straightConnector1">
              <a:avLst/>
            </a:prstGeom>
            <a:noFill/>
            <a:ln cap="rnd" cmpd="sng" w="12700">
              <a:solidFill>
                <a:schemeClr val="dk1"/>
              </a:solidFill>
              <a:prstDash val="solid"/>
              <a:miter lim="8000"/>
              <a:headEnd len="sm" w="sm" type="none"/>
              <a:tailEnd len="sm" w="sm" type="none"/>
            </a:ln>
          </p:spPr>
        </p:cxnSp>
        <p:cxnSp>
          <p:nvCxnSpPr>
            <p:cNvPr id="2671" name="Google Shape;2671;p107"/>
            <p:cNvCxnSpPr/>
            <p:nvPr/>
          </p:nvCxnSpPr>
          <p:spPr>
            <a:xfrm>
              <a:off x="838200" y="4673600"/>
              <a:ext cx="8153400" cy="0"/>
            </a:xfrm>
            <a:prstGeom prst="straightConnector1">
              <a:avLst/>
            </a:prstGeom>
            <a:noFill/>
            <a:ln cap="rnd" cmpd="sng" w="12700">
              <a:solidFill>
                <a:schemeClr val="dk1"/>
              </a:solidFill>
              <a:prstDash val="solid"/>
              <a:miter lim="8000"/>
              <a:headEnd len="sm" w="sm" type="none"/>
              <a:tailEnd len="sm" w="sm" type="none"/>
            </a:ln>
          </p:spPr>
        </p:cxnSp>
        <p:cxnSp>
          <p:nvCxnSpPr>
            <p:cNvPr id="2672" name="Google Shape;2672;p107"/>
            <p:cNvCxnSpPr/>
            <p:nvPr/>
          </p:nvCxnSpPr>
          <p:spPr>
            <a:xfrm>
              <a:off x="838200" y="3198812"/>
              <a:ext cx="8153400" cy="0"/>
            </a:xfrm>
            <a:prstGeom prst="straightConnector1">
              <a:avLst/>
            </a:prstGeom>
            <a:noFill/>
            <a:ln cap="rnd" cmpd="sng" w="12700">
              <a:solidFill>
                <a:schemeClr val="dk1"/>
              </a:solidFill>
              <a:prstDash val="solid"/>
              <a:miter lim="8000"/>
              <a:headEnd len="sm" w="sm" type="none"/>
              <a:tailEnd len="sm" w="sm" type="none"/>
            </a:ln>
          </p:spPr>
        </p:cxnSp>
        <p:cxnSp>
          <p:nvCxnSpPr>
            <p:cNvPr id="2673" name="Google Shape;2673;p107"/>
            <p:cNvCxnSpPr/>
            <p:nvPr/>
          </p:nvCxnSpPr>
          <p:spPr>
            <a:xfrm>
              <a:off x="838200" y="3732212"/>
              <a:ext cx="8153400" cy="0"/>
            </a:xfrm>
            <a:prstGeom prst="straightConnector1">
              <a:avLst/>
            </a:prstGeom>
            <a:noFill/>
            <a:ln cap="rnd" cmpd="sng" w="12700">
              <a:solidFill>
                <a:schemeClr val="dk1"/>
              </a:solidFill>
              <a:prstDash val="solid"/>
              <a:miter lim="8000"/>
              <a:headEnd len="sm" w="sm" type="none"/>
              <a:tailEnd len="sm" w="sm" type="none"/>
            </a:ln>
          </p:spPr>
        </p:cxnSp>
        <p:cxnSp>
          <p:nvCxnSpPr>
            <p:cNvPr id="2674" name="Google Shape;2674;p107"/>
            <p:cNvCxnSpPr/>
            <p:nvPr/>
          </p:nvCxnSpPr>
          <p:spPr>
            <a:xfrm>
              <a:off x="838200" y="2665412"/>
              <a:ext cx="0" cy="533400"/>
            </a:xfrm>
            <a:prstGeom prst="straightConnector1">
              <a:avLst/>
            </a:prstGeom>
            <a:noFill/>
            <a:ln cap="rnd" cmpd="sng" w="28575">
              <a:solidFill>
                <a:schemeClr val="dk1"/>
              </a:solidFill>
              <a:prstDash val="solid"/>
              <a:miter lim="8000"/>
              <a:headEnd len="sm" w="sm" type="none"/>
              <a:tailEnd len="sm" w="sm" type="none"/>
            </a:ln>
          </p:spPr>
        </p:cxnSp>
        <p:cxnSp>
          <p:nvCxnSpPr>
            <p:cNvPr id="2675" name="Google Shape;2675;p107"/>
            <p:cNvCxnSpPr/>
            <p:nvPr/>
          </p:nvCxnSpPr>
          <p:spPr>
            <a:xfrm>
              <a:off x="8991600" y="2665412"/>
              <a:ext cx="0" cy="533400"/>
            </a:xfrm>
            <a:prstGeom prst="straightConnector1">
              <a:avLst/>
            </a:prstGeom>
            <a:noFill/>
            <a:ln cap="rnd" cmpd="sng" w="28575">
              <a:solidFill>
                <a:schemeClr val="dk1"/>
              </a:solidFill>
              <a:prstDash val="solid"/>
              <a:miter lim="8000"/>
              <a:headEnd len="sm" w="sm" type="none"/>
              <a:tailEnd len="sm" w="sm" type="none"/>
            </a:ln>
          </p:spPr>
        </p:cxnSp>
        <p:cxnSp>
          <p:nvCxnSpPr>
            <p:cNvPr id="2676" name="Google Shape;2676;p107"/>
            <p:cNvCxnSpPr/>
            <p:nvPr/>
          </p:nvCxnSpPr>
          <p:spPr>
            <a:xfrm>
              <a:off x="838200" y="1524000"/>
              <a:ext cx="0" cy="1141412"/>
            </a:xfrm>
            <a:prstGeom prst="straightConnector1">
              <a:avLst/>
            </a:prstGeom>
            <a:noFill/>
            <a:ln cap="sq" cmpd="sng" w="28575">
              <a:solidFill>
                <a:schemeClr val="dk1"/>
              </a:solidFill>
              <a:prstDash val="solid"/>
              <a:miter lim="8000"/>
              <a:headEnd len="sm" w="sm" type="none"/>
              <a:tailEnd len="sm" w="sm" type="none"/>
            </a:ln>
          </p:spPr>
        </p:cxnSp>
        <p:cxnSp>
          <p:nvCxnSpPr>
            <p:cNvPr id="2677" name="Google Shape;2677;p107"/>
            <p:cNvCxnSpPr/>
            <p:nvPr/>
          </p:nvCxnSpPr>
          <p:spPr>
            <a:xfrm>
              <a:off x="8991600" y="1524000"/>
              <a:ext cx="0" cy="1141412"/>
            </a:xfrm>
            <a:prstGeom prst="straightConnector1">
              <a:avLst/>
            </a:prstGeom>
            <a:noFill/>
            <a:ln cap="sq" cmpd="sng" w="28575">
              <a:solidFill>
                <a:schemeClr val="dk1"/>
              </a:solidFill>
              <a:prstDash val="solid"/>
              <a:miter lim="8000"/>
              <a:headEnd len="sm" w="sm" type="none"/>
              <a:tailEnd len="sm" w="sm" type="none"/>
            </a:ln>
          </p:spPr>
        </p:cxnSp>
        <p:cxnSp>
          <p:nvCxnSpPr>
            <p:cNvPr id="2678" name="Google Shape;2678;p107"/>
            <p:cNvCxnSpPr/>
            <p:nvPr/>
          </p:nvCxnSpPr>
          <p:spPr>
            <a:xfrm>
              <a:off x="8991600" y="3198812"/>
              <a:ext cx="0" cy="2736850"/>
            </a:xfrm>
            <a:prstGeom prst="straightConnector1">
              <a:avLst/>
            </a:prstGeom>
            <a:noFill/>
            <a:ln cap="sq" cmpd="sng" w="28575">
              <a:solidFill>
                <a:schemeClr val="dk1"/>
              </a:solidFill>
              <a:prstDash val="solid"/>
              <a:miter lim="8000"/>
              <a:headEnd len="sm" w="sm" type="none"/>
              <a:tailEnd len="sm" w="sm" type="none"/>
            </a:ln>
          </p:spPr>
        </p:cxnSp>
        <p:cxnSp>
          <p:nvCxnSpPr>
            <p:cNvPr id="2679" name="Google Shape;2679;p107"/>
            <p:cNvCxnSpPr/>
            <p:nvPr/>
          </p:nvCxnSpPr>
          <p:spPr>
            <a:xfrm>
              <a:off x="838200" y="5207000"/>
              <a:ext cx="8153400" cy="0"/>
            </a:xfrm>
            <a:prstGeom prst="straightConnector1">
              <a:avLst/>
            </a:prstGeom>
            <a:noFill/>
            <a:ln cap="rnd" cmpd="sng" w="12700">
              <a:solidFill>
                <a:schemeClr val="dk1"/>
              </a:solidFill>
              <a:prstDash val="solid"/>
              <a:miter lim="8000"/>
              <a:headEnd len="sm" w="sm" type="none"/>
              <a:tailEnd len="sm" w="sm" type="none"/>
            </a:ln>
          </p:spPr>
        </p:cxnSp>
        <p:cxnSp>
          <p:nvCxnSpPr>
            <p:cNvPr id="2680" name="Google Shape;2680;p107"/>
            <p:cNvCxnSpPr/>
            <p:nvPr/>
          </p:nvCxnSpPr>
          <p:spPr>
            <a:xfrm>
              <a:off x="838200" y="4673600"/>
              <a:ext cx="0" cy="533400"/>
            </a:xfrm>
            <a:prstGeom prst="straightConnector1">
              <a:avLst/>
            </a:prstGeom>
            <a:noFill/>
            <a:ln cap="rnd" cmpd="sng" w="28575">
              <a:solidFill>
                <a:schemeClr val="dk1"/>
              </a:solidFill>
              <a:prstDash val="solid"/>
              <a:miter lim="8000"/>
              <a:headEnd len="sm" w="sm" type="none"/>
              <a:tailEnd len="sm" w="sm" type="none"/>
            </a:ln>
          </p:spPr>
        </p:cxnSp>
        <p:cxnSp>
          <p:nvCxnSpPr>
            <p:cNvPr id="2681" name="Google Shape;2681;p107"/>
            <p:cNvCxnSpPr/>
            <p:nvPr/>
          </p:nvCxnSpPr>
          <p:spPr>
            <a:xfrm>
              <a:off x="838200" y="3198812"/>
              <a:ext cx="0" cy="1474787"/>
            </a:xfrm>
            <a:prstGeom prst="straightConnector1">
              <a:avLst/>
            </a:prstGeom>
            <a:noFill/>
            <a:ln cap="sq" cmpd="sng" w="28575">
              <a:solidFill>
                <a:schemeClr val="dk1"/>
              </a:solidFill>
              <a:prstDash val="solid"/>
              <a:miter lim="8000"/>
              <a:headEnd len="sm" w="sm" type="none"/>
              <a:tailEnd len="sm" w="sm" type="none"/>
            </a:ln>
          </p:spPr>
        </p:cxnSp>
        <p:cxnSp>
          <p:nvCxnSpPr>
            <p:cNvPr id="2682" name="Google Shape;2682;p107"/>
            <p:cNvCxnSpPr/>
            <p:nvPr/>
          </p:nvCxnSpPr>
          <p:spPr>
            <a:xfrm>
              <a:off x="838200" y="5207000"/>
              <a:ext cx="0" cy="728662"/>
            </a:xfrm>
            <a:prstGeom prst="straightConnector1">
              <a:avLst/>
            </a:prstGeom>
            <a:noFill/>
            <a:ln cap="sq" cmpd="sng" w="28575">
              <a:solidFill>
                <a:schemeClr val="dk1"/>
              </a:solidFill>
              <a:prstDash val="solid"/>
              <a:miter lim="8000"/>
              <a:headEnd len="sm" w="sm" type="none"/>
              <a:tailEnd len="sm" w="sm" type="none"/>
            </a:ln>
          </p:spPr>
        </p:cxnSp>
      </p:grpSp>
      <p:sp>
        <p:nvSpPr>
          <p:cNvPr id="2683" name="Google Shape;2683;p10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87" name="Shape 2687"/>
        <p:cNvGrpSpPr/>
        <p:nvPr/>
      </p:nvGrpSpPr>
      <p:grpSpPr>
        <a:xfrm>
          <a:off x="0" y="0"/>
          <a:ext cx="0" cy="0"/>
          <a:chOff x="0" y="0"/>
          <a:chExt cx="0" cy="0"/>
        </a:xfrm>
      </p:grpSpPr>
      <p:sp>
        <p:nvSpPr>
          <p:cNvPr id="2688" name="Google Shape;2688;p10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689" name="Google Shape;2689;p108"/>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Comparing Adjectives</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مقارنة الصفات</a:t>
            </a:r>
            <a:endParaRPr/>
          </a:p>
        </p:txBody>
      </p:sp>
      <p:sp>
        <p:nvSpPr>
          <p:cNvPr id="2690" name="Google Shape;2690;p108"/>
          <p:cNvSpPr txBox="1"/>
          <p:nvPr>
            <p:ph idx="1" type="body"/>
          </p:nvPr>
        </p:nvSpPr>
        <p:spPr>
          <a:xfrm>
            <a:off x="2090737" y="2819400"/>
            <a:ext cx="6589712" cy="2978150"/>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Font typeface="Verdana"/>
              <a:buNone/>
            </a:pPr>
            <a:r>
              <a:rPr b="0" i="0" lang="en-US" sz="1500" u="none" cap="none" strike="noStrike">
                <a:solidFill>
                  <a:srgbClr val="0000CC"/>
                </a:solidFill>
                <a:latin typeface="Verdana"/>
                <a:ea typeface="Verdana"/>
                <a:cs typeface="Verdana"/>
                <a:sym typeface="Verdana"/>
              </a:rPr>
              <a:t>1</a:t>
            </a:r>
            <a:r>
              <a:rPr b="0" i="0" lang="en-US" sz="1800" u="none" cap="none" strike="noStrike">
                <a:solidFill>
                  <a:srgbClr val="0000CC"/>
                </a:solidFill>
                <a:latin typeface="Verdana"/>
                <a:ea typeface="Verdana"/>
                <a:cs typeface="Verdana"/>
                <a:sym typeface="Verdana"/>
              </a:rPr>
              <a:t>. المقارنة بين شيئين أو شخصين:</a:t>
            </a:r>
            <a:endParaRPr/>
          </a:p>
          <a:p>
            <a:pPr indent="-342900" lvl="0" marL="342900" marR="0" rtl="1" algn="r">
              <a:lnSpc>
                <a:spcPct val="80000"/>
              </a:lnSpc>
              <a:spcBef>
                <a:spcPts val="300"/>
              </a:spcBef>
              <a:spcAft>
                <a:spcPts val="0"/>
              </a:spcAft>
              <a:buClr>
                <a:schemeClr val="dk2"/>
              </a:buClr>
              <a:buFont typeface="Verdana"/>
              <a:buNone/>
            </a:pPr>
            <a:r>
              <a:rPr b="1" i="0" lang="en-US" sz="1500" u="none" cap="none" strike="noStrike">
                <a:solidFill>
                  <a:schemeClr val="dk1"/>
                </a:solidFill>
                <a:latin typeface="Verdana"/>
                <a:ea typeface="Verdana"/>
                <a:cs typeface="Verdana"/>
                <a:sym typeface="Verdana"/>
              </a:rPr>
              <a:t>في هذا النوع من المقارنة نلاحظ إضافة اللاحقة        لأغلب الصفات         القصيرة ثم كلمة        </a:t>
            </a:r>
            <a:endParaRPr b="1" i="0" sz="1500" u="none" cap="none" strike="noStrike">
              <a:solidFill>
                <a:schemeClr val="dk1"/>
              </a:solidFill>
              <a:latin typeface="Verdana"/>
              <a:ea typeface="Verdana"/>
              <a:cs typeface="Verdana"/>
              <a:sym typeface="Verdana"/>
            </a:endParaRPr>
          </a:p>
          <a:p>
            <a:pPr indent="-325120" lvl="0" marL="342900" marR="0" rtl="1" algn="r">
              <a:lnSpc>
                <a:spcPct val="100000"/>
              </a:lnSpc>
              <a:spcBef>
                <a:spcPts val="80"/>
              </a:spcBef>
              <a:spcAft>
                <a:spcPts val="0"/>
              </a:spcAft>
              <a:buClr>
                <a:schemeClr val="dk2"/>
              </a:buClr>
              <a:buSzPts val="280"/>
              <a:buFont typeface="Verdana"/>
              <a:buNone/>
            </a:pPr>
            <a:r>
              <a:t/>
            </a:r>
            <a:endParaRPr b="1" i="0" sz="400" u="none" cap="none" strike="noStrike">
              <a:solidFill>
                <a:schemeClr val="dk1"/>
              </a:solidFill>
              <a:latin typeface="Verdana"/>
              <a:ea typeface="Verdana"/>
              <a:cs typeface="Verdana"/>
              <a:sym typeface="Verdana"/>
            </a:endParaRPr>
          </a:p>
          <a:p>
            <a:pPr indent="-342900" lvl="0" marL="342900" marR="0" rtl="1" algn="r">
              <a:lnSpc>
                <a:spcPct val="80000"/>
              </a:lnSpc>
              <a:spcBef>
                <a:spcPts val="300"/>
              </a:spcBef>
              <a:spcAft>
                <a:spcPts val="0"/>
              </a:spcAft>
              <a:buClr>
                <a:schemeClr val="dk2"/>
              </a:buClr>
              <a:buSzPts val="1050"/>
              <a:buFont typeface="Verdana"/>
              <a:buChar char="•"/>
            </a:pPr>
            <a:r>
              <a:rPr b="1" i="0" lang="en-US" sz="1500" u="none" cap="none" strike="noStrike">
                <a:solidFill>
                  <a:schemeClr val="dk1"/>
                </a:solidFill>
                <a:latin typeface="Verdana"/>
                <a:ea typeface="Verdana"/>
                <a:cs typeface="Verdana"/>
                <a:sym typeface="Verdana"/>
              </a:rPr>
              <a:t>Ali is old</a:t>
            </a:r>
            <a:r>
              <a:rPr b="1" i="0" lang="en-US" sz="1500" u="none" cap="none" strike="noStrike">
                <a:solidFill>
                  <a:srgbClr val="CC3300"/>
                </a:solidFill>
                <a:latin typeface="Verdana"/>
                <a:ea typeface="Verdana"/>
                <a:cs typeface="Verdana"/>
                <a:sym typeface="Verdana"/>
              </a:rPr>
              <a:t>er</a:t>
            </a:r>
            <a:r>
              <a:rPr b="1" i="0" lang="en-US" sz="1500" u="none" cap="none" strike="noStrike">
                <a:solidFill>
                  <a:schemeClr val="dk1"/>
                </a:solidFill>
                <a:latin typeface="Verdana"/>
                <a:ea typeface="Verdana"/>
                <a:cs typeface="Verdana"/>
                <a:sym typeface="Verdana"/>
              </a:rPr>
              <a:t> </a:t>
            </a:r>
            <a:r>
              <a:rPr b="1" i="0" lang="en-US" sz="1500" u="none" cap="none" strike="noStrike">
                <a:solidFill>
                  <a:srgbClr val="CC3300"/>
                </a:solidFill>
                <a:latin typeface="Verdana"/>
                <a:ea typeface="Verdana"/>
                <a:cs typeface="Verdana"/>
                <a:sym typeface="Verdana"/>
              </a:rPr>
              <a:t>than</a:t>
            </a:r>
            <a:r>
              <a:rPr b="1" i="0" lang="en-US" sz="1500" u="none" cap="none" strike="noStrike">
                <a:solidFill>
                  <a:schemeClr val="dk1"/>
                </a:solidFill>
                <a:latin typeface="Verdana"/>
                <a:ea typeface="Verdana"/>
                <a:cs typeface="Verdana"/>
                <a:sym typeface="Verdana"/>
              </a:rPr>
              <a:t> Ahmed. </a:t>
            </a:r>
            <a:endParaRPr/>
          </a:p>
          <a:p>
            <a:pPr indent="-342900" lvl="0" marL="342900" marR="0" rtl="1" algn="r">
              <a:lnSpc>
                <a:spcPct val="80000"/>
              </a:lnSpc>
              <a:spcBef>
                <a:spcPts val="300"/>
              </a:spcBef>
              <a:spcAft>
                <a:spcPts val="0"/>
              </a:spcAft>
              <a:buClr>
                <a:schemeClr val="dk2"/>
              </a:buClr>
              <a:buSzPts val="1050"/>
              <a:buFont typeface="Verdana"/>
              <a:buChar char="•"/>
            </a:pPr>
            <a:r>
              <a:rPr b="1" i="0" lang="en-US" sz="1500" u="none" cap="none" strike="noStrike">
                <a:solidFill>
                  <a:schemeClr val="dk1"/>
                </a:solidFill>
                <a:latin typeface="Verdana"/>
                <a:ea typeface="Verdana"/>
                <a:cs typeface="Verdana"/>
                <a:sym typeface="Verdana"/>
              </a:rPr>
              <a:t>My Car is fast</a:t>
            </a:r>
            <a:r>
              <a:rPr b="1" i="0" lang="en-US" sz="1500" u="none" cap="none" strike="noStrike">
                <a:solidFill>
                  <a:srgbClr val="CC3300"/>
                </a:solidFill>
                <a:latin typeface="Verdana"/>
                <a:ea typeface="Verdana"/>
                <a:cs typeface="Verdana"/>
                <a:sym typeface="Verdana"/>
              </a:rPr>
              <a:t>er</a:t>
            </a:r>
            <a:r>
              <a:rPr b="1" i="0" lang="en-US" sz="1500" u="none" cap="none" strike="noStrike">
                <a:solidFill>
                  <a:schemeClr val="dk1"/>
                </a:solidFill>
                <a:latin typeface="Verdana"/>
                <a:ea typeface="Verdana"/>
                <a:cs typeface="Verdana"/>
                <a:sym typeface="Verdana"/>
              </a:rPr>
              <a:t> </a:t>
            </a:r>
            <a:r>
              <a:rPr b="1" i="0" lang="en-US" sz="1500" u="none" cap="none" strike="noStrike">
                <a:solidFill>
                  <a:srgbClr val="CC3300"/>
                </a:solidFill>
                <a:latin typeface="Verdana"/>
                <a:ea typeface="Verdana"/>
                <a:cs typeface="Verdana"/>
                <a:sym typeface="Verdana"/>
              </a:rPr>
              <a:t>than</a:t>
            </a:r>
            <a:r>
              <a:rPr b="1" i="0" lang="en-US" sz="1500" u="none" cap="none" strike="noStrike">
                <a:solidFill>
                  <a:schemeClr val="dk1"/>
                </a:solidFill>
                <a:latin typeface="Verdana"/>
                <a:ea typeface="Verdana"/>
                <a:cs typeface="Verdana"/>
                <a:sym typeface="Verdana"/>
              </a:rPr>
              <a:t> yours.</a:t>
            </a:r>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chemeClr val="dk1"/>
              </a:solidFill>
              <a:latin typeface="Verdana"/>
              <a:ea typeface="Verdana"/>
              <a:cs typeface="Verdana"/>
              <a:sym typeface="Verdana"/>
            </a:endParaRPr>
          </a:p>
          <a:p>
            <a:pPr indent="-342900" lvl="0" marL="342900" marR="0" rtl="1" algn="r">
              <a:lnSpc>
                <a:spcPct val="80000"/>
              </a:lnSpc>
              <a:spcBef>
                <a:spcPts val="300"/>
              </a:spcBef>
              <a:spcAft>
                <a:spcPts val="0"/>
              </a:spcAft>
              <a:buClr>
                <a:schemeClr val="dk2"/>
              </a:buClr>
              <a:buFont typeface="Verdana"/>
              <a:buNone/>
            </a:pPr>
            <a:r>
              <a:rPr b="1" i="0" lang="en-US" sz="1500" u="none" cap="none" strike="noStrike">
                <a:solidFill>
                  <a:schemeClr val="dk1"/>
                </a:solidFill>
                <a:latin typeface="Verdana"/>
                <a:ea typeface="Verdana"/>
                <a:cs typeface="Verdana"/>
                <a:sym typeface="Verdana"/>
              </a:rPr>
              <a:t>إذا انتهت الصفة بحرف         فأننا نضيف       فقط.</a:t>
            </a:r>
            <a:endParaRPr/>
          </a:p>
          <a:p>
            <a:pPr indent="-342900" lvl="0" marL="342900" marR="0" rtl="1" algn="r">
              <a:lnSpc>
                <a:spcPct val="80000"/>
              </a:lnSpc>
              <a:spcBef>
                <a:spcPts val="300"/>
              </a:spcBef>
              <a:spcAft>
                <a:spcPts val="0"/>
              </a:spcAft>
              <a:buClr>
                <a:schemeClr val="dk2"/>
              </a:buClr>
              <a:buSzPts val="1050"/>
              <a:buFont typeface="Verdana"/>
              <a:buChar char="•"/>
            </a:pPr>
            <a:r>
              <a:rPr b="1" i="0" lang="en-US" sz="1500" u="none" cap="none" strike="noStrike">
                <a:solidFill>
                  <a:schemeClr val="dk1"/>
                </a:solidFill>
                <a:latin typeface="Verdana"/>
                <a:ea typeface="Verdana"/>
                <a:cs typeface="Verdana"/>
                <a:sym typeface="Verdana"/>
              </a:rPr>
              <a:t>saf</a:t>
            </a:r>
            <a:r>
              <a:rPr b="1" i="0" lang="en-US" sz="1500" u="none" cap="none" strike="noStrike">
                <a:solidFill>
                  <a:srgbClr val="CC3300"/>
                </a:solidFill>
                <a:latin typeface="Verdana"/>
                <a:ea typeface="Verdana"/>
                <a:cs typeface="Verdana"/>
                <a:sym typeface="Verdana"/>
              </a:rPr>
              <a:t>e</a:t>
            </a:r>
            <a:r>
              <a:rPr b="1" i="0" lang="en-US" sz="1500" u="none" cap="none" strike="noStrike">
                <a:solidFill>
                  <a:schemeClr val="dk1"/>
                </a:solidFill>
                <a:latin typeface="Verdana"/>
                <a:ea typeface="Verdana"/>
                <a:cs typeface="Verdana"/>
                <a:sym typeface="Verdana"/>
              </a:rPr>
              <a:t>                         	saf</a:t>
            </a:r>
            <a:r>
              <a:rPr b="1" i="0" lang="en-US" sz="1500" u="none" cap="none" strike="noStrike">
                <a:solidFill>
                  <a:srgbClr val="CC3300"/>
                </a:solidFill>
                <a:latin typeface="Verdana"/>
                <a:ea typeface="Verdana"/>
                <a:cs typeface="Verdana"/>
                <a:sym typeface="Verdana"/>
              </a:rPr>
              <a:t>er</a:t>
            </a:r>
            <a:r>
              <a:rPr b="1" i="0" lang="en-US" sz="1500" u="none" cap="none" strike="noStrike">
                <a:solidFill>
                  <a:schemeClr val="dk1"/>
                </a:solidFill>
                <a:latin typeface="Verdana"/>
                <a:ea typeface="Verdana"/>
                <a:cs typeface="Verdana"/>
                <a:sym typeface="Verdana"/>
              </a:rPr>
              <a:t> </a:t>
            </a:r>
            <a:r>
              <a:rPr b="1" i="0" lang="en-US" sz="1500" u="none" cap="none" strike="noStrike">
                <a:solidFill>
                  <a:srgbClr val="CC3300"/>
                </a:solidFill>
                <a:latin typeface="Verdana"/>
                <a:ea typeface="Verdana"/>
                <a:cs typeface="Verdana"/>
                <a:sym typeface="Verdana"/>
              </a:rPr>
              <a:t>than</a:t>
            </a:r>
            <a:endParaRPr/>
          </a:p>
          <a:p>
            <a:pPr indent="-342900" lvl="0" marL="342900" marR="0" rtl="1" algn="r">
              <a:lnSpc>
                <a:spcPct val="80000"/>
              </a:lnSpc>
              <a:spcBef>
                <a:spcPts val="300"/>
              </a:spcBef>
              <a:spcAft>
                <a:spcPts val="0"/>
              </a:spcAft>
              <a:buClr>
                <a:schemeClr val="dk2"/>
              </a:buClr>
              <a:buSzPts val="1050"/>
              <a:buFont typeface="Verdana"/>
              <a:buChar char="•"/>
            </a:pPr>
            <a:r>
              <a:rPr b="1" i="0" lang="en-US" sz="1500" u="none" cap="none" strike="noStrike">
                <a:solidFill>
                  <a:schemeClr val="dk1"/>
                </a:solidFill>
                <a:latin typeface="Verdana"/>
                <a:ea typeface="Verdana"/>
                <a:cs typeface="Verdana"/>
                <a:sym typeface="Verdana"/>
              </a:rPr>
              <a:t>simpl</a:t>
            </a:r>
            <a:r>
              <a:rPr b="1" i="0" lang="en-US" sz="1500" u="none" cap="none" strike="noStrike">
                <a:solidFill>
                  <a:srgbClr val="CC3300"/>
                </a:solidFill>
                <a:latin typeface="Verdana"/>
                <a:ea typeface="Verdana"/>
                <a:cs typeface="Verdana"/>
                <a:sym typeface="Verdana"/>
              </a:rPr>
              <a:t>e</a:t>
            </a:r>
            <a:r>
              <a:rPr b="1" i="0" lang="en-US" sz="1500" u="none" cap="none" strike="noStrike">
                <a:solidFill>
                  <a:schemeClr val="dk1"/>
                </a:solidFill>
                <a:latin typeface="Verdana"/>
                <a:ea typeface="Verdana"/>
                <a:cs typeface="Verdana"/>
                <a:sym typeface="Verdana"/>
              </a:rPr>
              <a:t>                    	simpl</a:t>
            </a:r>
            <a:r>
              <a:rPr b="1" i="0" lang="en-US" sz="1500" u="none" cap="none" strike="noStrike">
                <a:solidFill>
                  <a:srgbClr val="CC3300"/>
                </a:solidFill>
                <a:latin typeface="Verdana"/>
                <a:ea typeface="Verdana"/>
                <a:cs typeface="Verdana"/>
                <a:sym typeface="Verdana"/>
              </a:rPr>
              <a:t>er</a:t>
            </a:r>
            <a:r>
              <a:rPr b="1" i="0" lang="en-US" sz="1500" u="none" cap="none" strike="noStrike">
                <a:solidFill>
                  <a:schemeClr val="dk1"/>
                </a:solidFill>
                <a:latin typeface="Verdana"/>
                <a:ea typeface="Verdana"/>
                <a:cs typeface="Verdana"/>
                <a:sym typeface="Verdana"/>
              </a:rPr>
              <a:t> </a:t>
            </a:r>
            <a:r>
              <a:rPr b="1" i="0" lang="en-US" sz="1500" u="none" cap="none" strike="noStrike">
                <a:solidFill>
                  <a:srgbClr val="CC3300"/>
                </a:solidFill>
                <a:latin typeface="Verdana"/>
                <a:ea typeface="Verdana"/>
                <a:cs typeface="Verdana"/>
                <a:sym typeface="Verdana"/>
              </a:rPr>
              <a:t>than</a:t>
            </a:r>
            <a:r>
              <a:rPr b="1" i="0" lang="en-US" sz="1500" u="none" cap="none" strike="noStrike">
                <a:solidFill>
                  <a:schemeClr val="dk1"/>
                </a:solidFill>
                <a:latin typeface="Verdana"/>
                <a:ea typeface="Verdana"/>
                <a:cs typeface="Verdana"/>
                <a:sym typeface="Verdana"/>
              </a:rPr>
              <a:t> </a:t>
            </a:r>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chemeClr val="dk1"/>
              </a:solidFill>
              <a:latin typeface="Verdana"/>
              <a:ea typeface="Verdana"/>
              <a:cs typeface="Verdana"/>
              <a:sym typeface="Verdana"/>
            </a:endParaRPr>
          </a:p>
          <a:p>
            <a:pPr indent="-342900" lvl="0" marL="342900" marR="0" rtl="1" algn="r">
              <a:lnSpc>
                <a:spcPct val="80000"/>
              </a:lnSpc>
              <a:spcBef>
                <a:spcPts val="300"/>
              </a:spcBef>
              <a:spcAft>
                <a:spcPts val="0"/>
              </a:spcAft>
              <a:buClr>
                <a:schemeClr val="dk2"/>
              </a:buClr>
              <a:buFont typeface="Verdana"/>
              <a:buNone/>
            </a:pPr>
            <a:r>
              <a:rPr b="1" i="0" lang="en-US" sz="1500" u="none" cap="none" strike="noStrike">
                <a:solidFill>
                  <a:schemeClr val="dk1"/>
                </a:solidFill>
                <a:latin typeface="Verdana"/>
                <a:ea typeface="Verdana"/>
                <a:cs typeface="Verdana"/>
                <a:sym typeface="Verdana"/>
              </a:rPr>
              <a:t>إذا انتهت الصفة بحرف       فأننا نقلب ال        إلى        ثم نضيف          كالعادة.</a:t>
            </a:r>
            <a:endParaRPr/>
          </a:p>
          <a:p>
            <a:pPr indent="-325120" lvl="0" marL="342900" marR="0" rtl="1" algn="r">
              <a:lnSpc>
                <a:spcPct val="100000"/>
              </a:lnSpc>
              <a:spcBef>
                <a:spcPts val="80"/>
              </a:spcBef>
              <a:spcAft>
                <a:spcPts val="0"/>
              </a:spcAft>
              <a:buClr>
                <a:schemeClr val="dk2"/>
              </a:buClr>
              <a:buSzPts val="280"/>
              <a:buFont typeface="Verdana"/>
              <a:buNone/>
            </a:pPr>
            <a:r>
              <a:t/>
            </a:r>
            <a:endParaRPr b="1" i="0" sz="400" u="none" cap="none" strike="noStrike">
              <a:solidFill>
                <a:schemeClr val="dk1"/>
              </a:solidFill>
              <a:latin typeface="Verdana"/>
              <a:ea typeface="Verdana"/>
              <a:cs typeface="Verdana"/>
              <a:sym typeface="Verdana"/>
            </a:endParaRPr>
          </a:p>
          <a:p>
            <a:pPr indent="-342900" lvl="0" marL="342900" marR="0" rtl="1" algn="r">
              <a:lnSpc>
                <a:spcPct val="80000"/>
              </a:lnSpc>
              <a:spcBef>
                <a:spcPts val="300"/>
              </a:spcBef>
              <a:spcAft>
                <a:spcPts val="0"/>
              </a:spcAft>
              <a:buClr>
                <a:schemeClr val="dk2"/>
              </a:buClr>
              <a:buSzPts val="1050"/>
              <a:buFont typeface="Verdana"/>
              <a:buChar char="•"/>
            </a:pPr>
            <a:r>
              <a:rPr b="1" i="0" lang="en-US" sz="1500" u="none" cap="none" strike="noStrike">
                <a:solidFill>
                  <a:schemeClr val="dk1"/>
                </a:solidFill>
                <a:latin typeface="Verdana"/>
                <a:ea typeface="Verdana"/>
                <a:cs typeface="Verdana"/>
                <a:sym typeface="Verdana"/>
              </a:rPr>
              <a:t>eas</a:t>
            </a:r>
            <a:r>
              <a:rPr b="1" i="0" lang="en-US" sz="1500" u="none" cap="none" strike="noStrike">
                <a:solidFill>
                  <a:srgbClr val="CC3300"/>
                </a:solidFill>
                <a:latin typeface="Verdana"/>
                <a:ea typeface="Verdana"/>
                <a:cs typeface="Verdana"/>
                <a:sym typeface="Verdana"/>
              </a:rPr>
              <a:t>y</a:t>
            </a:r>
            <a:r>
              <a:rPr b="1" i="0" lang="en-US" sz="1500" u="none" cap="none" strike="noStrike">
                <a:solidFill>
                  <a:schemeClr val="dk1"/>
                </a:solidFill>
                <a:latin typeface="Verdana"/>
                <a:ea typeface="Verdana"/>
                <a:cs typeface="Verdana"/>
                <a:sym typeface="Verdana"/>
              </a:rPr>
              <a:t>                       	eas</a:t>
            </a:r>
            <a:r>
              <a:rPr b="1" i="0" lang="en-US" sz="1500" u="none" cap="none" strike="noStrike">
                <a:solidFill>
                  <a:srgbClr val="CC3300"/>
                </a:solidFill>
                <a:latin typeface="Verdana"/>
                <a:ea typeface="Verdana"/>
                <a:cs typeface="Verdana"/>
                <a:sym typeface="Verdana"/>
              </a:rPr>
              <a:t>ier</a:t>
            </a:r>
            <a:r>
              <a:rPr b="1" i="0" lang="en-US" sz="1500" u="none" cap="none" strike="noStrike">
                <a:solidFill>
                  <a:schemeClr val="dk1"/>
                </a:solidFill>
                <a:latin typeface="Verdana"/>
                <a:ea typeface="Verdana"/>
                <a:cs typeface="Verdana"/>
                <a:sym typeface="Verdana"/>
              </a:rPr>
              <a:t> </a:t>
            </a:r>
            <a:r>
              <a:rPr b="1" i="0" lang="en-US" sz="1500" u="none" cap="none" strike="noStrike">
                <a:solidFill>
                  <a:srgbClr val="CC3300"/>
                </a:solidFill>
                <a:latin typeface="Verdana"/>
                <a:ea typeface="Verdana"/>
                <a:cs typeface="Verdana"/>
                <a:sym typeface="Verdana"/>
              </a:rPr>
              <a:t>than</a:t>
            </a:r>
            <a:endParaRPr/>
          </a:p>
          <a:p>
            <a:pPr indent="-342900" lvl="0" marL="342900" marR="0" rtl="1" algn="r">
              <a:lnSpc>
                <a:spcPct val="80000"/>
              </a:lnSpc>
              <a:spcBef>
                <a:spcPts val="300"/>
              </a:spcBef>
              <a:spcAft>
                <a:spcPts val="0"/>
              </a:spcAft>
              <a:buClr>
                <a:schemeClr val="dk2"/>
              </a:buClr>
              <a:buSzPts val="1050"/>
              <a:buFont typeface="Verdana"/>
              <a:buChar char="•"/>
            </a:pPr>
            <a:r>
              <a:rPr b="1" i="0" lang="en-US" sz="1500" u="none" cap="none" strike="noStrike">
                <a:solidFill>
                  <a:schemeClr val="dk1"/>
                </a:solidFill>
                <a:latin typeface="Verdana"/>
                <a:ea typeface="Verdana"/>
                <a:cs typeface="Verdana"/>
                <a:sym typeface="Verdana"/>
              </a:rPr>
              <a:t>heav</a:t>
            </a:r>
            <a:r>
              <a:rPr b="1" i="0" lang="en-US" sz="1500" u="none" cap="none" strike="noStrike">
                <a:solidFill>
                  <a:srgbClr val="CC3300"/>
                </a:solidFill>
                <a:latin typeface="Verdana"/>
                <a:ea typeface="Verdana"/>
                <a:cs typeface="Verdana"/>
                <a:sym typeface="Verdana"/>
              </a:rPr>
              <a:t>y</a:t>
            </a:r>
            <a:r>
              <a:rPr b="1" i="0" lang="en-US" sz="1500" u="none" cap="none" strike="noStrike">
                <a:solidFill>
                  <a:schemeClr val="dk1"/>
                </a:solidFill>
                <a:latin typeface="Verdana"/>
                <a:ea typeface="Verdana"/>
                <a:cs typeface="Verdana"/>
                <a:sym typeface="Verdana"/>
              </a:rPr>
              <a:t>                    	heav</a:t>
            </a:r>
            <a:r>
              <a:rPr b="1" i="0" lang="en-US" sz="1500" u="none" cap="none" strike="noStrike">
                <a:solidFill>
                  <a:srgbClr val="CC3300"/>
                </a:solidFill>
                <a:latin typeface="Verdana"/>
                <a:ea typeface="Verdana"/>
                <a:cs typeface="Verdana"/>
                <a:sym typeface="Verdana"/>
              </a:rPr>
              <a:t>ier</a:t>
            </a:r>
            <a:r>
              <a:rPr b="1" i="0" lang="en-US" sz="1500" u="none" cap="none" strike="noStrike">
                <a:solidFill>
                  <a:schemeClr val="dk1"/>
                </a:solidFill>
                <a:latin typeface="Verdana"/>
                <a:ea typeface="Verdana"/>
                <a:cs typeface="Verdana"/>
                <a:sym typeface="Verdana"/>
              </a:rPr>
              <a:t> </a:t>
            </a:r>
            <a:r>
              <a:rPr b="1" i="0" lang="en-US" sz="1500" u="none" cap="none" strike="noStrike">
                <a:solidFill>
                  <a:srgbClr val="CC3300"/>
                </a:solidFill>
                <a:latin typeface="Verdana"/>
                <a:ea typeface="Verdana"/>
                <a:cs typeface="Verdana"/>
                <a:sym typeface="Verdana"/>
              </a:rPr>
              <a:t>than</a:t>
            </a:r>
            <a:r>
              <a:rPr b="1" i="0" lang="en-US" sz="1500" u="none" cap="none" strike="noStrike">
                <a:solidFill>
                  <a:schemeClr val="dk1"/>
                </a:solidFill>
                <a:latin typeface="Verdana"/>
                <a:ea typeface="Verdana"/>
                <a:cs typeface="Verdana"/>
                <a:sym typeface="Verdana"/>
              </a:rPr>
              <a:t> </a:t>
            </a:r>
            <a:endParaRPr b="1" i="0" sz="1500" u="none" cap="none" strike="noStrike">
              <a:solidFill>
                <a:schemeClr val="dk1"/>
              </a:solidFill>
              <a:latin typeface="Verdana"/>
              <a:ea typeface="Verdana"/>
              <a:cs typeface="Verdana"/>
              <a:sym typeface="Verdana"/>
            </a:endParaRPr>
          </a:p>
          <a:p>
            <a:pPr indent="-342900" lvl="0" marL="342900" marR="0" rtl="1" algn="r">
              <a:lnSpc>
                <a:spcPct val="80000"/>
              </a:lnSpc>
              <a:spcBef>
                <a:spcPts val="300"/>
              </a:spcBef>
              <a:spcAft>
                <a:spcPts val="0"/>
              </a:spcAft>
              <a:buClr>
                <a:schemeClr val="dk2"/>
              </a:buClr>
              <a:buFont typeface="Verdana"/>
              <a:buNone/>
            </a:pPr>
            <a:r>
              <a:rPr b="1" i="0" lang="en-US" sz="1500" u="none" cap="none" strike="noStrike">
                <a:solidFill>
                  <a:schemeClr val="dk1"/>
                </a:solidFill>
                <a:latin typeface="Verdana"/>
                <a:ea typeface="Verdana"/>
                <a:cs typeface="Verdana"/>
                <a:sym typeface="Verdana"/>
              </a:rPr>
              <a:t>        </a:t>
            </a:r>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2691" name="Google Shape;2691;p108"/>
          <p:cNvSpPr txBox="1"/>
          <p:nvPr/>
        </p:nvSpPr>
        <p:spPr>
          <a:xfrm>
            <a:off x="3962400" y="2971800"/>
            <a:ext cx="350837"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er</a:t>
            </a:r>
            <a:endParaRPr/>
          </a:p>
        </p:txBody>
      </p:sp>
      <p:sp>
        <p:nvSpPr>
          <p:cNvPr id="2692" name="Google Shape;2692;p10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693" name="Google Shape;2693;p108"/>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694" name="Google Shape;2694;p108"/>
          <p:cNvSpPr/>
          <p:nvPr/>
        </p:nvSpPr>
        <p:spPr>
          <a:xfrm>
            <a:off x="1676400" y="1676400"/>
            <a:ext cx="68580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1</a:t>
            </a:r>
            <a:r>
              <a:rPr b="1" i="0" lang="en-US" sz="1800" u="none" cap="none" strike="noStrike">
                <a:solidFill>
                  <a:srgbClr val="000066"/>
                </a:solidFill>
                <a:latin typeface="Tahoma"/>
                <a:ea typeface="Tahoma"/>
                <a:cs typeface="Tahoma"/>
                <a:sym typeface="Tahoma"/>
              </a:rPr>
              <a:t>. Comparing Short Adjectives            مقارنة الصفات القصيرة</a:t>
            </a:r>
            <a:endParaRPr/>
          </a:p>
        </p:txBody>
      </p:sp>
      <p:sp>
        <p:nvSpPr>
          <p:cNvPr id="2695" name="Google Shape;2695;p108"/>
          <p:cNvSpPr txBox="1"/>
          <p:nvPr/>
        </p:nvSpPr>
        <p:spPr>
          <a:xfrm>
            <a:off x="2057400" y="2971800"/>
            <a:ext cx="627062"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than</a:t>
            </a:r>
            <a:endParaRPr/>
          </a:p>
        </p:txBody>
      </p:sp>
      <p:cxnSp>
        <p:nvCxnSpPr>
          <p:cNvPr id="2696" name="Google Shape;2696;p108"/>
          <p:cNvCxnSpPr/>
          <p:nvPr/>
        </p:nvCxnSpPr>
        <p:spPr>
          <a:xfrm>
            <a:off x="3276600" y="4419600"/>
            <a:ext cx="1219200" cy="0"/>
          </a:xfrm>
          <a:prstGeom prst="straightConnector1">
            <a:avLst/>
          </a:prstGeom>
          <a:noFill/>
          <a:ln cap="rnd" cmpd="sng" w="9525">
            <a:solidFill>
              <a:schemeClr val="dk1"/>
            </a:solidFill>
            <a:prstDash val="solid"/>
            <a:miter lim="8000"/>
            <a:headEnd len="sm" w="sm" type="none"/>
            <a:tailEnd len="sm" w="sm" type="triangle"/>
          </a:ln>
        </p:spPr>
      </p:cxnSp>
      <p:cxnSp>
        <p:nvCxnSpPr>
          <p:cNvPr id="2697" name="Google Shape;2697;p108"/>
          <p:cNvCxnSpPr/>
          <p:nvPr/>
        </p:nvCxnSpPr>
        <p:spPr>
          <a:xfrm>
            <a:off x="3124200" y="4648200"/>
            <a:ext cx="1219200" cy="0"/>
          </a:xfrm>
          <a:prstGeom prst="straightConnector1">
            <a:avLst/>
          </a:prstGeom>
          <a:noFill/>
          <a:ln cap="rnd" cmpd="sng" w="9525">
            <a:solidFill>
              <a:schemeClr val="dk1"/>
            </a:solidFill>
            <a:prstDash val="solid"/>
            <a:miter lim="8000"/>
            <a:headEnd len="sm" w="sm" type="none"/>
            <a:tailEnd len="sm" w="sm" type="triangle"/>
          </a:ln>
        </p:spPr>
      </p:cxnSp>
      <p:cxnSp>
        <p:nvCxnSpPr>
          <p:cNvPr id="2698" name="Google Shape;2698;p108"/>
          <p:cNvCxnSpPr/>
          <p:nvPr/>
        </p:nvCxnSpPr>
        <p:spPr>
          <a:xfrm>
            <a:off x="2743200" y="5638800"/>
            <a:ext cx="1219200" cy="0"/>
          </a:xfrm>
          <a:prstGeom prst="straightConnector1">
            <a:avLst/>
          </a:prstGeom>
          <a:noFill/>
          <a:ln cap="rnd" cmpd="sng" w="9525">
            <a:solidFill>
              <a:schemeClr val="dk1"/>
            </a:solidFill>
            <a:prstDash val="solid"/>
            <a:miter lim="8000"/>
            <a:headEnd len="sm" w="sm" type="none"/>
            <a:tailEnd len="sm" w="sm" type="triangle"/>
          </a:ln>
        </p:spPr>
      </p:cxnSp>
      <p:cxnSp>
        <p:nvCxnSpPr>
          <p:cNvPr id="2699" name="Google Shape;2699;p108"/>
          <p:cNvCxnSpPr/>
          <p:nvPr/>
        </p:nvCxnSpPr>
        <p:spPr>
          <a:xfrm>
            <a:off x="2743200" y="5867400"/>
            <a:ext cx="1219200" cy="0"/>
          </a:xfrm>
          <a:prstGeom prst="straightConnector1">
            <a:avLst/>
          </a:prstGeom>
          <a:noFill/>
          <a:ln cap="rnd" cmpd="sng" w="9525">
            <a:solidFill>
              <a:schemeClr val="dk1"/>
            </a:solidFill>
            <a:prstDash val="solid"/>
            <a:miter lim="8000"/>
            <a:headEnd len="sm" w="sm" type="none"/>
            <a:tailEnd len="sm" w="sm" type="triangle"/>
          </a:ln>
        </p:spPr>
      </p:cxnSp>
      <p:sp>
        <p:nvSpPr>
          <p:cNvPr id="2700" name="Google Shape;2700;p108"/>
          <p:cNvSpPr txBox="1"/>
          <p:nvPr/>
        </p:nvSpPr>
        <p:spPr>
          <a:xfrm>
            <a:off x="6858000" y="3962400"/>
            <a:ext cx="258762"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e</a:t>
            </a:r>
            <a:endParaRPr/>
          </a:p>
        </p:txBody>
      </p:sp>
      <p:sp>
        <p:nvSpPr>
          <p:cNvPr id="2701" name="Google Shape;2701;p108"/>
          <p:cNvSpPr txBox="1"/>
          <p:nvPr/>
        </p:nvSpPr>
        <p:spPr>
          <a:xfrm>
            <a:off x="5715000" y="3962400"/>
            <a:ext cx="217487"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r</a:t>
            </a:r>
            <a:endParaRPr/>
          </a:p>
        </p:txBody>
      </p:sp>
      <p:sp>
        <p:nvSpPr>
          <p:cNvPr id="2702" name="Google Shape;2702;p108"/>
          <p:cNvSpPr txBox="1"/>
          <p:nvPr/>
        </p:nvSpPr>
        <p:spPr>
          <a:xfrm>
            <a:off x="4038600" y="5105400"/>
            <a:ext cx="350837"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er</a:t>
            </a:r>
            <a:endParaRPr/>
          </a:p>
        </p:txBody>
      </p:sp>
      <p:sp>
        <p:nvSpPr>
          <p:cNvPr id="2703" name="Google Shape;2703;p108"/>
          <p:cNvSpPr txBox="1"/>
          <p:nvPr/>
        </p:nvSpPr>
        <p:spPr>
          <a:xfrm>
            <a:off x="6858000" y="5105400"/>
            <a:ext cx="252412"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y</a:t>
            </a:r>
            <a:endParaRPr/>
          </a:p>
        </p:txBody>
      </p:sp>
      <p:sp>
        <p:nvSpPr>
          <p:cNvPr id="2704" name="Google Shape;2704;p108"/>
          <p:cNvSpPr txBox="1"/>
          <p:nvPr/>
        </p:nvSpPr>
        <p:spPr>
          <a:xfrm>
            <a:off x="5715000" y="5105400"/>
            <a:ext cx="252412"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y</a:t>
            </a:r>
            <a:endParaRPr/>
          </a:p>
        </p:txBody>
      </p:sp>
      <p:sp>
        <p:nvSpPr>
          <p:cNvPr id="2705" name="Google Shape;2705;p108"/>
          <p:cNvSpPr txBox="1"/>
          <p:nvPr/>
        </p:nvSpPr>
        <p:spPr>
          <a:xfrm>
            <a:off x="5105400" y="5105400"/>
            <a:ext cx="184150"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i</a:t>
            </a:r>
            <a:endParaRPr/>
          </a:p>
        </p:txBody>
      </p:sp>
      <p:sp>
        <p:nvSpPr>
          <p:cNvPr id="2706" name="Google Shape;2706;p10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10" name="Shape 2710"/>
        <p:cNvGrpSpPr/>
        <p:nvPr/>
      </p:nvGrpSpPr>
      <p:grpSpPr>
        <a:xfrm>
          <a:off x="0" y="0"/>
          <a:ext cx="0" cy="0"/>
          <a:chOff x="0" y="0"/>
          <a:chExt cx="0" cy="0"/>
        </a:xfrm>
      </p:grpSpPr>
      <p:sp>
        <p:nvSpPr>
          <p:cNvPr id="2711" name="Google Shape;2711;p10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712" name="Google Shape;2712;p109"/>
          <p:cNvSpPr txBox="1"/>
          <p:nvPr>
            <p:ph idx="1" type="body"/>
          </p:nvPr>
        </p:nvSpPr>
        <p:spPr>
          <a:xfrm>
            <a:off x="2090737" y="2819400"/>
            <a:ext cx="6589712" cy="2978150"/>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Font typeface="Verdana"/>
              <a:buNone/>
            </a:pPr>
            <a:r>
              <a:rPr b="1" i="0" lang="en-US" sz="1500" u="none" cap="none" strike="noStrike">
                <a:solidFill>
                  <a:srgbClr val="0000CC"/>
                </a:solidFill>
                <a:latin typeface="Verdana"/>
                <a:ea typeface="Verdana"/>
                <a:cs typeface="Verdana"/>
                <a:sym typeface="Verdana"/>
              </a:rPr>
              <a:t>2</a:t>
            </a:r>
            <a:r>
              <a:rPr b="1" i="0" lang="en-US" sz="1800" u="none" cap="none" strike="noStrike">
                <a:solidFill>
                  <a:srgbClr val="0000CC"/>
                </a:solidFill>
                <a:latin typeface="Verdana"/>
                <a:ea typeface="Verdana"/>
                <a:cs typeface="Verdana"/>
                <a:sym typeface="Verdana"/>
              </a:rPr>
              <a:t>. المقارنة بين أكثر من شيئين أو شخصين</a:t>
            </a:r>
            <a:r>
              <a:rPr b="1" i="0" lang="en-US" sz="1800" u="none" cap="none" strike="noStrike">
                <a:solidFill>
                  <a:srgbClr val="FFFF00"/>
                </a:solidFill>
                <a:latin typeface="Verdana"/>
                <a:ea typeface="Verdana"/>
                <a:cs typeface="Verdana"/>
                <a:sym typeface="Verdana"/>
              </a:rPr>
              <a:t>:</a:t>
            </a:r>
            <a:endParaRPr/>
          </a:p>
          <a:p>
            <a:pPr indent="-325120" lvl="0" marL="342900" marR="0" rtl="1" algn="r">
              <a:lnSpc>
                <a:spcPct val="100000"/>
              </a:lnSpc>
              <a:spcBef>
                <a:spcPts val="80"/>
              </a:spcBef>
              <a:spcAft>
                <a:spcPts val="0"/>
              </a:spcAft>
              <a:buClr>
                <a:schemeClr val="dk2"/>
              </a:buClr>
              <a:buSzPts val="280"/>
              <a:buFont typeface="Verdana"/>
              <a:buNone/>
            </a:pPr>
            <a:r>
              <a:t/>
            </a:r>
            <a:endParaRPr b="1" i="0" sz="400" u="none" cap="none" strike="noStrike">
              <a:solidFill>
                <a:schemeClr val="dk1"/>
              </a:solidFill>
              <a:latin typeface="Verdana"/>
              <a:ea typeface="Verdana"/>
              <a:cs typeface="Verdana"/>
              <a:sym typeface="Verdana"/>
            </a:endParaRPr>
          </a:p>
          <a:p>
            <a:pPr indent="-342900" lvl="0" marL="342900" marR="0" rtl="1" algn="r">
              <a:lnSpc>
                <a:spcPct val="80000"/>
              </a:lnSpc>
              <a:spcBef>
                <a:spcPts val="300"/>
              </a:spcBef>
              <a:spcAft>
                <a:spcPts val="0"/>
              </a:spcAft>
              <a:buClr>
                <a:schemeClr val="dk2"/>
              </a:buClr>
              <a:buFont typeface="Verdana"/>
              <a:buNone/>
            </a:pPr>
            <a:r>
              <a:rPr b="1" i="0" lang="en-US" sz="1500" u="none" cap="none" strike="noStrike">
                <a:solidFill>
                  <a:schemeClr val="dk1"/>
                </a:solidFill>
                <a:latin typeface="Verdana"/>
                <a:ea typeface="Verdana"/>
                <a:cs typeface="Verdana"/>
                <a:sym typeface="Verdana"/>
              </a:rPr>
              <a:t>نلاحظ هنا أهمية كلمة            التي تسبق الصفة المقارنة و يلاحظ إضافة           هذه المرة. </a:t>
            </a:r>
            <a:r>
              <a:rPr b="1" i="0" lang="en-US" sz="400" u="none" cap="none" strike="noStrike">
                <a:solidFill>
                  <a:schemeClr val="dk1"/>
                </a:solidFill>
                <a:latin typeface="Verdana"/>
                <a:ea typeface="Verdana"/>
                <a:cs typeface="Verdana"/>
                <a:sym typeface="Verdana"/>
              </a:rPr>
              <a:t> </a:t>
            </a:r>
            <a:endParaRPr/>
          </a:p>
          <a:p>
            <a:pPr indent="-342900" lvl="0" marL="342900" marR="0" rtl="1" algn="r">
              <a:lnSpc>
                <a:spcPct val="80000"/>
              </a:lnSpc>
              <a:spcBef>
                <a:spcPts val="300"/>
              </a:spcBef>
              <a:spcAft>
                <a:spcPts val="0"/>
              </a:spcAft>
              <a:buClr>
                <a:schemeClr val="dk2"/>
              </a:buClr>
              <a:buSzPts val="1050"/>
              <a:buFont typeface="Verdana"/>
              <a:buChar char="•"/>
            </a:pPr>
            <a:r>
              <a:rPr b="1" i="0" lang="en-US" sz="1500" u="none" cap="none" strike="noStrike">
                <a:solidFill>
                  <a:schemeClr val="dk1"/>
                </a:solidFill>
                <a:latin typeface="Verdana"/>
                <a:ea typeface="Verdana"/>
                <a:cs typeface="Verdana"/>
                <a:sym typeface="Verdana"/>
              </a:rPr>
              <a:t>Everest is </a:t>
            </a:r>
            <a:r>
              <a:rPr b="1" i="0" lang="en-US" sz="1500" u="none" cap="none" strike="noStrike">
                <a:solidFill>
                  <a:srgbClr val="CC3300"/>
                </a:solidFill>
                <a:latin typeface="Verdana"/>
                <a:ea typeface="Verdana"/>
                <a:cs typeface="Verdana"/>
                <a:sym typeface="Verdana"/>
              </a:rPr>
              <a:t>the</a:t>
            </a:r>
            <a:r>
              <a:rPr b="1" i="0" lang="en-US" sz="1500" u="none" cap="none" strike="noStrike">
                <a:solidFill>
                  <a:schemeClr val="dk1"/>
                </a:solidFill>
                <a:latin typeface="Verdana"/>
                <a:ea typeface="Verdana"/>
                <a:cs typeface="Verdana"/>
                <a:sym typeface="Verdana"/>
              </a:rPr>
              <a:t> high</a:t>
            </a:r>
            <a:r>
              <a:rPr b="1" i="0" lang="en-US" sz="1500" u="none" cap="none" strike="noStrike">
                <a:solidFill>
                  <a:srgbClr val="CC3300"/>
                </a:solidFill>
                <a:latin typeface="Verdana"/>
                <a:ea typeface="Verdana"/>
                <a:cs typeface="Verdana"/>
                <a:sym typeface="Verdana"/>
              </a:rPr>
              <a:t>est</a:t>
            </a:r>
            <a:r>
              <a:rPr b="1" i="0" lang="en-US" sz="1500" u="none" cap="none" strike="noStrike">
                <a:solidFill>
                  <a:schemeClr val="dk1"/>
                </a:solidFill>
                <a:latin typeface="Verdana"/>
                <a:ea typeface="Verdana"/>
                <a:cs typeface="Verdana"/>
                <a:sym typeface="Verdana"/>
              </a:rPr>
              <a:t> mountain.  </a:t>
            </a:r>
            <a:endParaRPr/>
          </a:p>
          <a:p>
            <a:pPr indent="-342900" lvl="0" marL="342900" marR="0" rtl="1" algn="r">
              <a:lnSpc>
                <a:spcPct val="80000"/>
              </a:lnSpc>
              <a:spcBef>
                <a:spcPts val="300"/>
              </a:spcBef>
              <a:spcAft>
                <a:spcPts val="0"/>
              </a:spcAft>
              <a:buClr>
                <a:schemeClr val="dk2"/>
              </a:buClr>
              <a:buSzPts val="1050"/>
              <a:buFont typeface="Verdana"/>
              <a:buChar char="•"/>
            </a:pPr>
            <a:r>
              <a:rPr b="1" i="0" lang="en-US" sz="1500" u="none" cap="none" strike="noStrike">
                <a:solidFill>
                  <a:schemeClr val="dk1"/>
                </a:solidFill>
                <a:latin typeface="Verdana"/>
                <a:ea typeface="Verdana"/>
                <a:cs typeface="Verdana"/>
                <a:sym typeface="Verdana"/>
              </a:rPr>
              <a:t>This is </a:t>
            </a:r>
            <a:r>
              <a:rPr b="1" i="0" lang="en-US" sz="1500" u="none" cap="none" strike="noStrike">
                <a:solidFill>
                  <a:srgbClr val="CC3300"/>
                </a:solidFill>
                <a:latin typeface="Verdana"/>
                <a:ea typeface="Verdana"/>
                <a:cs typeface="Verdana"/>
                <a:sym typeface="Verdana"/>
              </a:rPr>
              <a:t>the</a:t>
            </a:r>
            <a:r>
              <a:rPr b="1" i="0" lang="en-US" sz="1500" u="none" cap="none" strike="noStrike">
                <a:solidFill>
                  <a:schemeClr val="dk1"/>
                </a:solidFill>
                <a:latin typeface="Verdana"/>
                <a:ea typeface="Verdana"/>
                <a:cs typeface="Verdana"/>
                <a:sym typeface="Verdana"/>
              </a:rPr>
              <a:t> big</a:t>
            </a:r>
            <a:r>
              <a:rPr b="1" i="0" lang="en-US" sz="1500" u="none" cap="none" strike="noStrike">
                <a:solidFill>
                  <a:srgbClr val="CC3300"/>
                </a:solidFill>
                <a:latin typeface="Verdana"/>
                <a:ea typeface="Verdana"/>
                <a:cs typeface="Verdana"/>
                <a:sym typeface="Verdana"/>
              </a:rPr>
              <a:t>gest</a:t>
            </a:r>
            <a:r>
              <a:rPr b="1" i="0" lang="en-US" sz="1500" u="none" cap="none" strike="noStrike">
                <a:solidFill>
                  <a:schemeClr val="dk1"/>
                </a:solidFill>
                <a:latin typeface="Verdana"/>
                <a:ea typeface="Verdana"/>
                <a:cs typeface="Verdana"/>
                <a:sym typeface="Verdana"/>
              </a:rPr>
              <a:t> building in Riyadh.</a:t>
            </a:r>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chemeClr val="dk1"/>
              </a:solidFill>
              <a:latin typeface="Verdana"/>
              <a:ea typeface="Verdana"/>
              <a:cs typeface="Verdana"/>
              <a:sym typeface="Verdana"/>
            </a:endParaRPr>
          </a:p>
          <a:p>
            <a:pPr indent="-342900" lvl="0" marL="342900" marR="0" rtl="1" algn="r">
              <a:lnSpc>
                <a:spcPct val="80000"/>
              </a:lnSpc>
              <a:spcBef>
                <a:spcPts val="300"/>
              </a:spcBef>
              <a:spcAft>
                <a:spcPts val="0"/>
              </a:spcAft>
              <a:buClr>
                <a:schemeClr val="dk2"/>
              </a:buClr>
              <a:buFont typeface="Verdana"/>
              <a:buNone/>
            </a:pPr>
            <a:r>
              <a:rPr b="1" i="0" lang="en-US" sz="1500" u="none" cap="none" strike="noStrike">
                <a:solidFill>
                  <a:schemeClr val="dk1"/>
                </a:solidFill>
                <a:latin typeface="Verdana"/>
                <a:ea typeface="Verdana"/>
                <a:cs typeface="Verdana"/>
                <a:sym typeface="Verdana"/>
              </a:rPr>
              <a:t>إذا انتهت الصفة بحرف        فأننا لا نضيف           جديدة.</a:t>
            </a:r>
            <a:endParaRPr/>
          </a:p>
          <a:p>
            <a:pPr indent="-342900" lvl="0" marL="342900" marR="0" rtl="1" algn="r">
              <a:lnSpc>
                <a:spcPct val="80000"/>
              </a:lnSpc>
              <a:spcBef>
                <a:spcPts val="300"/>
              </a:spcBef>
              <a:spcAft>
                <a:spcPts val="0"/>
              </a:spcAft>
              <a:buClr>
                <a:schemeClr val="dk2"/>
              </a:buClr>
              <a:buSzPts val="1050"/>
              <a:buFont typeface="Verdana"/>
              <a:buChar char="•"/>
            </a:pPr>
            <a:r>
              <a:rPr b="1" i="0" lang="en-US" sz="1500" u="none" cap="none" strike="noStrike">
                <a:solidFill>
                  <a:schemeClr val="dk1"/>
                </a:solidFill>
                <a:latin typeface="Verdana"/>
                <a:ea typeface="Verdana"/>
                <a:cs typeface="Verdana"/>
                <a:sym typeface="Verdana"/>
              </a:rPr>
              <a:t>saf</a:t>
            </a:r>
            <a:r>
              <a:rPr b="1" i="0" lang="en-US" sz="1500" u="none" cap="none" strike="noStrike">
                <a:solidFill>
                  <a:srgbClr val="CC3300"/>
                </a:solidFill>
                <a:latin typeface="Verdana"/>
                <a:ea typeface="Verdana"/>
                <a:cs typeface="Verdana"/>
                <a:sym typeface="Verdana"/>
              </a:rPr>
              <a:t>e</a:t>
            </a:r>
            <a:r>
              <a:rPr b="1" i="0" lang="en-US" sz="1500" u="none" cap="none" strike="noStrike">
                <a:solidFill>
                  <a:schemeClr val="dk1"/>
                </a:solidFill>
                <a:latin typeface="Verdana"/>
                <a:ea typeface="Verdana"/>
                <a:cs typeface="Verdana"/>
                <a:sym typeface="Verdana"/>
              </a:rPr>
              <a:t>                       	</a:t>
            </a:r>
            <a:r>
              <a:rPr b="1" i="0" lang="en-US" sz="1500" u="none" cap="none" strike="noStrike">
                <a:solidFill>
                  <a:srgbClr val="CC3300"/>
                </a:solidFill>
                <a:latin typeface="Verdana"/>
                <a:ea typeface="Verdana"/>
                <a:cs typeface="Verdana"/>
                <a:sym typeface="Verdana"/>
              </a:rPr>
              <a:t>the</a:t>
            </a:r>
            <a:r>
              <a:rPr b="1" i="0" lang="en-US" sz="1500" u="none" cap="none" strike="noStrike">
                <a:solidFill>
                  <a:schemeClr val="dk1"/>
                </a:solidFill>
                <a:latin typeface="Verdana"/>
                <a:ea typeface="Verdana"/>
                <a:cs typeface="Verdana"/>
                <a:sym typeface="Verdana"/>
              </a:rPr>
              <a:t> saf</a:t>
            </a:r>
            <a:r>
              <a:rPr b="1" i="0" lang="en-US" sz="1500" u="none" cap="none" strike="noStrike">
                <a:solidFill>
                  <a:srgbClr val="CC3300"/>
                </a:solidFill>
                <a:latin typeface="Verdana"/>
                <a:ea typeface="Verdana"/>
                <a:cs typeface="Verdana"/>
                <a:sym typeface="Verdana"/>
              </a:rPr>
              <a:t>est</a:t>
            </a:r>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chemeClr val="dk1"/>
              </a:solidFill>
              <a:latin typeface="Verdana"/>
              <a:ea typeface="Verdana"/>
              <a:cs typeface="Verdana"/>
              <a:sym typeface="Verdana"/>
            </a:endParaRPr>
          </a:p>
          <a:p>
            <a:pPr indent="-342900" lvl="0" marL="342900" marR="0" rtl="1" algn="r">
              <a:lnSpc>
                <a:spcPct val="80000"/>
              </a:lnSpc>
              <a:spcBef>
                <a:spcPts val="300"/>
              </a:spcBef>
              <a:spcAft>
                <a:spcPts val="0"/>
              </a:spcAft>
              <a:buClr>
                <a:schemeClr val="dk2"/>
              </a:buClr>
              <a:buFont typeface="Verdana"/>
              <a:buNone/>
            </a:pPr>
            <a:r>
              <a:rPr b="1" i="0" lang="en-US" sz="1500" u="none" cap="none" strike="noStrike">
                <a:solidFill>
                  <a:schemeClr val="dk1"/>
                </a:solidFill>
                <a:latin typeface="Verdana"/>
                <a:ea typeface="Verdana"/>
                <a:cs typeface="Verdana"/>
                <a:sym typeface="Verdana"/>
              </a:rPr>
              <a:t>إذا انتهت الصفة بحرف       فأننا نقلب ال              إلى              ثم نضيف             كالعادة.</a:t>
            </a:r>
            <a:endParaRPr/>
          </a:p>
          <a:p>
            <a:pPr indent="-325120" lvl="0" marL="342900" marR="0" rtl="1" algn="r">
              <a:lnSpc>
                <a:spcPct val="100000"/>
              </a:lnSpc>
              <a:spcBef>
                <a:spcPts val="80"/>
              </a:spcBef>
              <a:spcAft>
                <a:spcPts val="0"/>
              </a:spcAft>
              <a:buClr>
                <a:schemeClr val="dk2"/>
              </a:buClr>
              <a:buSzPts val="280"/>
              <a:buFont typeface="Verdana"/>
              <a:buNone/>
            </a:pPr>
            <a:r>
              <a:t/>
            </a:r>
            <a:endParaRPr b="1" i="0" sz="400" u="none" cap="none" strike="noStrike">
              <a:solidFill>
                <a:schemeClr val="dk1"/>
              </a:solidFill>
              <a:latin typeface="Verdana"/>
              <a:ea typeface="Verdana"/>
              <a:cs typeface="Verdana"/>
              <a:sym typeface="Verdana"/>
            </a:endParaRPr>
          </a:p>
          <a:p>
            <a:pPr indent="-342900" lvl="0" marL="342900" marR="0" rtl="1" algn="r">
              <a:lnSpc>
                <a:spcPct val="80000"/>
              </a:lnSpc>
              <a:spcBef>
                <a:spcPts val="300"/>
              </a:spcBef>
              <a:spcAft>
                <a:spcPts val="0"/>
              </a:spcAft>
              <a:buClr>
                <a:schemeClr val="dk2"/>
              </a:buClr>
              <a:buSzPts val="1050"/>
              <a:buFont typeface="Verdana"/>
              <a:buChar char="•"/>
            </a:pPr>
            <a:r>
              <a:rPr b="1" i="0" lang="en-US" sz="1500" u="none" cap="none" strike="noStrike">
                <a:solidFill>
                  <a:schemeClr val="dk1"/>
                </a:solidFill>
                <a:latin typeface="Verdana"/>
                <a:ea typeface="Verdana"/>
                <a:cs typeface="Verdana"/>
                <a:sym typeface="Verdana"/>
              </a:rPr>
              <a:t>eas</a:t>
            </a:r>
            <a:r>
              <a:rPr b="1" i="0" lang="en-US" sz="1500" u="none" cap="none" strike="noStrike">
                <a:solidFill>
                  <a:srgbClr val="CC3300"/>
                </a:solidFill>
                <a:latin typeface="Verdana"/>
                <a:ea typeface="Verdana"/>
                <a:cs typeface="Verdana"/>
                <a:sym typeface="Verdana"/>
              </a:rPr>
              <a:t>y</a:t>
            </a:r>
            <a:r>
              <a:rPr b="1" i="0" lang="en-US" sz="1500" u="none" cap="none" strike="noStrike">
                <a:solidFill>
                  <a:schemeClr val="dk1"/>
                </a:solidFill>
                <a:latin typeface="Verdana"/>
                <a:ea typeface="Verdana"/>
                <a:cs typeface="Verdana"/>
                <a:sym typeface="Verdana"/>
              </a:rPr>
              <a:t>                       	</a:t>
            </a:r>
            <a:r>
              <a:rPr b="1" i="0" lang="en-US" sz="1500" u="none" cap="none" strike="noStrike">
                <a:solidFill>
                  <a:srgbClr val="CC3300"/>
                </a:solidFill>
                <a:latin typeface="Verdana"/>
                <a:ea typeface="Verdana"/>
                <a:cs typeface="Verdana"/>
                <a:sym typeface="Verdana"/>
              </a:rPr>
              <a:t>the</a:t>
            </a:r>
            <a:r>
              <a:rPr b="1" i="0" lang="en-US" sz="1500" u="none" cap="none" strike="noStrike">
                <a:solidFill>
                  <a:schemeClr val="dk1"/>
                </a:solidFill>
                <a:latin typeface="Verdana"/>
                <a:ea typeface="Verdana"/>
                <a:cs typeface="Verdana"/>
                <a:sym typeface="Verdana"/>
              </a:rPr>
              <a:t> eas</a:t>
            </a:r>
            <a:r>
              <a:rPr b="1" i="0" lang="en-US" sz="1500" u="none" cap="none" strike="noStrike">
                <a:solidFill>
                  <a:srgbClr val="CC3300"/>
                </a:solidFill>
                <a:latin typeface="Verdana"/>
                <a:ea typeface="Verdana"/>
                <a:cs typeface="Verdana"/>
                <a:sym typeface="Verdana"/>
              </a:rPr>
              <a:t>iest</a:t>
            </a:r>
            <a:endParaRPr b="1" i="0" sz="1500" u="none" cap="none" strike="noStrike">
              <a:solidFill>
                <a:schemeClr val="dk1"/>
              </a:solidFill>
              <a:latin typeface="Verdana"/>
              <a:ea typeface="Verdana"/>
              <a:cs typeface="Verdana"/>
              <a:sym typeface="Verdana"/>
            </a:endParaRPr>
          </a:p>
          <a:p>
            <a:pPr indent="-342900" lvl="0" marL="342900" marR="0" rtl="1" algn="r">
              <a:lnSpc>
                <a:spcPct val="80000"/>
              </a:lnSpc>
              <a:spcBef>
                <a:spcPts val="300"/>
              </a:spcBef>
              <a:spcAft>
                <a:spcPts val="0"/>
              </a:spcAft>
              <a:buClr>
                <a:schemeClr val="dk2"/>
              </a:buClr>
              <a:buFont typeface="Verdana"/>
              <a:buNone/>
            </a:pPr>
            <a:r>
              <a:rPr b="1" i="0" lang="en-US" sz="1500" u="none" cap="none" strike="noStrike">
                <a:solidFill>
                  <a:schemeClr val="dk1"/>
                </a:solidFill>
                <a:latin typeface="Verdana"/>
                <a:ea typeface="Verdana"/>
                <a:cs typeface="Verdana"/>
                <a:sym typeface="Verdana"/>
              </a:rPr>
              <a:t>        </a:t>
            </a:r>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2713" name="Google Shape;2713;p109"/>
          <p:cNvSpPr txBox="1"/>
          <p:nvPr/>
        </p:nvSpPr>
        <p:spPr>
          <a:xfrm>
            <a:off x="6705600" y="3048000"/>
            <a:ext cx="485775"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the</a:t>
            </a:r>
            <a:endParaRPr/>
          </a:p>
        </p:txBody>
      </p:sp>
      <p:grpSp>
        <p:nvGrpSpPr>
          <p:cNvPr id="2714" name="Google Shape;2714;p109"/>
          <p:cNvGrpSpPr/>
          <p:nvPr/>
        </p:nvGrpSpPr>
        <p:grpSpPr>
          <a:xfrm>
            <a:off x="3657600" y="6248400"/>
            <a:ext cx="2514600" cy="381000"/>
            <a:chOff x="3657600" y="6248400"/>
            <a:chExt cx="2514600" cy="381000"/>
          </a:xfrm>
        </p:grpSpPr>
        <p:sp>
          <p:nvSpPr>
            <p:cNvPr id="2715" name="Google Shape;2715;p10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716" name="Google Shape;2716;p109"/>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717" name="Google Shape;2717;p109"/>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718" name="Google Shape;2718;p109"/>
          <p:cNvSpPr txBox="1"/>
          <p:nvPr/>
        </p:nvSpPr>
        <p:spPr>
          <a:xfrm>
            <a:off x="3505200" y="3048000"/>
            <a:ext cx="457200"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 est</a:t>
            </a:r>
            <a:endParaRPr/>
          </a:p>
        </p:txBody>
      </p:sp>
      <p:cxnSp>
        <p:nvCxnSpPr>
          <p:cNvPr id="2719" name="Google Shape;2719;p109"/>
          <p:cNvCxnSpPr/>
          <p:nvPr/>
        </p:nvCxnSpPr>
        <p:spPr>
          <a:xfrm>
            <a:off x="3429000" y="4419600"/>
            <a:ext cx="1219200" cy="0"/>
          </a:xfrm>
          <a:prstGeom prst="straightConnector1">
            <a:avLst/>
          </a:prstGeom>
          <a:noFill/>
          <a:ln cap="rnd" cmpd="sng" w="9525">
            <a:solidFill>
              <a:schemeClr val="dk1"/>
            </a:solidFill>
            <a:prstDash val="solid"/>
            <a:miter lim="8000"/>
            <a:headEnd len="sm" w="sm" type="none"/>
            <a:tailEnd len="sm" w="sm" type="triangle"/>
          </a:ln>
        </p:spPr>
      </p:cxnSp>
      <p:grpSp>
        <p:nvGrpSpPr>
          <p:cNvPr id="2720" name="Google Shape;2720;p109"/>
          <p:cNvGrpSpPr/>
          <p:nvPr/>
        </p:nvGrpSpPr>
        <p:grpSpPr>
          <a:xfrm>
            <a:off x="1676400" y="1981200"/>
            <a:ext cx="6858000" cy="2286000"/>
            <a:chOff x="1447800" y="2057400"/>
            <a:chExt cx="6858000" cy="2286000"/>
          </a:xfrm>
        </p:grpSpPr>
        <p:sp>
          <p:nvSpPr>
            <p:cNvPr id="2721" name="Google Shape;2721;p109"/>
            <p:cNvSpPr/>
            <p:nvPr/>
          </p:nvSpPr>
          <p:spPr>
            <a:xfrm>
              <a:off x="1447800" y="2057400"/>
              <a:ext cx="68580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1</a:t>
              </a:r>
              <a:r>
                <a:rPr b="1" i="0" lang="en-US" sz="1800" u="none" cap="none" strike="noStrike">
                  <a:solidFill>
                    <a:srgbClr val="000066"/>
                  </a:solidFill>
                  <a:latin typeface="Tahoma"/>
                  <a:ea typeface="Tahoma"/>
                  <a:cs typeface="Tahoma"/>
                  <a:sym typeface="Tahoma"/>
                </a:rPr>
                <a:t>. Comparing Short Adjectives            مقارنة الصفات القصيرة</a:t>
              </a:r>
              <a:endParaRPr/>
            </a:p>
          </p:txBody>
        </p:sp>
        <p:sp>
          <p:nvSpPr>
            <p:cNvPr id="2722" name="Google Shape;2722;p109"/>
            <p:cNvSpPr txBox="1"/>
            <p:nvPr/>
          </p:nvSpPr>
          <p:spPr>
            <a:xfrm>
              <a:off x="6629400" y="4038600"/>
              <a:ext cx="258762"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e</a:t>
              </a:r>
              <a:endParaRPr/>
            </a:p>
          </p:txBody>
        </p:sp>
        <p:sp>
          <p:nvSpPr>
            <p:cNvPr id="2723" name="Google Shape;2723;p109"/>
            <p:cNvSpPr txBox="1"/>
            <p:nvPr/>
          </p:nvSpPr>
          <p:spPr>
            <a:xfrm>
              <a:off x="5181600" y="4038600"/>
              <a:ext cx="258762"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e</a:t>
              </a:r>
              <a:endParaRPr/>
            </a:p>
          </p:txBody>
        </p:sp>
      </p:grpSp>
      <p:grpSp>
        <p:nvGrpSpPr>
          <p:cNvPr id="2724" name="Google Shape;2724;p109"/>
          <p:cNvGrpSpPr/>
          <p:nvPr/>
        </p:nvGrpSpPr>
        <p:grpSpPr>
          <a:xfrm>
            <a:off x="2819400" y="4876800"/>
            <a:ext cx="4367212" cy="533400"/>
            <a:chOff x="2514600" y="4800600"/>
            <a:chExt cx="4367212" cy="533400"/>
          </a:xfrm>
        </p:grpSpPr>
        <p:cxnSp>
          <p:nvCxnSpPr>
            <p:cNvPr id="2725" name="Google Shape;2725;p109"/>
            <p:cNvCxnSpPr/>
            <p:nvPr/>
          </p:nvCxnSpPr>
          <p:spPr>
            <a:xfrm>
              <a:off x="2514600" y="5334000"/>
              <a:ext cx="1219200" cy="0"/>
            </a:xfrm>
            <a:prstGeom prst="straightConnector1">
              <a:avLst/>
            </a:prstGeom>
            <a:noFill/>
            <a:ln cap="rnd" cmpd="sng" w="9525">
              <a:solidFill>
                <a:schemeClr val="dk1"/>
              </a:solidFill>
              <a:prstDash val="solid"/>
              <a:miter lim="8000"/>
              <a:headEnd len="sm" w="sm" type="none"/>
              <a:tailEnd len="sm" w="sm" type="triangle"/>
            </a:ln>
          </p:spPr>
        </p:cxnSp>
        <p:sp>
          <p:nvSpPr>
            <p:cNvPr id="2726" name="Google Shape;2726;p109"/>
            <p:cNvSpPr txBox="1"/>
            <p:nvPr/>
          </p:nvSpPr>
          <p:spPr>
            <a:xfrm>
              <a:off x="2819400" y="4800600"/>
              <a:ext cx="457200"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est</a:t>
              </a:r>
              <a:endParaRPr/>
            </a:p>
          </p:txBody>
        </p:sp>
        <p:sp>
          <p:nvSpPr>
            <p:cNvPr id="2727" name="Google Shape;2727;p109"/>
            <p:cNvSpPr txBox="1"/>
            <p:nvPr/>
          </p:nvSpPr>
          <p:spPr>
            <a:xfrm>
              <a:off x="6629400" y="4800600"/>
              <a:ext cx="252412"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y</a:t>
              </a:r>
              <a:endParaRPr/>
            </a:p>
          </p:txBody>
        </p:sp>
        <p:sp>
          <p:nvSpPr>
            <p:cNvPr id="2728" name="Google Shape;2728;p109"/>
            <p:cNvSpPr txBox="1"/>
            <p:nvPr/>
          </p:nvSpPr>
          <p:spPr>
            <a:xfrm>
              <a:off x="5105400" y="4800600"/>
              <a:ext cx="252412"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y</a:t>
              </a:r>
              <a:endParaRPr/>
            </a:p>
          </p:txBody>
        </p:sp>
        <p:sp>
          <p:nvSpPr>
            <p:cNvPr id="2729" name="Google Shape;2729;p109"/>
            <p:cNvSpPr txBox="1"/>
            <p:nvPr/>
          </p:nvSpPr>
          <p:spPr>
            <a:xfrm>
              <a:off x="4191000" y="4800600"/>
              <a:ext cx="184150"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i</a:t>
              </a:r>
              <a:endParaRPr/>
            </a:p>
          </p:txBody>
        </p:sp>
      </p:grpSp>
      <p:sp>
        <p:nvSpPr>
          <p:cNvPr id="2730" name="Google Shape;2730;p10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731" name="Google Shape;2731;p109"/>
          <p:cNvSpPr txBox="1"/>
          <p:nvPr>
            <p:ph type="title"/>
          </p:nvPr>
        </p:nvSpPr>
        <p:spPr>
          <a:xfrm>
            <a:off x="1370012" y="301625"/>
            <a:ext cx="7313612" cy="1143000"/>
          </a:xfrm>
          <a:prstGeom prst="rect">
            <a:avLst/>
          </a:prstGeom>
          <a:no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Comparing Adjectives</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مقارنة الصفات</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5" name="Shape 2735"/>
        <p:cNvGrpSpPr/>
        <p:nvPr/>
      </p:nvGrpSpPr>
      <p:grpSpPr>
        <a:xfrm>
          <a:off x="0" y="0"/>
          <a:ext cx="0" cy="0"/>
          <a:chOff x="0" y="0"/>
          <a:chExt cx="0" cy="0"/>
        </a:xfrm>
      </p:grpSpPr>
      <p:sp>
        <p:nvSpPr>
          <p:cNvPr id="2736" name="Google Shape;2736;p11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737" name="Google Shape;2737;p110"/>
          <p:cNvSpPr txBox="1"/>
          <p:nvPr>
            <p:ph idx="1" type="body"/>
          </p:nvPr>
        </p:nvSpPr>
        <p:spPr>
          <a:xfrm>
            <a:off x="2090737" y="2819400"/>
            <a:ext cx="6589712" cy="2978150"/>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Font typeface="Verdana"/>
              <a:buNone/>
            </a:pPr>
            <a:r>
              <a:rPr b="1" i="0" lang="en-US" sz="1500" u="none" cap="none" strike="noStrike">
                <a:solidFill>
                  <a:srgbClr val="0000CC"/>
                </a:solidFill>
                <a:latin typeface="Verdana"/>
                <a:ea typeface="Verdana"/>
                <a:cs typeface="Verdana"/>
                <a:sym typeface="Verdana"/>
              </a:rPr>
              <a:t>1. المقارنة بين شيئين أو شخصين:</a:t>
            </a:r>
            <a:endParaRPr/>
          </a:p>
          <a:p>
            <a:pPr indent="-325120" lvl="0" marL="342900" marR="0" rtl="1" algn="r">
              <a:lnSpc>
                <a:spcPct val="100000"/>
              </a:lnSpc>
              <a:spcBef>
                <a:spcPts val="80"/>
              </a:spcBef>
              <a:spcAft>
                <a:spcPts val="0"/>
              </a:spcAft>
              <a:buClr>
                <a:schemeClr val="dk2"/>
              </a:buClr>
              <a:buSzPts val="280"/>
              <a:buFont typeface="Verdana"/>
              <a:buNone/>
            </a:pPr>
            <a:r>
              <a:t/>
            </a:r>
            <a:endParaRPr b="1" i="0" sz="400" u="none" cap="none" strike="noStrike">
              <a:solidFill>
                <a:srgbClr val="0000CC"/>
              </a:solidFill>
              <a:latin typeface="Verdana"/>
              <a:ea typeface="Verdana"/>
              <a:cs typeface="Verdana"/>
              <a:sym typeface="Verdana"/>
            </a:endParaRPr>
          </a:p>
          <a:p>
            <a:pPr indent="-342900" lvl="0" marL="342900" marR="0" rtl="1" algn="r">
              <a:lnSpc>
                <a:spcPct val="80000"/>
              </a:lnSpc>
              <a:spcBef>
                <a:spcPts val="300"/>
              </a:spcBef>
              <a:spcAft>
                <a:spcPts val="0"/>
              </a:spcAft>
              <a:buClr>
                <a:schemeClr val="dk2"/>
              </a:buClr>
              <a:buFont typeface="Verdana"/>
              <a:buNone/>
            </a:pPr>
            <a:r>
              <a:rPr b="1" i="0" lang="en-US" sz="1500" u="none" cap="none" strike="noStrike">
                <a:solidFill>
                  <a:schemeClr val="dk1"/>
                </a:solidFill>
                <a:latin typeface="Verdana"/>
                <a:ea typeface="Verdana"/>
                <a:cs typeface="Verdana"/>
                <a:sym typeface="Verdana"/>
              </a:rPr>
              <a:t>هنا تتكون الصفة من أكثر من مقطع، كل مقطع يحتوي على أكثر من حرفين متحركين متباعدين. </a:t>
            </a:r>
            <a:endParaRPr b="1" i="0" sz="4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chemeClr val="dk1"/>
              </a:solidFill>
              <a:latin typeface="Verdana"/>
              <a:ea typeface="Verdana"/>
              <a:cs typeface="Verdana"/>
              <a:sym typeface="Verdana"/>
            </a:endParaRPr>
          </a:p>
          <a:p>
            <a:pPr indent="-342900" lvl="0" marL="342900" marR="0" rtl="1" algn="r">
              <a:lnSpc>
                <a:spcPct val="80000"/>
              </a:lnSpc>
              <a:spcBef>
                <a:spcPts val="300"/>
              </a:spcBef>
              <a:spcAft>
                <a:spcPts val="0"/>
              </a:spcAft>
              <a:buClr>
                <a:schemeClr val="dk2"/>
              </a:buClr>
              <a:buFont typeface="Verdana"/>
              <a:buNone/>
            </a:pPr>
            <a:r>
              <a:rPr b="1" i="0" lang="en-US" sz="1500" u="none" cap="none" strike="noStrike">
                <a:solidFill>
                  <a:schemeClr val="dk1"/>
                </a:solidFill>
                <a:latin typeface="Verdana"/>
                <a:ea typeface="Verdana"/>
                <a:cs typeface="Verdana"/>
                <a:sym typeface="Verdana"/>
              </a:rPr>
              <a:t>هذا النوع من الصفات لا يقبل              و لا           .</a:t>
            </a:r>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chemeClr val="dk1"/>
              </a:solidFill>
              <a:latin typeface="Verdana"/>
              <a:ea typeface="Verdana"/>
              <a:cs typeface="Verdana"/>
              <a:sym typeface="Verdana"/>
            </a:endParaRPr>
          </a:p>
          <a:p>
            <a:pPr indent="-342900" lvl="0" marL="342900" marR="0" rtl="1" algn="r">
              <a:lnSpc>
                <a:spcPct val="80000"/>
              </a:lnSpc>
              <a:spcBef>
                <a:spcPts val="300"/>
              </a:spcBef>
              <a:spcAft>
                <a:spcPts val="0"/>
              </a:spcAft>
              <a:buClr>
                <a:schemeClr val="dk2"/>
              </a:buClr>
              <a:buFont typeface="Verdana"/>
              <a:buNone/>
            </a:pPr>
            <a:r>
              <a:rPr b="1" i="0" lang="en-US" sz="1500" u="none" cap="none" strike="noStrike">
                <a:solidFill>
                  <a:schemeClr val="dk1"/>
                </a:solidFill>
                <a:latin typeface="Verdana"/>
                <a:ea typeface="Verdana"/>
                <a:cs typeface="Verdana"/>
                <a:sym typeface="Verdana"/>
              </a:rPr>
              <a:t>ففي حالة المقارنة بين شيئين تسبق هذه الصفات كلمة                ثم كلمة           </a:t>
            </a:r>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chemeClr val="dk1"/>
              </a:solidFill>
              <a:latin typeface="Verdana"/>
              <a:ea typeface="Verdana"/>
              <a:cs typeface="Verdana"/>
              <a:sym typeface="Verdana"/>
            </a:endParaRPr>
          </a:p>
          <a:p>
            <a:pPr indent="-342900" lvl="0" marL="342900" marR="0" rtl="1" algn="ctr">
              <a:lnSpc>
                <a:spcPct val="8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Jeddah is </a:t>
            </a:r>
            <a:r>
              <a:rPr b="1" i="0" lang="en-US" sz="1700" u="sng" cap="none" strike="noStrike">
                <a:solidFill>
                  <a:srgbClr val="CC3300"/>
                </a:solidFill>
                <a:latin typeface="Verdana"/>
                <a:ea typeface="Verdana"/>
                <a:cs typeface="Verdana"/>
                <a:sym typeface="Verdana"/>
              </a:rPr>
              <a:t>more beautiful</a:t>
            </a:r>
            <a:r>
              <a:rPr b="1" i="0" lang="en-US" sz="1700" u="none" cap="none" strike="noStrike">
                <a:solidFill>
                  <a:schemeClr val="dk1"/>
                </a:solidFill>
                <a:latin typeface="Verdana"/>
                <a:ea typeface="Verdana"/>
                <a:cs typeface="Verdana"/>
                <a:sym typeface="Verdana"/>
              </a:rPr>
              <a:t> </a:t>
            </a:r>
            <a:r>
              <a:rPr b="1" i="0" lang="en-US" sz="1700" u="none" cap="none" strike="noStrike">
                <a:solidFill>
                  <a:srgbClr val="CC3300"/>
                </a:solidFill>
                <a:latin typeface="Verdana"/>
                <a:ea typeface="Verdana"/>
                <a:cs typeface="Verdana"/>
                <a:sym typeface="Verdana"/>
              </a:rPr>
              <a:t>than</a:t>
            </a:r>
            <a:r>
              <a:rPr b="1" i="0" lang="en-US" sz="1700" u="none" cap="none" strike="noStrike">
                <a:solidFill>
                  <a:schemeClr val="dk1"/>
                </a:solidFill>
                <a:latin typeface="Verdana"/>
                <a:ea typeface="Verdana"/>
                <a:cs typeface="Verdana"/>
                <a:sym typeface="Verdana"/>
              </a:rPr>
              <a:t> Riyadh.</a:t>
            </a:r>
            <a:endParaRPr/>
          </a:p>
          <a:p>
            <a:pPr indent="-342900" lvl="0" marL="342900" marR="0" rtl="1" algn="ctr">
              <a:lnSpc>
                <a:spcPct val="8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French is </a:t>
            </a:r>
            <a:r>
              <a:rPr b="1" i="0" lang="en-US" sz="1700" u="sng" cap="none" strike="noStrike">
                <a:solidFill>
                  <a:srgbClr val="CC3300"/>
                </a:solidFill>
                <a:latin typeface="Verdana"/>
                <a:ea typeface="Verdana"/>
                <a:cs typeface="Verdana"/>
                <a:sym typeface="Verdana"/>
              </a:rPr>
              <a:t>more difficult</a:t>
            </a:r>
            <a:r>
              <a:rPr b="1" i="0" lang="en-US" sz="1700" u="none" cap="none" strike="noStrike">
                <a:solidFill>
                  <a:srgbClr val="CC3300"/>
                </a:solidFill>
                <a:latin typeface="Verdana"/>
                <a:ea typeface="Verdana"/>
                <a:cs typeface="Verdana"/>
                <a:sym typeface="Verdana"/>
              </a:rPr>
              <a:t> than</a:t>
            </a:r>
            <a:r>
              <a:rPr b="1" i="0" lang="en-US" sz="1700" u="none" cap="none" strike="noStrike">
                <a:solidFill>
                  <a:schemeClr val="dk1"/>
                </a:solidFill>
                <a:latin typeface="Verdana"/>
                <a:ea typeface="Verdana"/>
                <a:cs typeface="Verdana"/>
                <a:sym typeface="Verdana"/>
              </a:rPr>
              <a:t> English.</a:t>
            </a:r>
            <a:endParaRPr b="1" i="0" sz="1700" u="none" cap="none" strike="noStrike">
              <a:solidFill>
                <a:srgbClr val="CC3300"/>
              </a:solidFill>
              <a:latin typeface="Verdana"/>
              <a:ea typeface="Verdana"/>
              <a:cs typeface="Verdana"/>
              <a:sym typeface="Verdana"/>
            </a:endParaRPr>
          </a:p>
          <a:p>
            <a:pPr indent="-267335" lvl="0" marL="342900" marR="0" rtl="1" algn="r">
              <a:lnSpc>
                <a:spcPct val="100000"/>
              </a:lnSpc>
              <a:spcBef>
                <a:spcPts val="340"/>
              </a:spcBef>
              <a:spcAft>
                <a:spcPts val="0"/>
              </a:spcAft>
              <a:buClr>
                <a:schemeClr val="dk2"/>
              </a:buClr>
              <a:buSzPts val="1190"/>
              <a:buFont typeface="Verdana"/>
              <a:buNone/>
            </a:pPr>
            <a:r>
              <a:t/>
            </a:r>
            <a:endParaRPr b="0" i="0" sz="1700" u="none" cap="none" strike="noStrike">
              <a:solidFill>
                <a:schemeClr val="dk1"/>
              </a:solidFill>
              <a:latin typeface="Verdana"/>
              <a:ea typeface="Verdana"/>
              <a:cs typeface="Verdana"/>
              <a:sym typeface="Verdana"/>
            </a:endParaRPr>
          </a:p>
          <a:p>
            <a:pPr indent="-342900" lvl="0" marL="342900" marR="0" rtl="1" algn="r">
              <a:lnSpc>
                <a:spcPct val="80000"/>
              </a:lnSpc>
              <a:spcBef>
                <a:spcPts val="300"/>
              </a:spcBef>
              <a:spcAft>
                <a:spcPts val="0"/>
              </a:spcAft>
              <a:buClr>
                <a:schemeClr val="dk2"/>
              </a:buClr>
              <a:buFont typeface="Verdana"/>
              <a:buNone/>
            </a:pPr>
            <a:r>
              <a:rPr b="0" i="0" lang="en-US" sz="1500" u="none" cap="none" strike="noStrike">
                <a:solidFill>
                  <a:schemeClr val="dk1"/>
                </a:solidFill>
                <a:latin typeface="Verdana"/>
                <a:ea typeface="Verdana"/>
                <a:cs typeface="Verdana"/>
                <a:sym typeface="Verdana"/>
              </a:rPr>
              <a:t>       </a:t>
            </a:r>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2738" name="Google Shape;2738;p110"/>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739" name="Google Shape;2739;p110"/>
          <p:cNvGrpSpPr/>
          <p:nvPr/>
        </p:nvGrpSpPr>
        <p:grpSpPr>
          <a:xfrm>
            <a:off x="3657600" y="6248400"/>
            <a:ext cx="2514600" cy="381000"/>
            <a:chOff x="3657600" y="6248400"/>
            <a:chExt cx="2514600" cy="381000"/>
          </a:xfrm>
        </p:grpSpPr>
        <p:sp>
          <p:nvSpPr>
            <p:cNvPr id="2740" name="Google Shape;2740;p11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741" name="Google Shape;2741;p110"/>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742" name="Google Shape;2742;p110"/>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743" name="Google Shape;2743;p110"/>
          <p:cNvSpPr txBox="1"/>
          <p:nvPr/>
        </p:nvSpPr>
        <p:spPr>
          <a:xfrm>
            <a:off x="6096000" y="4419600"/>
            <a:ext cx="509587"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er</a:t>
            </a:r>
            <a:endParaRPr/>
          </a:p>
        </p:txBody>
      </p:sp>
      <p:sp>
        <p:nvSpPr>
          <p:cNvPr id="2744" name="Google Shape;2744;p110"/>
          <p:cNvSpPr txBox="1"/>
          <p:nvPr/>
        </p:nvSpPr>
        <p:spPr>
          <a:xfrm>
            <a:off x="5181600" y="4419600"/>
            <a:ext cx="457200"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est </a:t>
            </a:r>
            <a:endParaRPr/>
          </a:p>
        </p:txBody>
      </p:sp>
      <p:grpSp>
        <p:nvGrpSpPr>
          <p:cNvPr id="2745" name="Google Shape;2745;p110"/>
          <p:cNvGrpSpPr/>
          <p:nvPr/>
        </p:nvGrpSpPr>
        <p:grpSpPr>
          <a:xfrm>
            <a:off x="2478087" y="3398837"/>
            <a:ext cx="4505325" cy="1004888"/>
            <a:chOff x="2478087" y="3398837"/>
            <a:chExt cx="4505325" cy="1004888"/>
          </a:xfrm>
        </p:grpSpPr>
        <p:sp>
          <p:nvSpPr>
            <p:cNvPr id="2746" name="Google Shape;2746;p110"/>
            <p:cNvSpPr txBox="1"/>
            <p:nvPr/>
          </p:nvSpPr>
          <p:spPr>
            <a:xfrm>
              <a:off x="4767262" y="3733800"/>
              <a:ext cx="2216150" cy="3349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صحيح     </a:t>
              </a:r>
              <a:r>
                <a:rPr b="1" i="0" lang="en-US" sz="1600" u="none" cap="none" strike="noStrike">
                  <a:solidFill>
                    <a:srgbClr val="0000CC"/>
                  </a:solidFill>
                  <a:latin typeface="Verdana"/>
                  <a:ea typeface="Verdana"/>
                  <a:cs typeface="Verdana"/>
                  <a:sym typeface="Verdana"/>
                </a:rPr>
                <a:t>correct</a:t>
              </a:r>
              <a:r>
                <a:rPr b="1" i="0" lang="en-US" sz="1600" u="none" cap="none" strike="noStrike">
                  <a:solidFill>
                    <a:schemeClr val="dk1"/>
                  </a:solidFill>
                  <a:latin typeface="Verdana"/>
                  <a:ea typeface="Verdana"/>
                  <a:cs typeface="Verdana"/>
                  <a:sym typeface="Verdana"/>
                </a:rPr>
                <a:t> </a:t>
              </a:r>
              <a:endParaRPr/>
            </a:p>
          </p:txBody>
        </p:sp>
        <p:sp>
          <p:nvSpPr>
            <p:cNvPr id="2747" name="Google Shape;2747;p110"/>
            <p:cNvSpPr txBox="1"/>
            <p:nvPr/>
          </p:nvSpPr>
          <p:spPr>
            <a:xfrm>
              <a:off x="2478087" y="3733800"/>
              <a:ext cx="2289175" cy="3349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خطر   </a:t>
              </a:r>
              <a:r>
                <a:rPr b="1" i="0" lang="en-US" sz="1600" u="none" cap="none" strike="noStrike">
                  <a:solidFill>
                    <a:srgbClr val="0000CC"/>
                  </a:solidFill>
                  <a:latin typeface="Verdana"/>
                  <a:ea typeface="Verdana"/>
                  <a:cs typeface="Verdana"/>
                  <a:sym typeface="Verdana"/>
                </a:rPr>
                <a:t>dangerous</a:t>
              </a:r>
              <a:r>
                <a:rPr b="1" i="0" lang="en-US" sz="1600" u="none" cap="none" strike="noStrike">
                  <a:solidFill>
                    <a:schemeClr val="dk1"/>
                  </a:solidFill>
                  <a:latin typeface="Verdana"/>
                  <a:ea typeface="Verdana"/>
                  <a:cs typeface="Verdana"/>
                  <a:sym typeface="Verdana"/>
                </a:rPr>
                <a:t> </a:t>
              </a:r>
              <a:endParaRPr/>
            </a:p>
          </p:txBody>
        </p:sp>
        <p:sp>
          <p:nvSpPr>
            <p:cNvPr id="2748" name="Google Shape;2748;p110"/>
            <p:cNvSpPr txBox="1"/>
            <p:nvPr/>
          </p:nvSpPr>
          <p:spPr>
            <a:xfrm>
              <a:off x="4767262" y="4068762"/>
              <a:ext cx="2216150" cy="3349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فصيح     </a:t>
              </a:r>
              <a:r>
                <a:rPr b="1" i="0" lang="en-US" sz="1600" u="none" cap="none" strike="noStrike">
                  <a:solidFill>
                    <a:srgbClr val="0000CC"/>
                  </a:solidFill>
                  <a:latin typeface="Verdana"/>
                  <a:ea typeface="Verdana"/>
                  <a:cs typeface="Verdana"/>
                  <a:sym typeface="Verdana"/>
                </a:rPr>
                <a:t>fluent</a:t>
              </a:r>
              <a:r>
                <a:rPr b="1" i="0" lang="en-US" sz="1600" u="none" cap="none" strike="noStrike">
                  <a:solidFill>
                    <a:schemeClr val="dk1"/>
                  </a:solidFill>
                  <a:latin typeface="Verdana"/>
                  <a:ea typeface="Verdana"/>
                  <a:cs typeface="Verdana"/>
                  <a:sym typeface="Verdana"/>
                </a:rPr>
                <a:t> </a:t>
              </a:r>
              <a:endParaRPr/>
            </a:p>
          </p:txBody>
        </p:sp>
        <p:sp>
          <p:nvSpPr>
            <p:cNvPr id="2749" name="Google Shape;2749;p110"/>
            <p:cNvSpPr txBox="1"/>
            <p:nvPr/>
          </p:nvSpPr>
          <p:spPr>
            <a:xfrm>
              <a:off x="2478087" y="4068762"/>
              <a:ext cx="2289175" cy="3349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مهم   </a:t>
              </a:r>
              <a:r>
                <a:rPr b="1" i="0" lang="en-US" sz="1600" u="none" cap="none" strike="noStrike">
                  <a:solidFill>
                    <a:srgbClr val="0000CC"/>
                  </a:solidFill>
                  <a:latin typeface="Verdana"/>
                  <a:ea typeface="Verdana"/>
                  <a:cs typeface="Verdana"/>
                  <a:sym typeface="Verdana"/>
                </a:rPr>
                <a:t>important</a:t>
              </a:r>
              <a:r>
                <a:rPr b="1" i="0" lang="en-US" sz="1600" u="none" cap="none" strike="noStrike">
                  <a:solidFill>
                    <a:schemeClr val="dk1"/>
                  </a:solidFill>
                  <a:latin typeface="Verdana"/>
                  <a:ea typeface="Verdana"/>
                  <a:cs typeface="Verdana"/>
                  <a:sym typeface="Verdana"/>
                </a:rPr>
                <a:t> </a:t>
              </a:r>
              <a:endParaRPr/>
            </a:p>
          </p:txBody>
        </p:sp>
        <p:sp>
          <p:nvSpPr>
            <p:cNvPr id="2750" name="Google Shape;2750;p110"/>
            <p:cNvSpPr txBox="1"/>
            <p:nvPr/>
          </p:nvSpPr>
          <p:spPr>
            <a:xfrm>
              <a:off x="4767262" y="3398837"/>
              <a:ext cx="2216150" cy="3349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صعب    </a:t>
              </a:r>
              <a:r>
                <a:rPr b="1" i="0" lang="en-US" sz="1600" u="none" cap="none" strike="noStrike">
                  <a:solidFill>
                    <a:srgbClr val="0000CC"/>
                  </a:solidFill>
                  <a:latin typeface="Verdana"/>
                  <a:ea typeface="Verdana"/>
                  <a:cs typeface="Verdana"/>
                  <a:sym typeface="Verdana"/>
                </a:rPr>
                <a:t>difficult</a:t>
              </a:r>
              <a:r>
                <a:rPr b="1" i="0" lang="en-US" sz="1600" u="none" cap="none" strike="noStrike">
                  <a:solidFill>
                    <a:schemeClr val="dk1"/>
                  </a:solidFill>
                  <a:latin typeface="Verdana"/>
                  <a:ea typeface="Verdana"/>
                  <a:cs typeface="Verdana"/>
                  <a:sym typeface="Verdana"/>
                </a:rPr>
                <a:t> </a:t>
              </a:r>
              <a:endParaRPr/>
            </a:p>
          </p:txBody>
        </p:sp>
        <p:sp>
          <p:nvSpPr>
            <p:cNvPr id="2751" name="Google Shape;2751;p110"/>
            <p:cNvSpPr txBox="1"/>
            <p:nvPr/>
          </p:nvSpPr>
          <p:spPr>
            <a:xfrm>
              <a:off x="2478087" y="3398837"/>
              <a:ext cx="2289175" cy="3349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جميل     </a:t>
              </a:r>
              <a:r>
                <a:rPr b="1" i="0" lang="en-US" sz="1600" u="none" cap="none" strike="noStrike">
                  <a:solidFill>
                    <a:srgbClr val="0000CC"/>
                  </a:solidFill>
                  <a:latin typeface="Verdana"/>
                  <a:ea typeface="Verdana"/>
                  <a:cs typeface="Verdana"/>
                  <a:sym typeface="Verdana"/>
                </a:rPr>
                <a:t>beautiful</a:t>
              </a:r>
              <a:r>
                <a:rPr b="1" i="0" lang="en-US" sz="1600" u="none" cap="none" strike="noStrike">
                  <a:solidFill>
                    <a:schemeClr val="dk1"/>
                  </a:solidFill>
                  <a:latin typeface="Verdana"/>
                  <a:ea typeface="Verdana"/>
                  <a:cs typeface="Verdana"/>
                  <a:sym typeface="Verdana"/>
                </a:rPr>
                <a:t> </a:t>
              </a:r>
              <a:endParaRPr/>
            </a:p>
          </p:txBody>
        </p:sp>
        <p:cxnSp>
          <p:nvCxnSpPr>
            <p:cNvPr id="2752" name="Google Shape;2752;p110"/>
            <p:cNvCxnSpPr/>
            <p:nvPr/>
          </p:nvCxnSpPr>
          <p:spPr>
            <a:xfrm>
              <a:off x="2478087" y="3398837"/>
              <a:ext cx="4505325" cy="0"/>
            </a:xfrm>
            <a:prstGeom prst="straightConnector1">
              <a:avLst/>
            </a:prstGeom>
            <a:noFill/>
            <a:ln cap="sq" cmpd="sng" w="28575">
              <a:solidFill>
                <a:schemeClr val="dk1"/>
              </a:solidFill>
              <a:prstDash val="solid"/>
              <a:miter lim="8000"/>
              <a:headEnd len="sm" w="sm" type="none"/>
              <a:tailEnd len="sm" w="sm" type="none"/>
            </a:ln>
          </p:spPr>
        </p:cxnSp>
        <p:cxnSp>
          <p:nvCxnSpPr>
            <p:cNvPr id="2753" name="Google Shape;2753;p110"/>
            <p:cNvCxnSpPr/>
            <p:nvPr/>
          </p:nvCxnSpPr>
          <p:spPr>
            <a:xfrm>
              <a:off x="2478087" y="3733800"/>
              <a:ext cx="4505325" cy="0"/>
            </a:xfrm>
            <a:prstGeom prst="straightConnector1">
              <a:avLst/>
            </a:prstGeom>
            <a:noFill/>
            <a:ln cap="rnd" cmpd="sng" w="12700">
              <a:solidFill>
                <a:schemeClr val="dk1"/>
              </a:solidFill>
              <a:prstDash val="solid"/>
              <a:miter lim="8000"/>
              <a:headEnd len="sm" w="sm" type="none"/>
              <a:tailEnd len="sm" w="sm" type="none"/>
            </a:ln>
          </p:spPr>
        </p:cxnSp>
        <p:cxnSp>
          <p:nvCxnSpPr>
            <p:cNvPr id="2754" name="Google Shape;2754;p110"/>
            <p:cNvCxnSpPr/>
            <p:nvPr/>
          </p:nvCxnSpPr>
          <p:spPr>
            <a:xfrm>
              <a:off x="2478087" y="4403725"/>
              <a:ext cx="4505325" cy="0"/>
            </a:xfrm>
            <a:prstGeom prst="straightConnector1">
              <a:avLst/>
            </a:prstGeom>
            <a:noFill/>
            <a:ln cap="sq" cmpd="sng" w="28575">
              <a:solidFill>
                <a:schemeClr val="dk1"/>
              </a:solidFill>
              <a:prstDash val="solid"/>
              <a:miter lim="8000"/>
              <a:headEnd len="sm" w="sm" type="none"/>
              <a:tailEnd len="sm" w="sm" type="none"/>
            </a:ln>
          </p:spPr>
        </p:cxnSp>
        <p:cxnSp>
          <p:nvCxnSpPr>
            <p:cNvPr id="2755" name="Google Shape;2755;p110"/>
            <p:cNvCxnSpPr/>
            <p:nvPr/>
          </p:nvCxnSpPr>
          <p:spPr>
            <a:xfrm>
              <a:off x="2478087" y="3398837"/>
              <a:ext cx="0" cy="1004887"/>
            </a:xfrm>
            <a:prstGeom prst="straightConnector1">
              <a:avLst/>
            </a:prstGeom>
            <a:noFill/>
            <a:ln cap="sq" cmpd="sng" w="28575">
              <a:solidFill>
                <a:schemeClr val="dk1"/>
              </a:solidFill>
              <a:prstDash val="solid"/>
              <a:miter lim="8000"/>
              <a:headEnd len="sm" w="sm" type="none"/>
              <a:tailEnd len="sm" w="sm" type="none"/>
            </a:ln>
          </p:spPr>
        </p:cxnSp>
        <p:cxnSp>
          <p:nvCxnSpPr>
            <p:cNvPr id="2756" name="Google Shape;2756;p110"/>
            <p:cNvCxnSpPr/>
            <p:nvPr/>
          </p:nvCxnSpPr>
          <p:spPr>
            <a:xfrm>
              <a:off x="4767262" y="3398837"/>
              <a:ext cx="0" cy="1004887"/>
            </a:xfrm>
            <a:prstGeom prst="straightConnector1">
              <a:avLst/>
            </a:prstGeom>
            <a:noFill/>
            <a:ln cap="rnd" cmpd="sng" w="12700">
              <a:solidFill>
                <a:schemeClr val="dk1"/>
              </a:solidFill>
              <a:prstDash val="solid"/>
              <a:miter lim="8000"/>
              <a:headEnd len="sm" w="sm" type="none"/>
              <a:tailEnd len="sm" w="sm" type="none"/>
            </a:ln>
          </p:spPr>
        </p:cxnSp>
        <p:cxnSp>
          <p:nvCxnSpPr>
            <p:cNvPr id="2757" name="Google Shape;2757;p110"/>
            <p:cNvCxnSpPr/>
            <p:nvPr/>
          </p:nvCxnSpPr>
          <p:spPr>
            <a:xfrm>
              <a:off x="6983412" y="3398837"/>
              <a:ext cx="0" cy="1004887"/>
            </a:xfrm>
            <a:prstGeom prst="straightConnector1">
              <a:avLst/>
            </a:prstGeom>
            <a:noFill/>
            <a:ln cap="sq" cmpd="sng" w="28575">
              <a:solidFill>
                <a:schemeClr val="dk1"/>
              </a:solidFill>
              <a:prstDash val="solid"/>
              <a:miter lim="8000"/>
              <a:headEnd len="sm" w="sm" type="none"/>
              <a:tailEnd len="sm" w="sm" type="none"/>
            </a:ln>
          </p:spPr>
        </p:cxnSp>
        <p:cxnSp>
          <p:nvCxnSpPr>
            <p:cNvPr id="2758" name="Google Shape;2758;p110"/>
            <p:cNvCxnSpPr/>
            <p:nvPr/>
          </p:nvCxnSpPr>
          <p:spPr>
            <a:xfrm>
              <a:off x="2478087" y="4068762"/>
              <a:ext cx="4505325" cy="0"/>
            </a:xfrm>
            <a:prstGeom prst="straightConnector1">
              <a:avLst/>
            </a:prstGeom>
            <a:noFill/>
            <a:ln cap="rnd" cmpd="sng" w="12700">
              <a:solidFill>
                <a:schemeClr val="dk1"/>
              </a:solidFill>
              <a:prstDash val="solid"/>
              <a:miter lim="8000"/>
              <a:headEnd len="sm" w="sm" type="none"/>
              <a:tailEnd len="sm" w="sm" type="none"/>
            </a:ln>
          </p:spPr>
        </p:cxnSp>
      </p:grpSp>
      <p:sp>
        <p:nvSpPr>
          <p:cNvPr id="2759" name="Google Shape;2759;p110"/>
          <p:cNvSpPr/>
          <p:nvPr/>
        </p:nvSpPr>
        <p:spPr>
          <a:xfrm>
            <a:off x="1447800" y="2057400"/>
            <a:ext cx="68580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2</a:t>
            </a:r>
            <a:r>
              <a:rPr b="1" i="0" lang="en-US" sz="1800" u="none" cap="none" strike="noStrike">
                <a:solidFill>
                  <a:srgbClr val="000066"/>
                </a:solidFill>
                <a:latin typeface="Tahoma"/>
                <a:ea typeface="Tahoma"/>
                <a:cs typeface="Tahoma"/>
                <a:sym typeface="Tahoma"/>
              </a:rPr>
              <a:t>. Comparing Long Adjectives            مقارنة الصفات الطويلة</a:t>
            </a:r>
            <a:endParaRPr/>
          </a:p>
        </p:txBody>
      </p:sp>
      <p:sp>
        <p:nvSpPr>
          <p:cNvPr id="2760" name="Google Shape;2760;p110"/>
          <p:cNvSpPr txBox="1"/>
          <p:nvPr/>
        </p:nvSpPr>
        <p:spPr>
          <a:xfrm>
            <a:off x="3352800" y="4876800"/>
            <a:ext cx="547687"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than</a:t>
            </a:r>
            <a:endParaRPr/>
          </a:p>
        </p:txBody>
      </p:sp>
      <p:sp>
        <p:nvSpPr>
          <p:cNvPr id="2761" name="Google Shape;2761;p110"/>
          <p:cNvSpPr txBox="1"/>
          <p:nvPr/>
        </p:nvSpPr>
        <p:spPr>
          <a:xfrm>
            <a:off x="4572000" y="4876800"/>
            <a:ext cx="622300"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more</a:t>
            </a:r>
            <a:endParaRPr/>
          </a:p>
        </p:txBody>
      </p:sp>
      <p:sp>
        <p:nvSpPr>
          <p:cNvPr id="2762" name="Google Shape;2762;p11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763" name="Google Shape;2763;p110"/>
          <p:cNvSpPr txBox="1"/>
          <p:nvPr>
            <p:ph type="title"/>
          </p:nvPr>
        </p:nvSpPr>
        <p:spPr>
          <a:xfrm>
            <a:off x="1370012" y="301625"/>
            <a:ext cx="7313612" cy="1143000"/>
          </a:xfrm>
          <a:prstGeom prst="rect">
            <a:avLst/>
          </a:prstGeom>
          <a:no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Comparing    Adjectives</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مقارنة   الصفات</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7" name="Shape 2767"/>
        <p:cNvGrpSpPr/>
        <p:nvPr/>
      </p:nvGrpSpPr>
      <p:grpSpPr>
        <a:xfrm>
          <a:off x="0" y="0"/>
          <a:ext cx="0" cy="0"/>
          <a:chOff x="0" y="0"/>
          <a:chExt cx="0" cy="0"/>
        </a:xfrm>
      </p:grpSpPr>
      <p:sp>
        <p:nvSpPr>
          <p:cNvPr id="2768" name="Google Shape;2768;p11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769" name="Google Shape;2769;p111"/>
          <p:cNvSpPr txBox="1"/>
          <p:nvPr>
            <p:ph idx="1" type="body"/>
          </p:nvPr>
        </p:nvSpPr>
        <p:spPr>
          <a:xfrm>
            <a:off x="2090737" y="2819400"/>
            <a:ext cx="6589712" cy="2978150"/>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Font typeface="Verdana"/>
              <a:buNone/>
            </a:pPr>
            <a:r>
              <a:rPr b="1" i="0" lang="en-US" sz="1800" u="none" cap="none" strike="noStrike">
                <a:solidFill>
                  <a:srgbClr val="0000CC"/>
                </a:solidFill>
                <a:latin typeface="Verdana"/>
                <a:ea typeface="Verdana"/>
                <a:cs typeface="Verdana"/>
                <a:sym typeface="Verdana"/>
              </a:rPr>
              <a:t>. المقارنة بين أكثر من شيئين أو شخصين</a:t>
            </a:r>
            <a:r>
              <a:rPr b="1" i="0" lang="en-US" sz="1500" u="none" cap="none" strike="noStrike">
                <a:solidFill>
                  <a:srgbClr val="FFFF00"/>
                </a:solidFill>
                <a:latin typeface="Verdana"/>
                <a:ea typeface="Verdana"/>
                <a:cs typeface="Verdana"/>
                <a:sym typeface="Verdana"/>
              </a:rPr>
              <a:t>:</a:t>
            </a:r>
            <a:endParaRPr/>
          </a:p>
          <a:p>
            <a:pPr indent="-325120" lvl="0" marL="342900" marR="0" rtl="1" algn="r">
              <a:lnSpc>
                <a:spcPct val="100000"/>
              </a:lnSpc>
              <a:spcBef>
                <a:spcPts val="80"/>
              </a:spcBef>
              <a:spcAft>
                <a:spcPts val="0"/>
              </a:spcAft>
              <a:buClr>
                <a:schemeClr val="dk2"/>
              </a:buClr>
              <a:buSzPts val="280"/>
              <a:buFont typeface="Verdana"/>
              <a:buNone/>
            </a:pPr>
            <a:r>
              <a:t/>
            </a:r>
            <a:endParaRPr b="0" i="0" sz="4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342900" lvl="0" marL="342900" marR="0" rtl="1" algn="r">
              <a:lnSpc>
                <a:spcPct val="8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في حالة المقارنة بين أكثر من شيئين تسبق هذه الصفات كلمة</a:t>
            </a:r>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342900" lvl="0" marL="342900" marR="0" rtl="1" algn="ctr">
              <a:lnSpc>
                <a:spcPct val="8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Amal is </a:t>
            </a:r>
            <a:r>
              <a:rPr b="0" i="0" lang="en-US" sz="2000" u="none" cap="none" strike="noStrike">
                <a:solidFill>
                  <a:srgbClr val="CC3300"/>
                </a:solidFill>
                <a:latin typeface="Verdana"/>
                <a:ea typeface="Verdana"/>
                <a:cs typeface="Verdana"/>
                <a:sym typeface="Verdana"/>
              </a:rPr>
              <a:t>the</a:t>
            </a:r>
            <a:r>
              <a:rPr b="0" i="0" lang="en-US" sz="2000" u="none" cap="none" strike="noStrike">
                <a:solidFill>
                  <a:schemeClr val="dk1"/>
                </a:solidFill>
                <a:latin typeface="Verdana"/>
                <a:ea typeface="Verdana"/>
                <a:cs typeface="Verdana"/>
                <a:sym typeface="Verdana"/>
              </a:rPr>
              <a:t> </a:t>
            </a:r>
            <a:r>
              <a:rPr b="0" i="0" lang="en-US" sz="2000" u="sng" cap="none" strike="noStrike">
                <a:solidFill>
                  <a:srgbClr val="CC3300"/>
                </a:solidFill>
                <a:latin typeface="Verdana"/>
                <a:ea typeface="Verdana"/>
                <a:cs typeface="Verdana"/>
                <a:sym typeface="Verdana"/>
              </a:rPr>
              <a:t>most beautiful</a:t>
            </a:r>
            <a:r>
              <a:rPr b="0" i="0" lang="en-US" sz="2000" u="none" cap="none" strike="noStrike">
                <a:solidFill>
                  <a:schemeClr val="dk1"/>
                </a:solidFill>
                <a:latin typeface="Verdana"/>
                <a:ea typeface="Verdana"/>
                <a:cs typeface="Verdana"/>
                <a:sym typeface="Verdana"/>
              </a:rPr>
              <a:t> girl in her class.</a:t>
            </a:r>
            <a:endParaRPr/>
          </a:p>
          <a:p>
            <a:pPr indent="-254000" lvl="0" marL="342900" marR="0" rtl="1" algn="r">
              <a:lnSpc>
                <a:spcPct val="100000"/>
              </a:lnSpc>
              <a:spcBef>
                <a:spcPts val="400"/>
              </a:spcBef>
              <a:spcAft>
                <a:spcPts val="0"/>
              </a:spcAft>
              <a:buClr>
                <a:schemeClr val="dk2"/>
              </a:buClr>
              <a:buSzPts val="1400"/>
              <a:buFont typeface="Verdana"/>
              <a:buNone/>
            </a:pPr>
            <a:r>
              <a:t/>
            </a:r>
            <a:endParaRPr b="0" i="0" sz="2000" u="none" cap="none" strike="noStrike">
              <a:solidFill>
                <a:schemeClr val="dk1"/>
              </a:solidFill>
              <a:latin typeface="Verdana"/>
              <a:ea typeface="Verdana"/>
              <a:cs typeface="Verdana"/>
              <a:sym typeface="Verdana"/>
            </a:endParaRPr>
          </a:p>
          <a:p>
            <a:pPr indent="-342900" lvl="0" marL="342900" marR="0" rtl="1" algn="ctr">
              <a:lnSpc>
                <a:spcPct val="8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This is </a:t>
            </a:r>
            <a:r>
              <a:rPr b="0" i="0" lang="en-US" sz="2000" u="none" cap="none" strike="noStrike">
                <a:solidFill>
                  <a:srgbClr val="CC3300"/>
                </a:solidFill>
                <a:latin typeface="Verdana"/>
                <a:ea typeface="Verdana"/>
                <a:cs typeface="Verdana"/>
                <a:sym typeface="Verdana"/>
              </a:rPr>
              <a:t>the</a:t>
            </a:r>
            <a:r>
              <a:rPr b="0" i="0" lang="en-US" sz="2000" u="none" cap="none" strike="noStrike">
                <a:solidFill>
                  <a:schemeClr val="dk1"/>
                </a:solidFill>
                <a:latin typeface="Verdana"/>
                <a:ea typeface="Verdana"/>
                <a:cs typeface="Verdana"/>
                <a:sym typeface="Verdana"/>
              </a:rPr>
              <a:t> </a:t>
            </a:r>
            <a:r>
              <a:rPr b="0" i="0" lang="en-US" sz="2000" u="sng" cap="none" strike="noStrike">
                <a:solidFill>
                  <a:srgbClr val="CC3300"/>
                </a:solidFill>
                <a:latin typeface="Verdana"/>
                <a:ea typeface="Verdana"/>
                <a:cs typeface="Verdana"/>
                <a:sym typeface="Verdana"/>
              </a:rPr>
              <a:t>most important</a:t>
            </a:r>
            <a:r>
              <a:rPr b="0" i="0" lang="en-US" sz="2000" u="none" cap="none" strike="noStrike">
                <a:solidFill>
                  <a:schemeClr val="dk1"/>
                </a:solidFill>
                <a:latin typeface="Verdana"/>
                <a:ea typeface="Verdana"/>
                <a:cs typeface="Verdana"/>
                <a:sym typeface="Verdana"/>
              </a:rPr>
              <a:t> subject in this book.</a:t>
            </a:r>
            <a:endParaRPr b="0" i="0" sz="2000" u="none" cap="none" strike="noStrike">
              <a:solidFill>
                <a:srgbClr val="CC3300"/>
              </a:solidFill>
              <a:latin typeface="Verdana"/>
              <a:ea typeface="Verdana"/>
              <a:cs typeface="Verdana"/>
              <a:sym typeface="Verdana"/>
            </a:endParaRPr>
          </a:p>
          <a:p>
            <a:pPr indent="-254000" lvl="0" marL="342900" marR="0" rtl="1" algn="r">
              <a:lnSpc>
                <a:spcPct val="100000"/>
              </a:lnSpc>
              <a:spcBef>
                <a:spcPts val="400"/>
              </a:spcBef>
              <a:spcAft>
                <a:spcPts val="0"/>
              </a:spcAft>
              <a:buClr>
                <a:schemeClr val="dk2"/>
              </a:buClr>
              <a:buSzPts val="1400"/>
              <a:buFont typeface="Verdana"/>
              <a:buNone/>
            </a:pPr>
            <a:r>
              <a:t/>
            </a:r>
            <a:endParaRPr b="0" i="0" sz="2000" u="none" cap="none" strike="noStrike">
              <a:solidFill>
                <a:schemeClr val="dk1"/>
              </a:solidFill>
              <a:latin typeface="Verdana"/>
              <a:ea typeface="Verdana"/>
              <a:cs typeface="Verdana"/>
              <a:sym typeface="Verdana"/>
            </a:endParaRPr>
          </a:p>
          <a:p>
            <a:pPr indent="-342900" lvl="0" marL="342900" marR="0" rtl="1" algn="r">
              <a:lnSpc>
                <a:spcPct val="80000"/>
              </a:lnSpc>
              <a:spcBef>
                <a:spcPts val="300"/>
              </a:spcBef>
              <a:spcAft>
                <a:spcPts val="0"/>
              </a:spcAft>
              <a:buClr>
                <a:schemeClr val="dk2"/>
              </a:buClr>
              <a:buFont typeface="Verdana"/>
              <a:buNone/>
            </a:pPr>
            <a:r>
              <a:rPr b="0" i="0" lang="en-US" sz="1500" u="none" cap="none" strike="noStrike">
                <a:solidFill>
                  <a:schemeClr val="dk1"/>
                </a:solidFill>
                <a:latin typeface="Verdana"/>
                <a:ea typeface="Verdana"/>
                <a:cs typeface="Verdana"/>
                <a:sym typeface="Verdana"/>
              </a:rPr>
              <a:t>       </a:t>
            </a:r>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2770" name="Google Shape;2770;p111"/>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771" name="Google Shape;2771;p11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772" name="Google Shape;2772;p111"/>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773" name="Google Shape;2773;p111"/>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sp>
        <p:nvSpPr>
          <p:cNvPr id="2774" name="Google Shape;2774;p111"/>
          <p:cNvSpPr/>
          <p:nvPr/>
        </p:nvSpPr>
        <p:spPr>
          <a:xfrm>
            <a:off x="1447800" y="2057400"/>
            <a:ext cx="68580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2</a:t>
            </a:r>
            <a:r>
              <a:rPr b="1" i="0" lang="en-US" sz="1800" u="none" cap="none" strike="noStrike">
                <a:solidFill>
                  <a:srgbClr val="000066"/>
                </a:solidFill>
                <a:latin typeface="Tahoma"/>
                <a:ea typeface="Tahoma"/>
                <a:cs typeface="Tahoma"/>
                <a:sym typeface="Tahoma"/>
              </a:rPr>
              <a:t>. Comparing Long Adjectives            مقارنة الصفات الطويلة</a:t>
            </a:r>
            <a:endParaRPr/>
          </a:p>
        </p:txBody>
      </p:sp>
      <p:sp>
        <p:nvSpPr>
          <p:cNvPr id="2775" name="Google Shape;2775;p111"/>
          <p:cNvSpPr txBox="1"/>
          <p:nvPr/>
        </p:nvSpPr>
        <p:spPr>
          <a:xfrm>
            <a:off x="3124200" y="3276600"/>
            <a:ext cx="1035050"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the most</a:t>
            </a:r>
            <a:endParaRPr/>
          </a:p>
        </p:txBody>
      </p:sp>
      <p:sp>
        <p:nvSpPr>
          <p:cNvPr id="2776" name="Google Shape;2776;p11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777" name="Google Shape;2777;p111"/>
          <p:cNvSpPr txBox="1"/>
          <p:nvPr>
            <p:ph type="title"/>
          </p:nvPr>
        </p:nvSpPr>
        <p:spPr>
          <a:xfrm>
            <a:off x="1370012" y="301625"/>
            <a:ext cx="7313612" cy="1143000"/>
          </a:xfrm>
          <a:prstGeom prst="rect">
            <a:avLst/>
          </a:prstGeom>
          <a:no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Comparing Adjectives</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مقارنة الصفات</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1" name="Shape 2781"/>
        <p:cNvGrpSpPr/>
        <p:nvPr/>
      </p:nvGrpSpPr>
      <p:grpSpPr>
        <a:xfrm>
          <a:off x="0" y="0"/>
          <a:ext cx="0" cy="0"/>
          <a:chOff x="0" y="0"/>
          <a:chExt cx="0" cy="0"/>
        </a:xfrm>
      </p:grpSpPr>
      <p:sp>
        <p:nvSpPr>
          <p:cNvPr id="2782" name="Google Shape;2782;p11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783" name="Google Shape;2783;p112"/>
          <p:cNvSpPr txBox="1"/>
          <p:nvPr>
            <p:ph idx="1" type="body"/>
          </p:nvPr>
        </p:nvSpPr>
        <p:spPr>
          <a:xfrm>
            <a:off x="2057400" y="2819400"/>
            <a:ext cx="6589712" cy="2978150"/>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Font typeface="Verdana"/>
              <a:buNone/>
            </a:pPr>
            <a:r>
              <a:rPr b="1" i="0" lang="en-US" sz="1500" u="none" cap="none" strike="noStrike">
                <a:solidFill>
                  <a:srgbClr val="FFFF00"/>
                </a:solidFill>
                <a:latin typeface="Verdana"/>
                <a:ea typeface="Verdana"/>
                <a:cs typeface="Verdana"/>
                <a:sym typeface="Verdana"/>
              </a:rPr>
              <a:t>:</a:t>
            </a:r>
            <a:endParaRPr/>
          </a:p>
          <a:p>
            <a:pPr indent="-325120" lvl="0" marL="342900" marR="0" rtl="1" algn="r">
              <a:lnSpc>
                <a:spcPct val="100000"/>
              </a:lnSpc>
              <a:spcBef>
                <a:spcPts val="80"/>
              </a:spcBef>
              <a:spcAft>
                <a:spcPts val="0"/>
              </a:spcAft>
              <a:buClr>
                <a:schemeClr val="dk2"/>
              </a:buClr>
              <a:buSzPts val="280"/>
              <a:buFont typeface="Verdana"/>
              <a:buNone/>
            </a:pPr>
            <a:r>
              <a:t/>
            </a:r>
            <a:endParaRPr b="0" i="0" sz="4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342900" lvl="0" marL="342900" marR="0" rtl="1" algn="ctr">
              <a:lnSpc>
                <a:spcPct val="8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Adel is </a:t>
            </a:r>
            <a:r>
              <a:rPr b="0" i="0" lang="en-US" sz="2000" u="sng" cap="none" strike="noStrike">
                <a:solidFill>
                  <a:srgbClr val="CC3300"/>
                </a:solidFill>
                <a:latin typeface="Verdana"/>
                <a:ea typeface="Verdana"/>
                <a:cs typeface="Verdana"/>
                <a:sym typeface="Verdana"/>
              </a:rPr>
              <a:t>better</a:t>
            </a:r>
            <a:r>
              <a:rPr b="0" i="0" lang="en-US" sz="2000" u="none" cap="none" strike="noStrike">
                <a:solidFill>
                  <a:srgbClr val="CC3300"/>
                </a:solidFill>
                <a:latin typeface="Verdana"/>
                <a:ea typeface="Verdana"/>
                <a:cs typeface="Verdana"/>
                <a:sym typeface="Verdana"/>
              </a:rPr>
              <a:t> than</a:t>
            </a:r>
            <a:r>
              <a:rPr b="0" i="0" lang="en-US" sz="2000" u="none" cap="none" strike="noStrike">
                <a:solidFill>
                  <a:schemeClr val="dk1"/>
                </a:solidFill>
                <a:latin typeface="Verdana"/>
                <a:ea typeface="Verdana"/>
                <a:cs typeface="Verdana"/>
                <a:sym typeface="Verdana"/>
              </a:rPr>
              <a:t> his brother at school.</a:t>
            </a:r>
            <a:endParaRPr/>
          </a:p>
          <a:p>
            <a:pPr indent="-342900" lvl="0" marL="342900" marR="0" rtl="1" algn="ctr">
              <a:lnSpc>
                <a:spcPct val="8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This girl is </a:t>
            </a:r>
            <a:r>
              <a:rPr b="0" i="0" lang="en-US" sz="2000" u="none" cap="none" strike="noStrike">
                <a:solidFill>
                  <a:srgbClr val="CC3300"/>
                </a:solidFill>
                <a:latin typeface="Verdana"/>
                <a:ea typeface="Verdana"/>
                <a:cs typeface="Verdana"/>
                <a:sym typeface="Verdana"/>
              </a:rPr>
              <a:t>the</a:t>
            </a:r>
            <a:r>
              <a:rPr b="0" i="0" lang="en-US" sz="2000" u="none" cap="none" strike="noStrike">
                <a:solidFill>
                  <a:schemeClr val="dk1"/>
                </a:solidFill>
                <a:latin typeface="Verdana"/>
                <a:ea typeface="Verdana"/>
                <a:cs typeface="Verdana"/>
                <a:sym typeface="Verdana"/>
              </a:rPr>
              <a:t> </a:t>
            </a:r>
            <a:r>
              <a:rPr b="0" i="0" lang="en-US" sz="2000" u="sng" cap="none" strike="noStrike">
                <a:solidFill>
                  <a:srgbClr val="CC3300"/>
                </a:solidFill>
                <a:latin typeface="Verdana"/>
                <a:ea typeface="Verdana"/>
                <a:cs typeface="Verdana"/>
                <a:sym typeface="Verdana"/>
              </a:rPr>
              <a:t>worst</a:t>
            </a:r>
            <a:r>
              <a:rPr b="0" i="0" lang="en-US" sz="2000" u="none" cap="none" strike="noStrike">
                <a:solidFill>
                  <a:schemeClr val="dk1"/>
                </a:solidFill>
                <a:latin typeface="Verdana"/>
                <a:ea typeface="Verdana"/>
                <a:cs typeface="Verdana"/>
                <a:sym typeface="Verdana"/>
              </a:rPr>
              <a:t> one in her class.</a:t>
            </a:r>
            <a:endParaRPr b="0" i="0" sz="2000" u="none" cap="none" strike="noStrike">
              <a:solidFill>
                <a:srgbClr val="CC3300"/>
              </a:solidFill>
              <a:latin typeface="Verdana"/>
              <a:ea typeface="Verdana"/>
              <a:cs typeface="Verdana"/>
              <a:sym typeface="Verdana"/>
            </a:endParaRPr>
          </a:p>
          <a:p>
            <a:pPr indent="-267335" lvl="0" marL="342900" marR="0" rtl="1" algn="r">
              <a:lnSpc>
                <a:spcPct val="100000"/>
              </a:lnSpc>
              <a:spcBef>
                <a:spcPts val="340"/>
              </a:spcBef>
              <a:spcAft>
                <a:spcPts val="0"/>
              </a:spcAft>
              <a:buClr>
                <a:schemeClr val="dk2"/>
              </a:buClr>
              <a:buSzPts val="1190"/>
              <a:buFont typeface="Verdana"/>
              <a:buNone/>
            </a:pPr>
            <a:r>
              <a:t/>
            </a:r>
            <a:endParaRPr b="0" i="0" sz="1700" u="none" cap="none" strike="noStrike">
              <a:solidFill>
                <a:schemeClr val="dk1"/>
              </a:solidFill>
              <a:latin typeface="Verdana"/>
              <a:ea typeface="Verdana"/>
              <a:cs typeface="Verdana"/>
              <a:sym typeface="Verdana"/>
            </a:endParaRPr>
          </a:p>
          <a:p>
            <a:pPr indent="-342900" lvl="0" marL="342900" marR="0" rtl="1" algn="r">
              <a:lnSpc>
                <a:spcPct val="80000"/>
              </a:lnSpc>
              <a:spcBef>
                <a:spcPts val="300"/>
              </a:spcBef>
              <a:spcAft>
                <a:spcPts val="0"/>
              </a:spcAft>
              <a:buClr>
                <a:schemeClr val="dk2"/>
              </a:buClr>
              <a:buFont typeface="Verdana"/>
              <a:buNone/>
            </a:pPr>
            <a:r>
              <a:rPr b="0" i="0" lang="en-US" sz="1500" u="none" cap="none" strike="noStrike">
                <a:solidFill>
                  <a:schemeClr val="dk1"/>
                </a:solidFill>
                <a:latin typeface="Verdana"/>
                <a:ea typeface="Verdana"/>
                <a:cs typeface="Verdana"/>
                <a:sym typeface="Verdana"/>
              </a:rPr>
              <a:t>       </a:t>
            </a:r>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2784" name="Google Shape;2784;p11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785" name="Google Shape;2785;p112"/>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sp>
        <p:nvSpPr>
          <p:cNvPr id="2786" name="Google Shape;2786;p112"/>
          <p:cNvSpPr/>
          <p:nvPr/>
        </p:nvSpPr>
        <p:spPr>
          <a:xfrm>
            <a:off x="1447800" y="1524000"/>
            <a:ext cx="6858000" cy="6858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2</a:t>
            </a:r>
            <a:r>
              <a:rPr b="1" i="0" lang="en-US" sz="1800" u="none" cap="none" strike="noStrike">
                <a:solidFill>
                  <a:srgbClr val="000066"/>
                </a:solidFill>
                <a:latin typeface="Tahoma"/>
                <a:ea typeface="Tahoma"/>
                <a:cs typeface="Tahoma"/>
                <a:sym typeface="Tahoma"/>
              </a:rPr>
              <a:t>. Comparing Long Adjectives            مقارنة الصفات الطويلة</a:t>
            </a:r>
            <a:endParaRPr/>
          </a:p>
        </p:txBody>
      </p:sp>
      <p:grpSp>
        <p:nvGrpSpPr>
          <p:cNvPr id="2787" name="Google Shape;2787;p112"/>
          <p:cNvGrpSpPr/>
          <p:nvPr/>
        </p:nvGrpSpPr>
        <p:grpSpPr>
          <a:xfrm>
            <a:off x="1828800" y="2362200"/>
            <a:ext cx="6650037" cy="2798762"/>
            <a:chOff x="1828800" y="2362200"/>
            <a:chExt cx="6650037" cy="2798762"/>
          </a:xfrm>
        </p:grpSpPr>
        <p:sp>
          <p:nvSpPr>
            <p:cNvPr id="2788" name="Google Shape;2788;p112"/>
            <p:cNvSpPr txBox="1"/>
            <p:nvPr/>
          </p:nvSpPr>
          <p:spPr>
            <a:xfrm>
              <a:off x="4267200" y="4826000"/>
              <a:ext cx="1995487" cy="334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farther</a:t>
              </a:r>
              <a:r>
                <a:rPr b="1" i="0" lang="en-US" sz="1600" u="none" cap="none" strike="noStrike">
                  <a:solidFill>
                    <a:schemeClr val="dk1"/>
                  </a:solidFill>
                  <a:latin typeface="Verdana"/>
                  <a:ea typeface="Verdana"/>
                  <a:cs typeface="Verdana"/>
                  <a:sym typeface="Verdana"/>
                </a:rPr>
                <a:t> than</a:t>
              </a:r>
              <a:endParaRPr/>
            </a:p>
          </p:txBody>
        </p:sp>
        <p:sp>
          <p:nvSpPr>
            <p:cNvPr id="2789" name="Google Shape;2789;p112"/>
            <p:cNvSpPr txBox="1"/>
            <p:nvPr/>
          </p:nvSpPr>
          <p:spPr>
            <a:xfrm>
              <a:off x="4267200" y="4246562"/>
              <a:ext cx="1995487" cy="5794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less</a:t>
              </a:r>
              <a:r>
                <a:rPr b="1" i="0" lang="en-US" sz="1600" u="none" cap="none" strike="noStrike">
                  <a:solidFill>
                    <a:schemeClr val="dk1"/>
                  </a:solidFill>
                  <a:latin typeface="Verdana"/>
                  <a:ea typeface="Verdana"/>
                  <a:cs typeface="Verdana"/>
                  <a:sym typeface="Verdana"/>
                </a:rPr>
                <a:t> than</a:t>
              </a:r>
              <a:endParaRPr/>
            </a:p>
          </p:txBody>
        </p:sp>
        <p:sp>
          <p:nvSpPr>
            <p:cNvPr id="2790" name="Google Shape;2790;p112"/>
            <p:cNvSpPr txBox="1"/>
            <p:nvPr/>
          </p:nvSpPr>
          <p:spPr>
            <a:xfrm>
              <a:off x="4267200" y="3373437"/>
              <a:ext cx="1995487" cy="873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more</a:t>
              </a:r>
              <a:r>
                <a:rPr b="1" i="0" lang="en-US" sz="1600" u="none" cap="none" strike="noStrike">
                  <a:solidFill>
                    <a:schemeClr val="dk1"/>
                  </a:solidFill>
                  <a:latin typeface="Verdana"/>
                  <a:ea typeface="Verdana"/>
                  <a:cs typeface="Verdana"/>
                  <a:sym typeface="Verdana"/>
                </a:rPr>
                <a:t> than</a:t>
              </a:r>
              <a:endParaRPr/>
            </a:p>
          </p:txBody>
        </p:sp>
        <p:sp>
          <p:nvSpPr>
            <p:cNvPr id="2791" name="Google Shape;2791;p112"/>
            <p:cNvSpPr txBox="1"/>
            <p:nvPr/>
          </p:nvSpPr>
          <p:spPr>
            <a:xfrm>
              <a:off x="4267200" y="3035300"/>
              <a:ext cx="1995487" cy="3381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worse</a:t>
              </a:r>
              <a:r>
                <a:rPr b="1" i="0" lang="en-US" sz="1600" u="none" cap="none" strike="noStrike">
                  <a:solidFill>
                    <a:schemeClr val="dk1"/>
                  </a:solidFill>
                  <a:latin typeface="Verdana"/>
                  <a:ea typeface="Verdana"/>
                  <a:cs typeface="Verdana"/>
                  <a:sym typeface="Verdana"/>
                </a:rPr>
                <a:t> than</a:t>
              </a:r>
              <a:endParaRPr/>
            </a:p>
          </p:txBody>
        </p:sp>
        <p:sp>
          <p:nvSpPr>
            <p:cNvPr id="2792" name="Google Shape;2792;p112"/>
            <p:cNvSpPr txBox="1"/>
            <p:nvPr/>
          </p:nvSpPr>
          <p:spPr>
            <a:xfrm>
              <a:off x="4267200" y="2697162"/>
              <a:ext cx="1995487" cy="3381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better</a:t>
              </a:r>
              <a:r>
                <a:rPr b="1" i="0" lang="en-US" sz="1600" u="none" cap="none" strike="noStrike">
                  <a:solidFill>
                    <a:schemeClr val="dk1"/>
                  </a:solidFill>
                  <a:latin typeface="Verdana"/>
                  <a:ea typeface="Verdana"/>
                  <a:cs typeface="Verdana"/>
                  <a:sym typeface="Verdana"/>
                </a:rPr>
                <a:t> than</a:t>
              </a:r>
              <a:endParaRPr/>
            </a:p>
          </p:txBody>
        </p:sp>
        <p:sp>
          <p:nvSpPr>
            <p:cNvPr id="2793" name="Google Shape;2793;p112"/>
            <p:cNvSpPr txBox="1"/>
            <p:nvPr/>
          </p:nvSpPr>
          <p:spPr>
            <a:xfrm>
              <a:off x="4267200" y="2362200"/>
              <a:ext cx="1995487" cy="3349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مقارنة بين أثنين</a:t>
              </a:r>
              <a:endParaRPr/>
            </a:p>
          </p:txBody>
        </p:sp>
        <p:sp>
          <p:nvSpPr>
            <p:cNvPr id="2794" name="Google Shape;2794;p112"/>
            <p:cNvSpPr txBox="1"/>
            <p:nvPr/>
          </p:nvSpPr>
          <p:spPr>
            <a:xfrm>
              <a:off x="6262687" y="2697162"/>
              <a:ext cx="2216150" cy="3381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the </a:t>
              </a:r>
              <a:r>
                <a:rPr b="1" i="0" lang="en-US" sz="1600" u="none" cap="none" strike="noStrike">
                  <a:solidFill>
                    <a:srgbClr val="CC3300"/>
                  </a:solidFill>
                  <a:latin typeface="Verdana"/>
                  <a:ea typeface="Verdana"/>
                  <a:cs typeface="Verdana"/>
                  <a:sym typeface="Verdana"/>
                </a:rPr>
                <a:t>best</a:t>
              </a:r>
              <a:endParaRPr/>
            </a:p>
          </p:txBody>
        </p:sp>
        <p:sp>
          <p:nvSpPr>
            <p:cNvPr id="2795" name="Google Shape;2795;p112"/>
            <p:cNvSpPr txBox="1"/>
            <p:nvPr/>
          </p:nvSpPr>
          <p:spPr>
            <a:xfrm>
              <a:off x="3159125" y="2697162"/>
              <a:ext cx="1108075" cy="3381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good</a:t>
              </a:r>
              <a:endParaRPr/>
            </a:p>
          </p:txBody>
        </p:sp>
        <p:sp>
          <p:nvSpPr>
            <p:cNvPr id="2796" name="Google Shape;2796;p112"/>
            <p:cNvSpPr txBox="1"/>
            <p:nvPr/>
          </p:nvSpPr>
          <p:spPr>
            <a:xfrm>
              <a:off x="1828800" y="2697162"/>
              <a:ext cx="1330325" cy="338137"/>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جيد</a:t>
              </a:r>
              <a:endParaRPr/>
            </a:p>
          </p:txBody>
        </p:sp>
        <p:sp>
          <p:nvSpPr>
            <p:cNvPr id="2797" name="Google Shape;2797;p112"/>
            <p:cNvSpPr txBox="1"/>
            <p:nvPr/>
          </p:nvSpPr>
          <p:spPr>
            <a:xfrm>
              <a:off x="6262687" y="3373437"/>
              <a:ext cx="2216150" cy="873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the </a:t>
              </a:r>
              <a:r>
                <a:rPr b="1" i="0" lang="en-US" sz="1600" u="none" cap="none" strike="noStrike">
                  <a:solidFill>
                    <a:srgbClr val="CC3300"/>
                  </a:solidFill>
                  <a:latin typeface="Verdana"/>
                  <a:ea typeface="Verdana"/>
                  <a:cs typeface="Verdana"/>
                  <a:sym typeface="Verdana"/>
                </a:rPr>
                <a:t>most</a:t>
              </a:r>
              <a:endParaRPr/>
            </a:p>
          </p:txBody>
        </p:sp>
        <p:sp>
          <p:nvSpPr>
            <p:cNvPr id="2798" name="Google Shape;2798;p112"/>
            <p:cNvSpPr txBox="1"/>
            <p:nvPr/>
          </p:nvSpPr>
          <p:spPr>
            <a:xfrm>
              <a:off x="3159125" y="3373437"/>
              <a:ext cx="1108075" cy="873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many</a:t>
              </a:r>
              <a:endParaRPr/>
            </a:p>
            <a:p>
              <a:pPr indent="0" lvl="0" marL="0" marR="0" rtl="1" algn="ctr">
                <a:lnSpc>
                  <a:spcPct val="10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much</a:t>
              </a:r>
              <a:endParaRPr/>
            </a:p>
          </p:txBody>
        </p:sp>
        <p:sp>
          <p:nvSpPr>
            <p:cNvPr id="2799" name="Google Shape;2799;p112"/>
            <p:cNvSpPr txBox="1"/>
            <p:nvPr/>
          </p:nvSpPr>
          <p:spPr>
            <a:xfrm>
              <a:off x="1828800" y="3373437"/>
              <a:ext cx="1330325" cy="8731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كثير (للمعدود)</a:t>
              </a:r>
              <a:endParaRPr/>
            </a:p>
            <a:p>
              <a:pPr indent="0" lvl="0" marL="0" marR="0" rtl="1" algn="ctr">
                <a:lnSpc>
                  <a:spcPct val="10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كثير (لغير المعدود)</a:t>
              </a:r>
              <a:endParaRPr/>
            </a:p>
          </p:txBody>
        </p:sp>
        <p:sp>
          <p:nvSpPr>
            <p:cNvPr id="2800" name="Google Shape;2800;p112"/>
            <p:cNvSpPr txBox="1"/>
            <p:nvPr/>
          </p:nvSpPr>
          <p:spPr>
            <a:xfrm>
              <a:off x="6262687" y="4246562"/>
              <a:ext cx="2216150" cy="5794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the </a:t>
              </a:r>
              <a:r>
                <a:rPr b="1" i="0" lang="en-US" sz="1600" u="none" cap="none" strike="noStrike">
                  <a:solidFill>
                    <a:srgbClr val="CC3300"/>
                  </a:solidFill>
                  <a:latin typeface="Verdana"/>
                  <a:ea typeface="Verdana"/>
                  <a:cs typeface="Verdana"/>
                  <a:sym typeface="Verdana"/>
                </a:rPr>
                <a:t>least</a:t>
              </a:r>
              <a:endParaRPr/>
            </a:p>
          </p:txBody>
        </p:sp>
        <p:sp>
          <p:nvSpPr>
            <p:cNvPr id="2801" name="Google Shape;2801;p112"/>
            <p:cNvSpPr txBox="1"/>
            <p:nvPr/>
          </p:nvSpPr>
          <p:spPr>
            <a:xfrm>
              <a:off x="3159125" y="4246562"/>
              <a:ext cx="1108075" cy="5794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little</a:t>
              </a:r>
              <a:endParaRPr/>
            </a:p>
          </p:txBody>
        </p:sp>
        <p:sp>
          <p:nvSpPr>
            <p:cNvPr id="2802" name="Google Shape;2802;p112"/>
            <p:cNvSpPr txBox="1"/>
            <p:nvPr/>
          </p:nvSpPr>
          <p:spPr>
            <a:xfrm>
              <a:off x="1828800" y="4246562"/>
              <a:ext cx="1330325" cy="579437"/>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قليل (لغير المعدود)</a:t>
              </a:r>
              <a:endParaRPr/>
            </a:p>
          </p:txBody>
        </p:sp>
        <p:sp>
          <p:nvSpPr>
            <p:cNvPr id="2803" name="Google Shape;2803;p112"/>
            <p:cNvSpPr txBox="1"/>
            <p:nvPr/>
          </p:nvSpPr>
          <p:spPr>
            <a:xfrm>
              <a:off x="6262687" y="3035300"/>
              <a:ext cx="2216150" cy="3381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the </a:t>
              </a:r>
              <a:r>
                <a:rPr b="1" i="0" lang="en-US" sz="1600" u="none" cap="none" strike="noStrike">
                  <a:solidFill>
                    <a:srgbClr val="CC3300"/>
                  </a:solidFill>
                  <a:latin typeface="Verdana"/>
                  <a:ea typeface="Verdana"/>
                  <a:cs typeface="Verdana"/>
                  <a:sym typeface="Verdana"/>
                </a:rPr>
                <a:t>worst</a:t>
              </a:r>
              <a:endParaRPr/>
            </a:p>
          </p:txBody>
        </p:sp>
        <p:sp>
          <p:nvSpPr>
            <p:cNvPr id="2804" name="Google Shape;2804;p112"/>
            <p:cNvSpPr txBox="1"/>
            <p:nvPr/>
          </p:nvSpPr>
          <p:spPr>
            <a:xfrm>
              <a:off x="3159125" y="3035300"/>
              <a:ext cx="1108075" cy="3381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bad</a:t>
              </a:r>
              <a:endParaRPr/>
            </a:p>
          </p:txBody>
        </p:sp>
        <p:sp>
          <p:nvSpPr>
            <p:cNvPr id="2805" name="Google Shape;2805;p112"/>
            <p:cNvSpPr txBox="1"/>
            <p:nvPr/>
          </p:nvSpPr>
          <p:spPr>
            <a:xfrm>
              <a:off x="1828800" y="3035300"/>
              <a:ext cx="1330325" cy="338137"/>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سيئ</a:t>
              </a:r>
              <a:endParaRPr/>
            </a:p>
          </p:txBody>
        </p:sp>
        <p:sp>
          <p:nvSpPr>
            <p:cNvPr id="2806" name="Google Shape;2806;p112"/>
            <p:cNvSpPr txBox="1"/>
            <p:nvPr/>
          </p:nvSpPr>
          <p:spPr>
            <a:xfrm>
              <a:off x="6262687" y="4826000"/>
              <a:ext cx="2216150" cy="334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the </a:t>
              </a:r>
              <a:r>
                <a:rPr b="1" i="0" lang="en-US" sz="1600" u="none" cap="none" strike="noStrike">
                  <a:solidFill>
                    <a:srgbClr val="CC3300"/>
                  </a:solidFill>
                  <a:latin typeface="Verdana"/>
                  <a:ea typeface="Verdana"/>
                  <a:cs typeface="Verdana"/>
                  <a:sym typeface="Verdana"/>
                </a:rPr>
                <a:t>farthest</a:t>
              </a:r>
              <a:endParaRPr/>
            </a:p>
          </p:txBody>
        </p:sp>
        <p:sp>
          <p:nvSpPr>
            <p:cNvPr id="2807" name="Google Shape;2807;p112"/>
            <p:cNvSpPr txBox="1"/>
            <p:nvPr/>
          </p:nvSpPr>
          <p:spPr>
            <a:xfrm>
              <a:off x="3159125" y="4826000"/>
              <a:ext cx="1108075" cy="334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far</a:t>
              </a:r>
              <a:endParaRPr/>
            </a:p>
          </p:txBody>
        </p:sp>
        <p:sp>
          <p:nvSpPr>
            <p:cNvPr id="2808" name="Google Shape;2808;p112"/>
            <p:cNvSpPr txBox="1"/>
            <p:nvPr/>
          </p:nvSpPr>
          <p:spPr>
            <a:xfrm>
              <a:off x="1828800" y="4826000"/>
              <a:ext cx="1330325" cy="33496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بعيد</a:t>
              </a:r>
              <a:endParaRPr/>
            </a:p>
          </p:txBody>
        </p:sp>
        <p:sp>
          <p:nvSpPr>
            <p:cNvPr id="2809" name="Google Shape;2809;p112"/>
            <p:cNvSpPr txBox="1"/>
            <p:nvPr/>
          </p:nvSpPr>
          <p:spPr>
            <a:xfrm>
              <a:off x="6262687" y="2362200"/>
              <a:ext cx="2216150" cy="3349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مقارنة بين أكثر من أثنين</a:t>
              </a:r>
              <a:endParaRPr/>
            </a:p>
          </p:txBody>
        </p:sp>
        <p:sp>
          <p:nvSpPr>
            <p:cNvPr id="2810" name="Google Shape;2810;p112"/>
            <p:cNvSpPr txBox="1"/>
            <p:nvPr/>
          </p:nvSpPr>
          <p:spPr>
            <a:xfrm>
              <a:off x="3159125" y="2362200"/>
              <a:ext cx="1108075" cy="3349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الصفة</a:t>
              </a:r>
              <a:endParaRPr/>
            </a:p>
          </p:txBody>
        </p:sp>
        <p:sp>
          <p:nvSpPr>
            <p:cNvPr id="2811" name="Google Shape;2811;p112"/>
            <p:cNvSpPr txBox="1"/>
            <p:nvPr/>
          </p:nvSpPr>
          <p:spPr>
            <a:xfrm>
              <a:off x="1828800" y="2362200"/>
              <a:ext cx="1330325" cy="3349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المعنى</a:t>
              </a:r>
              <a:endParaRPr/>
            </a:p>
          </p:txBody>
        </p:sp>
        <p:cxnSp>
          <p:nvCxnSpPr>
            <p:cNvPr id="2812" name="Google Shape;2812;p112"/>
            <p:cNvCxnSpPr/>
            <p:nvPr/>
          </p:nvCxnSpPr>
          <p:spPr>
            <a:xfrm>
              <a:off x="1828800" y="2362200"/>
              <a:ext cx="6650037" cy="0"/>
            </a:xfrm>
            <a:prstGeom prst="straightConnector1">
              <a:avLst/>
            </a:prstGeom>
            <a:noFill/>
            <a:ln cap="sq" cmpd="sng" w="28575">
              <a:solidFill>
                <a:schemeClr val="dk1"/>
              </a:solidFill>
              <a:prstDash val="solid"/>
              <a:miter lim="8000"/>
              <a:headEnd len="sm" w="sm" type="none"/>
              <a:tailEnd len="sm" w="sm" type="none"/>
            </a:ln>
          </p:spPr>
        </p:cxnSp>
        <p:cxnSp>
          <p:nvCxnSpPr>
            <p:cNvPr id="2813" name="Google Shape;2813;p112"/>
            <p:cNvCxnSpPr/>
            <p:nvPr/>
          </p:nvCxnSpPr>
          <p:spPr>
            <a:xfrm>
              <a:off x="1828800" y="2697162"/>
              <a:ext cx="6650037" cy="0"/>
            </a:xfrm>
            <a:prstGeom prst="straightConnector1">
              <a:avLst/>
            </a:prstGeom>
            <a:noFill/>
            <a:ln cap="rnd" cmpd="sng" w="12700">
              <a:solidFill>
                <a:schemeClr val="dk1"/>
              </a:solidFill>
              <a:prstDash val="solid"/>
              <a:miter lim="8000"/>
              <a:headEnd len="sm" w="sm" type="none"/>
              <a:tailEnd len="sm" w="sm" type="none"/>
            </a:ln>
          </p:spPr>
        </p:cxnSp>
        <p:cxnSp>
          <p:nvCxnSpPr>
            <p:cNvPr id="2814" name="Google Shape;2814;p112"/>
            <p:cNvCxnSpPr/>
            <p:nvPr/>
          </p:nvCxnSpPr>
          <p:spPr>
            <a:xfrm>
              <a:off x="1828800" y="5160962"/>
              <a:ext cx="6650037" cy="0"/>
            </a:xfrm>
            <a:prstGeom prst="straightConnector1">
              <a:avLst/>
            </a:prstGeom>
            <a:noFill/>
            <a:ln cap="sq" cmpd="sng" w="28575">
              <a:solidFill>
                <a:schemeClr val="dk1"/>
              </a:solidFill>
              <a:prstDash val="solid"/>
              <a:miter lim="8000"/>
              <a:headEnd len="sm" w="sm" type="none"/>
              <a:tailEnd len="sm" w="sm" type="none"/>
            </a:ln>
          </p:spPr>
        </p:cxnSp>
        <p:cxnSp>
          <p:nvCxnSpPr>
            <p:cNvPr id="2815" name="Google Shape;2815;p112"/>
            <p:cNvCxnSpPr/>
            <p:nvPr/>
          </p:nvCxnSpPr>
          <p:spPr>
            <a:xfrm>
              <a:off x="1828800" y="2362200"/>
              <a:ext cx="0" cy="2798762"/>
            </a:xfrm>
            <a:prstGeom prst="straightConnector1">
              <a:avLst/>
            </a:prstGeom>
            <a:noFill/>
            <a:ln cap="sq" cmpd="sng" w="28575">
              <a:solidFill>
                <a:schemeClr val="dk1"/>
              </a:solidFill>
              <a:prstDash val="solid"/>
              <a:miter lim="8000"/>
              <a:headEnd len="sm" w="sm" type="none"/>
              <a:tailEnd len="sm" w="sm" type="none"/>
            </a:ln>
          </p:spPr>
        </p:cxnSp>
        <p:cxnSp>
          <p:nvCxnSpPr>
            <p:cNvPr id="2816" name="Google Shape;2816;p112"/>
            <p:cNvCxnSpPr/>
            <p:nvPr/>
          </p:nvCxnSpPr>
          <p:spPr>
            <a:xfrm>
              <a:off x="3159125" y="2362200"/>
              <a:ext cx="0" cy="2798762"/>
            </a:xfrm>
            <a:prstGeom prst="straightConnector1">
              <a:avLst/>
            </a:prstGeom>
            <a:noFill/>
            <a:ln cap="rnd" cmpd="sng" w="12700">
              <a:solidFill>
                <a:schemeClr val="dk1"/>
              </a:solidFill>
              <a:prstDash val="solid"/>
              <a:miter lim="8000"/>
              <a:headEnd len="sm" w="sm" type="none"/>
              <a:tailEnd len="sm" w="sm" type="none"/>
            </a:ln>
          </p:spPr>
        </p:cxnSp>
        <p:cxnSp>
          <p:nvCxnSpPr>
            <p:cNvPr id="2817" name="Google Shape;2817;p112"/>
            <p:cNvCxnSpPr/>
            <p:nvPr/>
          </p:nvCxnSpPr>
          <p:spPr>
            <a:xfrm>
              <a:off x="4267200" y="2362200"/>
              <a:ext cx="0" cy="2798762"/>
            </a:xfrm>
            <a:prstGeom prst="straightConnector1">
              <a:avLst/>
            </a:prstGeom>
            <a:noFill/>
            <a:ln cap="rnd" cmpd="sng" w="12700">
              <a:solidFill>
                <a:schemeClr val="dk1"/>
              </a:solidFill>
              <a:prstDash val="solid"/>
              <a:miter lim="8000"/>
              <a:headEnd len="sm" w="sm" type="none"/>
              <a:tailEnd len="sm" w="sm" type="none"/>
            </a:ln>
          </p:spPr>
        </p:cxnSp>
        <p:cxnSp>
          <p:nvCxnSpPr>
            <p:cNvPr id="2818" name="Google Shape;2818;p112"/>
            <p:cNvCxnSpPr/>
            <p:nvPr/>
          </p:nvCxnSpPr>
          <p:spPr>
            <a:xfrm>
              <a:off x="8478837" y="2362200"/>
              <a:ext cx="0" cy="2798762"/>
            </a:xfrm>
            <a:prstGeom prst="straightConnector1">
              <a:avLst/>
            </a:prstGeom>
            <a:noFill/>
            <a:ln cap="sq" cmpd="sng" w="28575">
              <a:solidFill>
                <a:schemeClr val="dk1"/>
              </a:solidFill>
              <a:prstDash val="solid"/>
              <a:miter lim="8000"/>
              <a:headEnd len="sm" w="sm" type="none"/>
              <a:tailEnd len="sm" w="sm" type="none"/>
            </a:ln>
          </p:spPr>
        </p:cxnSp>
        <p:cxnSp>
          <p:nvCxnSpPr>
            <p:cNvPr id="2819" name="Google Shape;2819;p112"/>
            <p:cNvCxnSpPr/>
            <p:nvPr/>
          </p:nvCxnSpPr>
          <p:spPr>
            <a:xfrm>
              <a:off x="1828800" y="3373437"/>
              <a:ext cx="6650037" cy="0"/>
            </a:xfrm>
            <a:prstGeom prst="straightConnector1">
              <a:avLst/>
            </a:prstGeom>
            <a:noFill/>
            <a:ln cap="rnd" cmpd="sng" w="12700">
              <a:solidFill>
                <a:schemeClr val="dk1"/>
              </a:solidFill>
              <a:prstDash val="solid"/>
              <a:miter lim="8000"/>
              <a:headEnd len="sm" w="sm" type="none"/>
              <a:tailEnd len="sm" w="sm" type="none"/>
            </a:ln>
          </p:spPr>
        </p:cxnSp>
        <p:cxnSp>
          <p:nvCxnSpPr>
            <p:cNvPr id="2820" name="Google Shape;2820;p112"/>
            <p:cNvCxnSpPr/>
            <p:nvPr/>
          </p:nvCxnSpPr>
          <p:spPr>
            <a:xfrm>
              <a:off x="1828800" y="4826000"/>
              <a:ext cx="6650037" cy="0"/>
            </a:xfrm>
            <a:prstGeom prst="straightConnector1">
              <a:avLst/>
            </a:prstGeom>
            <a:noFill/>
            <a:ln cap="rnd" cmpd="sng" w="12700">
              <a:solidFill>
                <a:schemeClr val="dk1"/>
              </a:solidFill>
              <a:prstDash val="solid"/>
              <a:miter lim="8000"/>
              <a:headEnd len="sm" w="sm" type="none"/>
              <a:tailEnd len="sm" w="sm" type="none"/>
            </a:ln>
          </p:spPr>
        </p:cxnSp>
        <p:cxnSp>
          <p:nvCxnSpPr>
            <p:cNvPr id="2821" name="Google Shape;2821;p112"/>
            <p:cNvCxnSpPr/>
            <p:nvPr/>
          </p:nvCxnSpPr>
          <p:spPr>
            <a:xfrm>
              <a:off x="1828800" y="4246562"/>
              <a:ext cx="6650037" cy="0"/>
            </a:xfrm>
            <a:prstGeom prst="straightConnector1">
              <a:avLst/>
            </a:prstGeom>
            <a:noFill/>
            <a:ln cap="rnd" cmpd="sng" w="12700">
              <a:solidFill>
                <a:schemeClr val="dk1"/>
              </a:solidFill>
              <a:prstDash val="solid"/>
              <a:miter lim="8000"/>
              <a:headEnd len="sm" w="sm" type="none"/>
              <a:tailEnd len="sm" w="sm" type="none"/>
            </a:ln>
          </p:spPr>
        </p:cxnSp>
        <p:cxnSp>
          <p:nvCxnSpPr>
            <p:cNvPr id="2822" name="Google Shape;2822;p112"/>
            <p:cNvCxnSpPr/>
            <p:nvPr/>
          </p:nvCxnSpPr>
          <p:spPr>
            <a:xfrm>
              <a:off x="1828800" y="3035300"/>
              <a:ext cx="6650037" cy="0"/>
            </a:xfrm>
            <a:prstGeom prst="straightConnector1">
              <a:avLst/>
            </a:prstGeom>
            <a:noFill/>
            <a:ln cap="rnd" cmpd="sng" w="12700">
              <a:solidFill>
                <a:schemeClr val="dk1"/>
              </a:solidFill>
              <a:prstDash val="solid"/>
              <a:miter lim="8000"/>
              <a:headEnd len="sm" w="sm" type="none"/>
              <a:tailEnd len="sm" w="sm" type="none"/>
            </a:ln>
          </p:spPr>
        </p:cxnSp>
        <p:cxnSp>
          <p:nvCxnSpPr>
            <p:cNvPr id="2823" name="Google Shape;2823;p112"/>
            <p:cNvCxnSpPr/>
            <p:nvPr/>
          </p:nvCxnSpPr>
          <p:spPr>
            <a:xfrm>
              <a:off x="6262687" y="2362200"/>
              <a:ext cx="0" cy="2798762"/>
            </a:xfrm>
            <a:prstGeom prst="straightConnector1">
              <a:avLst/>
            </a:prstGeom>
            <a:noFill/>
            <a:ln cap="rnd" cmpd="sng" w="12700">
              <a:solidFill>
                <a:schemeClr val="dk1"/>
              </a:solidFill>
              <a:prstDash val="solid"/>
              <a:miter lim="8000"/>
              <a:headEnd len="sm" w="sm" type="none"/>
              <a:tailEnd len="sm" w="sm" type="none"/>
            </a:ln>
          </p:spPr>
        </p:cxnSp>
      </p:grpSp>
      <p:sp>
        <p:nvSpPr>
          <p:cNvPr id="2824" name="Google Shape;2824;p11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825" name="Google Shape;2825;p112"/>
          <p:cNvSpPr txBox="1"/>
          <p:nvPr>
            <p:ph type="title"/>
          </p:nvPr>
        </p:nvSpPr>
        <p:spPr>
          <a:xfrm>
            <a:off x="1370012" y="301625"/>
            <a:ext cx="7313612" cy="1143000"/>
          </a:xfrm>
          <a:prstGeom prst="rect">
            <a:avLst/>
          </a:prstGeom>
          <a:no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Comparing   Adjectives</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مقارنة الصفات</a:t>
            </a:r>
            <a:endParaRPr/>
          </a:p>
        </p:txBody>
      </p:sp>
      <p:sp>
        <p:nvSpPr>
          <p:cNvPr id="2826" name="Google Shape;2826;p112"/>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0" name="Shape 2830"/>
        <p:cNvGrpSpPr/>
        <p:nvPr/>
      </p:nvGrpSpPr>
      <p:grpSpPr>
        <a:xfrm>
          <a:off x="0" y="0"/>
          <a:ext cx="0" cy="0"/>
          <a:chOff x="0" y="0"/>
          <a:chExt cx="0" cy="0"/>
        </a:xfrm>
      </p:grpSpPr>
      <p:sp>
        <p:nvSpPr>
          <p:cNvPr id="2831" name="Google Shape;2831;p11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832" name="Google Shape;2832;p113"/>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400" u="none" cap="none" strike="noStrike">
                <a:solidFill>
                  <a:schemeClr val="hlink"/>
                </a:solidFill>
                <a:latin typeface="Arial"/>
                <a:ea typeface="Arial"/>
                <a:cs typeface="Arial"/>
                <a:sym typeface="Arial"/>
              </a:rPr>
              <a:t>     as……..as مثله مثل (بالضبط) </a:t>
            </a:r>
            <a:br>
              <a:rPr b="0" i="0" lang="en-US" sz="2400" u="none" cap="none" strike="noStrike">
                <a:solidFill>
                  <a:schemeClr val="hlink"/>
                </a:solidFill>
                <a:latin typeface="Arial"/>
                <a:ea typeface="Arial"/>
                <a:cs typeface="Arial"/>
                <a:sym typeface="Arial"/>
              </a:rPr>
            </a:br>
            <a:r>
              <a:rPr b="0" i="0" lang="en-US" sz="2400" u="none" cap="none" strike="noStrike">
                <a:solidFill>
                  <a:schemeClr val="hlink"/>
                </a:solidFill>
                <a:latin typeface="Arial"/>
                <a:ea typeface="Arial"/>
                <a:cs typeface="Arial"/>
                <a:sym typeface="Arial"/>
              </a:rPr>
              <a:t>       not as….as ليس مثله مثل            </a:t>
            </a:r>
            <a:endParaRPr/>
          </a:p>
        </p:txBody>
      </p:sp>
      <p:sp>
        <p:nvSpPr>
          <p:cNvPr id="2833" name="Google Shape;2833;p113"/>
          <p:cNvSpPr txBox="1"/>
          <p:nvPr>
            <p:ph idx="1" type="body"/>
          </p:nvPr>
        </p:nvSpPr>
        <p:spPr>
          <a:xfrm>
            <a:off x="1219200" y="2438400"/>
            <a:ext cx="7696200" cy="3733800"/>
          </a:xfrm>
          <a:prstGeom prst="rect">
            <a:avLst/>
          </a:prstGeom>
          <a:noFill/>
          <a:ln>
            <a:noFill/>
          </a:ln>
        </p:spPr>
        <p:txBody>
          <a:bodyPr anchorCtr="0" anchor="t" bIns="45700" lIns="91425" spcFirstLastPara="1" rIns="91425" wrap="square" tIns="45700">
            <a:noAutofit/>
          </a:bodyPr>
          <a:lstStyle/>
          <a:p>
            <a:pPr indent="-316230" lvl="0" marL="342900" marR="0" rtl="1" algn="r">
              <a:lnSpc>
                <a:spcPct val="100000"/>
              </a:lnSpc>
              <a:spcBef>
                <a:spcPts val="0"/>
              </a:spcBef>
              <a:spcAft>
                <a:spcPts val="0"/>
              </a:spcAft>
              <a:buClr>
                <a:schemeClr val="dk2"/>
              </a:buClr>
              <a:buSzPts val="420"/>
              <a:buFont typeface="Verdana"/>
              <a:buNone/>
            </a:pPr>
            <a:r>
              <a:t/>
            </a:r>
            <a:endParaRPr b="0" i="0" sz="600" u="none" cap="none" strike="noStrike">
              <a:solidFill>
                <a:schemeClr val="dk1"/>
              </a:solidFill>
              <a:latin typeface="Verdana"/>
              <a:ea typeface="Verdana"/>
              <a:cs typeface="Verdana"/>
              <a:sym typeface="Verdana"/>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يستخدم هذا الاصطلاح حين وجود مساواة بين صفتين.</a:t>
            </a:r>
            <a:endParaRPr b="0" i="0" sz="1900" u="none" cap="none" strike="noStrike">
              <a:solidFill>
                <a:schemeClr val="dk1"/>
              </a:solidFill>
              <a:latin typeface="Verdana"/>
              <a:ea typeface="Verdana"/>
              <a:cs typeface="Verdana"/>
              <a:sym typeface="Verdana"/>
            </a:endParaRPr>
          </a:p>
          <a:p>
            <a:pPr indent="-342900" lvl="0" marL="342900" marR="0" rtl="1" algn="ct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Ali is </a:t>
            </a:r>
            <a:r>
              <a:rPr b="0" i="0" lang="en-US" sz="2100" u="none" cap="none" strike="noStrike">
                <a:solidFill>
                  <a:srgbClr val="CC3300"/>
                </a:solidFill>
                <a:latin typeface="Verdana"/>
                <a:ea typeface="Verdana"/>
                <a:cs typeface="Verdana"/>
                <a:sym typeface="Verdana"/>
              </a:rPr>
              <a:t>as </a:t>
            </a:r>
            <a:r>
              <a:rPr b="0" i="0" lang="en-US" sz="2100" u="none" cap="none" strike="noStrike">
                <a:solidFill>
                  <a:srgbClr val="0000CC"/>
                </a:solidFill>
                <a:latin typeface="Verdana"/>
                <a:ea typeface="Verdana"/>
                <a:cs typeface="Verdana"/>
                <a:sym typeface="Verdana"/>
              </a:rPr>
              <a:t>tall </a:t>
            </a:r>
            <a:r>
              <a:rPr b="0" i="0" lang="en-US" sz="2100" u="none" cap="none" strike="noStrike">
                <a:solidFill>
                  <a:srgbClr val="CC3300"/>
                </a:solidFill>
                <a:latin typeface="Verdana"/>
                <a:ea typeface="Verdana"/>
                <a:cs typeface="Verdana"/>
                <a:sym typeface="Verdana"/>
              </a:rPr>
              <a:t>as</a:t>
            </a:r>
            <a:r>
              <a:rPr b="0" i="0" lang="en-US" sz="2100" u="none" cap="none" strike="noStrike">
                <a:solidFill>
                  <a:schemeClr val="dk1"/>
                </a:solidFill>
                <a:latin typeface="Verdana"/>
                <a:ea typeface="Verdana"/>
                <a:cs typeface="Verdana"/>
                <a:sym typeface="Verdana"/>
              </a:rPr>
              <a:t> his brother.</a:t>
            </a:r>
            <a:endParaRPr/>
          </a:p>
          <a:p>
            <a:pPr indent="-342900" lvl="0" marL="342900" marR="0" rtl="1" algn="ct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This bag is </a:t>
            </a:r>
            <a:r>
              <a:rPr b="0" i="0" lang="en-US" sz="2100" u="none" cap="none" strike="noStrike">
                <a:solidFill>
                  <a:srgbClr val="CC3300"/>
                </a:solidFill>
                <a:latin typeface="Verdana"/>
                <a:ea typeface="Verdana"/>
                <a:cs typeface="Verdana"/>
                <a:sym typeface="Verdana"/>
              </a:rPr>
              <a:t>as </a:t>
            </a:r>
            <a:r>
              <a:rPr b="0" i="0" lang="en-US" sz="2100" u="none" cap="none" strike="noStrike">
                <a:solidFill>
                  <a:srgbClr val="0000CC"/>
                </a:solidFill>
                <a:latin typeface="Verdana"/>
                <a:ea typeface="Verdana"/>
                <a:cs typeface="Verdana"/>
                <a:sym typeface="Verdana"/>
              </a:rPr>
              <a:t>big </a:t>
            </a:r>
            <a:r>
              <a:rPr b="0" i="0" lang="en-US" sz="2100" u="none" cap="none" strike="noStrike">
                <a:solidFill>
                  <a:srgbClr val="CC3300"/>
                </a:solidFill>
                <a:latin typeface="Verdana"/>
                <a:ea typeface="Verdana"/>
                <a:cs typeface="Verdana"/>
                <a:sym typeface="Verdana"/>
              </a:rPr>
              <a:t>as </a:t>
            </a:r>
            <a:r>
              <a:rPr b="0" i="0" lang="en-US" sz="2100" u="none" cap="none" strike="noStrike">
                <a:solidFill>
                  <a:schemeClr val="dk1"/>
                </a:solidFill>
                <a:latin typeface="Verdana"/>
                <a:ea typeface="Verdana"/>
                <a:cs typeface="Verdana"/>
                <a:sym typeface="Verdana"/>
              </a:rPr>
              <a:t>my bag.</a:t>
            </a:r>
            <a:endParaRPr b="0" i="0" sz="2100" u="none" cap="none" strike="noStrike">
              <a:solidFill>
                <a:srgbClr val="CC3300"/>
              </a:solidFill>
              <a:latin typeface="Verdana"/>
              <a:ea typeface="Verdana"/>
              <a:cs typeface="Verdana"/>
              <a:sym typeface="Verdana"/>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يستخدم هذا الاصطلاح في حالة </a:t>
            </a:r>
            <a:r>
              <a:rPr b="0" i="0" lang="en-US" sz="2100" u="sng" cap="none" strike="noStrike">
                <a:solidFill>
                  <a:schemeClr val="dk1"/>
                </a:solidFill>
                <a:latin typeface="Verdana"/>
                <a:ea typeface="Verdana"/>
                <a:cs typeface="Verdana"/>
                <a:sym typeface="Verdana"/>
              </a:rPr>
              <a:t>عدم</a:t>
            </a:r>
            <a:r>
              <a:rPr b="0" i="0" lang="en-US" sz="2100" u="none" cap="none" strike="noStrike">
                <a:solidFill>
                  <a:schemeClr val="dk1"/>
                </a:solidFill>
                <a:latin typeface="Verdana"/>
                <a:ea typeface="Verdana"/>
                <a:cs typeface="Verdana"/>
                <a:sym typeface="Verdana"/>
              </a:rPr>
              <a:t> وجود مساواة بين صفتين.</a:t>
            </a:r>
            <a:endParaRPr b="0" i="0" sz="1900" u="none" cap="none" strike="noStrike">
              <a:solidFill>
                <a:schemeClr val="dk1"/>
              </a:solidFill>
              <a:latin typeface="Verdana"/>
              <a:ea typeface="Verdana"/>
              <a:cs typeface="Verdana"/>
              <a:sym typeface="Verdana"/>
            </a:endParaRPr>
          </a:p>
          <a:p>
            <a:pPr indent="-342900" lvl="0" marL="342900" marR="0" rtl="1" algn="ct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Ali is </a:t>
            </a:r>
            <a:r>
              <a:rPr b="0" i="0" lang="en-US" sz="2100" u="none" cap="none" strike="noStrike">
                <a:solidFill>
                  <a:srgbClr val="CC3300"/>
                </a:solidFill>
                <a:latin typeface="Verdana"/>
                <a:ea typeface="Verdana"/>
                <a:cs typeface="Verdana"/>
                <a:sym typeface="Verdana"/>
              </a:rPr>
              <a:t>not as </a:t>
            </a:r>
            <a:r>
              <a:rPr b="0" i="0" lang="en-US" sz="2100" u="none" cap="none" strike="noStrike">
                <a:solidFill>
                  <a:srgbClr val="0000CC"/>
                </a:solidFill>
                <a:latin typeface="Verdana"/>
                <a:ea typeface="Verdana"/>
                <a:cs typeface="Verdana"/>
                <a:sym typeface="Verdana"/>
              </a:rPr>
              <a:t>tall</a:t>
            </a:r>
            <a:r>
              <a:rPr b="0" i="0" lang="en-US" sz="2100" u="none" cap="none" strike="noStrike">
                <a:solidFill>
                  <a:srgbClr val="CC3300"/>
                </a:solidFill>
                <a:latin typeface="Verdana"/>
                <a:ea typeface="Verdana"/>
                <a:cs typeface="Verdana"/>
                <a:sym typeface="Verdana"/>
              </a:rPr>
              <a:t> as</a:t>
            </a:r>
            <a:r>
              <a:rPr b="0" i="0" lang="en-US" sz="2100" u="none" cap="none" strike="noStrike">
                <a:solidFill>
                  <a:schemeClr val="dk1"/>
                </a:solidFill>
                <a:latin typeface="Verdana"/>
                <a:ea typeface="Verdana"/>
                <a:cs typeface="Verdana"/>
                <a:sym typeface="Verdana"/>
              </a:rPr>
              <a:t> his brother.</a:t>
            </a:r>
            <a:endParaRPr/>
          </a:p>
          <a:p>
            <a:pPr indent="-342900" lvl="0" marL="342900" marR="0" rtl="1" algn="ct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This bag is </a:t>
            </a:r>
            <a:r>
              <a:rPr b="0" i="0" lang="en-US" sz="2100" u="none" cap="none" strike="noStrike">
                <a:solidFill>
                  <a:srgbClr val="CC3300"/>
                </a:solidFill>
                <a:latin typeface="Verdana"/>
                <a:ea typeface="Verdana"/>
                <a:cs typeface="Verdana"/>
                <a:sym typeface="Verdana"/>
              </a:rPr>
              <a:t>not as </a:t>
            </a:r>
            <a:r>
              <a:rPr b="0" i="0" lang="en-US" sz="2100" u="none" cap="none" strike="noStrike">
                <a:solidFill>
                  <a:srgbClr val="0000CC"/>
                </a:solidFill>
                <a:latin typeface="Verdana"/>
                <a:ea typeface="Verdana"/>
                <a:cs typeface="Verdana"/>
                <a:sym typeface="Verdana"/>
              </a:rPr>
              <a:t>big</a:t>
            </a:r>
            <a:r>
              <a:rPr b="0" i="0" lang="en-US" sz="2100" u="none" cap="none" strike="noStrike">
                <a:solidFill>
                  <a:schemeClr val="dk1"/>
                </a:solidFill>
                <a:latin typeface="Verdana"/>
                <a:ea typeface="Verdana"/>
                <a:cs typeface="Verdana"/>
                <a:sym typeface="Verdana"/>
              </a:rPr>
              <a:t> </a:t>
            </a:r>
            <a:r>
              <a:rPr b="0" i="0" lang="en-US" sz="2100" u="none" cap="none" strike="noStrike">
                <a:solidFill>
                  <a:srgbClr val="CC3300"/>
                </a:solidFill>
                <a:latin typeface="Verdana"/>
                <a:ea typeface="Verdana"/>
                <a:cs typeface="Verdana"/>
                <a:sym typeface="Verdana"/>
              </a:rPr>
              <a:t>as </a:t>
            </a:r>
            <a:r>
              <a:rPr b="0" i="0" lang="en-US" sz="2100" u="none" cap="none" strike="noStrike">
                <a:solidFill>
                  <a:schemeClr val="dk1"/>
                </a:solidFill>
                <a:latin typeface="Verdana"/>
                <a:ea typeface="Verdana"/>
                <a:cs typeface="Verdana"/>
                <a:sym typeface="Verdana"/>
              </a:rPr>
              <a:t>my bag.</a:t>
            </a:r>
            <a:endParaRPr b="0" i="0" sz="2100" u="none" cap="none" strike="noStrike">
              <a:solidFill>
                <a:srgbClr val="CC3300"/>
              </a:solidFill>
              <a:latin typeface="Verdana"/>
              <a:ea typeface="Verdana"/>
              <a:cs typeface="Verdana"/>
              <a:sym typeface="Verdana"/>
            </a:endParaRPr>
          </a:p>
          <a:p>
            <a:pPr indent="-342900" lvl="0" marL="342900" marR="0" rtl="1" algn="r">
              <a:lnSpc>
                <a:spcPct val="8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       </a:t>
            </a:r>
            <a:endParaRPr/>
          </a:p>
          <a:p>
            <a:pPr indent="-231775" lvl="0" marL="342900" marR="0" rtl="1" algn="r">
              <a:lnSpc>
                <a:spcPct val="100000"/>
              </a:lnSpc>
              <a:spcBef>
                <a:spcPts val="500"/>
              </a:spcBef>
              <a:spcAft>
                <a:spcPts val="0"/>
              </a:spcAft>
              <a:buClr>
                <a:schemeClr val="dk2"/>
              </a:buClr>
              <a:buSzPts val="1750"/>
              <a:buFont typeface="Verdana"/>
              <a:buNone/>
            </a:pPr>
            <a:r>
              <a:t/>
            </a:r>
            <a:endParaRPr b="0" i="0" sz="25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2834" name="Google Shape;2834;p11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835" name="Google Shape;2835;p113"/>
          <p:cNvSpPr/>
          <p:nvPr/>
        </p:nvSpPr>
        <p:spPr>
          <a:xfrm>
            <a:off x="2819400" y="1600200"/>
            <a:ext cx="45720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66"/>
              </a:buClr>
              <a:buFont typeface="Tahoma"/>
              <a:buNone/>
            </a:pPr>
            <a:r>
              <a:rPr b="1" i="0" lang="en-US" sz="1800" u="none" cap="none" strike="noStrike">
                <a:solidFill>
                  <a:srgbClr val="000066"/>
                </a:solidFill>
                <a:latin typeface="Tahoma"/>
                <a:ea typeface="Tahoma"/>
                <a:cs typeface="Tahoma"/>
                <a:sym typeface="Tahoma"/>
              </a:rPr>
              <a:t>as……..as       مثله مثل (بالضبط)</a:t>
            </a:r>
            <a:endParaRPr/>
          </a:p>
        </p:txBody>
      </p:sp>
      <p:sp>
        <p:nvSpPr>
          <p:cNvPr id="2836" name="Google Shape;2836;p113"/>
          <p:cNvSpPr/>
          <p:nvPr/>
        </p:nvSpPr>
        <p:spPr>
          <a:xfrm>
            <a:off x="2895600" y="3733800"/>
            <a:ext cx="45720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66"/>
              </a:buClr>
              <a:buFont typeface="Tahoma"/>
              <a:buNone/>
            </a:pPr>
            <a:r>
              <a:rPr b="1" i="0" lang="en-US" sz="1800" u="none" cap="none" strike="noStrike">
                <a:solidFill>
                  <a:srgbClr val="000066"/>
                </a:solidFill>
                <a:latin typeface="Tahoma"/>
                <a:ea typeface="Tahoma"/>
                <a:cs typeface="Tahoma"/>
                <a:sym typeface="Tahoma"/>
              </a:rPr>
              <a:t>not as……..as       ليس مثله مثل</a:t>
            </a:r>
            <a:endParaRPr/>
          </a:p>
        </p:txBody>
      </p:sp>
      <p:sp>
        <p:nvSpPr>
          <p:cNvPr id="2837" name="Google Shape;2837;p11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838" name="Google Shape;2838;p113"/>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2" name="Shape 2842"/>
        <p:cNvGrpSpPr/>
        <p:nvPr/>
      </p:nvGrpSpPr>
      <p:grpSpPr>
        <a:xfrm>
          <a:off x="0" y="0"/>
          <a:ext cx="0" cy="0"/>
          <a:chOff x="0" y="0"/>
          <a:chExt cx="0" cy="0"/>
        </a:xfrm>
      </p:grpSpPr>
      <p:sp>
        <p:nvSpPr>
          <p:cNvPr id="2843" name="Google Shape;2843;p11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844" name="Google Shape;2844;p114"/>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الظروف [ الأحوال ] Adverbs     </a:t>
            </a:r>
            <a:endParaRPr/>
          </a:p>
        </p:txBody>
      </p:sp>
      <p:sp>
        <p:nvSpPr>
          <p:cNvPr id="2845" name="Google Shape;2845;p114"/>
          <p:cNvSpPr txBox="1"/>
          <p:nvPr>
            <p:ph idx="1" type="body"/>
          </p:nvPr>
        </p:nvSpPr>
        <p:spPr>
          <a:xfrm>
            <a:off x="2090737" y="2252662"/>
            <a:ext cx="6589712" cy="3544887"/>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80000"/>
              </a:lnSpc>
              <a:spcBef>
                <a:spcPts val="0"/>
              </a:spcBef>
              <a:spcAft>
                <a:spcPts val="0"/>
              </a:spcAft>
              <a:buClr>
                <a:schemeClr val="dk2"/>
              </a:buClr>
              <a:buFont typeface="Verdana"/>
              <a:buNone/>
            </a:pPr>
            <a:r>
              <a:rPr b="1" i="0" lang="en-US" sz="2500" u="none" cap="none" strike="noStrike">
                <a:solidFill>
                  <a:srgbClr val="0000CC"/>
                </a:solidFill>
                <a:latin typeface="Verdana"/>
                <a:ea typeface="Verdana"/>
                <a:cs typeface="Verdana"/>
                <a:sym typeface="Verdana"/>
              </a:rPr>
              <a:t>An</a:t>
            </a:r>
            <a:r>
              <a:rPr b="1" i="0" lang="en-US" sz="2500" u="none" cap="none" strike="noStrike">
                <a:solidFill>
                  <a:srgbClr val="FFFF00"/>
                </a:solidFill>
                <a:latin typeface="Verdana"/>
                <a:ea typeface="Verdana"/>
                <a:cs typeface="Verdana"/>
                <a:sym typeface="Verdana"/>
              </a:rPr>
              <a:t> </a:t>
            </a:r>
            <a:r>
              <a:rPr b="1" i="0" lang="en-US" sz="2500" u="none" cap="none" strike="noStrike">
                <a:solidFill>
                  <a:srgbClr val="CC3300"/>
                </a:solidFill>
                <a:latin typeface="Verdana"/>
                <a:ea typeface="Verdana"/>
                <a:cs typeface="Verdana"/>
                <a:sym typeface="Verdana"/>
              </a:rPr>
              <a:t>Adverb</a:t>
            </a:r>
            <a:r>
              <a:rPr b="1" i="0" lang="en-US" sz="2500" u="none" cap="none" strike="noStrike">
                <a:solidFill>
                  <a:srgbClr val="0000CC"/>
                </a:solidFill>
                <a:latin typeface="Verdana"/>
                <a:ea typeface="Verdana"/>
                <a:cs typeface="Verdana"/>
                <a:sym typeface="Verdana"/>
              </a:rPr>
              <a:t> always modifies a verb.</a:t>
            </a:r>
            <a:r>
              <a:rPr b="1" i="0" lang="en-US" sz="2500" u="none" cap="none" strike="noStrike">
                <a:solidFill>
                  <a:srgbClr val="FFFF00"/>
                </a:solidFill>
                <a:latin typeface="Verdana"/>
                <a:ea typeface="Verdana"/>
                <a:cs typeface="Verdana"/>
                <a:sym typeface="Verdana"/>
              </a:rPr>
              <a:t>      </a:t>
            </a:r>
            <a:endParaRPr b="1" i="0" sz="2500" u="none" cap="none" strike="noStrike">
              <a:solidFill>
                <a:srgbClr val="FFFF00"/>
              </a:solidFill>
              <a:latin typeface="Verdana"/>
              <a:ea typeface="Verdana"/>
              <a:cs typeface="Verdana"/>
              <a:sym typeface="Verdana"/>
            </a:endParaRPr>
          </a:p>
          <a:p>
            <a:pPr indent="-342900" lvl="0" marL="342900" marR="0" rtl="1" algn="r">
              <a:lnSpc>
                <a:spcPct val="80000"/>
              </a:lnSpc>
              <a:spcBef>
                <a:spcPts val="500"/>
              </a:spcBef>
              <a:spcAft>
                <a:spcPts val="0"/>
              </a:spcAft>
              <a:buClr>
                <a:schemeClr val="dk2"/>
              </a:buClr>
              <a:buFont typeface="Verdana"/>
              <a:buNone/>
            </a:pPr>
            <a:r>
              <a:rPr b="1" i="0" lang="en-US" sz="2500" u="none" cap="none" strike="noStrike">
                <a:solidFill>
                  <a:schemeClr val="dk1"/>
                </a:solidFill>
                <a:latin typeface="Verdana"/>
                <a:ea typeface="Verdana"/>
                <a:cs typeface="Verdana"/>
                <a:sym typeface="Verdana"/>
              </a:rPr>
              <a:t>                  </a:t>
            </a:r>
            <a:r>
              <a:rPr b="0" i="0" lang="en-US" sz="2500" u="none" cap="none" strike="noStrike">
                <a:solidFill>
                  <a:schemeClr val="dk1"/>
                </a:solidFill>
                <a:latin typeface="Verdana"/>
                <a:ea typeface="Verdana"/>
                <a:cs typeface="Verdana"/>
                <a:sym typeface="Verdana"/>
              </a:rPr>
              <a:t>الظرف يصف الفعل دائماً</a:t>
            </a:r>
            <a:endParaRPr b="1" i="0" sz="2500" u="none" cap="none" strike="noStrike">
              <a:solidFill>
                <a:schemeClr val="dk1"/>
              </a:solidFill>
              <a:latin typeface="Verdana"/>
              <a:ea typeface="Verdana"/>
              <a:cs typeface="Verdana"/>
              <a:sym typeface="Verdana"/>
            </a:endParaRPr>
          </a:p>
          <a:p>
            <a:pPr indent="-329565" lvl="0" marL="342900" marR="0" rtl="1" algn="r">
              <a:lnSpc>
                <a:spcPct val="100000"/>
              </a:lnSpc>
              <a:spcBef>
                <a:spcPts val="60"/>
              </a:spcBef>
              <a:spcAft>
                <a:spcPts val="0"/>
              </a:spcAft>
              <a:buClr>
                <a:schemeClr val="dk2"/>
              </a:buClr>
              <a:buSzPts val="210"/>
              <a:buFont typeface="Verdana"/>
              <a:buNone/>
            </a:pPr>
            <a:r>
              <a:t/>
            </a:r>
            <a:endParaRPr b="0" i="0" sz="300" u="none" cap="none" strike="noStrike">
              <a:solidFill>
                <a:schemeClr val="dk1"/>
              </a:solidFill>
              <a:latin typeface="Verdana"/>
              <a:ea typeface="Verdana"/>
              <a:cs typeface="Verdana"/>
              <a:sym typeface="Verdana"/>
            </a:endParaRPr>
          </a:p>
          <a:p>
            <a:pPr indent="-231775" lvl="0" marL="342900" marR="0" rtl="1" algn="r">
              <a:lnSpc>
                <a:spcPct val="100000"/>
              </a:lnSpc>
              <a:spcBef>
                <a:spcPts val="500"/>
              </a:spcBef>
              <a:spcAft>
                <a:spcPts val="0"/>
              </a:spcAft>
              <a:buClr>
                <a:schemeClr val="dk2"/>
              </a:buClr>
              <a:buSzPts val="1750"/>
              <a:buFont typeface="Verdana"/>
              <a:buNone/>
            </a:pPr>
            <a:r>
              <a:t/>
            </a:r>
            <a:endParaRPr b="0" i="0" sz="2500" u="none" cap="none" strike="noStrike">
              <a:solidFill>
                <a:schemeClr val="dk1"/>
              </a:solidFill>
              <a:latin typeface="Verdana"/>
              <a:ea typeface="Verdana"/>
              <a:cs typeface="Verdana"/>
              <a:sym typeface="Verdana"/>
            </a:endParaRPr>
          </a:p>
          <a:p>
            <a:pPr indent="-342900" lvl="0" marL="342900" marR="0" rtl="1" algn="ctr">
              <a:lnSpc>
                <a:spcPct val="8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Most adverbs are formed by adding       to the adjectives.</a:t>
            </a:r>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342900" lvl="0" marL="342900" marR="0" rtl="1" algn="r">
              <a:lnSpc>
                <a:spcPct val="8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معظم الظروف تكوّن بإضافة        للصفة.</a:t>
            </a:r>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ct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 slowly		  slow	nicely		 nice</a:t>
            </a:r>
            <a:endParaRPr/>
          </a:p>
          <a:p>
            <a:pPr indent="-342900" lvl="0" marL="342900" marR="0" rtl="1" algn="ct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happily		                      happy	carefully		     careful    </a:t>
            </a:r>
            <a:endParaRPr b="0" i="0" sz="21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b="0" i="0" sz="2900" u="none" cap="none" strike="noStrike">
              <a:solidFill>
                <a:schemeClr val="dk1"/>
              </a:solidFill>
              <a:latin typeface="Verdana"/>
              <a:ea typeface="Verdana"/>
              <a:cs typeface="Verdana"/>
              <a:sym typeface="Verdana"/>
            </a:endParaRPr>
          </a:p>
          <a:p>
            <a:pPr indent="-342900" lvl="0" marL="342900" marR="0" rtl="1" algn="r">
              <a:lnSpc>
                <a:spcPct val="8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       </a:t>
            </a:r>
            <a:endParaRPr/>
          </a:p>
          <a:p>
            <a:pPr indent="-231775" lvl="0" marL="342900" marR="0" rtl="1" algn="r">
              <a:lnSpc>
                <a:spcPct val="100000"/>
              </a:lnSpc>
              <a:spcBef>
                <a:spcPts val="500"/>
              </a:spcBef>
              <a:spcAft>
                <a:spcPts val="0"/>
              </a:spcAft>
              <a:buClr>
                <a:schemeClr val="dk2"/>
              </a:buClr>
              <a:buSzPts val="1750"/>
              <a:buFont typeface="Verdana"/>
              <a:buNone/>
            </a:pPr>
            <a:r>
              <a:t/>
            </a:r>
            <a:endParaRPr b="0" i="0" sz="25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2846" name="Google Shape;2846;p114"/>
          <p:cNvSpPr txBox="1"/>
          <p:nvPr/>
        </p:nvSpPr>
        <p:spPr>
          <a:xfrm>
            <a:off x="2590800" y="17526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847" name="Google Shape;2847;p11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848" name="Google Shape;2848;p114"/>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849" name="Google Shape;2849;p114"/>
          <p:cNvSpPr txBox="1"/>
          <p:nvPr/>
        </p:nvSpPr>
        <p:spPr>
          <a:xfrm>
            <a:off x="7162800" y="3276600"/>
            <a:ext cx="304800" cy="427037"/>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800" u="none" cap="none" strike="noStrike">
                <a:solidFill>
                  <a:srgbClr val="FFFF00"/>
                </a:solidFill>
                <a:latin typeface="Tahoma"/>
                <a:ea typeface="Tahoma"/>
                <a:cs typeface="Tahoma"/>
                <a:sym typeface="Tahoma"/>
              </a:rPr>
              <a:t>ly </a:t>
            </a:r>
            <a:endParaRPr/>
          </a:p>
        </p:txBody>
      </p:sp>
      <p:sp>
        <p:nvSpPr>
          <p:cNvPr id="2850" name="Google Shape;2850;p114"/>
          <p:cNvSpPr txBox="1"/>
          <p:nvPr/>
        </p:nvSpPr>
        <p:spPr>
          <a:xfrm>
            <a:off x="6019800" y="4114800"/>
            <a:ext cx="304800" cy="427037"/>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800" u="none" cap="none" strike="noStrike">
                <a:solidFill>
                  <a:srgbClr val="FFFF00"/>
                </a:solidFill>
                <a:latin typeface="Tahoma"/>
                <a:ea typeface="Tahoma"/>
                <a:cs typeface="Tahoma"/>
                <a:sym typeface="Tahoma"/>
              </a:rPr>
              <a:t>ly</a:t>
            </a:r>
            <a:endParaRPr/>
          </a:p>
        </p:txBody>
      </p:sp>
      <p:cxnSp>
        <p:nvCxnSpPr>
          <p:cNvPr id="2851" name="Google Shape;2851;p114"/>
          <p:cNvCxnSpPr/>
          <p:nvPr/>
        </p:nvCxnSpPr>
        <p:spPr>
          <a:xfrm>
            <a:off x="3048000" y="5029200"/>
            <a:ext cx="990600" cy="0"/>
          </a:xfrm>
          <a:prstGeom prst="straightConnector1">
            <a:avLst/>
          </a:prstGeom>
          <a:noFill/>
          <a:ln cap="rnd" cmpd="sng" w="9525">
            <a:solidFill>
              <a:schemeClr val="dk1"/>
            </a:solidFill>
            <a:prstDash val="solid"/>
            <a:miter lim="8000"/>
            <a:headEnd len="sm" w="sm" type="none"/>
            <a:tailEnd len="sm" w="sm" type="triangle"/>
          </a:ln>
        </p:spPr>
      </p:cxnSp>
      <p:cxnSp>
        <p:nvCxnSpPr>
          <p:cNvPr id="2852" name="Google Shape;2852;p114"/>
          <p:cNvCxnSpPr/>
          <p:nvPr/>
        </p:nvCxnSpPr>
        <p:spPr>
          <a:xfrm>
            <a:off x="6248400" y="5029200"/>
            <a:ext cx="990600" cy="0"/>
          </a:xfrm>
          <a:prstGeom prst="straightConnector1">
            <a:avLst/>
          </a:prstGeom>
          <a:noFill/>
          <a:ln cap="rnd" cmpd="sng" w="9525">
            <a:solidFill>
              <a:schemeClr val="dk1"/>
            </a:solidFill>
            <a:prstDash val="solid"/>
            <a:miter lim="8000"/>
            <a:headEnd len="sm" w="sm" type="none"/>
            <a:tailEnd len="sm" w="sm" type="triangle"/>
          </a:ln>
        </p:spPr>
      </p:cxnSp>
      <p:cxnSp>
        <p:nvCxnSpPr>
          <p:cNvPr id="2853" name="Google Shape;2853;p114"/>
          <p:cNvCxnSpPr/>
          <p:nvPr/>
        </p:nvCxnSpPr>
        <p:spPr>
          <a:xfrm>
            <a:off x="5791200" y="5334000"/>
            <a:ext cx="990600" cy="0"/>
          </a:xfrm>
          <a:prstGeom prst="straightConnector1">
            <a:avLst/>
          </a:prstGeom>
          <a:noFill/>
          <a:ln cap="rnd" cmpd="sng" w="9525">
            <a:solidFill>
              <a:schemeClr val="dk1"/>
            </a:solidFill>
            <a:prstDash val="solid"/>
            <a:miter lim="8000"/>
            <a:headEnd len="sm" w="sm" type="none"/>
            <a:tailEnd len="sm" w="sm" type="triangle"/>
          </a:ln>
        </p:spPr>
      </p:cxnSp>
      <p:cxnSp>
        <p:nvCxnSpPr>
          <p:cNvPr id="2854" name="Google Shape;2854;p114"/>
          <p:cNvCxnSpPr/>
          <p:nvPr/>
        </p:nvCxnSpPr>
        <p:spPr>
          <a:xfrm>
            <a:off x="4648200" y="5638800"/>
            <a:ext cx="990600" cy="0"/>
          </a:xfrm>
          <a:prstGeom prst="straightConnector1">
            <a:avLst/>
          </a:prstGeom>
          <a:noFill/>
          <a:ln cap="rnd" cmpd="sng" w="9525">
            <a:solidFill>
              <a:schemeClr val="dk1"/>
            </a:solidFill>
            <a:prstDash val="solid"/>
            <a:miter lim="8000"/>
            <a:headEnd len="sm" w="sm" type="none"/>
            <a:tailEnd len="sm" w="sm" type="triangle"/>
          </a:ln>
        </p:spPr>
      </p:cxnSp>
      <p:sp>
        <p:nvSpPr>
          <p:cNvPr id="2855" name="Google Shape;2855;p11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sp>
        <p:nvSpPr>
          <p:cNvPr id="263" name="Google Shape;263;p1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64" name="Google Shape;264;p16"/>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Compound Sentences</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جمل مركبة</a:t>
            </a:r>
            <a:endParaRPr/>
          </a:p>
        </p:txBody>
      </p:sp>
      <p:sp>
        <p:nvSpPr>
          <p:cNvPr id="265" name="Google Shape;265;p16"/>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2"/>
              </a:buClr>
              <a:buFont typeface="Verdana"/>
              <a:buNone/>
            </a:pPr>
            <a:r>
              <a:rPr b="1" i="0" lang="en-US" sz="2500" u="sng" cap="none" strike="noStrike">
                <a:solidFill>
                  <a:srgbClr val="0000CC"/>
                </a:solidFill>
                <a:latin typeface="Verdana"/>
                <a:ea typeface="Verdana"/>
                <a:cs typeface="Verdana"/>
                <a:sym typeface="Verdana"/>
              </a:rPr>
              <a:t>but</a:t>
            </a:r>
            <a:r>
              <a:rPr b="0" i="0" lang="en-US" sz="2500" u="none" cap="none" strike="noStrike">
                <a:solidFill>
                  <a:schemeClr val="dk1"/>
                </a:solidFill>
                <a:latin typeface="Verdana"/>
                <a:ea typeface="Verdana"/>
                <a:cs typeface="Verdana"/>
                <a:sym typeface="Verdana"/>
              </a:rPr>
              <a:t>:      </a:t>
            </a:r>
            <a:r>
              <a:rPr b="1" i="0" lang="en-US" sz="2100" u="none" cap="none" strike="noStrike">
                <a:solidFill>
                  <a:srgbClr val="CC3300"/>
                </a:solidFill>
                <a:latin typeface="Verdana"/>
                <a:ea typeface="Verdana"/>
                <a:cs typeface="Verdana"/>
                <a:sym typeface="Verdana"/>
              </a:rPr>
              <a:t>لكن</a:t>
            </a:r>
            <a:r>
              <a:rPr b="0" i="0" lang="en-US" sz="2100" u="none" cap="none" strike="noStrike">
                <a:solidFill>
                  <a:schemeClr val="dk1"/>
                </a:solidFill>
                <a:latin typeface="Verdana"/>
                <a:ea typeface="Verdana"/>
                <a:cs typeface="Verdana"/>
                <a:sym typeface="Verdana"/>
              </a:rPr>
              <a:t> :تربط جملتين عن  شيئين مختلفين أو متناقضين</a:t>
            </a:r>
            <a:endParaRPr b="0" i="0" sz="2100" u="none" cap="none" strike="noStrike">
              <a:solidFill>
                <a:schemeClr val="dk1"/>
              </a:solidFill>
              <a:latin typeface="Verdana"/>
              <a:ea typeface="Verdana"/>
              <a:cs typeface="Verdana"/>
              <a:sym typeface="Verdana"/>
            </a:endParaRPr>
          </a:p>
          <a:p>
            <a:pPr indent="-342900" lvl="0" marL="342900" marR="0" rtl="1" algn="r">
              <a:lnSpc>
                <a:spcPct val="10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Khaled is rich.   He is unhappy.</a:t>
            </a:r>
            <a:endParaRPr/>
          </a:p>
          <a:p>
            <a:pPr indent="-342900" lvl="0" marL="342900" marR="0" rtl="1" algn="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يمكن ربط الجملتين لنكون جملة واحدة:</a:t>
            </a:r>
            <a:endParaRPr/>
          </a:p>
          <a:p>
            <a:pPr indent="-342900" lvl="0" marL="342900" marR="0" rtl="1" algn="r">
              <a:lnSpc>
                <a:spcPct val="10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Khaled is rich </a:t>
            </a:r>
            <a:r>
              <a:rPr b="0" i="0" lang="en-US" sz="2500" u="none" cap="none" strike="noStrike">
                <a:solidFill>
                  <a:srgbClr val="0000CC"/>
                </a:solidFill>
                <a:latin typeface="Verdana"/>
                <a:ea typeface="Verdana"/>
                <a:cs typeface="Verdana"/>
                <a:sym typeface="Verdana"/>
              </a:rPr>
              <a:t>but</a:t>
            </a:r>
            <a:r>
              <a:rPr b="0" i="0" lang="en-US" sz="2500" u="none" cap="none" strike="noStrike">
                <a:solidFill>
                  <a:schemeClr val="dk1"/>
                </a:solidFill>
                <a:latin typeface="Verdana"/>
                <a:ea typeface="Verdana"/>
                <a:cs typeface="Verdana"/>
                <a:sym typeface="Verdana"/>
              </a:rPr>
              <a:t> he is unhappy.</a:t>
            </a:r>
            <a:endParaRPr/>
          </a:p>
          <a:p>
            <a:pPr indent="-231775" lvl="0" marL="342900" marR="0" rtl="1" algn="r">
              <a:lnSpc>
                <a:spcPct val="100000"/>
              </a:lnSpc>
              <a:spcBef>
                <a:spcPts val="500"/>
              </a:spcBef>
              <a:spcAft>
                <a:spcPts val="0"/>
              </a:spcAft>
              <a:buClr>
                <a:schemeClr val="dk2"/>
              </a:buClr>
              <a:buSzPts val="1750"/>
              <a:buFont typeface="Verdana"/>
              <a:buNone/>
            </a:pPr>
            <a:r>
              <a:t/>
            </a:r>
            <a:endParaRPr b="0" i="0" sz="2500" u="sng" cap="none" strike="noStrike">
              <a:solidFill>
                <a:srgbClr val="CC3300"/>
              </a:solidFill>
              <a:latin typeface="Verdana"/>
              <a:ea typeface="Verdana"/>
              <a:cs typeface="Verdana"/>
              <a:sym typeface="Verdana"/>
            </a:endParaRPr>
          </a:p>
          <a:p>
            <a:pPr indent="-342900" lvl="0" marL="342900" marR="0" rtl="1" algn="r">
              <a:lnSpc>
                <a:spcPct val="100000"/>
              </a:lnSpc>
              <a:spcBef>
                <a:spcPts val="500"/>
              </a:spcBef>
              <a:spcAft>
                <a:spcPts val="0"/>
              </a:spcAft>
              <a:buClr>
                <a:schemeClr val="dk2"/>
              </a:buClr>
              <a:buFont typeface="Verdana"/>
              <a:buNone/>
            </a:pPr>
            <a:r>
              <a:rPr b="1" i="0" lang="en-US" sz="2500" u="none" cap="none" strike="noStrike">
                <a:solidFill>
                  <a:srgbClr val="0000CC"/>
                </a:solidFill>
                <a:latin typeface="Verdana"/>
                <a:ea typeface="Verdana"/>
                <a:cs typeface="Verdana"/>
                <a:sym typeface="Verdana"/>
              </a:rPr>
              <a:t> </a:t>
            </a:r>
            <a:r>
              <a:rPr b="1" i="0" lang="en-US" sz="2500" u="sng" cap="none" strike="noStrike">
                <a:solidFill>
                  <a:srgbClr val="0000CC"/>
                </a:solidFill>
                <a:latin typeface="Verdana"/>
                <a:ea typeface="Verdana"/>
                <a:cs typeface="Verdana"/>
                <a:sym typeface="Verdana"/>
              </a:rPr>
              <a:t>or</a:t>
            </a:r>
            <a:r>
              <a:rPr b="0" i="0" lang="en-US" sz="2500" u="none" cap="none" strike="noStrike">
                <a:solidFill>
                  <a:schemeClr val="dk1"/>
                </a:solidFill>
                <a:latin typeface="Verdana"/>
                <a:ea typeface="Verdana"/>
                <a:cs typeface="Verdana"/>
                <a:sym typeface="Verdana"/>
              </a:rPr>
              <a:t>:                            </a:t>
            </a:r>
            <a:r>
              <a:rPr b="1" i="0" lang="en-US" sz="2100" u="none" cap="none" strike="noStrike">
                <a:solidFill>
                  <a:srgbClr val="CC3300"/>
                </a:solidFill>
                <a:latin typeface="Verdana"/>
                <a:ea typeface="Verdana"/>
                <a:cs typeface="Verdana"/>
                <a:sym typeface="Verdana"/>
              </a:rPr>
              <a:t>أو</a:t>
            </a:r>
            <a:r>
              <a:rPr b="0" i="0" lang="en-US" sz="2100" u="none" cap="none" strike="noStrike">
                <a:solidFill>
                  <a:schemeClr val="dk1"/>
                </a:solidFill>
                <a:latin typeface="Verdana"/>
                <a:ea typeface="Verdana"/>
                <a:cs typeface="Verdana"/>
                <a:sym typeface="Verdana"/>
              </a:rPr>
              <a:t> :تربط جملتين يكون فيهما خيار</a:t>
            </a:r>
            <a:endParaRPr b="0" i="0" sz="2100" u="none" cap="none" strike="noStrike">
              <a:solidFill>
                <a:schemeClr val="dk1"/>
              </a:solidFill>
              <a:latin typeface="Verdana"/>
              <a:ea typeface="Verdana"/>
              <a:cs typeface="Verdana"/>
              <a:sym typeface="Verdana"/>
            </a:endParaRPr>
          </a:p>
          <a:p>
            <a:pPr indent="-342900" lvl="0" marL="342900" marR="0" rtl="1" algn="r">
              <a:lnSpc>
                <a:spcPct val="10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We can play football.   We can watch TV.</a:t>
            </a:r>
            <a:endParaRPr/>
          </a:p>
          <a:p>
            <a:pPr indent="-342900" lvl="0" marL="342900" marR="0" rtl="1" algn="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يمكن ربط الجملتين لنكون جملة واحدة :</a:t>
            </a:r>
            <a:endParaRPr/>
          </a:p>
          <a:p>
            <a:pPr indent="-342900" lvl="0" marL="342900" marR="0" rtl="1" algn="r">
              <a:lnSpc>
                <a:spcPct val="10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We can play football </a:t>
            </a:r>
            <a:r>
              <a:rPr b="0" i="0" lang="en-US" sz="2500" u="none" cap="none" strike="noStrike">
                <a:solidFill>
                  <a:srgbClr val="0000CC"/>
                </a:solidFill>
                <a:latin typeface="Verdana"/>
                <a:ea typeface="Verdana"/>
                <a:cs typeface="Verdana"/>
                <a:sym typeface="Verdana"/>
              </a:rPr>
              <a:t>or</a:t>
            </a:r>
            <a:r>
              <a:rPr b="0" i="0" lang="en-US" sz="2500" u="none" cap="none" strike="noStrike">
                <a:solidFill>
                  <a:schemeClr val="dk1"/>
                </a:solidFill>
                <a:latin typeface="Verdana"/>
                <a:ea typeface="Verdana"/>
                <a:cs typeface="Verdana"/>
                <a:sym typeface="Verdana"/>
              </a:rPr>
              <a:t> we can watch TV.</a:t>
            </a:r>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266" name="Google Shape;266;p16"/>
          <p:cNvGrpSpPr/>
          <p:nvPr/>
        </p:nvGrpSpPr>
        <p:grpSpPr>
          <a:xfrm>
            <a:off x="3657600" y="6248400"/>
            <a:ext cx="2514600" cy="381000"/>
            <a:chOff x="3657600" y="6248400"/>
            <a:chExt cx="2514600" cy="381000"/>
          </a:xfrm>
        </p:grpSpPr>
        <p:sp>
          <p:nvSpPr>
            <p:cNvPr id="267" name="Google Shape;267;p1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68" name="Google Shape;268;p16"/>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69" name="Google Shape;269;p16"/>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70" name="Google Shape;270;p1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9" name="Shape 2859"/>
        <p:cNvGrpSpPr/>
        <p:nvPr/>
      </p:nvGrpSpPr>
      <p:grpSpPr>
        <a:xfrm>
          <a:off x="0" y="0"/>
          <a:ext cx="0" cy="0"/>
          <a:chOff x="0" y="0"/>
          <a:chExt cx="0" cy="0"/>
        </a:xfrm>
      </p:grpSpPr>
      <p:sp>
        <p:nvSpPr>
          <p:cNvPr id="2860" name="Google Shape;2860;p11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861" name="Google Shape;2861;p115"/>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dk2"/>
              </a:buClr>
              <a:buFont typeface="Arial"/>
              <a:buNone/>
            </a:pPr>
            <a:r>
              <a:rPr b="0" i="0" lang="en-US" sz="2800" u="none" cap="none" strike="noStrike">
                <a:solidFill>
                  <a:schemeClr val="dk2"/>
                </a:solidFill>
                <a:latin typeface="Arial"/>
                <a:ea typeface="Arial"/>
                <a:cs typeface="Arial"/>
                <a:sym typeface="Arial"/>
              </a:rPr>
              <a:t>   Adverbsالظروف [ الأحوال ]     </a:t>
            </a:r>
            <a:endParaRPr/>
          </a:p>
        </p:txBody>
      </p:sp>
      <p:sp>
        <p:nvSpPr>
          <p:cNvPr id="2862" name="Google Shape;2862;p115"/>
          <p:cNvSpPr txBox="1"/>
          <p:nvPr>
            <p:ph idx="1" type="body"/>
          </p:nvPr>
        </p:nvSpPr>
        <p:spPr>
          <a:xfrm>
            <a:off x="838200" y="1600200"/>
            <a:ext cx="8077200" cy="44196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80000"/>
              </a:lnSpc>
              <a:spcBef>
                <a:spcPts val="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There are many kinds of adverbs:</a:t>
            </a:r>
            <a:endParaRPr/>
          </a:p>
          <a:p>
            <a:pPr indent="-342900" lvl="0" marL="342900" marR="0" rtl="1" algn="ctr">
              <a:lnSpc>
                <a:spcPct val="8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هناك عدة أنواع من الظروف:</a:t>
            </a:r>
            <a:endParaRPr/>
          </a:p>
          <a:p>
            <a:pPr indent="-262890" lvl="0" marL="342900" marR="0" rtl="1" algn="r">
              <a:lnSpc>
                <a:spcPct val="100000"/>
              </a:lnSpc>
              <a:spcBef>
                <a:spcPts val="360"/>
              </a:spcBef>
              <a:spcAft>
                <a:spcPts val="0"/>
              </a:spcAft>
              <a:buClr>
                <a:schemeClr val="dk2"/>
              </a:buClr>
              <a:buSzPts val="1260"/>
              <a:buFont typeface="Verdana"/>
              <a:buNone/>
            </a:pPr>
            <a:r>
              <a:t/>
            </a:r>
            <a:endParaRPr b="0" i="0" sz="1800" u="none" cap="none" strike="noStrike">
              <a:solidFill>
                <a:schemeClr val="dk1"/>
              </a:solidFill>
              <a:latin typeface="Verdana"/>
              <a:ea typeface="Verdana"/>
              <a:cs typeface="Verdana"/>
              <a:sym typeface="Verdana"/>
            </a:endParaRPr>
          </a:p>
          <a:p>
            <a:pPr indent="-262890" lvl="0" marL="342900" marR="0" rtl="1" algn="r">
              <a:lnSpc>
                <a:spcPct val="100000"/>
              </a:lnSpc>
              <a:spcBef>
                <a:spcPts val="360"/>
              </a:spcBef>
              <a:spcAft>
                <a:spcPts val="0"/>
              </a:spcAft>
              <a:buClr>
                <a:schemeClr val="dk2"/>
              </a:buClr>
              <a:buSzPts val="1260"/>
              <a:buFont typeface="Verdana"/>
              <a:buNone/>
            </a:pPr>
            <a:r>
              <a:t/>
            </a:r>
            <a:endParaRPr b="0" i="0" sz="1800" u="none" cap="none" strike="noStrike">
              <a:solidFill>
                <a:schemeClr val="dk1"/>
              </a:solidFill>
              <a:latin typeface="Verdana"/>
              <a:ea typeface="Verdana"/>
              <a:cs typeface="Verdana"/>
              <a:sym typeface="Verdana"/>
            </a:endParaRPr>
          </a:p>
          <a:p>
            <a:pPr indent="-342900" lvl="0" marL="342900" marR="0" rtl="1" algn="ctr">
              <a:lnSpc>
                <a:spcPct val="80000"/>
              </a:lnSpc>
              <a:spcBef>
                <a:spcPts val="360"/>
              </a:spcBef>
              <a:spcAft>
                <a:spcPts val="0"/>
              </a:spcAft>
              <a:buClr>
                <a:schemeClr val="dk2"/>
              </a:buClr>
              <a:buFont typeface="Verdana"/>
              <a:buNone/>
            </a:pPr>
            <a:r>
              <a:rPr b="1" i="0" lang="en-US" sz="1800" u="none" cap="none" strike="noStrike">
                <a:solidFill>
                  <a:srgbClr val="0000CC"/>
                </a:solidFill>
                <a:latin typeface="Verdana"/>
                <a:ea typeface="Verdana"/>
                <a:cs typeface="Verdana"/>
                <a:sym typeface="Verdana"/>
              </a:rPr>
              <a:t>Adverbs of manner:</a:t>
            </a:r>
            <a:r>
              <a:rPr b="0" i="0" lang="en-US" sz="1800" u="none" cap="none" strike="noStrike">
                <a:solidFill>
                  <a:schemeClr val="dk1"/>
                </a:solidFill>
                <a:latin typeface="Verdana"/>
                <a:ea typeface="Verdana"/>
                <a:cs typeface="Verdana"/>
                <a:sym typeface="Verdana"/>
              </a:rPr>
              <a:t> express how an action was done.</a:t>
            </a:r>
            <a:endParaRPr/>
          </a:p>
          <a:p>
            <a:pPr indent="-342900" lvl="0" marL="342900" marR="0" rtl="1" algn="ctr">
              <a:lnSpc>
                <a:spcPct val="80000"/>
              </a:lnSpc>
              <a:spcBef>
                <a:spcPts val="360"/>
              </a:spcBef>
              <a:spcAft>
                <a:spcPts val="0"/>
              </a:spcAft>
              <a:buClr>
                <a:schemeClr val="dk2"/>
              </a:buClr>
              <a:buFont typeface="Verdana"/>
              <a:buNone/>
            </a:pPr>
            <a:r>
              <a:rPr b="1" i="0" lang="en-US" sz="1800" u="none" cap="none" strike="noStrike">
                <a:solidFill>
                  <a:srgbClr val="0000CC"/>
                </a:solidFill>
                <a:latin typeface="Verdana"/>
                <a:ea typeface="Verdana"/>
                <a:cs typeface="Verdana"/>
                <a:sym typeface="Verdana"/>
              </a:rPr>
              <a:t>الظروف الدالة على السلوك</a:t>
            </a:r>
            <a:r>
              <a:rPr b="0" i="0" lang="en-US" sz="1800" u="none" cap="none" strike="noStrike">
                <a:solidFill>
                  <a:schemeClr val="dk1"/>
                </a:solidFill>
                <a:latin typeface="Verdana"/>
                <a:ea typeface="Verdana"/>
                <a:cs typeface="Verdana"/>
                <a:sym typeface="Verdana"/>
              </a:rPr>
              <a:t> </a:t>
            </a:r>
            <a:r>
              <a:rPr b="1" i="0" lang="en-US" sz="1800" u="none" cap="none" strike="noStrike">
                <a:solidFill>
                  <a:schemeClr val="dk1"/>
                </a:solidFill>
                <a:latin typeface="Verdana"/>
                <a:ea typeface="Verdana"/>
                <a:cs typeface="Verdana"/>
                <a:sym typeface="Verdana"/>
              </a:rPr>
              <a:t>:الظروف التي تعبر عن كيفية وقوع الحدث. </a:t>
            </a:r>
            <a:endParaRPr b="1" i="0" sz="1800" u="none" cap="none" strike="noStrike">
              <a:solidFill>
                <a:schemeClr val="dk1"/>
              </a:solidFill>
              <a:latin typeface="Verdana"/>
              <a:ea typeface="Verdana"/>
              <a:cs typeface="Verdana"/>
              <a:sym typeface="Verdana"/>
            </a:endParaRPr>
          </a:p>
          <a:p>
            <a:pPr indent="-262890" lvl="0" marL="342900" marR="0" rtl="1" algn="r">
              <a:lnSpc>
                <a:spcPct val="100000"/>
              </a:lnSpc>
              <a:spcBef>
                <a:spcPts val="360"/>
              </a:spcBef>
              <a:spcAft>
                <a:spcPts val="0"/>
              </a:spcAft>
              <a:buClr>
                <a:schemeClr val="dk2"/>
              </a:buClr>
              <a:buSzPts val="1260"/>
              <a:buFont typeface="Verdana"/>
              <a:buNone/>
            </a:pPr>
            <a:r>
              <a:t/>
            </a:r>
            <a:endParaRPr b="1" i="0" sz="1800" u="none" cap="none" strike="noStrike">
              <a:solidFill>
                <a:schemeClr val="dk1"/>
              </a:solidFill>
              <a:latin typeface="Verdana"/>
              <a:ea typeface="Verdana"/>
              <a:cs typeface="Verdana"/>
              <a:sym typeface="Verdana"/>
            </a:endParaRPr>
          </a:p>
          <a:p>
            <a:pPr indent="-342900" lvl="0" marL="342900" marR="0" rtl="1" algn="ctr">
              <a:lnSpc>
                <a:spcPct val="8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I closed the window </a:t>
            </a:r>
            <a:r>
              <a:rPr b="1" i="0" lang="en-US" sz="1800" u="none" cap="none" strike="noStrike">
                <a:solidFill>
                  <a:srgbClr val="CC3300"/>
                </a:solidFill>
                <a:latin typeface="Verdana"/>
                <a:ea typeface="Verdana"/>
                <a:cs typeface="Verdana"/>
                <a:sym typeface="Verdana"/>
              </a:rPr>
              <a:t>carefully</a:t>
            </a:r>
            <a:r>
              <a:rPr b="0" i="0" lang="en-US" sz="1800" u="none" cap="none" strike="noStrike">
                <a:solidFill>
                  <a:schemeClr val="dk1"/>
                </a:solidFill>
                <a:latin typeface="Verdana"/>
                <a:ea typeface="Verdana"/>
                <a:cs typeface="Verdana"/>
                <a:sym typeface="Verdana"/>
              </a:rPr>
              <a:t>.</a:t>
            </a:r>
            <a:endParaRPr/>
          </a:p>
          <a:p>
            <a:pPr indent="-342900" lvl="0" marL="342900" marR="0" rtl="1" algn="ctr">
              <a:lnSpc>
                <a:spcPct val="8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The soldier fought </a:t>
            </a:r>
            <a:r>
              <a:rPr b="1" i="0" lang="en-US" sz="1800" u="none" cap="none" strike="noStrike">
                <a:solidFill>
                  <a:srgbClr val="CC3300"/>
                </a:solidFill>
                <a:latin typeface="Verdana"/>
                <a:ea typeface="Verdana"/>
                <a:cs typeface="Verdana"/>
                <a:sym typeface="Verdana"/>
              </a:rPr>
              <a:t>bravely</a:t>
            </a:r>
            <a:r>
              <a:rPr b="0" i="0" lang="en-US" sz="1800" u="none" cap="none" strike="noStrike">
                <a:solidFill>
                  <a:schemeClr val="dk1"/>
                </a:solidFill>
                <a:latin typeface="Verdana"/>
                <a:ea typeface="Verdana"/>
                <a:cs typeface="Verdana"/>
                <a:sym typeface="Verdana"/>
              </a:rPr>
              <a:t>.</a:t>
            </a:r>
            <a:endParaRPr b="0" i="0" sz="1800" u="none" cap="none" strike="noStrike">
              <a:solidFill>
                <a:srgbClr val="CC3300"/>
              </a:solidFill>
              <a:latin typeface="Verdana"/>
              <a:ea typeface="Verdana"/>
              <a:cs typeface="Verdana"/>
              <a:sym typeface="Verdana"/>
            </a:endParaRPr>
          </a:p>
          <a:p>
            <a:pPr indent="-262890" lvl="0" marL="342900" marR="0" rtl="1" algn="r">
              <a:lnSpc>
                <a:spcPct val="100000"/>
              </a:lnSpc>
              <a:spcBef>
                <a:spcPts val="360"/>
              </a:spcBef>
              <a:spcAft>
                <a:spcPts val="0"/>
              </a:spcAft>
              <a:buClr>
                <a:schemeClr val="dk2"/>
              </a:buClr>
              <a:buSzPts val="1260"/>
              <a:buFont typeface="Verdana"/>
              <a:buNone/>
            </a:pPr>
            <a:r>
              <a:t/>
            </a:r>
            <a:endParaRPr b="0" i="0" sz="1800" u="none" cap="none" strike="noStrike">
              <a:solidFill>
                <a:schemeClr val="dk1"/>
              </a:solidFill>
              <a:latin typeface="Verdana"/>
              <a:ea typeface="Verdana"/>
              <a:cs typeface="Verdana"/>
              <a:sym typeface="Verdana"/>
            </a:endParaRPr>
          </a:p>
          <a:p>
            <a:pPr indent="-342900" lvl="0" marL="342900" marR="0" rtl="1" algn="ctr">
              <a:lnSpc>
                <a:spcPct val="80000"/>
              </a:lnSpc>
              <a:spcBef>
                <a:spcPts val="360"/>
              </a:spcBef>
              <a:spcAft>
                <a:spcPts val="0"/>
              </a:spcAft>
              <a:buClr>
                <a:schemeClr val="dk2"/>
              </a:buClr>
              <a:buFont typeface="Verdana"/>
              <a:buNone/>
            </a:pPr>
            <a:r>
              <a:rPr b="1" i="0" lang="en-US" sz="1800" u="none" cap="none" strike="noStrike">
                <a:solidFill>
                  <a:srgbClr val="FFFF00"/>
                </a:solidFill>
                <a:latin typeface="Verdana"/>
                <a:ea typeface="Verdana"/>
                <a:cs typeface="Verdana"/>
                <a:sym typeface="Verdana"/>
              </a:rPr>
              <a:t>: </a:t>
            </a:r>
            <a:r>
              <a:rPr b="1" i="0" lang="en-US" sz="1800" u="none" cap="none" strike="noStrike">
                <a:solidFill>
                  <a:srgbClr val="0000CC"/>
                </a:solidFill>
                <a:latin typeface="Verdana"/>
                <a:ea typeface="Verdana"/>
                <a:cs typeface="Verdana"/>
                <a:sym typeface="Verdana"/>
              </a:rPr>
              <a:t>Adverbs of time</a:t>
            </a:r>
            <a:r>
              <a:rPr b="0" i="0" lang="en-US" sz="1800" u="none" cap="none" strike="noStrike">
                <a:solidFill>
                  <a:schemeClr val="dk1"/>
                </a:solidFill>
                <a:latin typeface="Verdana"/>
                <a:ea typeface="Verdana"/>
                <a:cs typeface="Verdana"/>
                <a:sym typeface="Verdana"/>
              </a:rPr>
              <a:t> express the time when an action is or was done.</a:t>
            </a:r>
            <a:endParaRPr/>
          </a:p>
          <a:p>
            <a:pPr indent="-342900" lvl="0" marL="342900" marR="0" rtl="1" algn="ctr">
              <a:lnSpc>
                <a:spcPct val="80000"/>
              </a:lnSpc>
              <a:spcBef>
                <a:spcPts val="360"/>
              </a:spcBef>
              <a:spcAft>
                <a:spcPts val="0"/>
              </a:spcAft>
              <a:buClr>
                <a:schemeClr val="dk2"/>
              </a:buClr>
              <a:buFont typeface="Verdana"/>
              <a:buNone/>
            </a:pPr>
            <a:r>
              <a:rPr b="1" i="0" lang="en-US" sz="1800" u="none" cap="none" strike="noStrike">
                <a:solidFill>
                  <a:srgbClr val="0000CC"/>
                </a:solidFill>
                <a:latin typeface="Verdana"/>
                <a:ea typeface="Verdana"/>
                <a:cs typeface="Verdana"/>
                <a:sym typeface="Verdana"/>
              </a:rPr>
              <a:t>ظروف الزمان</a:t>
            </a:r>
            <a:r>
              <a:rPr b="0" i="0" lang="en-US" sz="1800" u="none" cap="none" strike="noStrike">
                <a:solidFill>
                  <a:schemeClr val="dk1"/>
                </a:solidFill>
                <a:latin typeface="Verdana"/>
                <a:ea typeface="Verdana"/>
                <a:cs typeface="Verdana"/>
                <a:sym typeface="Verdana"/>
              </a:rPr>
              <a:t> :</a:t>
            </a:r>
            <a:r>
              <a:rPr b="1" i="0" lang="en-US" sz="1800" u="none" cap="none" strike="noStrike">
                <a:solidFill>
                  <a:schemeClr val="dk1"/>
                </a:solidFill>
                <a:latin typeface="Verdana"/>
                <a:ea typeface="Verdana"/>
                <a:cs typeface="Verdana"/>
                <a:sym typeface="Verdana"/>
              </a:rPr>
              <a:t>الظروف التي تعبر عن كيفية زمن حدوث الفعل.</a:t>
            </a:r>
            <a:endParaRPr b="1" i="0" sz="1800" u="none" cap="none" strike="noStrike">
              <a:solidFill>
                <a:schemeClr val="dk1"/>
              </a:solidFill>
              <a:latin typeface="Verdana"/>
              <a:ea typeface="Verdana"/>
              <a:cs typeface="Verdana"/>
              <a:sym typeface="Verdana"/>
            </a:endParaRPr>
          </a:p>
          <a:p>
            <a:pPr indent="-342900" lvl="0" marL="342900" marR="0" rtl="1" algn="r">
              <a:lnSpc>
                <a:spcPct val="8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       </a:t>
            </a:r>
            <a:endParaRPr/>
          </a:p>
          <a:p>
            <a:pPr indent="-342900" lvl="0" marL="342900" marR="0" rtl="1" algn="ctr">
              <a:lnSpc>
                <a:spcPct val="8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I’m going to leave for Cairo </a:t>
            </a:r>
            <a:r>
              <a:rPr b="1" i="0" lang="en-US" sz="1800" u="none" cap="none" strike="noStrike">
                <a:solidFill>
                  <a:srgbClr val="CC3300"/>
                </a:solidFill>
                <a:latin typeface="Verdana"/>
                <a:ea typeface="Verdana"/>
                <a:cs typeface="Verdana"/>
                <a:sym typeface="Verdana"/>
              </a:rPr>
              <a:t>tomorrow</a:t>
            </a:r>
            <a:r>
              <a:rPr b="0" i="0" lang="en-US" sz="1800" u="none" cap="none" strike="noStrike">
                <a:solidFill>
                  <a:schemeClr val="dk1"/>
                </a:solidFill>
                <a:latin typeface="Verdana"/>
                <a:ea typeface="Verdana"/>
                <a:cs typeface="Verdana"/>
                <a:sym typeface="Verdana"/>
              </a:rPr>
              <a:t>.</a:t>
            </a:r>
            <a:endParaRPr/>
          </a:p>
          <a:p>
            <a:pPr indent="-342900" lvl="0" marL="342900" marR="0" rtl="1" algn="ctr">
              <a:lnSpc>
                <a:spcPct val="8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What’s going to happen </a:t>
            </a:r>
            <a:r>
              <a:rPr b="1" i="0" lang="en-US" sz="1800" u="none" cap="none" strike="noStrike">
                <a:solidFill>
                  <a:srgbClr val="CC3300"/>
                </a:solidFill>
                <a:latin typeface="Verdana"/>
                <a:ea typeface="Verdana"/>
                <a:cs typeface="Verdana"/>
                <a:sym typeface="Verdana"/>
              </a:rPr>
              <a:t>next</a:t>
            </a:r>
            <a:r>
              <a:rPr b="0" i="0" lang="en-US" sz="1800" u="none" cap="none" strike="noStrike">
                <a:solidFill>
                  <a:schemeClr val="dk1"/>
                </a:solidFill>
                <a:latin typeface="Verdana"/>
                <a:ea typeface="Verdana"/>
                <a:cs typeface="Verdana"/>
                <a:sym typeface="Verdana"/>
              </a:rPr>
              <a:t>?</a:t>
            </a:r>
            <a:endParaRPr b="0" i="0" sz="1800" u="none" cap="none" strike="noStrike">
              <a:solidFill>
                <a:srgbClr val="CC3300"/>
              </a:solidFill>
              <a:latin typeface="Verdana"/>
              <a:ea typeface="Verdana"/>
              <a:cs typeface="Verdana"/>
              <a:sym typeface="Verdana"/>
            </a:endParaRPr>
          </a:p>
          <a:p>
            <a:pPr indent="-262890" lvl="0" marL="342900" marR="0" rtl="1" algn="r">
              <a:lnSpc>
                <a:spcPct val="100000"/>
              </a:lnSpc>
              <a:spcBef>
                <a:spcPts val="360"/>
              </a:spcBef>
              <a:spcAft>
                <a:spcPts val="0"/>
              </a:spcAft>
              <a:buClr>
                <a:schemeClr val="dk2"/>
              </a:buClr>
              <a:buSzPts val="1260"/>
              <a:buFont typeface="Verdana"/>
              <a:buNone/>
            </a:pPr>
            <a:r>
              <a:t/>
            </a:r>
            <a:endParaRPr b="0" i="0" sz="1800" u="none" cap="none" strike="noStrike">
              <a:solidFill>
                <a:schemeClr val="dk1"/>
              </a:solidFill>
              <a:latin typeface="Verdana"/>
              <a:ea typeface="Verdana"/>
              <a:cs typeface="Verdana"/>
              <a:sym typeface="Verdana"/>
            </a:endParaRPr>
          </a:p>
          <a:p>
            <a:pPr indent="-262890" lvl="0" marL="342900" marR="0" rtl="1" algn="r">
              <a:lnSpc>
                <a:spcPct val="100000"/>
              </a:lnSpc>
              <a:spcBef>
                <a:spcPts val="360"/>
              </a:spcBef>
              <a:spcAft>
                <a:spcPts val="0"/>
              </a:spcAft>
              <a:buClr>
                <a:schemeClr val="dk2"/>
              </a:buClr>
              <a:buSzPts val="1260"/>
              <a:buFont typeface="Verdana"/>
              <a:buNone/>
            </a:pPr>
            <a:r>
              <a:t/>
            </a:r>
            <a:endParaRPr b="0" i="0" sz="18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2863" name="Google Shape;2863;p115"/>
          <p:cNvGrpSpPr/>
          <p:nvPr/>
        </p:nvGrpSpPr>
        <p:grpSpPr>
          <a:xfrm>
            <a:off x="3657600" y="6248400"/>
            <a:ext cx="2514600" cy="381000"/>
            <a:chOff x="3657600" y="6248400"/>
            <a:chExt cx="2514600" cy="381000"/>
          </a:xfrm>
        </p:grpSpPr>
        <p:sp>
          <p:nvSpPr>
            <p:cNvPr id="2864" name="Google Shape;2864;p11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865" name="Google Shape;2865;p115"/>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866" name="Google Shape;2866;p115"/>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867" name="Google Shape;2867;p11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71" name="Shape 2871"/>
        <p:cNvGrpSpPr/>
        <p:nvPr/>
      </p:nvGrpSpPr>
      <p:grpSpPr>
        <a:xfrm>
          <a:off x="0" y="0"/>
          <a:ext cx="0" cy="0"/>
          <a:chOff x="0" y="0"/>
          <a:chExt cx="0" cy="0"/>
        </a:xfrm>
      </p:grpSpPr>
      <p:sp>
        <p:nvSpPr>
          <p:cNvPr id="2872" name="Google Shape;2872;p11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873" name="Google Shape;2873;p116"/>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dk2"/>
              </a:buClr>
              <a:buFont typeface="Arial"/>
              <a:buNone/>
            </a:pPr>
            <a:r>
              <a:rPr b="0" i="0" lang="en-US" sz="2800" u="none" cap="none" strike="noStrike">
                <a:solidFill>
                  <a:schemeClr val="dk2"/>
                </a:solidFill>
                <a:latin typeface="Arial"/>
                <a:ea typeface="Arial"/>
                <a:cs typeface="Arial"/>
                <a:sym typeface="Arial"/>
              </a:rPr>
              <a:t>الظروف [الأحوال] Adverbs       </a:t>
            </a:r>
            <a:endParaRPr/>
          </a:p>
        </p:txBody>
      </p:sp>
      <p:sp>
        <p:nvSpPr>
          <p:cNvPr id="2874" name="Google Shape;2874;p116"/>
          <p:cNvSpPr txBox="1"/>
          <p:nvPr>
            <p:ph idx="1" type="body"/>
          </p:nvPr>
        </p:nvSpPr>
        <p:spPr>
          <a:xfrm>
            <a:off x="1143000" y="1676400"/>
            <a:ext cx="7696200" cy="44958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1" i="0" lang="en-US" sz="1600" u="none" cap="none" strike="noStrike">
                <a:solidFill>
                  <a:srgbClr val="0000CC"/>
                </a:solidFill>
                <a:latin typeface="Verdana"/>
                <a:ea typeface="Verdana"/>
                <a:cs typeface="Verdana"/>
                <a:sym typeface="Verdana"/>
              </a:rPr>
              <a:t>Adverbs of place:</a:t>
            </a:r>
            <a:r>
              <a:rPr b="1" i="0" lang="en-US" sz="1600" u="none" cap="none" strike="noStrike">
                <a:solidFill>
                  <a:schemeClr val="dk1"/>
                </a:solidFill>
                <a:latin typeface="Verdana"/>
                <a:ea typeface="Verdana"/>
                <a:cs typeface="Verdana"/>
                <a:sym typeface="Verdana"/>
              </a:rPr>
              <a:t> express when an action is done.</a:t>
            </a:r>
            <a:endParaRPr/>
          </a:p>
          <a:p>
            <a:pPr indent="-342900" lvl="0" marL="342900" marR="0" rtl="1" algn="ctr">
              <a:lnSpc>
                <a:spcPct val="100000"/>
              </a:lnSpc>
              <a:spcBef>
                <a:spcPts val="320"/>
              </a:spcBef>
              <a:spcAft>
                <a:spcPts val="0"/>
              </a:spcAft>
              <a:buClr>
                <a:schemeClr val="dk2"/>
              </a:buClr>
              <a:buFont typeface="Verdana"/>
              <a:buNone/>
            </a:pPr>
            <a:r>
              <a:rPr b="1" i="0" lang="en-US" sz="1600" u="none" cap="none" strike="noStrike">
                <a:solidFill>
                  <a:srgbClr val="0000CC"/>
                </a:solidFill>
                <a:latin typeface="Verdana"/>
                <a:ea typeface="Verdana"/>
                <a:cs typeface="Verdana"/>
                <a:sym typeface="Verdana"/>
              </a:rPr>
              <a:t>ظروف المكان</a:t>
            </a:r>
            <a:r>
              <a:rPr b="1" i="0" lang="en-US" sz="1600" u="none" cap="none" strike="noStrike">
                <a:solidFill>
                  <a:schemeClr val="dk1"/>
                </a:solidFill>
                <a:latin typeface="Verdana"/>
                <a:ea typeface="Verdana"/>
                <a:cs typeface="Verdana"/>
                <a:sym typeface="Verdana"/>
              </a:rPr>
              <a:t> :الظروف التي تعبر عن مكان وقوع الحدث. </a:t>
            </a:r>
            <a:endParaRPr/>
          </a:p>
          <a:p>
            <a:pPr indent="-342900" lvl="0" marL="342900" marR="0" rtl="1" algn="ctr">
              <a:lnSpc>
                <a:spcPct val="100000"/>
              </a:lnSpc>
              <a:spcBef>
                <a:spcPts val="32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I shall stand </a:t>
            </a:r>
            <a:r>
              <a:rPr b="1" i="0" lang="en-US" sz="1600" u="none" cap="none" strike="noStrike">
                <a:solidFill>
                  <a:srgbClr val="CC3300"/>
                </a:solidFill>
                <a:latin typeface="Verdana"/>
                <a:ea typeface="Verdana"/>
                <a:cs typeface="Verdana"/>
                <a:sym typeface="Verdana"/>
              </a:rPr>
              <a:t>here</a:t>
            </a:r>
            <a:r>
              <a:rPr b="1" i="0" lang="en-US" sz="1600" u="none" cap="none" strike="noStrike">
                <a:solidFill>
                  <a:schemeClr val="dk1"/>
                </a:solidFill>
                <a:latin typeface="Verdana"/>
                <a:ea typeface="Verdana"/>
                <a:cs typeface="Verdana"/>
                <a:sym typeface="Verdana"/>
              </a:rPr>
              <a:t>.</a:t>
            </a:r>
            <a:endParaRPr/>
          </a:p>
          <a:p>
            <a:pPr indent="-342900" lvl="0" marL="342900" marR="0" rtl="1" algn="ctr">
              <a:lnSpc>
                <a:spcPct val="100000"/>
              </a:lnSpc>
              <a:spcBef>
                <a:spcPts val="32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I’ve looked </a:t>
            </a:r>
            <a:r>
              <a:rPr b="1" i="0" lang="en-US" sz="1600" u="none" cap="none" strike="noStrike">
                <a:solidFill>
                  <a:srgbClr val="CC3300"/>
                </a:solidFill>
                <a:latin typeface="Verdana"/>
                <a:ea typeface="Verdana"/>
                <a:cs typeface="Verdana"/>
                <a:sym typeface="Verdana"/>
              </a:rPr>
              <a:t>everywhere </a:t>
            </a:r>
            <a:r>
              <a:rPr b="1" i="0" lang="en-US" sz="1600" u="none" cap="none" strike="noStrike">
                <a:solidFill>
                  <a:schemeClr val="dk1"/>
                </a:solidFill>
                <a:latin typeface="Verdana"/>
                <a:ea typeface="Verdana"/>
                <a:cs typeface="Verdana"/>
                <a:sym typeface="Verdana"/>
              </a:rPr>
              <a:t>for my lost pen.</a:t>
            </a:r>
            <a:endParaRPr b="1" i="0" sz="1600" u="none" cap="none" strike="noStrike">
              <a:solidFill>
                <a:srgbClr val="CC3300"/>
              </a:solidFill>
              <a:latin typeface="Verdana"/>
              <a:ea typeface="Verdana"/>
              <a:cs typeface="Verdana"/>
              <a:sym typeface="Verdana"/>
            </a:endParaRPr>
          </a:p>
          <a:p>
            <a:pPr indent="-271780" lvl="0" marL="342900" marR="0" rtl="1" algn="r">
              <a:lnSpc>
                <a:spcPct val="100000"/>
              </a:lnSpc>
              <a:spcBef>
                <a:spcPts val="320"/>
              </a:spcBef>
              <a:spcAft>
                <a:spcPts val="0"/>
              </a:spcAft>
              <a:buClr>
                <a:schemeClr val="dk2"/>
              </a:buClr>
              <a:buSzPts val="1120"/>
              <a:buFont typeface="Verdana"/>
              <a:buNone/>
            </a:pPr>
            <a:r>
              <a:t/>
            </a:r>
            <a:endParaRPr b="1" i="0" sz="1600" u="none" cap="none" strike="noStrike">
              <a:solidFill>
                <a:schemeClr val="dk1"/>
              </a:solidFill>
              <a:latin typeface="Verdana"/>
              <a:ea typeface="Verdana"/>
              <a:cs typeface="Verdana"/>
              <a:sym typeface="Verdana"/>
            </a:endParaRPr>
          </a:p>
          <a:p>
            <a:pPr indent="-342900" lvl="0" marL="342900" marR="0" rtl="1" algn="ctr">
              <a:lnSpc>
                <a:spcPct val="100000"/>
              </a:lnSpc>
              <a:spcBef>
                <a:spcPts val="280"/>
              </a:spcBef>
              <a:spcAft>
                <a:spcPts val="0"/>
              </a:spcAft>
              <a:buClr>
                <a:schemeClr val="dk2"/>
              </a:buClr>
              <a:buFont typeface="Verdana"/>
              <a:buNone/>
            </a:pPr>
            <a:r>
              <a:rPr b="1" i="0" lang="en-US" sz="1400" u="none" cap="none" strike="noStrike">
                <a:solidFill>
                  <a:schemeClr val="dk1"/>
                </a:solidFill>
                <a:latin typeface="Verdana"/>
                <a:ea typeface="Verdana"/>
                <a:cs typeface="Verdana"/>
                <a:sym typeface="Verdana"/>
              </a:rPr>
              <a:t>Some words that end in </a:t>
            </a:r>
            <a:r>
              <a:rPr b="1" i="0" lang="en-US" sz="1400" u="none" cap="none" strike="noStrike">
                <a:solidFill>
                  <a:srgbClr val="FFFF00"/>
                </a:solidFill>
                <a:latin typeface="Verdana"/>
                <a:ea typeface="Verdana"/>
                <a:cs typeface="Verdana"/>
                <a:sym typeface="Verdana"/>
              </a:rPr>
              <a:t>     </a:t>
            </a:r>
            <a:r>
              <a:rPr b="1" i="0" lang="en-US" sz="1400" u="none" cap="none" strike="noStrike">
                <a:solidFill>
                  <a:schemeClr val="dk1"/>
                </a:solidFill>
                <a:latin typeface="Verdana"/>
                <a:ea typeface="Verdana"/>
                <a:cs typeface="Verdana"/>
                <a:sym typeface="Verdana"/>
              </a:rPr>
              <a:t> can be both adjectives or adverbs.  Most of them refer to time.</a:t>
            </a:r>
            <a:endParaRPr/>
          </a:p>
          <a:p>
            <a:pPr indent="-342900" lvl="0" marL="342900" marR="0" rtl="1" algn="r">
              <a:lnSpc>
                <a:spcPct val="100000"/>
              </a:lnSpc>
              <a:spcBef>
                <a:spcPts val="280"/>
              </a:spcBef>
              <a:spcAft>
                <a:spcPts val="0"/>
              </a:spcAft>
              <a:buClr>
                <a:schemeClr val="dk2"/>
              </a:buClr>
              <a:buFont typeface="Verdana"/>
              <a:buNone/>
            </a:pPr>
            <a:r>
              <a:rPr b="1" i="0" lang="en-US" sz="1400" u="none" cap="none" strike="noStrike">
                <a:solidFill>
                  <a:schemeClr val="dk1"/>
                </a:solidFill>
                <a:latin typeface="Verdana"/>
                <a:ea typeface="Verdana"/>
                <a:cs typeface="Verdana"/>
                <a:sym typeface="Verdana"/>
              </a:rPr>
              <a:t>بعض الكلمات التي تنتهي بـ        من الممكن أن تكون ظروف أو صفات.  معظم هذه الكلمات تدل على الوقت.    مثل:</a:t>
            </a:r>
            <a:endParaRPr b="1" i="0" sz="1400" u="none" cap="none" strike="noStrike">
              <a:solidFill>
                <a:schemeClr val="dk1"/>
              </a:solidFill>
              <a:latin typeface="Verdana"/>
              <a:ea typeface="Verdana"/>
              <a:cs typeface="Verdana"/>
              <a:sym typeface="Verdana"/>
            </a:endParaRPr>
          </a:p>
          <a:p>
            <a:pPr indent="-280670" lvl="0" marL="342900" marR="0" rtl="1" algn="r">
              <a:lnSpc>
                <a:spcPct val="100000"/>
              </a:lnSpc>
              <a:spcBef>
                <a:spcPts val="280"/>
              </a:spcBef>
              <a:spcAft>
                <a:spcPts val="0"/>
              </a:spcAft>
              <a:buClr>
                <a:schemeClr val="dk2"/>
              </a:buClr>
              <a:buSzPts val="980"/>
              <a:buFont typeface="Verdana"/>
              <a:buNone/>
            </a:pPr>
            <a:r>
              <a:t/>
            </a:r>
            <a:endParaRPr b="1" i="0" sz="1400" u="none" cap="none" strike="noStrike">
              <a:solidFill>
                <a:schemeClr val="dk1"/>
              </a:solidFill>
              <a:latin typeface="Verdana"/>
              <a:ea typeface="Verdana"/>
              <a:cs typeface="Verdana"/>
              <a:sym typeface="Verdana"/>
            </a:endParaRPr>
          </a:p>
          <a:p>
            <a:pPr indent="-285115" lvl="0" marL="342900" marR="0" rtl="1" algn="r">
              <a:lnSpc>
                <a:spcPct val="100000"/>
              </a:lnSpc>
              <a:spcBef>
                <a:spcPts val="260"/>
              </a:spcBef>
              <a:spcAft>
                <a:spcPts val="0"/>
              </a:spcAft>
              <a:buClr>
                <a:schemeClr val="dk2"/>
              </a:buClr>
              <a:buSzPts val="910"/>
              <a:buFont typeface="Verdana"/>
              <a:buNone/>
            </a:pPr>
            <a:r>
              <a:t/>
            </a:r>
            <a:endParaRPr b="1" i="0" sz="1300" u="none" cap="none" strike="noStrike">
              <a:solidFill>
                <a:schemeClr val="dk1"/>
              </a:solidFill>
              <a:latin typeface="Verdana"/>
              <a:ea typeface="Verdana"/>
              <a:cs typeface="Verdana"/>
              <a:sym typeface="Verdana"/>
            </a:endParaRPr>
          </a:p>
          <a:p>
            <a:pPr indent="-285115" lvl="0" marL="342900" marR="0" rtl="1" algn="r">
              <a:lnSpc>
                <a:spcPct val="100000"/>
              </a:lnSpc>
              <a:spcBef>
                <a:spcPts val="260"/>
              </a:spcBef>
              <a:spcAft>
                <a:spcPts val="0"/>
              </a:spcAft>
              <a:buClr>
                <a:schemeClr val="dk2"/>
              </a:buClr>
              <a:buSzPts val="910"/>
              <a:buFont typeface="Verdana"/>
              <a:buNone/>
            </a:pPr>
            <a:r>
              <a:t/>
            </a:r>
            <a:endParaRPr b="1" i="0" sz="1300" u="none" cap="none" strike="noStrike">
              <a:solidFill>
                <a:schemeClr val="dk1"/>
              </a:solidFill>
              <a:latin typeface="Verdana"/>
              <a:ea typeface="Verdana"/>
              <a:cs typeface="Verdana"/>
              <a:sym typeface="Verdana"/>
            </a:endParaRPr>
          </a:p>
          <a:p>
            <a:pPr indent="-285115" lvl="0" marL="342900" marR="0" rtl="1" algn="r">
              <a:lnSpc>
                <a:spcPct val="100000"/>
              </a:lnSpc>
              <a:spcBef>
                <a:spcPts val="260"/>
              </a:spcBef>
              <a:spcAft>
                <a:spcPts val="0"/>
              </a:spcAft>
              <a:buClr>
                <a:schemeClr val="dk2"/>
              </a:buClr>
              <a:buSzPts val="910"/>
              <a:buFont typeface="Verdana"/>
              <a:buNone/>
            </a:pPr>
            <a:r>
              <a:t/>
            </a:r>
            <a:endParaRPr b="1" i="0" sz="1300" u="none" cap="none" strike="noStrike">
              <a:solidFill>
                <a:schemeClr val="dk1"/>
              </a:solidFill>
              <a:latin typeface="Verdana"/>
              <a:ea typeface="Verdana"/>
              <a:cs typeface="Verdana"/>
              <a:sym typeface="Verdana"/>
            </a:endParaRPr>
          </a:p>
          <a:p>
            <a:pPr indent="-285115" lvl="0" marL="342900" marR="0" rtl="1" algn="r">
              <a:lnSpc>
                <a:spcPct val="100000"/>
              </a:lnSpc>
              <a:spcBef>
                <a:spcPts val="260"/>
              </a:spcBef>
              <a:spcAft>
                <a:spcPts val="0"/>
              </a:spcAft>
              <a:buClr>
                <a:schemeClr val="dk2"/>
              </a:buClr>
              <a:buSzPts val="910"/>
              <a:buFont typeface="Verdana"/>
              <a:buNone/>
            </a:pPr>
            <a:r>
              <a:t/>
            </a:r>
            <a:endParaRPr b="1" i="0" sz="1300" u="none" cap="none" strike="noStrike">
              <a:solidFill>
                <a:schemeClr val="dk1"/>
              </a:solidFill>
              <a:latin typeface="Verdana"/>
              <a:ea typeface="Verdana"/>
              <a:cs typeface="Verdana"/>
              <a:sym typeface="Verdana"/>
            </a:endParaRPr>
          </a:p>
          <a:p>
            <a:pPr indent="-285115" lvl="0" marL="342900" marR="0" rtl="1" algn="r">
              <a:lnSpc>
                <a:spcPct val="100000"/>
              </a:lnSpc>
              <a:spcBef>
                <a:spcPts val="260"/>
              </a:spcBef>
              <a:spcAft>
                <a:spcPts val="0"/>
              </a:spcAft>
              <a:buClr>
                <a:schemeClr val="dk2"/>
              </a:buClr>
              <a:buSzPts val="910"/>
              <a:buFont typeface="Verdana"/>
              <a:buNone/>
            </a:pPr>
            <a:r>
              <a:t/>
            </a:r>
            <a:endParaRPr b="1" i="0" sz="1300" u="none" cap="none" strike="noStrike">
              <a:solidFill>
                <a:schemeClr val="dk1"/>
              </a:solidFill>
              <a:latin typeface="Verdana"/>
              <a:ea typeface="Verdana"/>
              <a:cs typeface="Verdana"/>
              <a:sym typeface="Verdana"/>
            </a:endParaRPr>
          </a:p>
          <a:p>
            <a:pPr indent="-342900" lvl="0" marL="342900" marR="0" rtl="1" algn="ctr">
              <a:lnSpc>
                <a:spcPct val="100000"/>
              </a:lnSpc>
              <a:spcBef>
                <a:spcPts val="32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A </a:t>
            </a:r>
            <a:r>
              <a:rPr b="1" i="0" lang="en-US" sz="1600" u="none" cap="none" strike="noStrike">
                <a:solidFill>
                  <a:srgbClr val="CC3300"/>
                </a:solidFill>
                <a:latin typeface="Verdana"/>
                <a:ea typeface="Verdana"/>
                <a:cs typeface="Verdana"/>
                <a:sym typeface="Verdana"/>
              </a:rPr>
              <a:t>daily</a:t>
            </a:r>
            <a:r>
              <a:rPr b="1" i="0" lang="en-US" sz="1600" u="none" cap="none" strike="noStrike">
                <a:solidFill>
                  <a:schemeClr val="dk1"/>
                </a:solidFill>
                <a:latin typeface="Verdana"/>
                <a:ea typeface="Verdana"/>
                <a:cs typeface="Verdana"/>
                <a:sym typeface="Verdana"/>
              </a:rPr>
              <a:t> newspaper is published </a:t>
            </a:r>
            <a:r>
              <a:rPr b="1" i="0" lang="en-US" sz="1600" u="none" cap="none" strike="noStrike">
                <a:solidFill>
                  <a:srgbClr val="CC3300"/>
                </a:solidFill>
                <a:latin typeface="Verdana"/>
                <a:ea typeface="Verdana"/>
                <a:cs typeface="Verdana"/>
                <a:sym typeface="Verdana"/>
              </a:rPr>
              <a:t>daily.</a:t>
            </a:r>
            <a:endParaRPr/>
          </a:p>
          <a:p>
            <a:pPr indent="-342900" lvl="0" marL="342900" marR="0" rtl="1" algn="ctr">
              <a:lnSpc>
                <a:spcPct val="100000"/>
              </a:lnSpc>
              <a:spcBef>
                <a:spcPts val="32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We get up </a:t>
            </a:r>
            <a:r>
              <a:rPr b="1" i="0" lang="en-US" sz="1600" u="none" cap="none" strike="noStrike">
                <a:solidFill>
                  <a:srgbClr val="CC3300"/>
                </a:solidFill>
                <a:latin typeface="Verdana"/>
                <a:ea typeface="Verdana"/>
                <a:cs typeface="Verdana"/>
                <a:sym typeface="Verdana"/>
              </a:rPr>
              <a:t>early </a:t>
            </a:r>
            <a:r>
              <a:rPr b="1" i="0" lang="en-US" sz="1600" u="none" cap="none" strike="noStrike">
                <a:solidFill>
                  <a:schemeClr val="dk1"/>
                </a:solidFill>
                <a:latin typeface="Verdana"/>
                <a:ea typeface="Verdana"/>
                <a:cs typeface="Verdana"/>
                <a:sym typeface="Verdana"/>
              </a:rPr>
              <a:t>to catch an </a:t>
            </a:r>
            <a:r>
              <a:rPr b="1" i="0" lang="en-US" sz="1600" u="none" cap="none" strike="noStrike">
                <a:solidFill>
                  <a:srgbClr val="CC3300"/>
                </a:solidFill>
                <a:latin typeface="Verdana"/>
                <a:ea typeface="Verdana"/>
                <a:cs typeface="Verdana"/>
                <a:sym typeface="Verdana"/>
              </a:rPr>
              <a:t>early</a:t>
            </a:r>
            <a:r>
              <a:rPr b="1" i="0" lang="en-US" sz="1600" u="none" cap="none" strike="noStrike">
                <a:solidFill>
                  <a:schemeClr val="dk1"/>
                </a:solidFill>
                <a:latin typeface="Verdana"/>
                <a:ea typeface="Verdana"/>
                <a:cs typeface="Verdana"/>
                <a:sym typeface="Verdana"/>
              </a:rPr>
              <a:t> train.</a:t>
            </a:r>
            <a:endParaRPr b="1" i="0" sz="1600" u="none" cap="none" strike="noStrike">
              <a:solidFill>
                <a:srgbClr val="CC3300"/>
              </a:solidFill>
              <a:latin typeface="Verdana"/>
              <a:ea typeface="Verdana"/>
              <a:cs typeface="Verdana"/>
              <a:sym typeface="Verdana"/>
            </a:endParaRPr>
          </a:p>
          <a:p>
            <a:pPr indent="-271780" lvl="0" marL="342900" marR="0" rtl="1" algn="r">
              <a:lnSpc>
                <a:spcPct val="100000"/>
              </a:lnSpc>
              <a:spcBef>
                <a:spcPts val="320"/>
              </a:spcBef>
              <a:spcAft>
                <a:spcPts val="0"/>
              </a:spcAft>
              <a:buClr>
                <a:schemeClr val="dk2"/>
              </a:buClr>
              <a:buSzPts val="1120"/>
              <a:buFont typeface="Verdana"/>
              <a:buNone/>
            </a:pPr>
            <a:r>
              <a:t/>
            </a:r>
            <a:endParaRPr b="1" i="0" sz="1600" u="none" cap="none" strike="noStrike">
              <a:solidFill>
                <a:schemeClr val="dk1"/>
              </a:solidFill>
              <a:latin typeface="Verdana"/>
              <a:ea typeface="Verdana"/>
              <a:cs typeface="Verdana"/>
              <a:sym typeface="Verdana"/>
            </a:endParaRPr>
          </a:p>
          <a:p>
            <a:pPr indent="-271780" lvl="0" marL="342900" marR="0" rtl="1" algn="r">
              <a:lnSpc>
                <a:spcPct val="100000"/>
              </a:lnSpc>
              <a:spcBef>
                <a:spcPts val="320"/>
              </a:spcBef>
              <a:spcAft>
                <a:spcPts val="0"/>
              </a:spcAft>
              <a:buClr>
                <a:schemeClr val="dk2"/>
              </a:buClr>
              <a:buSzPts val="1120"/>
              <a:buFont typeface="Verdana"/>
              <a:buNone/>
            </a:pPr>
            <a:r>
              <a:t/>
            </a:r>
            <a:endParaRPr b="1" i="0" sz="16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2875" name="Google Shape;2875;p116"/>
          <p:cNvGrpSpPr/>
          <p:nvPr/>
        </p:nvGrpSpPr>
        <p:grpSpPr>
          <a:xfrm>
            <a:off x="3657600" y="6248400"/>
            <a:ext cx="2514600" cy="381000"/>
            <a:chOff x="3657600" y="6248400"/>
            <a:chExt cx="2514600" cy="381000"/>
          </a:xfrm>
        </p:grpSpPr>
        <p:sp>
          <p:nvSpPr>
            <p:cNvPr id="2876" name="Google Shape;2876;p11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877" name="Google Shape;2877;p116"/>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878" name="Google Shape;2878;p116"/>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879" name="Google Shape;2879;p116"/>
          <p:cNvSpPr txBox="1"/>
          <p:nvPr/>
        </p:nvSpPr>
        <p:spPr>
          <a:xfrm>
            <a:off x="6858000" y="3581400"/>
            <a:ext cx="246062" cy="274637"/>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1" i="0" lang="en-US" sz="1800" u="none" cap="none" strike="noStrike">
                <a:solidFill>
                  <a:srgbClr val="FFFF00"/>
                </a:solidFill>
                <a:latin typeface="Tahoma"/>
                <a:ea typeface="Tahoma"/>
                <a:cs typeface="Tahoma"/>
                <a:sym typeface="Tahoma"/>
              </a:rPr>
              <a:t>ly</a:t>
            </a:r>
            <a:endParaRPr/>
          </a:p>
        </p:txBody>
      </p:sp>
      <p:sp>
        <p:nvSpPr>
          <p:cNvPr id="2880" name="Google Shape;2880;p116"/>
          <p:cNvSpPr txBox="1"/>
          <p:nvPr/>
        </p:nvSpPr>
        <p:spPr>
          <a:xfrm>
            <a:off x="3962400" y="3124200"/>
            <a:ext cx="225425" cy="244475"/>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1" i="0" lang="en-US" sz="1600" u="none" cap="none" strike="noStrike">
                <a:solidFill>
                  <a:srgbClr val="FFFF00"/>
                </a:solidFill>
                <a:latin typeface="Tahoma"/>
                <a:ea typeface="Tahoma"/>
                <a:cs typeface="Tahoma"/>
                <a:sym typeface="Tahoma"/>
              </a:rPr>
              <a:t>ly</a:t>
            </a:r>
            <a:endParaRPr/>
          </a:p>
        </p:txBody>
      </p:sp>
      <p:grpSp>
        <p:nvGrpSpPr>
          <p:cNvPr id="2881" name="Google Shape;2881;p116"/>
          <p:cNvGrpSpPr/>
          <p:nvPr/>
        </p:nvGrpSpPr>
        <p:grpSpPr>
          <a:xfrm>
            <a:off x="2819400" y="4038600"/>
            <a:ext cx="4506912" cy="850900"/>
            <a:chOff x="2819400" y="4038600"/>
            <a:chExt cx="4506912" cy="850900"/>
          </a:xfrm>
        </p:grpSpPr>
        <p:sp>
          <p:nvSpPr>
            <p:cNvPr id="2882" name="Google Shape;2882;p116"/>
            <p:cNvSpPr txBox="1"/>
            <p:nvPr/>
          </p:nvSpPr>
          <p:spPr>
            <a:xfrm>
              <a:off x="5110162" y="4373562"/>
              <a:ext cx="2216150" cy="5159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      yearly</a:t>
              </a:r>
              <a:r>
                <a:rPr b="1" i="0" lang="en-US" sz="1600" u="none" cap="none" strike="noStrike">
                  <a:solidFill>
                    <a:schemeClr val="dk1"/>
                  </a:solidFill>
                  <a:latin typeface="Verdana"/>
                  <a:ea typeface="Verdana"/>
                  <a:cs typeface="Verdana"/>
                  <a:sym typeface="Verdana"/>
                </a:rPr>
                <a:t>سنوياً                           </a:t>
              </a:r>
              <a:endParaRPr/>
            </a:p>
          </p:txBody>
        </p:sp>
        <p:sp>
          <p:nvSpPr>
            <p:cNvPr id="2883" name="Google Shape;2883;p116"/>
            <p:cNvSpPr txBox="1"/>
            <p:nvPr/>
          </p:nvSpPr>
          <p:spPr>
            <a:xfrm>
              <a:off x="2819400" y="4373562"/>
              <a:ext cx="2290762" cy="5159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     monthly</a:t>
              </a:r>
              <a:r>
                <a:rPr b="1" i="0" lang="en-US" sz="1600" u="none" cap="none" strike="noStrike">
                  <a:solidFill>
                    <a:schemeClr val="dk1"/>
                  </a:solidFill>
                  <a:latin typeface="Verdana"/>
                  <a:ea typeface="Verdana"/>
                  <a:cs typeface="Verdana"/>
                  <a:sym typeface="Verdana"/>
                </a:rPr>
                <a:t>شهرياً                        </a:t>
              </a:r>
              <a:endParaRPr/>
            </a:p>
          </p:txBody>
        </p:sp>
        <p:sp>
          <p:nvSpPr>
            <p:cNvPr id="2884" name="Google Shape;2884;p116"/>
            <p:cNvSpPr txBox="1"/>
            <p:nvPr/>
          </p:nvSpPr>
          <p:spPr>
            <a:xfrm>
              <a:off x="5110162" y="4038600"/>
              <a:ext cx="2216150" cy="3349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     weekly</a:t>
              </a:r>
              <a:r>
                <a:rPr b="1" i="0" lang="en-US" sz="1600" u="none" cap="none" strike="noStrike">
                  <a:solidFill>
                    <a:schemeClr val="dk1"/>
                  </a:solidFill>
                  <a:latin typeface="Verdana"/>
                  <a:ea typeface="Verdana"/>
                  <a:cs typeface="Verdana"/>
                  <a:sym typeface="Verdana"/>
                </a:rPr>
                <a:t>أسبوعياً                          </a:t>
              </a:r>
              <a:endParaRPr/>
            </a:p>
          </p:txBody>
        </p:sp>
        <p:sp>
          <p:nvSpPr>
            <p:cNvPr id="2885" name="Google Shape;2885;p116"/>
            <p:cNvSpPr txBox="1"/>
            <p:nvPr/>
          </p:nvSpPr>
          <p:spPr>
            <a:xfrm>
              <a:off x="2819400" y="4038600"/>
              <a:ext cx="2290762" cy="3349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     daily</a:t>
              </a:r>
              <a:r>
                <a:rPr b="1" i="0" lang="en-US" sz="1600" u="none" cap="none" strike="noStrike">
                  <a:solidFill>
                    <a:schemeClr val="dk1"/>
                  </a:solidFill>
                  <a:latin typeface="Verdana"/>
                  <a:ea typeface="Verdana"/>
                  <a:cs typeface="Verdana"/>
                  <a:sym typeface="Verdana"/>
                </a:rPr>
                <a:t>يومياً                              </a:t>
              </a:r>
              <a:endParaRPr/>
            </a:p>
          </p:txBody>
        </p:sp>
        <p:cxnSp>
          <p:nvCxnSpPr>
            <p:cNvPr id="2886" name="Google Shape;2886;p116"/>
            <p:cNvCxnSpPr/>
            <p:nvPr/>
          </p:nvCxnSpPr>
          <p:spPr>
            <a:xfrm>
              <a:off x="2819400" y="4038600"/>
              <a:ext cx="4506912" cy="0"/>
            </a:xfrm>
            <a:prstGeom prst="straightConnector1">
              <a:avLst/>
            </a:prstGeom>
            <a:noFill/>
            <a:ln cap="sq" cmpd="sng" w="28575">
              <a:solidFill>
                <a:schemeClr val="dk1"/>
              </a:solidFill>
              <a:prstDash val="solid"/>
              <a:miter lim="8000"/>
              <a:headEnd len="sm" w="sm" type="none"/>
              <a:tailEnd len="sm" w="sm" type="none"/>
            </a:ln>
          </p:spPr>
        </p:cxnSp>
        <p:cxnSp>
          <p:nvCxnSpPr>
            <p:cNvPr id="2887" name="Google Shape;2887;p116"/>
            <p:cNvCxnSpPr/>
            <p:nvPr/>
          </p:nvCxnSpPr>
          <p:spPr>
            <a:xfrm>
              <a:off x="2819400" y="4373562"/>
              <a:ext cx="4506912" cy="0"/>
            </a:xfrm>
            <a:prstGeom prst="straightConnector1">
              <a:avLst/>
            </a:prstGeom>
            <a:noFill/>
            <a:ln cap="rnd" cmpd="sng" w="12700">
              <a:solidFill>
                <a:schemeClr val="dk1"/>
              </a:solidFill>
              <a:prstDash val="solid"/>
              <a:miter lim="8000"/>
              <a:headEnd len="sm" w="sm" type="none"/>
              <a:tailEnd len="sm" w="sm" type="none"/>
            </a:ln>
          </p:spPr>
        </p:cxnSp>
        <p:cxnSp>
          <p:nvCxnSpPr>
            <p:cNvPr id="2888" name="Google Shape;2888;p116"/>
            <p:cNvCxnSpPr/>
            <p:nvPr/>
          </p:nvCxnSpPr>
          <p:spPr>
            <a:xfrm>
              <a:off x="2819400" y="4889500"/>
              <a:ext cx="4506912" cy="0"/>
            </a:xfrm>
            <a:prstGeom prst="straightConnector1">
              <a:avLst/>
            </a:prstGeom>
            <a:noFill/>
            <a:ln cap="sq" cmpd="sng" w="28575">
              <a:solidFill>
                <a:schemeClr val="dk1"/>
              </a:solidFill>
              <a:prstDash val="solid"/>
              <a:miter lim="8000"/>
              <a:headEnd len="sm" w="sm" type="none"/>
              <a:tailEnd len="sm" w="sm" type="none"/>
            </a:ln>
          </p:spPr>
        </p:cxnSp>
        <p:cxnSp>
          <p:nvCxnSpPr>
            <p:cNvPr id="2889" name="Google Shape;2889;p116"/>
            <p:cNvCxnSpPr/>
            <p:nvPr/>
          </p:nvCxnSpPr>
          <p:spPr>
            <a:xfrm>
              <a:off x="2819400" y="4038600"/>
              <a:ext cx="0" cy="850900"/>
            </a:xfrm>
            <a:prstGeom prst="straightConnector1">
              <a:avLst/>
            </a:prstGeom>
            <a:noFill/>
            <a:ln cap="sq" cmpd="sng" w="28575">
              <a:solidFill>
                <a:schemeClr val="dk1"/>
              </a:solidFill>
              <a:prstDash val="solid"/>
              <a:miter lim="8000"/>
              <a:headEnd len="sm" w="sm" type="none"/>
              <a:tailEnd len="sm" w="sm" type="none"/>
            </a:ln>
          </p:spPr>
        </p:cxnSp>
        <p:cxnSp>
          <p:nvCxnSpPr>
            <p:cNvPr id="2890" name="Google Shape;2890;p116"/>
            <p:cNvCxnSpPr/>
            <p:nvPr/>
          </p:nvCxnSpPr>
          <p:spPr>
            <a:xfrm>
              <a:off x="5110162" y="4038600"/>
              <a:ext cx="0" cy="850900"/>
            </a:xfrm>
            <a:prstGeom prst="straightConnector1">
              <a:avLst/>
            </a:prstGeom>
            <a:noFill/>
            <a:ln cap="rnd" cmpd="sng" w="12700">
              <a:solidFill>
                <a:schemeClr val="dk1"/>
              </a:solidFill>
              <a:prstDash val="solid"/>
              <a:miter lim="8000"/>
              <a:headEnd len="sm" w="sm" type="none"/>
              <a:tailEnd len="sm" w="sm" type="none"/>
            </a:ln>
          </p:spPr>
        </p:cxnSp>
        <p:cxnSp>
          <p:nvCxnSpPr>
            <p:cNvPr id="2891" name="Google Shape;2891;p116"/>
            <p:cNvCxnSpPr/>
            <p:nvPr/>
          </p:nvCxnSpPr>
          <p:spPr>
            <a:xfrm>
              <a:off x="7326312" y="4038600"/>
              <a:ext cx="0" cy="850900"/>
            </a:xfrm>
            <a:prstGeom prst="straightConnector1">
              <a:avLst/>
            </a:prstGeom>
            <a:noFill/>
            <a:ln cap="sq" cmpd="sng" w="28575">
              <a:solidFill>
                <a:schemeClr val="dk1"/>
              </a:solidFill>
              <a:prstDash val="solid"/>
              <a:miter lim="8000"/>
              <a:headEnd len="sm" w="sm" type="none"/>
              <a:tailEnd len="sm" w="sm" type="none"/>
            </a:ln>
          </p:spPr>
        </p:cxnSp>
      </p:grpSp>
      <p:sp>
        <p:nvSpPr>
          <p:cNvPr id="2892" name="Google Shape;2892;p11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96" name="Shape 2896"/>
        <p:cNvGrpSpPr/>
        <p:nvPr/>
      </p:nvGrpSpPr>
      <p:grpSpPr>
        <a:xfrm>
          <a:off x="0" y="0"/>
          <a:ext cx="0" cy="0"/>
          <a:chOff x="0" y="0"/>
          <a:chExt cx="0" cy="0"/>
        </a:xfrm>
      </p:grpSpPr>
      <p:sp>
        <p:nvSpPr>
          <p:cNvPr id="2897" name="Google Shape;2897;p11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898" name="Google Shape;2898;p117"/>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dk2"/>
              </a:buClr>
              <a:buFont typeface="Arial"/>
              <a:buNone/>
            </a:pPr>
            <a:r>
              <a:rPr b="0" i="0" lang="en-US" sz="2800" u="none" cap="none" strike="noStrike">
                <a:solidFill>
                  <a:schemeClr val="dk2"/>
                </a:solidFill>
                <a:latin typeface="Arial"/>
                <a:ea typeface="Arial"/>
                <a:cs typeface="Arial"/>
                <a:sym typeface="Arial"/>
              </a:rPr>
              <a:t>الظروف [الأحوال] Adverbs    </a:t>
            </a:r>
            <a:endParaRPr/>
          </a:p>
        </p:txBody>
      </p:sp>
      <p:sp>
        <p:nvSpPr>
          <p:cNvPr id="2899" name="Google Shape;2899;p117"/>
          <p:cNvSpPr txBox="1"/>
          <p:nvPr>
            <p:ph idx="1" type="body"/>
          </p:nvPr>
        </p:nvSpPr>
        <p:spPr>
          <a:xfrm>
            <a:off x="1676400" y="1600200"/>
            <a:ext cx="6589712" cy="43561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90000"/>
              </a:lnSpc>
              <a:spcBef>
                <a:spcPts val="0"/>
              </a:spcBef>
              <a:spcAft>
                <a:spcPts val="0"/>
              </a:spcAft>
              <a:buClr>
                <a:schemeClr val="dk2"/>
              </a:buClr>
              <a:buFont typeface="Verdana"/>
              <a:buNone/>
            </a:pPr>
            <a:r>
              <a:rPr b="1" i="0" lang="en-US" sz="1700" u="none" cap="none" strike="noStrike">
                <a:solidFill>
                  <a:srgbClr val="0000CC"/>
                </a:solidFill>
                <a:latin typeface="Verdana"/>
                <a:ea typeface="Verdana"/>
                <a:cs typeface="Verdana"/>
                <a:sym typeface="Verdana"/>
              </a:rPr>
              <a:t>Adverbs of frequency </a:t>
            </a:r>
            <a:r>
              <a:rPr b="0" i="0" lang="en-US" sz="1700" u="none" cap="none" strike="noStrike">
                <a:solidFill>
                  <a:schemeClr val="dk1"/>
                </a:solidFill>
                <a:latin typeface="Verdana"/>
                <a:ea typeface="Verdana"/>
                <a:cs typeface="Verdana"/>
                <a:sym typeface="Verdana"/>
              </a:rPr>
              <a:t>tell how often we do something</a:t>
            </a:r>
            <a:endParaRPr/>
          </a:p>
          <a:p>
            <a:pPr indent="-342900" lvl="0" marL="342900" marR="0" rtl="1" algn="r">
              <a:lnSpc>
                <a:spcPct val="90000"/>
              </a:lnSpc>
              <a:spcBef>
                <a:spcPts val="340"/>
              </a:spcBef>
              <a:spcAft>
                <a:spcPts val="0"/>
              </a:spcAft>
              <a:buClr>
                <a:schemeClr val="dk2"/>
              </a:buClr>
              <a:buFont typeface="Verdana"/>
              <a:buNone/>
            </a:pPr>
            <a:r>
              <a:rPr b="1" i="0" lang="en-US" sz="1700" u="none" cap="none" strike="noStrike">
                <a:solidFill>
                  <a:srgbClr val="0000CC"/>
                </a:solidFill>
                <a:latin typeface="Verdana"/>
                <a:ea typeface="Verdana"/>
                <a:cs typeface="Verdana"/>
                <a:sym typeface="Verdana"/>
              </a:rPr>
              <a:t> </a:t>
            </a:r>
            <a:r>
              <a:rPr b="1" i="0" lang="en-US" sz="1700" u="none" cap="none" strike="noStrike">
                <a:solidFill>
                  <a:srgbClr val="FFFF00"/>
                </a:solidFill>
                <a:latin typeface="Verdana"/>
                <a:ea typeface="Verdana"/>
                <a:cs typeface="Verdana"/>
                <a:sym typeface="Verdana"/>
              </a:rPr>
              <a:t>:</a:t>
            </a:r>
            <a:endParaRPr b="0" i="0" sz="1700" u="none" cap="none" strike="noStrike">
              <a:solidFill>
                <a:schemeClr val="dk1"/>
              </a:solidFill>
              <a:latin typeface="Verdana"/>
              <a:ea typeface="Verdana"/>
              <a:cs typeface="Verdana"/>
              <a:sym typeface="Verdana"/>
            </a:endParaRPr>
          </a:p>
          <a:p>
            <a:pPr indent="-342900" lvl="0" marL="342900" marR="0" rtl="1" algn="r">
              <a:lnSpc>
                <a:spcPct val="90000"/>
              </a:lnSpc>
              <a:spcBef>
                <a:spcPts val="340"/>
              </a:spcBef>
              <a:spcAft>
                <a:spcPts val="0"/>
              </a:spcAft>
              <a:buClr>
                <a:schemeClr val="dk2"/>
              </a:buClr>
              <a:buFont typeface="Verdana"/>
              <a:buNone/>
            </a:pPr>
            <a:r>
              <a:rPr b="1" i="0" lang="en-US" sz="1700" u="none" cap="none" strike="noStrike">
                <a:solidFill>
                  <a:srgbClr val="0000CC"/>
                </a:solidFill>
                <a:latin typeface="Verdana"/>
                <a:ea typeface="Verdana"/>
                <a:cs typeface="Verdana"/>
                <a:sym typeface="Verdana"/>
              </a:rPr>
              <a:t>الظروف الدالة على التكرار</a:t>
            </a:r>
            <a:r>
              <a:rPr b="0" i="0" lang="en-US" sz="1700" u="none" cap="none" strike="noStrike">
                <a:solidFill>
                  <a:schemeClr val="dk1"/>
                </a:solidFill>
                <a:latin typeface="Verdana"/>
                <a:ea typeface="Verdana"/>
                <a:cs typeface="Verdana"/>
                <a:sym typeface="Verdana"/>
              </a:rPr>
              <a:t> </a:t>
            </a:r>
            <a:r>
              <a:rPr b="1" i="0" lang="en-US" sz="1700" u="none" cap="none" strike="noStrike">
                <a:solidFill>
                  <a:schemeClr val="dk1"/>
                </a:solidFill>
                <a:latin typeface="Verdana"/>
                <a:ea typeface="Verdana"/>
                <a:cs typeface="Verdana"/>
                <a:sym typeface="Verdana"/>
              </a:rPr>
              <a:t>:التي تخبرنا عن عدد مرات حدوث الشيء. ومن هذه الظروف:</a:t>
            </a:r>
            <a:r>
              <a:rPr b="0" i="0" lang="en-US" sz="1700" u="none" cap="none" strike="noStrike">
                <a:solidFill>
                  <a:schemeClr val="dk1"/>
                </a:solidFill>
                <a:latin typeface="Verdana"/>
                <a:ea typeface="Verdana"/>
                <a:cs typeface="Verdana"/>
                <a:sym typeface="Verdana"/>
              </a:rPr>
              <a:t> </a:t>
            </a:r>
            <a:endParaRPr/>
          </a:p>
          <a:p>
            <a:pPr indent="-342900" lvl="0" marL="342900" marR="0" rtl="1" algn="r">
              <a:lnSpc>
                <a:spcPct val="90000"/>
              </a:lnSpc>
              <a:spcBef>
                <a:spcPts val="640"/>
              </a:spcBef>
              <a:spcAft>
                <a:spcPts val="0"/>
              </a:spcAft>
              <a:buClr>
                <a:schemeClr val="dk2"/>
              </a:buClr>
              <a:buFont typeface="Verdana"/>
              <a:buNone/>
            </a:pPr>
            <a:r>
              <a:rPr b="0" i="0" lang="en-US" sz="3200" u="none" cap="none" strike="noStrike">
                <a:solidFill>
                  <a:schemeClr val="dk1"/>
                </a:solidFill>
                <a:latin typeface="Verdana"/>
                <a:ea typeface="Verdana"/>
                <a:cs typeface="Verdana"/>
                <a:sym typeface="Verdana"/>
              </a:rPr>
              <a:t>       </a:t>
            </a:r>
            <a:endParaRPr b="0" i="0" sz="2000" u="none" cap="none" strike="noStrike">
              <a:solidFill>
                <a:schemeClr val="dk1"/>
              </a:solidFill>
              <a:latin typeface="Verdana"/>
              <a:ea typeface="Verdana"/>
              <a:cs typeface="Verdana"/>
              <a:sym typeface="Verdana"/>
            </a:endParaRPr>
          </a:p>
          <a:p>
            <a:pPr indent="-245109" lvl="0" marL="342900" marR="0" rtl="1" algn="r">
              <a:lnSpc>
                <a:spcPct val="100000"/>
              </a:lnSpc>
              <a:spcBef>
                <a:spcPts val="440"/>
              </a:spcBef>
              <a:spcAft>
                <a:spcPts val="0"/>
              </a:spcAft>
              <a:buClr>
                <a:schemeClr val="dk2"/>
              </a:buClr>
              <a:buSzPts val="1540"/>
              <a:buFont typeface="Verdana"/>
              <a:buNone/>
            </a:pPr>
            <a:r>
              <a:t/>
            </a:r>
            <a:endParaRPr b="0" i="0" sz="2200" u="sng" cap="none" strike="noStrike">
              <a:solidFill>
                <a:srgbClr val="FFFF00"/>
              </a:solidFill>
              <a:latin typeface="Verdana"/>
              <a:ea typeface="Verdana"/>
              <a:cs typeface="Verdana"/>
              <a:sym typeface="Verdana"/>
            </a:endParaRPr>
          </a:p>
          <a:p>
            <a:pPr indent="-245109" lvl="0" marL="342900" marR="0" rtl="1" algn="r">
              <a:lnSpc>
                <a:spcPct val="100000"/>
              </a:lnSpc>
              <a:spcBef>
                <a:spcPts val="440"/>
              </a:spcBef>
              <a:spcAft>
                <a:spcPts val="0"/>
              </a:spcAft>
              <a:buClr>
                <a:schemeClr val="dk2"/>
              </a:buClr>
              <a:buSzPts val="1540"/>
              <a:buFont typeface="Verdana"/>
              <a:buNone/>
            </a:pPr>
            <a:r>
              <a:t/>
            </a:r>
            <a:endParaRPr b="0" i="0" sz="2200" u="sng" cap="none" strike="noStrike">
              <a:solidFill>
                <a:srgbClr val="FFFF00"/>
              </a:solidFill>
              <a:latin typeface="Verdana"/>
              <a:ea typeface="Verdana"/>
              <a:cs typeface="Verdana"/>
              <a:sym typeface="Verdana"/>
            </a:endParaRPr>
          </a:p>
          <a:p>
            <a:pPr indent="-245109" lvl="0" marL="342900" marR="0" rtl="1" algn="r">
              <a:lnSpc>
                <a:spcPct val="100000"/>
              </a:lnSpc>
              <a:spcBef>
                <a:spcPts val="440"/>
              </a:spcBef>
              <a:spcAft>
                <a:spcPts val="0"/>
              </a:spcAft>
              <a:buClr>
                <a:schemeClr val="dk2"/>
              </a:buClr>
              <a:buSzPts val="1540"/>
              <a:buFont typeface="Verdana"/>
              <a:buNone/>
            </a:pPr>
            <a:r>
              <a:t/>
            </a:r>
            <a:endParaRPr b="0" i="0" sz="2200" u="sng" cap="none" strike="noStrike">
              <a:solidFill>
                <a:srgbClr val="FFFF00"/>
              </a:solidFill>
              <a:latin typeface="Verdana"/>
              <a:ea typeface="Verdana"/>
              <a:cs typeface="Verdana"/>
              <a:sym typeface="Verdana"/>
            </a:endParaRPr>
          </a:p>
          <a:p>
            <a:pPr indent="-245109" lvl="0" marL="342900" marR="0" rtl="1" algn="r">
              <a:lnSpc>
                <a:spcPct val="100000"/>
              </a:lnSpc>
              <a:spcBef>
                <a:spcPts val="440"/>
              </a:spcBef>
              <a:spcAft>
                <a:spcPts val="0"/>
              </a:spcAft>
              <a:buClr>
                <a:schemeClr val="dk2"/>
              </a:buClr>
              <a:buSzPts val="1540"/>
              <a:buFont typeface="Verdana"/>
              <a:buNone/>
            </a:pPr>
            <a:r>
              <a:t/>
            </a:r>
            <a:endParaRPr b="0" i="0" sz="2200" u="sng" cap="none" strike="noStrike">
              <a:solidFill>
                <a:srgbClr val="FFFF00"/>
              </a:solidFill>
              <a:latin typeface="Verdana"/>
              <a:ea typeface="Verdana"/>
              <a:cs typeface="Verdana"/>
              <a:sym typeface="Verdana"/>
            </a:endParaRPr>
          </a:p>
          <a:p>
            <a:pPr indent="-342900" lvl="0" marL="342900" marR="0" rtl="1" algn="r">
              <a:lnSpc>
                <a:spcPct val="90000"/>
              </a:lnSpc>
              <a:spcBef>
                <a:spcPts val="400"/>
              </a:spcBef>
              <a:spcAft>
                <a:spcPts val="0"/>
              </a:spcAft>
              <a:buClr>
                <a:schemeClr val="dk2"/>
              </a:buClr>
              <a:buFont typeface="Verdana"/>
              <a:buNone/>
            </a:pPr>
            <a:r>
              <a:rPr b="0" i="0" lang="en-US" sz="2000" u="none" cap="none" strike="noStrike">
                <a:solidFill>
                  <a:srgbClr val="0000CC"/>
                </a:solidFill>
                <a:latin typeface="Verdana"/>
                <a:ea typeface="Verdana"/>
                <a:cs typeface="Verdana"/>
                <a:sym typeface="Verdana"/>
              </a:rPr>
              <a:t>فعل يكون</a:t>
            </a:r>
            <a:r>
              <a:rPr b="0" i="0" lang="en-US" sz="2000" u="none" cap="none" strike="noStrike">
                <a:solidFill>
                  <a:schemeClr val="dk1"/>
                </a:solidFill>
                <a:latin typeface="Verdana"/>
                <a:ea typeface="Verdana"/>
                <a:cs typeface="Verdana"/>
                <a:sym typeface="Verdana"/>
              </a:rPr>
              <a:t>: يأتي ظرف التكرار بعد الفعل المساعد </a:t>
            </a:r>
            <a:r>
              <a:rPr b="0" i="0" lang="en-US" sz="2000" u="sng" cap="none" strike="noStrike">
                <a:solidFill>
                  <a:srgbClr val="0000CC"/>
                </a:solidFill>
                <a:latin typeface="Verdana"/>
                <a:ea typeface="Verdana"/>
                <a:cs typeface="Verdana"/>
                <a:sym typeface="Verdana"/>
              </a:rPr>
              <a:t>Verb to BE:</a:t>
            </a:r>
            <a:r>
              <a:rPr b="0" i="0" lang="en-US" sz="2000" u="none" cap="none" strike="noStrike">
                <a:solidFill>
                  <a:srgbClr val="0000CC"/>
                </a:solidFill>
                <a:latin typeface="Verdana"/>
                <a:ea typeface="Verdana"/>
                <a:cs typeface="Verdana"/>
                <a:sym typeface="Verdana"/>
              </a:rPr>
              <a:t> </a:t>
            </a:r>
            <a:endParaRPr b="0" i="0" sz="2000" u="none" cap="none" strike="noStrike">
              <a:solidFill>
                <a:schemeClr val="dk1"/>
              </a:solidFill>
              <a:latin typeface="Verdana"/>
              <a:ea typeface="Verdana"/>
              <a:cs typeface="Verdana"/>
              <a:sym typeface="Verdana"/>
            </a:endParaRPr>
          </a:p>
          <a:p>
            <a:pPr indent="-342900" lvl="0" marL="342900" marR="0" rtl="1" algn="ctr">
              <a:lnSpc>
                <a:spcPct val="9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Ali is </a:t>
            </a:r>
            <a:r>
              <a:rPr b="0" i="0" lang="en-US" sz="2000" u="none" cap="none" strike="noStrike">
                <a:solidFill>
                  <a:srgbClr val="CC3300"/>
                </a:solidFill>
                <a:latin typeface="Verdana"/>
                <a:ea typeface="Verdana"/>
                <a:cs typeface="Verdana"/>
                <a:sym typeface="Verdana"/>
              </a:rPr>
              <a:t>always</a:t>
            </a:r>
            <a:r>
              <a:rPr b="0" i="0" lang="en-US" sz="2000" u="none" cap="none" strike="noStrike">
                <a:solidFill>
                  <a:schemeClr val="dk1"/>
                </a:solidFill>
                <a:latin typeface="Verdana"/>
                <a:ea typeface="Verdana"/>
                <a:cs typeface="Verdana"/>
                <a:sym typeface="Verdana"/>
              </a:rPr>
              <a:t> on time.</a:t>
            </a:r>
            <a:endParaRPr/>
          </a:p>
          <a:p>
            <a:pPr indent="-342900" lvl="0" marL="342900" marR="0" rtl="1" algn="r">
              <a:lnSpc>
                <a:spcPct val="90000"/>
              </a:lnSpc>
              <a:spcBef>
                <a:spcPts val="400"/>
              </a:spcBef>
              <a:spcAft>
                <a:spcPts val="0"/>
              </a:spcAft>
              <a:buClr>
                <a:schemeClr val="dk2"/>
              </a:buClr>
              <a:buFont typeface="Verdana"/>
              <a:buNone/>
            </a:pPr>
            <a:r>
              <a:rPr b="0" i="0" lang="en-US" sz="2000" u="none" cap="none" strike="noStrike">
                <a:solidFill>
                  <a:srgbClr val="0000CC"/>
                </a:solidFill>
                <a:latin typeface="Verdana"/>
                <a:ea typeface="Verdana"/>
                <a:cs typeface="Verdana"/>
                <a:sym typeface="Verdana"/>
              </a:rPr>
              <a:t>الأفعال الأخرى</a:t>
            </a:r>
            <a:r>
              <a:rPr b="0" i="0" lang="en-US" sz="2000" u="none" cap="none" strike="noStrike">
                <a:solidFill>
                  <a:schemeClr val="dk1"/>
                </a:solidFill>
                <a:latin typeface="Verdana"/>
                <a:ea typeface="Verdana"/>
                <a:cs typeface="Verdana"/>
                <a:sym typeface="Verdana"/>
              </a:rPr>
              <a:t>: يأتي ظرف التكرار قبل الفعل العادي </a:t>
            </a:r>
            <a:r>
              <a:rPr b="0" i="0" lang="en-US" sz="2000" u="sng" cap="none" strike="noStrike">
                <a:solidFill>
                  <a:srgbClr val="0000CC"/>
                </a:solidFill>
                <a:latin typeface="Verdana"/>
                <a:ea typeface="Verdana"/>
                <a:cs typeface="Verdana"/>
                <a:sym typeface="Verdana"/>
              </a:rPr>
              <a:t>Other Verbs:</a:t>
            </a:r>
            <a:r>
              <a:rPr b="0" i="0" lang="en-US" sz="2000" u="none" cap="none" strike="noStrike">
                <a:solidFill>
                  <a:srgbClr val="0000CC"/>
                </a:solidFill>
                <a:latin typeface="Verdana"/>
                <a:ea typeface="Verdana"/>
                <a:cs typeface="Verdana"/>
                <a:sym typeface="Verdana"/>
              </a:rPr>
              <a:t> </a:t>
            </a:r>
            <a:endParaRPr b="0" i="0" sz="2000" u="none" cap="none" strike="noStrike">
              <a:solidFill>
                <a:schemeClr val="dk1"/>
              </a:solidFill>
              <a:latin typeface="Verdana"/>
              <a:ea typeface="Verdana"/>
              <a:cs typeface="Verdana"/>
              <a:sym typeface="Verdana"/>
            </a:endParaRPr>
          </a:p>
          <a:p>
            <a:pPr indent="-342900" lvl="0" marL="342900" marR="0" rtl="1" algn="ctr">
              <a:lnSpc>
                <a:spcPct val="9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Ali </a:t>
            </a:r>
            <a:r>
              <a:rPr b="0" i="0" lang="en-US" sz="2000" u="none" cap="none" strike="noStrike">
                <a:solidFill>
                  <a:srgbClr val="CC3300"/>
                </a:solidFill>
                <a:latin typeface="Verdana"/>
                <a:ea typeface="Verdana"/>
                <a:cs typeface="Verdana"/>
                <a:sym typeface="Verdana"/>
              </a:rPr>
              <a:t>sometimes</a:t>
            </a:r>
            <a:r>
              <a:rPr b="0" i="0" lang="en-US" sz="2000" u="none" cap="none" strike="noStrike">
                <a:solidFill>
                  <a:schemeClr val="dk1"/>
                </a:solidFill>
                <a:latin typeface="Verdana"/>
                <a:ea typeface="Verdana"/>
                <a:cs typeface="Verdana"/>
                <a:sym typeface="Verdana"/>
              </a:rPr>
              <a:t> reads a book.</a:t>
            </a:r>
            <a:endParaRPr/>
          </a:p>
          <a:p>
            <a:pPr indent="-254000" lvl="0" marL="342900" marR="0" rtl="1" algn="r">
              <a:lnSpc>
                <a:spcPct val="100000"/>
              </a:lnSpc>
              <a:spcBef>
                <a:spcPts val="400"/>
              </a:spcBef>
              <a:spcAft>
                <a:spcPts val="0"/>
              </a:spcAft>
              <a:buClr>
                <a:schemeClr val="dk2"/>
              </a:buClr>
              <a:buSzPts val="1400"/>
              <a:buFont typeface="Verdana"/>
              <a:buNone/>
            </a:pPr>
            <a:r>
              <a:t/>
            </a:r>
            <a:endParaRPr b="0" i="0" sz="20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2900" name="Google Shape;2900;p117"/>
          <p:cNvGrpSpPr/>
          <p:nvPr/>
        </p:nvGrpSpPr>
        <p:grpSpPr>
          <a:xfrm>
            <a:off x="3657600" y="6248400"/>
            <a:ext cx="2514600" cy="381000"/>
            <a:chOff x="3657600" y="6248400"/>
            <a:chExt cx="2514600" cy="381000"/>
          </a:xfrm>
        </p:grpSpPr>
        <p:sp>
          <p:nvSpPr>
            <p:cNvPr id="2901" name="Google Shape;2901;p11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902" name="Google Shape;2902;p117"/>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903" name="Google Shape;2903;p117"/>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2904" name="Google Shape;2904;p117"/>
          <p:cNvGrpSpPr/>
          <p:nvPr/>
        </p:nvGrpSpPr>
        <p:grpSpPr>
          <a:xfrm>
            <a:off x="2667000" y="2895600"/>
            <a:ext cx="4508500" cy="1296987"/>
            <a:chOff x="2667000" y="2895600"/>
            <a:chExt cx="4508500" cy="1296987"/>
          </a:xfrm>
        </p:grpSpPr>
        <p:sp>
          <p:nvSpPr>
            <p:cNvPr id="2905" name="Google Shape;2905;p117"/>
            <p:cNvSpPr txBox="1"/>
            <p:nvPr/>
          </p:nvSpPr>
          <p:spPr>
            <a:xfrm>
              <a:off x="4957762" y="3551237"/>
              <a:ext cx="2217737" cy="3206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نادراً جداً </a:t>
              </a:r>
              <a:r>
                <a:rPr b="1" i="0" lang="en-US" sz="1400" u="none" cap="none" strike="noStrike">
                  <a:solidFill>
                    <a:srgbClr val="0000CC"/>
                  </a:solidFill>
                  <a:latin typeface="Verdana"/>
                  <a:ea typeface="Verdana"/>
                  <a:cs typeface="Verdana"/>
                  <a:sym typeface="Verdana"/>
                </a:rPr>
                <a:t>rarely     </a:t>
              </a:r>
              <a:r>
                <a:rPr b="1" i="0" lang="en-US" sz="1400" u="none" cap="none" strike="noStrike">
                  <a:solidFill>
                    <a:schemeClr val="dk1"/>
                  </a:solidFill>
                  <a:latin typeface="Verdana"/>
                  <a:ea typeface="Verdana"/>
                  <a:cs typeface="Verdana"/>
                  <a:sym typeface="Verdana"/>
                </a:rPr>
                <a:t> </a:t>
              </a:r>
              <a:endParaRPr/>
            </a:p>
          </p:txBody>
        </p:sp>
        <p:sp>
          <p:nvSpPr>
            <p:cNvPr id="2906" name="Google Shape;2906;p117"/>
            <p:cNvSpPr txBox="1"/>
            <p:nvPr/>
          </p:nvSpPr>
          <p:spPr>
            <a:xfrm>
              <a:off x="2667000" y="3551237"/>
              <a:ext cx="2290762" cy="3206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نادراً     </a:t>
              </a:r>
              <a:r>
                <a:rPr b="1" i="0" lang="en-US" sz="1400" u="none" cap="none" strike="noStrike">
                  <a:solidFill>
                    <a:srgbClr val="0000CC"/>
                  </a:solidFill>
                  <a:latin typeface="Verdana"/>
                  <a:ea typeface="Verdana"/>
                  <a:cs typeface="Verdana"/>
                  <a:sym typeface="Verdana"/>
                </a:rPr>
                <a:t>seldom</a:t>
              </a:r>
              <a:r>
                <a:rPr b="1" i="0" lang="en-US" sz="1400" u="none" cap="none" strike="noStrike">
                  <a:solidFill>
                    <a:schemeClr val="dk1"/>
                  </a:solidFill>
                  <a:latin typeface="Verdana"/>
                  <a:ea typeface="Verdana"/>
                  <a:cs typeface="Verdana"/>
                  <a:sym typeface="Verdana"/>
                </a:rPr>
                <a:t> </a:t>
              </a:r>
              <a:endParaRPr/>
            </a:p>
          </p:txBody>
        </p:sp>
        <p:sp>
          <p:nvSpPr>
            <p:cNvPr id="2907" name="Google Shape;2907;p117"/>
            <p:cNvSpPr txBox="1"/>
            <p:nvPr/>
          </p:nvSpPr>
          <p:spPr>
            <a:xfrm>
              <a:off x="4957762" y="3228975"/>
              <a:ext cx="2217737" cy="3222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أحياناً </a:t>
              </a:r>
              <a:r>
                <a:rPr b="1" i="0" lang="en-US" sz="1400" u="none" cap="none" strike="noStrike">
                  <a:solidFill>
                    <a:srgbClr val="0000CC"/>
                  </a:solidFill>
                  <a:latin typeface="Verdana"/>
                  <a:ea typeface="Verdana"/>
                  <a:cs typeface="Verdana"/>
                  <a:sym typeface="Verdana"/>
                </a:rPr>
                <a:t>sometimes    </a:t>
              </a:r>
              <a:r>
                <a:rPr b="1" i="0" lang="en-US" sz="1400" u="none" cap="none" strike="noStrike">
                  <a:solidFill>
                    <a:schemeClr val="dk1"/>
                  </a:solidFill>
                  <a:latin typeface="Verdana"/>
                  <a:ea typeface="Verdana"/>
                  <a:cs typeface="Verdana"/>
                  <a:sym typeface="Verdana"/>
                </a:rPr>
                <a:t> </a:t>
              </a:r>
              <a:endParaRPr/>
            </a:p>
          </p:txBody>
        </p:sp>
        <p:sp>
          <p:nvSpPr>
            <p:cNvPr id="2908" name="Google Shape;2908;p117"/>
            <p:cNvSpPr txBox="1"/>
            <p:nvPr/>
          </p:nvSpPr>
          <p:spPr>
            <a:xfrm>
              <a:off x="2667000" y="3228975"/>
              <a:ext cx="2290762" cy="3222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عادة     </a:t>
              </a:r>
              <a:r>
                <a:rPr b="1" i="0" lang="en-US" sz="1400" u="none" cap="none" strike="noStrike">
                  <a:solidFill>
                    <a:srgbClr val="0000CC"/>
                  </a:solidFill>
                  <a:latin typeface="Verdana"/>
                  <a:ea typeface="Verdana"/>
                  <a:cs typeface="Verdana"/>
                  <a:sym typeface="Verdana"/>
                </a:rPr>
                <a:t>usually</a:t>
              </a:r>
              <a:r>
                <a:rPr b="1" i="0" lang="en-US" sz="1400" u="none" cap="none" strike="noStrike">
                  <a:solidFill>
                    <a:schemeClr val="dk1"/>
                  </a:solidFill>
                  <a:latin typeface="Verdana"/>
                  <a:ea typeface="Verdana"/>
                  <a:cs typeface="Verdana"/>
                  <a:sym typeface="Verdana"/>
                </a:rPr>
                <a:t> </a:t>
              </a:r>
              <a:endParaRPr/>
            </a:p>
          </p:txBody>
        </p:sp>
        <p:sp>
          <p:nvSpPr>
            <p:cNvPr id="2909" name="Google Shape;2909;p117"/>
            <p:cNvSpPr txBox="1"/>
            <p:nvPr/>
          </p:nvSpPr>
          <p:spPr>
            <a:xfrm>
              <a:off x="4957762" y="3871912"/>
              <a:ext cx="2217737" cy="3206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من حي لآخر </a:t>
              </a:r>
              <a:r>
                <a:rPr b="1" i="0" lang="en-US" sz="1400" u="none" cap="none" strike="noStrike">
                  <a:solidFill>
                    <a:srgbClr val="0000CC"/>
                  </a:solidFill>
                  <a:latin typeface="Verdana"/>
                  <a:ea typeface="Verdana"/>
                  <a:cs typeface="Verdana"/>
                  <a:sym typeface="Verdana"/>
                </a:rPr>
                <a:t>occasionally</a:t>
              </a:r>
              <a:r>
                <a:rPr b="1" i="0" lang="en-US" sz="1400" u="none" cap="none" strike="noStrike">
                  <a:solidFill>
                    <a:schemeClr val="dk1"/>
                  </a:solidFill>
                  <a:latin typeface="Verdana"/>
                  <a:ea typeface="Verdana"/>
                  <a:cs typeface="Verdana"/>
                  <a:sym typeface="Verdana"/>
                </a:rPr>
                <a:t> </a:t>
              </a:r>
              <a:endParaRPr/>
            </a:p>
          </p:txBody>
        </p:sp>
        <p:sp>
          <p:nvSpPr>
            <p:cNvPr id="2910" name="Google Shape;2910;p117"/>
            <p:cNvSpPr txBox="1"/>
            <p:nvPr/>
          </p:nvSpPr>
          <p:spPr>
            <a:xfrm>
              <a:off x="2667000" y="3871912"/>
              <a:ext cx="2290762" cy="3206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أبداً      </a:t>
              </a:r>
              <a:r>
                <a:rPr b="1" i="0" lang="en-US" sz="1400" u="none" cap="none" strike="noStrike">
                  <a:solidFill>
                    <a:srgbClr val="0000CC"/>
                  </a:solidFill>
                  <a:latin typeface="Verdana"/>
                  <a:ea typeface="Verdana"/>
                  <a:cs typeface="Verdana"/>
                  <a:sym typeface="Verdana"/>
                </a:rPr>
                <a:t>never</a:t>
              </a:r>
              <a:r>
                <a:rPr b="1" i="0" lang="en-US" sz="1400" u="none" cap="none" strike="noStrike">
                  <a:solidFill>
                    <a:schemeClr val="dk1"/>
                  </a:solidFill>
                  <a:latin typeface="Verdana"/>
                  <a:ea typeface="Verdana"/>
                  <a:cs typeface="Verdana"/>
                  <a:sym typeface="Verdana"/>
                </a:rPr>
                <a:t> </a:t>
              </a:r>
              <a:endParaRPr/>
            </a:p>
          </p:txBody>
        </p:sp>
        <p:sp>
          <p:nvSpPr>
            <p:cNvPr id="2911" name="Google Shape;2911;p117"/>
            <p:cNvSpPr txBox="1"/>
            <p:nvPr/>
          </p:nvSpPr>
          <p:spPr>
            <a:xfrm>
              <a:off x="4957762" y="2895600"/>
              <a:ext cx="2217737" cy="3333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غالباً     </a:t>
              </a:r>
              <a:r>
                <a:rPr b="1" i="0" lang="en-US" sz="1400" u="none" cap="none" strike="noStrike">
                  <a:solidFill>
                    <a:srgbClr val="0000CC"/>
                  </a:solidFill>
                  <a:latin typeface="Verdana"/>
                  <a:ea typeface="Verdana"/>
                  <a:cs typeface="Verdana"/>
                  <a:sym typeface="Verdana"/>
                </a:rPr>
                <a:t>often</a:t>
              </a:r>
              <a:r>
                <a:rPr b="1" i="0" lang="en-US" sz="1400" u="none" cap="none" strike="noStrike">
                  <a:solidFill>
                    <a:schemeClr val="dk1"/>
                  </a:solidFill>
                  <a:latin typeface="Verdana"/>
                  <a:ea typeface="Verdana"/>
                  <a:cs typeface="Verdana"/>
                  <a:sym typeface="Verdana"/>
                </a:rPr>
                <a:t> </a:t>
              </a:r>
              <a:endParaRPr/>
            </a:p>
          </p:txBody>
        </p:sp>
        <p:sp>
          <p:nvSpPr>
            <p:cNvPr id="2912" name="Google Shape;2912;p117"/>
            <p:cNvSpPr txBox="1"/>
            <p:nvPr/>
          </p:nvSpPr>
          <p:spPr>
            <a:xfrm>
              <a:off x="2667000" y="2895600"/>
              <a:ext cx="2290762" cy="3333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دائماً     </a:t>
              </a:r>
              <a:r>
                <a:rPr b="1" i="0" lang="en-US" sz="1400" u="none" cap="none" strike="noStrike">
                  <a:solidFill>
                    <a:srgbClr val="0000CC"/>
                  </a:solidFill>
                  <a:latin typeface="Verdana"/>
                  <a:ea typeface="Verdana"/>
                  <a:cs typeface="Verdana"/>
                  <a:sym typeface="Verdana"/>
                </a:rPr>
                <a:t>always</a:t>
              </a:r>
              <a:r>
                <a:rPr b="1" i="0" lang="en-US" sz="1400" u="none" cap="none" strike="noStrike">
                  <a:solidFill>
                    <a:schemeClr val="dk1"/>
                  </a:solidFill>
                  <a:latin typeface="Verdana"/>
                  <a:ea typeface="Verdana"/>
                  <a:cs typeface="Verdana"/>
                  <a:sym typeface="Verdana"/>
                </a:rPr>
                <a:t> </a:t>
              </a:r>
              <a:endParaRPr/>
            </a:p>
          </p:txBody>
        </p:sp>
        <p:cxnSp>
          <p:nvCxnSpPr>
            <p:cNvPr id="2913" name="Google Shape;2913;p117"/>
            <p:cNvCxnSpPr/>
            <p:nvPr/>
          </p:nvCxnSpPr>
          <p:spPr>
            <a:xfrm>
              <a:off x="2667000" y="2895600"/>
              <a:ext cx="4508500" cy="0"/>
            </a:xfrm>
            <a:prstGeom prst="straightConnector1">
              <a:avLst/>
            </a:prstGeom>
            <a:noFill/>
            <a:ln cap="sq" cmpd="sng" w="28575">
              <a:solidFill>
                <a:schemeClr val="dk1"/>
              </a:solidFill>
              <a:prstDash val="solid"/>
              <a:miter lim="8000"/>
              <a:headEnd len="sm" w="sm" type="none"/>
              <a:tailEnd len="sm" w="sm" type="none"/>
            </a:ln>
          </p:spPr>
        </p:cxnSp>
        <p:cxnSp>
          <p:nvCxnSpPr>
            <p:cNvPr id="2914" name="Google Shape;2914;p117"/>
            <p:cNvCxnSpPr/>
            <p:nvPr/>
          </p:nvCxnSpPr>
          <p:spPr>
            <a:xfrm>
              <a:off x="2667000" y="3228975"/>
              <a:ext cx="4508500" cy="0"/>
            </a:xfrm>
            <a:prstGeom prst="straightConnector1">
              <a:avLst/>
            </a:prstGeom>
            <a:noFill/>
            <a:ln cap="rnd" cmpd="sng" w="12700">
              <a:solidFill>
                <a:schemeClr val="dk1"/>
              </a:solidFill>
              <a:prstDash val="solid"/>
              <a:miter lim="8000"/>
              <a:headEnd len="sm" w="sm" type="none"/>
              <a:tailEnd len="sm" w="sm" type="none"/>
            </a:ln>
          </p:spPr>
        </p:cxnSp>
        <p:cxnSp>
          <p:nvCxnSpPr>
            <p:cNvPr id="2915" name="Google Shape;2915;p117"/>
            <p:cNvCxnSpPr/>
            <p:nvPr/>
          </p:nvCxnSpPr>
          <p:spPr>
            <a:xfrm>
              <a:off x="2667000" y="4192587"/>
              <a:ext cx="4508500" cy="0"/>
            </a:xfrm>
            <a:prstGeom prst="straightConnector1">
              <a:avLst/>
            </a:prstGeom>
            <a:noFill/>
            <a:ln cap="sq" cmpd="sng" w="28575">
              <a:solidFill>
                <a:schemeClr val="dk1"/>
              </a:solidFill>
              <a:prstDash val="solid"/>
              <a:miter lim="8000"/>
              <a:headEnd len="sm" w="sm" type="none"/>
              <a:tailEnd len="sm" w="sm" type="none"/>
            </a:ln>
          </p:spPr>
        </p:cxnSp>
        <p:cxnSp>
          <p:nvCxnSpPr>
            <p:cNvPr id="2916" name="Google Shape;2916;p117"/>
            <p:cNvCxnSpPr/>
            <p:nvPr/>
          </p:nvCxnSpPr>
          <p:spPr>
            <a:xfrm>
              <a:off x="2667000" y="2895600"/>
              <a:ext cx="0" cy="1296987"/>
            </a:xfrm>
            <a:prstGeom prst="straightConnector1">
              <a:avLst/>
            </a:prstGeom>
            <a:noFill/>
            <a:ln cap="sq" cmpd="sng" w="28575">
              <a:solidFill>
                <a:schemeClr val="dk1"/>
              </a:solidFill>
              <a:prstDash val="solid"/>
              <a:miter lim="8000"/>
              <a:headEnd len="sm" w="sm" type="none"/>
              <a:tailEnd len="sm" w="sm" type="none"/>
            </a:ln>
          </p:spPr>
        </p:cxnSp>
        <p:cxnSp>
          <p:nvCxnSpPr>
            <p:cNvPr id="2917" name="Google Shape;2917;p117"/>
            <p:cNvCxnSpPr/>
            <p:nvPr/>
          </p:nvCxnSpPr>
          <p:spPr>
            <a:xfrm>
              <a:off x="4957762" y="2895600"/>
              <a:ext cx="0" cy="1296987"/>
            </a:xfrm>
            <a:prstGeom prst="straightConnector1">
              <a:avLst/>
            </a:prstGeom>
            <a:noFill/>
            <a:ln cap="rnd" cmpd="sng" w="12700">
              <a:solidFill>
                <a:schemeClr val="dk1"/>
              </a:solidFill>
              <a:prstDash val="solid"/>
              <a:miter lim="8000"/>
              <a:headEnd len="sm" w="sm" type="none"/>
              <a:tailEnd len="sm" w="sm" type="none"/>
            </a:ln>
          </p:spPr>
        </p:cxnSp>
        <p:cxnSp>
          <p:nvCxnSpPr>
            <p:cNvPr id="2918" name="Google Shape;2918;p117"/>
            <p:cNvCxnSpPr/>
            <p:nvPr/>
          </p:nvCxnSpPr>
          <p:spPr>
            <a:xfrm>
              <a:off x="7175500" y="2895600"/>
              <a:ext cx="0" cy="1296987"/>
            </a:xfrm>
            <a:prstGeom prst="straightConnector1">
              <a:avLst/>
            </a:prstGeom>
            <a:noFill/>
            <a:ln cap="sq" cmpd="sng" w="28575">
              <a:solidFill>
                <a:schemeClr val="dk1"/>
              </a:solidFill>
              <a:prstDash val="solid"/>
              <a:miter lim="8000"/>
              <a:headEnd len="sm" w="sm" type="none"/>
              <a:tailEnd len="sm" w="sm" type="none"/>
            </a:ln>
          </p:spPr>
        </p:cxnSp>
        <p:cxnSp>
          <p:nvCxnSpPr>
            <p:cNvPr id="2919" name="Google Shape;2919;p117"/>
            <p:cNvCxnSpPr/>
            <p:nvPr/>
          </p:nvCxnSpPr>
          <p:spPr>
            <a:xfrm>
              <a:off x="2667000" y="3551237"/>
              <a:ext cx="4508500" cy="0"/>
            </a:xfrm>
            <a:prstGeom prst="straightConnector1">
              <a:avLst/>
            </a:prstGeom>
            <a:noFill/>
            <a:ln cap="rnd" cmpd="sng" w="12700">
              <a:solidFill>
                <a:schemeClr val="dk1"/>
              </a:solidFill>
              <a:prstDash val="solid"/>
              <a:miter lim="8000"/>
              <a:headEnd len="sm" w="sm" type="none"/>
              <a:tailEnd len="sm" w="sm" type="none"/>
            </a:ln>
          </p:spPr>
        </p:cxnSp>
        <p:cxnSp>
          <p:nvCxnSpPr>
            <p:cNvPr id="2920" name="Google Shape;2920;p117"/>
            <p:cNvCxnSpPr/>
            <p:nvPr/>
          </p:nvCxnSpPr>
          <p:spPr>
            <a:xfrm>
              <a:off x="2667000" y="3871912"/>
              <a:ext cx="4508500" cy="0"/>
            </a:xfrm>
            <a:prstGeom prst="straightConnector1">
              <a:avLst/>
            </a:prstGeom>
            <a:noFill/>
            <a:ln cap="rnd" cmpd="sng" w="12700">
              <a:solidFill>
                <a:schemeClr val="dk1"/>
              </a:solidFill>
              <a:prstDash val="solid"/>
              <a:miter lim="8000"/>
              <a:headEnd len="sm" w="sm" type="none"/>
              <a:tailEnd len="sm" w="sm" type="none"/>
            </a:ln>
          </p:spPr>
        </p:cxnSp>
      </p:grpSp>
      <p:sp>
        <p:nvSpPr>
          <p:cNvPr id="2921" name="Google Shape;2921;p11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5" name="Shape 2925"/>
        <p:cNvGrpSpPr/>
        <p:nvPr/>
      </p:nvGrpSpPr>
      <p:grpSpPr>
        <a:xfrm>
          <a:off x="0" y="0"/>
          <a:ext cx="0" cy="0"/>
          <a:chOff x="0" y="0"/>
          <a:chExt cx="0" cy="0"/>
        </a:xfrm>
      </p:grpSpPr>
      <p:sp>
        <p:nvSpPr>
          <p:cNvPr id="2926" name="Google Shape;2926;p11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927" name="Google Shape;2927;p118"/>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dk2"/>
              </a:buClr>
              <a:buFont typeface="Arial"/>
              <a:buNone/>
            </a:pPr>
            <a:r>
              <a:rPr b="0" i="0" lang="en-US" sz="2800" u="none" cap="none" strike="noStrike">
                <a:solidFill>
                  <a:schemeClr val="dk2"/>
                </a:solidFill>
                <a:latin typeface="Arial"/>
                <a:ea typeface="Arial"/>
                <a:cs typeface="Arial"/>
                <a:sym typeface="Arial"/>
              </a:rPr>
              <a:t>Adverbial Clause of Time</a:t>
            </a:r>
            <a:br>
              <a:rPr b="0" i="0" lang="en-US" sz="2800" u="none" cap="none" strike="noStrike">
                <a:solidFill>
                  <a:schemeClr val="dk2"/>
                </a:solidFill>
                <a:latin typeface="Arial"/>
                <a:ea typeface="Arial"/>
                <a:cs typeface="Arial"/>
                <a:sym typeface="Arial"/>
              </a:rPr>
            </a:br>
            <a:r>
              <a:rPr b="0" i="0" lang="en-US" sz="2800" u="none" cap="none" strike="noStrike">
                <a:solidFill>
                  <a:schemeClr val="dk2"/>
                </a:solidFill>
                <a:latin typeface="Arial"/>
                <a:ea typeface="Arial"/>
                <a:cs typeface="Arial"/>
                <a:sym typeface="Arial"/>
              </a:rPr>
              <a:t>الجمل الظرفية الدالة على الوقت</a:t>
            </a:r>
            <a:endParaRPr/>
          </a:p>
        </p:txBody>
      </p:sp>
      <p:sp>
        <p:nvSpPr>
          <p:cNvPr id="2928" name="Google Shape;2928;p118"/>
          <p:cNvSpPr txBox="1"/>
          <p:nvPr>
            <p:ph idx="1" type="body"/>
          </p:nvPr>
        </p:nvSpPr>
        <p:spPr>
          <a:xfrm>
            <a:off x="2057400" y="1752600"/>
            <a:ext cx="6589712" cy="3544887"/>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80000"/>
              </a:lnSpc>
              <a:spcBef>
                <a:spcPts val="0"/>
              </a:spcBef>
              <a:spcAft>
                <a:spcPts val="0"/>
              </a:spcAft>
              <a:buClr>
                <a:schemeClr val="dk2"/>
              </a:buClr>
              <a:buFont typeface="Verdana"/>
              <a:buNone/>
            </a:pPr>
            <a:r>
              <a:rPr b="1" i="0" lang="en-US" sz="2700" u="none" cap="none" strike="noStrike">
                <a:solidFill>
                  <a:schemeClr val="dk1"/>
                </a:solidFill>
                <a:latin typeface="Verdana"/>
                <a:ea typeface="Verdana"/>
                <a:cs typeface="Verdana"/>
                <a:sym typeface="Verdana"/>
              </a:rPr>
              <a:t>أدوات الربط     </a:t>
            </a:r>
            <a:r>
              <a:rPr b="0" i="0" lang="en-US" sz="2700" u="sng" cap="none" strike="noStrike">
                <a:solidFill>
                  <a:schemeClr val="dk1"/>
                </a:solidFill>
                <a:latin typeface="Verdana"/>
                <a:ea typeface="Verdana"/>
                <a:cs typeface="Verdana"/>
                <a:sym typeface="Verdana"/>
              </a:rPr>
              <a:t>Conjunctions    </a:t>
            </a:r>
            <a:endParaRPr b="1" i="0" sz="2700" u="none" cap="none" strike="noStrike">
              <a:solidFill>
                <a:schemeClr val="dk1"/>
              </a:solidFill>
              <a:latin typeface="Verdana"/>
              <a:ea typeface="Verdana"/>
              <a:cs typeface="Verdana"/>
              <a:sym typeface="Verdana"/>
            </a:endParaRPr>
          </a:p>
          <a:p>
            <a:pPr indent="-320675" lvl="0" marL="342900" marR="0" rtl="1" algn="r">
              <a:lnSpc>
                <a:spcPct val="100000"/>
              </a:lnSpc>
              <a:spcBef>
                <a:spcPts val="100"/>
              </a:spcBef>
              <a:spcAft>
                <a:spcPts val="0"/>
              </a:spcAft>
              <a:buClr>
                <a:schemeClr val="dk2"/>
              </a:buClr>
              <a:buSzPts val="350"/>
              <a:buFont typeface="Verdana"/>
              <a:buNone/>
            </a:pPr>
            <a:r>
              <a:t/>
            </a:r>
            <a:endParaRPr b="0" i="0" sz="500" u="none" cap="none" strike="noStrike">
              <a:solidFill>
                <a:schemeClr val="dk1"/>
              </a:solidFill>
              <a:latin typeface="Verdana"/>
              <a:ea typeface="Verdana"/>
              <a:cs typeface="Verdana"/>
              <a:sym typeface="Verdana"/>
            </a:endParaRPr>
          </a:p>
          <a:p>
            <a:pPr indent="-342900" lvl="0" marL="342900" marR="0" rtl="1" algn="ctr">
              <a:lnSpc>
                <a:spcPct val="80000"/>
              </a:lnSpc>
              <a:spcBef>
                <a:spcPts val="400"/>
              </a:spcBef>
              <a:spcAft>
                <a:spcPts val="0"/>
              </a:spcAft>
              <a:buClr>
                <a:schemeClr val="dk2"/>
              </a:buClr>
              <a:buFont typeface="Verdana"/>
              <a:buNone/>
            </a:pPr>
            <a:r>
              <a:rPr b="0" i="0" lang="en-US" sz="2000" u="none" cap="none" strike="noStrike">
                <a:solidFill>
                  <a:srgbClr val="CC3300"/>
                </a:solidFill>
                <a:latin typeface="Verdana"/>
                <a:ea typeface="Verdana"/>
                <a:cs typeface="Verdana"/>
                <a:sym typeface="Verdana"/>
              </a:rPr>
              <a:t>when, whenever, as, as soon as, while, after, before, until, since</a:t>
            </a:r>
            <a:endParaRPr b="0" i="0" sz="2000" u="none" cap="none" strike="noStrike">
              <a:solidFill>
                <a:srgbClr val="CC3300"/>
              </a:solidFill>
              <a:latin typeface="Verdana"/>
              <a:ea typeface="Verdana"/>
              <a:cs typeface="Verdana"/>
              <a:sym typeface="Verdana"/>
            </a:endParaRPr>
          </a:p>
          <a:p>
            <a:pPr indent="-342900" lvl="0" marL="342900" marR="0" rtl="1" algn="r">
              <a:lnSpc>
                <a:spcPct val="8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 </a:t>
            </a:r>
            <a:endParaRPr/>
          </a:p>
          <a:p>
            <a:pPr indent="-342900" lvl="0" marL="342900" marR="0" rtl="1" algn="ctr">
              <a:lnSpc>
                <a:spcPct val="80000"/>
              </a:lnSpc>
              <a:spcBef>
                <a:spcPts val="32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These words (conjunctions) link the adverbial clause of time with the main sentence.</a:t>
            </a:r>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342900" lvl="0" marL="342900" marR="0" rtl="1" algn="r">
              <a:lnSpc>
                <a:spcPct val="8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أدوات الربط هذه تربط الجمل الظرفية الدالة على الوقت مع الجملة الرئيسية. </a:t>
            </a:r>
            <a:endParaRPr/>
          </a:p>
          <a:p>
            <a:pPr indent="-262890" lvl="0" marL="342900" marR="0" rtl="1" algn="r">
              <a:lnSpc>
                <a:spcPct val="100000"/>
              </a:lnSpc>
              <a:spcBef>
                <a:spcPts val="360"/>
              </a:spcBef>
              <a:spcAft>
                <a:spcPts val="0"/>
              </a:spcAft>
              <a:buClr>
                <a:schemeClr val="dk2"/>
              </a:buClr>
              <a:buSzPts val="1260"/>
              <a:buFont typeface="Verdana"/>
              <a:buNone/>
            </a:pPr>
            <a:r>
              <a:t/>
            </a:r>
            <a:endParaRPr b="0" i="0" sz="1800" u="none" cap="none" strike="noStrike">
              <a:solidFill>
                <a:schemeClr val="dk1"/>
              </a:solidFill>
              <a:latin typeface="Verdana"/>
              <a:ea typeface="Verdana"/>
              <a:cs typeface="Verdana"/>
              <a:sym typeface="Verdana"/>
            </a:endParaRPr>
          </a:p>
          <a:p>
            <a:pPr indent="-342900" lvl="0" marL="342900" marR="0" rtl="1" algn="r">
              <a:lnSpc>
                <a:spcPct val="80000"/>
              </a:lnSpc>
              <a:spcBef>
                <a:spcPts val="400"/>
              </a:spcBef>
              <a:spcAft>
                <a:spcPts val="0"/>
              </a:spcAft>
              <a:buClr>
                <a:schemeClr val="dk2"/>
              </a:buClr>
              <a:buFont typeface="Verdana"/>
              <a:buNone/>
            </a:pPr>
            <a:r>
              <a:rPr b="0" i="0" lang="en-US" sz="2000" u="sng" cap="none" strike="noStrike">
                <a:solidFill>
                  <a:schemeClr val="dk1"/>
                </a:solidFill>
                <a:latin typeface="Verdana"/>
                <a:ea typeface="Verdana"/>
                <a:cs typeface="Verdana"/>
                <a:sym typeface="Verdana"/>
              </a:rPr>
              <a:t>مثال:</a:t>
            </a:r>
            <a:endParaRPr b="0" i="0" sz="1800" u="none" cap="none" strike="noStrike">
              <a:solidFill>
                <a:schemeClr val="dk1"/>
              </a:solidFill>
              <a:latin typeface="Verdana"/>
              <a:ea typeface="Verdana"/>
              <a:cs typeface="Verdana"/>
              <a:sym typeface="Verdana"/>
            </a:endParaRPr>
          </a:p>
          <a:p>
            <a:pPr indent="-342900" lvl="0" marL="342900" marR="0" rtl="1" algn="ctr">
              <a:lnSpc>
                <a:spcPct val="8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I found a watch.  I was walking in the street.</a:t>
            </a:r>
            <a:endParaRPr/>
          </a:p>
          <a:p>
            <a:pPr indent="-342900" lvl="0" marL="342900" marR="0" rtl="1" algn="ctr">
              <a:lnSpc>
                <a:spcPct val="8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I found a watch </a:t>
            </a:r>
            <a:r>
              <a:rPr b="0" i="0" lang="en-US" sz="2000" u="none" cap="none" strike="noStrike">
                <a:solidFill>
                  <a:srgbClr val="0000CC"/>
                </a:solidFill>
                <a:latin typeface="Verdana"/>
                <a:ea typeface="Verdana"/>
                <a:cs typeface="Verdana"/>
                <a:sym typeface="Verdana"/>
              </a:rPr>
              <a:t>while</a:t>
            </a:r>
            <a:r>
              <a:rPr b="0" i="0" lang="en-US" sz="2000" u="none" cap="none" strike="noStrike">
                <a:solidFill>
                  <a:schemeClr val="dk1"/>
                </a:solidFill>
                <a:latin typeface="Verdana"/>
                <a:ea typeface="Verdana"/>
                <a:cs typeface="Verdana"/>
                <a:sym typeface="Verdana"/>
              </a:rPr>
              <a:t> I was walking in the street.</a:t>
            </a:r>
            <a:endParaRPr/>
          </a:p>
          <a:p>
            <a:pPr indent="-254000" lvl="0" marL="342900" marR="0" rtl="1" algn="r">
              <a:lnSpc>
                <a:spcPct val="100000"/>
              </a:lnSpc>
              <a:spcBef>
                <a:spcPts val="400"/>
              </a:spcBef>
              <a:spcAft>
                <a:spcPts val="0"/>
              </a:spcAft>
              <a:buClr>
                <a:schemeClr val="dk2"/>
              </a:buClr>
              <a:buSzPts val="1400"/>
              <a:buFont typeface="Verdana"/>
              <a:buNone/>
            </a:pPr>
            <a:r>
              <a:t/>
            </a:r>
            <a:endParaRPr b="0" i="0" sz="20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2929" name="Google Shape;2929;p118"/>
          <p:cNvGrpSpPr/>
          <p:nvPr/>
        </p:nvGrpSpPr>
        <p:grpSpPr>
          <a:xfrm>
            <a:off x="3657600" y="6248400"/>
            <a:ext cx="2514600" cy="381000"/>
            <a:chOff x="3657600" y="6248400"/>
            <a:chExt cx="2514600" cy="381000"/>
          </a:xfrm>
        </p:grpSpPr>
        <p:sp>
          <p:nvSpPr>
            <p:cNvPr id="2930" name="Google Shape;2930;p11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931" name="Google Shape;2931;p118"/>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932" name="Google Shape;2932;p118"/>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933" name="Google Shape;2933;p11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7" name="Shape 2937"/>
        <p:cNvGrpSpPr/>
        <p:nvPr/>
      </p:nvGrpSpPr>
      <p:grpSpPr>
        <a:xfrm>
          <a:off x="0" y="0"/>
          <a:ext cx="0" cy="0"/>
          <a:chOff x="0" y="0"/>
          <a:chExt cx="0" cy="0"/>
        </a:xfrm>
      </p:grpSpPr>
      <p:sp>
        <p:nvSpPr>
          <p:cNvPr id="2938" name="Google Shape;2938;p11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939" name="Google Shape;2939;p119"/>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Adverbial Clause of Place</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الجمل الظرفية الدالة على المكان</a:t>
            </a:r>
            <a:endParaRPr/>
          </a:p>
        </p:txBody>
      </p:sp>
      <p:sp>
        <p:nvSpPr>
          <p:cNvPr id="2940" name="Google Shape;2940;p119"/>
          <p:cNvSpPr txBox="1"/>
          <p:nvPr>
            <p:ph idx="1" type="body"/>
          </p:nvPr>
        </p:nvSpPr>
        <p:spPr>
          <a:xfrm>
            <a:off x="1828800" y="1600200"/>
            <a:ext cx="6589712" cy="3544887"/>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90000"/>
              </a:lnSpc>
              <a:spcBef>
                <a:spcPts val="0"/>
              </a:spcBef>
              <a:spcAft>
                <a:spcPts val="0"/>
              </a:spcAft>
              <a:buClr>
                <a:schemeClr val="dk2"/>
              </a:buClr>
              <a:buFont typeface="Verdana"/>
              <a:buNone/>
            </a:pPr>
            <a:r>
              <a:rPr b="1" i="0" lang="en-US" sz="2100" u="none" cap="none" strike="noStrike">
                <a:solidFill>
                  <a:schemeClr val="dk1"/>
                </a:solidFill>
                <a:latin typeface="Verdana"/>
                <a:ea typeface="Verdana"/>
                <a:cs typeface="Verdana"/>
                <a:sym typeface="Verdana"/>
              </a:rPr>
              <a:t>أدوات الربط </a:t>
            </a:r>
            <a:r>
              <a:rPr b="0" i="0" lang="en-US" sz="2100" u="sng" cap="none" strike="noStrike">
                <a:solidFill>
                  <a:schemeClr val="dk1"/>
                </a:solidFill>
                <a:latin typeface="Verdana"/>
                <a:ea typeface="Verdana"/>
                <a:cs typeface="Verdana"/>
                <a:sym typeface="Verdana"/>
              </a:rPr>
              <a:t>Conjunctions</a:t>
            </a:r>
            <a:r>
              <a:rPr b="0" i="0" lang="en-US" sz="2100" u="none" cap="none" strike="noStrike">
                <a:solidFill>
                  <a:schemeClr val="dk1"/>
                </a:solidFill>
                <a:latin typeface="Verdana"/>
                <a:ea typeface="Verdana"/>
                <a:cs typeface="Verdana"/>
                <a:sym typeface="Verdana"/>
              </a:rPr>
              <a:t>: </a:t>
            </a:r>
            <a:endParaRPr b="1" i="0" sz="2100" u="none" cap="none" strike="noStrike">
              <a:solidFill>
                <a:schemeClr val="dk1"/>
              </a:solidFill>
              <a:latin typeface="Verdana"/>
              <a:ea typeface="Verdana"/>
              <a:cs typeface="Verdana"/>
              <a:sym typeface="Verdana"/>
            </a:endParaRPr>
          </a:p>
          <a:p>
            <a:pPr indent="-320675" lvl="0" marL="342900" marR="0" rtl="1" algn="r">
              <a:lnSpc>
                <a:spcPct val="100000"/>
              </a:lnSpc>
              <a:spcBef>
                <a:spcPts val="100"/>
              </a:spcBef>
              <a:spcAft>
                <a:spcPts val="0"/>
              </a:spcAft>
              <a:buClr>
                <a:schemeClr val="dk2"/>
              </a:buClr>
              <a:buSzPts val="350"/>
              <a:buFont typeface="Verdana"/>
              <a:buNone/>
            </a:pPr>
            <a:r>
              <a:t/>
            </a:r>
            <a:endParaRPr b="0" i="0" sz="500" u="none" cap="none" strike="noStrike">
              <a:solidFill>
                <a:schemeClr val="dk1"/>
              </a:solidFill>
              <a:latin typeface="Verdana"/>
              <a:ea typeface="Verdana"/>
              <a:cs typeface="Verdana"/>
              <a:sym typeface="Verdana"/>
            </a:endParaRPr>
          </a:p>
          <a:p>
            <a:pPr indent="-342900" lvl="0" marL="342900" marR="0" rtl="1" algn="ctr">
              <a:lnSpc>
                <a:spcPct val="90000"/>
              </a:lnSpc>
              <a:spcBef>
                <a:spcPts val="400"/>
              </a:spcBef>
              <a:spcAft>
                <a:spcPts val="0"/>
              </a:spcAft>
              <a:buClr>
                <a:schemeClr val="dk2"/>
              </a:buClr>
              <a:buFont typeface="Verdana"/>
              <a:buNone/>
            </a:pPr>
            <a:r>
              <a:rPr b="0" i="0" lang="en-US" sz="2000" u="none" cap="none" strike="noStrike">
                <a:solidFill>
                  <a:srgbClr val="0000CC"/>
                </a:solidFill>
                <a:latin typeface="Verdana"/>
                <a:ea typeface="Verdana"/>
                <a:cs typeface="Verdana"/>
                <a:sym typeface="Verdana"/>
              </a:rPr>
              <a:t>where, wherever</a:t>
            </a:r>
            <a:endParaRPr b="0" i="0" sz="2000" u="none" cap="none" strike="noStrike">
              <a:solidFill>
                <a:srgbClr val="0000CC"/>
              </a:solidFill>
              <a:latin typeface="Verdana"/>
              <a:ea typeface="Verdana"/>
              <a:cs typeface="Verdana"/>
              <a:sym typeface="Verdana"/>
            </a:endParaRPr>
          </a:p>
          <a:p>
            <a:pPr indent="-342900" lvl="0" marL="342900" marR="0" rtl="1" algn="r">
              <a:lnSpc>
                <a:spcPct val="90000"/>
              </a:lnSpc>
              <a:spcBef>
                <a:spcPts val="300"/>
              </a:spcBef>
              <a:spcAft>
                <a:spcPts val="0"/>
              </a:spcAft>
              <a:buClr>
                <a:schemeClr val="dk2"/>
              </a:buClr>
              <a:buFont typeface="Verdana"/>
              <a:buNone/>
            </a:pPr>
            <a:r>
              <a:rPr b="0" i="0" lang="en-US" sz="1500" u="none" cap="none" strike="noStrike">
                <a:solidFill>
                  <a:schemeClr val="dk1"/>
                </a:solidFill>
                <a:latin typeface="Verdana"/>
                <a:ea typeface="Verdana"/>
                <a:cs typeface="Verdana"/>
                <a:sym typeface="Verdana"/>
              </a:rPr>
              <a:t> </a:t>
            </a:r>
            <a:endParaRPr b="1" i="0" sz="1500" u="none" cap="none" strike="noStrike">
              <a:solidFill>
                <a:srgbClr val="FFFF00"/>
              </a:solidFill>
              <a:latin typeface="Verdana"/>
              <a:ea typeface="Verdana"/>
              <a:cs typeface="Verdana"/>
              <a:sym typeface="Verdana"/>
            </a:endParaRPr>
          </a:p>
          <a:p>
            <a:pPr indent="-342900" lvl="0" marL="342900" marR="0" rtl="1" algn="ctr">
              <a:lnSpc>
                <a:spcPct val="9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These words (conjunctions) link the adverbial clause of place with the main sentence.</a:t>
            </a:r>
            <a:endParaRPr/>
          </a:p>
          <a:p>
            <a:pPr indent="-262890" lvl="0" marL="342900" marR="0" rtl="1" algn="r">
              <a:lnSpc>
                <a:spcPct val="100000"/>
              </a:lnSpc>
              <a:spcBef>
                <a:spcPts val="360"/>
              </a:spcBef>
              <a:spcAft>
                <a:spcPts val="0"/>
              </a:spcAft>
              <a:buClr>
                <a:schemeClr val="dk2"/>
              </a:buClr>
              <a:buSzPts val="1260"/>
              <a:buFont typeface="Verdana"/>
              <a:buNone/>
            </a:pPr>
            <a:r>
              <a:t/>
            </a:r>
            <a:endParaRPr b="0" i="0" sz="1800" u="none" cap="none" strike="noStrike">
              <a:solidFill>
                <a:schemeClr val="dk1"/>
              </a:solidFill>
              <a:latin typeface="Verdana"/>
              <a:ea typeface="Verdana"/>
              <a:cs typeface="Verdana"/>
              <a:sym typeface="Verdana"/>
            </a:endParaRPr>
          </a:p>
          <a:p>
            <a:pPr indent="-342900" lvl="0" marL="342900" marR="0" rtl="1" algn="r">
              <a:lnSpc>
                <a:spcPct val="9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أدوات الربط هذه تربط الجمل الظرفية الدالة على المكان مع الجملة الرئيسية.</a:t>
            </a:r>
            <a:endParaRPr b="1" i="0" sz="1800" u="none" cap="none" strike="noStrike">
              <a:solidFill>
                <a:schemeClr val="dk1"/>
              </a:solidFill>
              <a:latin typeface="Verdana"/>
              <a:ea typeface="Verdana"/>
              <a:cs typeface="Verdana"/>
              <a:sym typeface="Verdana"/>
            </a:endParaRPr>
          </a:p>
          <a:p>
            <a:pPr indent="-342900" lvl="0" marL="342900" marR="0" rtl="1" algn="r">
              <a:lnSpc>
                <a:spcPct val="9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 </a:t>
            </a:r>
            <a:endParaRPr b="1" i="0" sz="1800" u="none" cap="none" strike="noStrike">
              <a:solidFill>
                <a:schemeClr val="dk1"/>
              </a:solidFill>
              <a:latin typeface="Verdana"/>
              <a:ea typeface="Verdana"/>
              <a:cs typeface="Verdana"/>
              <a:sym typeface="Verdana"/>
            </a:endParaRPr>
          </a:p>
          <a:p>
            <a:pPr indent="-342900" lvl="0" marL="342900" marR="0" rtl="1" algn="r">
              <a:lnSpc>
                <a:spcPct val="90000"/>
              </a:lnSpc>
              <a:spcBef>
                <a:spcPts val="360"/>
              </a:spcBef>
              <a:spcAft>
                <a:spcPts val="0"/>
              </a:spcAft>
              <a:buClr>
                <a:schemeClr val="dk2"/>
              </a:buClr>
              <a:buFont typeface="Verdana"/>
              <a:buNone/>
            </a:pPr>
            <a:r>
              <a:rPr b="1" i="0" lang="en-US" sz="1800" u="sng" cap="none" strike="noStrike">
                <a:solidFill>
                  <a:schemeClr val="dk1"/>
                </a:solidFill>
                <a:latin typeface="Verdana"/>
                <a:ea typeface="Verdana"/>
                <a:cs typeface="Verdana"/>
                <a:sym typeface="Verdana"/>
              </a:rPr>
              <a:t>مثال:</a:t>
            </a:r>
            <a:endParaRPr b="1" i="0" sz="1800" u="none" cap="none" strike="noStrike">
              <a:solidFill>
                <a:schemeClr val="dk1"/>
              </a:solidFill>
              <a:latin typeface="Verdana"/>
              <a:ea typeface="Verdana"/>
              <a:cs typeface="Verdana"/>
              <a:sym typeface="Verdana"/>
            </a:endParaRPr>
          </a:p>
          <a:p>
            <a:pPr indent="-342900" lvl="0" marL="342900" marR="0" rtl="1" algn="ctr">
              <a:lnSpc>
                <a:spcPct val="90000"/>
              </a:lnSpc>
              <a:spcBef>
                <a:spcPts val="360"/>
              </a:spcBef>
              <a:spcAft>
                <a:spcPts val="0"/>
              </a:spcAft>
              <a:buClr>
                <a:schemeClr val="dk2"/>
              </a:buClr>
              <a:buFont typeface="Verdana"/>
              <a:buNone/>
            </a:pPr>
            <a:r>
              <a:rPr b="0" i="0" lang="en-US" sz="1800" u="none" cap="none" strike="noStrike">
                <a:solidFill>
                  <a:srgbClr val="0000CC"/>
                </a:solidFill>
                <a:latin typeface="Verdana"/>
                <a:ea typeface="Verdana"/>
                <a:cs typeface="Verdana"/>
                <a:sym typeface="Verdana"/>
              </a:rPr>
              <a:t>Wherever</a:t>
            </a:r>
            <a:r>
              <a:rPr b="0" i="0" lang="en-US" sz="1800" u="none" cap="none" strike="noStrike">
                <a:solidFill>
                  <a:srgbClr val="FFFF00"/>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he goes his brother follows him.</a:t>
            </a:r>
            <a:endParaRPr/>
          </a:p>
          <a:p>
            <a:pPr indent="-262890" lvl="0" marL="342900" marR="0" rtl="1" algn="r">
              <a:lnSpc>
                <a:spcPct val="100000"/>
              </a:lnSpc>
              <a:spcBef>
                <a:spcPts val="360"/>
              </a:spcBef>
              <a:spcAft>
                <a:spcPts val="0"/>
              </a:spcAft>
              <a:buClr>
                <a:schemeClr val="dk2"/>
              </a:buClr>
              <a:buSzPts val="1260"/>
              <a:buFont typeface="Verdana"/>
              <a:buNone/>
            </a:pPr>
            <a:r>
              <a:t/>
            </a:r>
            <a:endParaRPr b="0" i="0" sz="18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2941" name="Google Shape;2941;p119"/>
          <p:cNvGrpSpPr/>
          <p:nvPr/>
        </p:nvGrpSpPr>
        <p:grpSpPr>
          <a:xfrm>
            <a:off x="3657600" y="6248400"/>
            <a:ext cx="2514600" cy="381000"/>
            <a:chOff x="3657600" y="6248400"/>
            <a:chExt cx="2514600" cy="381000"/>
          </a:xfrm>
        </p:grpSpPr>
        <p:sp>
          <p:nvSpPr>
            <p:cNvPr id="2942" name="Google Shape;2942;p11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943" name="Google Shape;2943;p119"/>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944" name="Google Shape;2944;p119"/>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945" name="Google Shape;2945;p11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9" name="Shape 2949"/>
        <p:cNvGrpSpPr/>
        <p:nvPr/>
      </p:nvGrpSpPr>
      <p:grpSpPr>
        <a:xfrm>
          <a:off x="0" y="0"/>
          <a:ext cx="0" cy="0"/>
          <a:chOff x="0" y="0"/>
          <a:chExt cx="0" cy="0"/>
        </a:xfrm>
      </p:grpSpPr>
      <p:sp>
        <p:nvSpPr>
          <p:cNvPr id="2950" name="Google Shape;2950;p12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951" name="Google Shape;2951;p120"/>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Adverbial Clause of Cause</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الجمل الظرفية الدالة على السبب</a:t>
            </a:r>
            <a:endParaRPr/>
          </a:p>
        </p:txBody>
      </p:sp>
      <p:sp>
        <p:nvSpPr>
          <p:cNvPr id="2952" name="Google Shape;2952;p120"/>
          <p:cNvSpPr txBox="1"/>
          <p:nvPr>
            <p:ph idx="1" type="body"/>
          </p:nvPr>
        </p:nvSpPr>
        <p:spPr>
          <a:xfrm>
            <a:off x="914400" y="1752600"/>
            <a:ext cx="7808912" cy="3544887"/>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90000"/>
              </a:lnSpc>
              <a:spcBef>
                <a:spcPts val="0"/>
              </a:spcBef>
              <a:spcAft>
                <a:spcPts val="0"/>
              </a:spcAft>
              <a:buClr>
                <a:schemeClr val="dk2"/>
              </a:buClr>
              <a:buFont typeface="Verdana"/>
              <a:buNone/>
            </a:pPr>
            <a:r>
              <a:rPr b="1" i="0" lang="en-US" sz="2500" u="none" cap="none" strike="noStrike">
                <a:solidFill>
                  <a:schemeClr val="dk1"/>
                </a:solidFill>
                <a:latin typeface="Verdana"/>
                <a:ea typeface="Verdana"/>
                <a:cs typeface="Verdana"/>
                <a:sym typeface="Verdana"/>
              </a:rPr>
              <a:t>أدوات الربط </a:t>
            </a:r>
            <a:r>
              <a:rPr b="0" i="0" lang="en-US" sz="2500" u="sng" cap="none" strike="noStrike">
                <a:solidFill>
                  <a:schemeClr val="dk1"/>
                </a:solidFill>
                <a:latin typeface="Verdana"/>
                <a:ea typeface="Verdana"/>
                <a:cs typeface="Verdana"/>
                <a:sym typeface="Verdana"/>
              </a:rPr>
              <a:t>Conjunctions</a:t>
            </a:r>
            <a:r>
              <a:rPr b="0" i="0" lang="en-US" sz="2500" u="none" cap="none" strike="noStrike">
                <a:solidFill>
                  <a:schemeClr val="dk1"/>
                </a:solidFill>
                <a:latin typeface="Verdana"/>
                <a:ea typeface="Verdana"/>
                <a:cs typeface="Verdana"/>
                <a:sym typeface="Verdana"/>
              </a:rPr>
              <a:t>: </a:t>
            </a:r>
            <a:endParaRPr b="1" i="0" sz="2500" u="none" cap="none" strike="noStrike">
              <a:solidFill>
                <a:schemeClr val="dk1"/>
              </a:solidFill>
              <a:latin typeface="Verdana"/>
              <a:ea typeface="Verdana"/>
              <a:cs typeface="Verdana"/>
              <a:sym typeface="Verdana"/>
            </a:endParaRPr>
          </a:p>
          <a:p>
            <a:pPr indent="-320675" lvl="0" marL="342900" marR="0" rtl="1" algn="r">
              <a:lnSpc>
                <a:spcPct val="100000"/>
              </a:lnSpc>
              <a:spcBef>
                <a:spcPts val="100"/>
              </a:spcBef>
              <a:spcAft>
                <a:spcPts val="0"/>
              </a:spcAft>
              <a:buClr>
                <a:schemeClr val="dk2"/>
              </a:buClr>
              <a:buSzPts val="350"/>
              <a:buFont typeface="Verdana"/>
              <a:buNone/>
            </a:pPr>
            <a:r>
              <a:t/>
            </a:r>
            <a:endParaRPr b="0" i="0" sz="500" u="none" cap="none" strike="noStrike">
              <a:solidFill>
                <a:schemeClr val="dk1"/>
              </a:solidFill>
              <a:latin typeface="Verdana"/>
              <a:ea typeface="Verdana"/>
              <a:cs typeface="Verdana"/>
              <a:sym typeface="Verdana"/>
            </a:endParaRPr>
          </a:p>
          <a:p>
            <a:pPr indent="-342900" lvl="0" marL="342900" marR="0" rtl="1" algn="ctr">
              <a:lnSpc>
                <a:spcPct val="90000"/>
              </a:lnSpc>
              <a:spcBef>
                <a:spcPts val="560"/>
              </a:spcBef>
              <a:spcAft>
                <a:spcPts val="0"/>
              </a:spcAft>
              <a:buClr>
                <a:schemeClr val="dk2"/>
              </a:buClr>
              <a:buFont typeface="Verdana"/>
              <a:buNone/>
            </a:pPr>
            <a:r>
              <a:rPr b="0" i="0" lang="en-US" sz="2800" u="none" cap="none" strike="noStrike">
                <a:solidFill>
                  <a:srgbClr val="0000CC"/>
                </a:solidFill>
                <a:latin typeface="Verdana"/>
                <a:ea typeface="Verdana"/>
                <a:cs typeface="Verdana"/>
                <a:sym typeface="Verdana"/>
              </a:rPr>
              <a:t>because, since, as</a:t>
            </a:r>
            <a:endParaRPr b="0" i="0" sz="2800" u="none" cap="none" strike="noStrike">
              <a:solidFill>
                <a:srgbClr val="0000CC"/>
              </a:solidFill>
              <a:latin typeface="Verdana"/>
              <a:ea typeface="Verdana"/>
              <a:cs typeface="Verdana"/>
              <a:sym typeface="Verdana"/>
            </a:endParaRPr>
          </a:p>
          <a:p>
            <a:pPr indent="-342900" lvl="0" marL="342900" marR="0" rtl="1" algn="r">
              <a:lnSpc>
                <a:spcPct val="90000"/>
              </a:lnSpc>
              <a:spcBef>
                <a:spcPts val="340"/>
              </a:spcBef>
              <a:spcAft>
                <a:spcPts val="0"/>
              </a:spcAft>
              <a:buClr>
                <a:schemeClr val="dk2"/>
              </a:buClr>
              <a:buFont typeface="Verdana"/>
              <a:buNone/>
            </a:pPr>
            <a:r>
              <a:rPr b="0" i="0" lang="en-US" sz="1700" u="none" cap="none" strike="noStrike">
                <a:solidFill>
                  <a:schemeClr val="dk1"/>
                </a:solidFill>
                <a:latin typeface="Verdana"/>
                <a:ea typeface="Verdana"/>
                <a:cs typeface="Verdana"/>
                <a:sym typeface="Verdana"/>
              </a:rPr>
              <a:t> </a:t>
            </a:r>
            <a:endParaRPr b="1" i="0" sz="1700" u="none" cap="none" strike="noStrike">
              <a:solidFill>
                <a:srgbClr val="FFFF00"/>
              </a:solidFill>
              <a:latin typeface="Verdana"/>
              <a:ea typeface="Verdana"/>
              <a:cs typeface="Verdana"/>
              <a:sym typeface="Verdana"/>
            </a:endParaRPr>
          </a:p>
          <a:p>
            <a:pPr indent="-342900" lvl="0" marL="342900" marR="0" rtl="1" algn="ctr">
              <a:lnSpc>
                <a:spcPct val="90000"/>
              </a:lnSpc>
              <a:spcBef>
                <a:spcPts val="360"/>
              </a:spcBef>
              <a:spcAft>
                <a:spcPts val="0"/>
              </a:spcAft>
              <a:buClr>
                <a:schemeClr val="dk2"/>
              </a:buClr>
              <a:buSzPts val="1260"/>
              <a:buFont typeface="Verdana"/>
              <a:buChar char="•"/>
            </a:pPr>
            <a:r>
              <a:rPr b="1" i="0" lang="en-US" sz="1800" u="none" cap="none" strike="noStrike">
                <a:solidFill>
                  <a:schemeClr val="dk1"/>
                </a:solidFill>
                <a:latin typeface="Verdana"/>
                <a:ea typeface="Verdana"/>
                <a:cs typeface="Verdana"/>
                <a:sym typeface="Verdana"/>
              </a:rPr>
              <a:t>These words (conjunctions) link the adverbial clause of cause with the main sentence.</a:t>
            </a:r>
            <a:endParaRPr/>
          </a:p>
          <a:p>
            <a:pPr indent="-262890" lvl="0" marL="342900" marR="0" rtl="1" algn="r">
              <a:lnSpc>
                <a:spcPct val="100000"/>
              </a:lnSpc>
              <a:spcBef>
                <a:spcPts val="360"/>
              </a:spcBef>
              <a:spcAft>
                <a:spcPts val="0"/>
              </a:spcAft>
              <a:buClr>
                <a:schemeClr val="dk2"/>
              </a:buClr>
              <a:buSzPts val="1260"/>
              <a:buFont typeface="Verdana"/>
              <a:buNone/>
            </a:pPr>
            <a:r>
              <a:t/>
            </a:r>
            <a:endParaRPr b="0" i="0" sz="1800" u="none" cap="none" strike="noStrike">
              <a:solidFill>
                <a:schemeClr val="dk1"/>
              </a:solidFill>
              <a:latin typeface="Verdana"/>
              <a:ea typeface="Verdana"/>
              <a:cs typeface="Verdana"/>
              <a:sym typeface="Verdana"/>
            </a:endParaRPr>
          </a:p>
          <a:p>
            <a:pPr indent="-342900" lvl="0" marL="342900" marR="0" rtl="1" algn="r">
              <a:lnSpc>
                <a:spcPct val="9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أدوات الربط هذه تربط الجمل الظرفية الدالة على السبب مع الجملة الرئيسية.</a:t>
            </a:r>
            <a:endParaRPr b="0" i="0" sz="2000" u="none" cap="none" strike="noStrike">
              <a:solidFill>
                <a:schemeClr val="dk1"/>
              </a:solidFill>
              <a:latin typeface="Verdana"/>
              <a:ea typeface="Verdana"/>
              <a:cs typeface="Verdana"/>
              <a:sym typeface="Verdana"/>
            </a:endParaRPr>
          </a:p>
          <a:p>
            <a:pPr indent="-342900" lvl="0" marL="342900" marR="0" rtl="1" algn="r">
              <a:lnSpc>
                <a:spcPct val="90000"/>
              </a:lnSpc>
              <a:spcBef>
                <a:spcPts val="340"/>
              </a:spcBef>
              <a:spcAft>
                <a:spcPts val="0"/>
              </a:spcAft>
              <a:buClr>
                <a:schemeClr val="dk2"/>
              </a:buClr>
              <a:buFont typeface="Verdana"/>
              <a:buNone/>
            </a:pPr>
            <a:r>
              <a:rPr b="0" i="0" lang="en-US" sz="1700" u="none" cap="none" strike="noStrike">
                <a:solidFill>
                  <a:schemeClr val="dk1"/>
                </a:solidFill>
                <a:latin typeface="Verdana"/>
                <a:ea typeface="Verdana"/>
                <a:cs typeface="Verdana"/>
                <a:sym typeface="Verdana"/>
              </a:rPr>
              <a:t> </a:t>
            </a:r>
            <a:endParaRPr b="0" i="0" sz="2100" u="sng" cap="none" strike="noStrike">
              <a:solidFill>
                <a:schemeClr val="dk1"/>
              </a:solidFill>
              <a:latin typeface="Verdana"/>
              <a:ea typeface="Verdana"/>
              <a:cs typeface="Verdana"/>
              <a:sym typeface="Verdana"/>
            </a:endParaRPr>
          </a:p>
          <a:p>
            <a:pPr indent="-342900" lvl="0" marL="342900" marR="0" rtl="1" algn="r">
              <a:lnSpc>
                <a:spcPct val="90000"/>
              </a:lnSpc>
              <a:spcBef>
                <a:spcPts val="420"/>
              </a:spcBef>
              <a:spcAft>
                <a:spcPts val="0"/>
              </a:spcAft>
              <a:buClr>
                <a:schemeClr val="dk2"/>
              </a:buClr>
              <a:buFont typeface="Verdana"/>
              <a:buNone/>
            </a:pPr>
            <a:r>
              <a:rPr b="0" i="0" lang="en-US" sz="2100" u="sng" cap="none" strike="noStrike">
                <a:solidFill>
                  <a:schemeClr val="dk1"/>
                </a:solidFill>
                <a:latin typeface="Verdana"/>
                <a:ea typeface="Verdana"/>
                <a:cs typeface="Verdana"/>
                <a:sym typeface="Verdana"/>
              </a:rPr>
              <a:t>مثال:</a:t>
            </a:r>
            <a:endParaRPr/>
          </a:p>
          <a:p>
            <a:pPr indent="-342900" lvl="0" marL="342900" marR="0" rtl="1" algn="ctr">
              <a:lnSpc>
                <a:spcPct val="9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I stayed at home yesterday </a:t>
            </a:r>
            <a:r>
              <a:rPr b="0" i="0" lang="en-US" sz="2000" u="none" cap="none" strike="noStrike">
                <a:solidFill>
                  <a:srgbClr val="0000CC"/>
                </a:solidFill>
                <a:latin typeface="Verdana"/>
                <a:ea typeface="Verdana"/>
                <a:cs typeface="Verdana"/>
                <a:sym typeface="Verdana"/>
              </a:rPr>
              <a:t>because </a:t>
            </a:r>
            <a:r>
              <a:rPr b="0" i="0" lang="en-US" sz="2000" u="none" cap="none" strike="noStrike">
                <a:solidFill>
                  <a:schemeClr val="dk1"/>
                </a:solidFill>
                <a:latin typeface="Verdana"/>
                <a:ea typeface="Verdana"/>
                <a:cs typeface="Verdana"/>
                <a:sym typeface="Verdana"/>
              </a:rPr>
              <a:t>it was raining.</a:t>
            </a:r>
            <a:endParaRPr/>
          </a:p>
          <a:p>
            <a:pPr indent="-254000" lvl="0" marL="342900" marR="0" rtl="1" algn="r">
              <a:lnSpc>
                <a:spcPct val="100000"/>
              </a:lnSpc>
              <a:spcBef>
                <a:spcPts val="400"/>
              </a:spcBef>
              <a:spcAft>
                <a:spcPts val="0"/>
              </a:spcAft>
              <a:buClr>
                <a:schemeClr val="dk2"/>
              </a:buClr>
              <a:buSzPts val="1400"/>
              <a:buFont typeface="Verdana"/>
              <a:buNone/>
            </a:pPr>
            <a:r>
              <a:t/>
            </a:r>
            <a:endParaRPr b="0" i="0" sz="20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2953" name="Google Shape;2953;p120"/>
          <p:cNvGrpSpPr/>
          <p:nvPr/>
        </p:nvGrpSpPr>
        <p:grpSpPr>
          <a:xfrm>
            <a:off x="3657600" y="6248400"/>
            <a:ext cx="2514600" cy="381000"/>
            <a:chOff x="3657600" y="6248400"/>
            <a:chExt cx="2514600" cy="381000"/>
          </a:xfrm>
        </p:grpSpPr>
        <p:sp>
          <p:nvSpPr>
            <p:cNvPr id="2954" name="Google Shape;2954;p12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955" name="Google Shape;2955;p120"/>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956" name="Google Shape;2956;p120"/>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957" name="Google Shape;2957;p12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1" name="Shape 2961"/>
        <p:cNvGrpSpPr/>
        <p:nvPr/>
      </p:nvGrpSpPr>
      <p:grpSpPr>
        <a:xfrm>
          <a:off x="0" y="0"/>
          <a:ext cx="0" cy="0"/>
          <a:chOff x="0" y="0"/>
          <a:chExt cx="0" cy="0"/>
        </a:xfrm>
      </p:grpSpPr>
      <p:sp>
        <p:nvSpPr>
          <p:cNvPr id="2962" name="Google Shape;2962;p12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963" name="Google Shape;2963;p121"/>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Adverbial Clause of Manner</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الجمل الظرفية الدالة على السلوك</a:t>
            </a:r>
            <a:endParaRPr/>
          </a:p>
        </p:txBody>
      </p:sp>
      <p:sp>
        <p:nvSpPr>
          <p:cNvPr id="2964" name="Google Shape;2964;p121"/>
          <p:cNvSpPr txBox="1"/>
          <p:nvPr>
            <p:ph idx="1" type="body"/>
          </p:nvPr>
        </p:nvSpPr>
        <p:spPr>
          <a:xfrm>
            <a:off x="1828800" y="1828800"/>
            <a:ext cx="6589712" cy="3544887"/>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90000"/>
              </a:lnSpc>
              <a:spcBef>
                <a:spcPts val="0"/>
              </a:spcBef>
              <a:spcAft>
                <a:spcPts val="0"/>
              </a:spcAft>
              <a:buClr>
                <a:schemeClr val="dk2"/>
              </a:buClr>
              <a:buFont typeface="Verdana"/>
              <a:buNone/>
            </a:pPr>
            <a:r>
              <a:rPr b="1" i="0" lang="en-US" sz="2100" u="none" cap="none" strike="noStrike">
                <a:solidFill>
                  <a:schemeClr val="dk1"/>
                </a:solidFill>
                <a:latin typeface="Verdana"/>
                <a:ea typeface="Verdana"/>
                <a:cs typeface="Verdana"/>
                <a:sym typeface="Verdana"/>
              </a:rPr>
              <a:t>أدوات الربط </a:t>
            </a:r>
            <a:r>
              <a:rPr b="0" i="0" lang="en-US" sz="2100" u="sng" cap="none" strike="noStrike">
                <a:solidFill>
                  <a:schemeClr val="dk1"/>
                </a:solidFill>
                <a:latin typeface="Verdana"/>
                <a:ea typeface="Verdana"/>
                <a:cs typeface="Verdana"/>
                <a:sym typeface="Verdana"/>
              </a:rPr>
              <a:t>Conjunctions</a:t>
            </a:r>
            <a:r>
              <a:rPr b="0" i="0" lang="en-US" sz="2100" u="none" cap="none" strike="noStrike">
                <a:solidFill>
                  <a:schemeClr val="dk1"/>
                </a:solidFill>
                <a:latin typeface="Verdana"/>
                <a:ea typeface="Verdana"/>
                <a:cs typeface="Verdana"/>
                <a:sym typeface="Verdana"/>
              </a:rPr>
              <a:t>: </a:t>
            </a:r>
            <a:endParaRPr b="1" i="0" sz="2100" u="none" cap="none" strike="noStrike">
              <a:solidFill>
                <a:schemeClr val="dk1"/>
              </a:solidFill>
              <a:latin typeface="Verdana"/>
              <a:ea typeface="Verdana"/>
              <a:cs typeface="Verdana"/>
              <a:sym typeface="Verdana"/>
            </a:endParaRPr>
          </a:p>
          <a:p>
            <a:pPr indent="-325120" lvl="0" marL="342900" marR="0" rtl="1" algn="r">
              <a:lnSpc>
                <a:spcPct val="100000"/>
              </a:lnSpc>
              <a:spcBef>
                <a:spcPts val="80"/>
              </a:spcBef>
              <a:spcAft>
                <a:spcPts val="0"/>
              </a:spcAft>
              <a:buClr>
                <a:schemeClr val="dk2"/>
              </a:buClr>
              <a:buSzPts val="280"/>
              <a:buFont typeface="Verdana"/>
              <a:buNone/>
            </a:pPr>
            <a:r>
              <a:t/>
            </a:r>
            <a:endParaRPr b="0" i="0" sz="400" u="none" cap="none" strike="noStrike">
              <a:solidFill>
                <a:schemeClr val="dk1"/>
              </a:solidFill>
              <a:latin typeface="Verdana"/>
              <a:ea typeface="Verdana"/>
              <a:cs typeface="Verdana"/>
              <a:sym typeface="Verdana"/>
            </a:endParaRPr>
          </a:p>
          <a:p>
            <a:pPr indent="-342900" lvl="0" marL="342900" marR="0" rtl="1" algn="ctr">
              <a:lnSpc>
                <a:spcPct val="90000"/>
              </a:lnSpc>
              <a:spcBef>
                <a:spcPts val="420"/>
              </a:spcBef>
              <a:spcAft>
                <a:spcPts val="0"/>
              </a:spcAft>
              <a:buClr>
                <a:schemeClr val="dk2"/>
              </a:buClr>
              <a:buFont typeface="Verdana"/>
              <a:buNone/>
            </a:pPr>
            <a:r>
              <a:rPr b="0" i="0" lang="en-US" sz="2100" u="none" cap="none" strike="noStrike">
                <a:solidFill>
                  <a:srgbClr val="0000CC"/>
                </a:solidFill>
                <a:latin typeface="Verdana"/>
                <a:ea typeface="Verdana"/>
                <a:cs typeface="Verdana"/>
                <a:sym typeface="Verdana"/>
              </a:rPr>
              <a:t>As, as if, as though</a:t>
            </a:r>
            <a:endParaRPr b="0" i="0" sz="1400" u="none" cap="none" strike="noStrike">
              <a:solidFill>
                <a:schemeClr val="dk1"/>
              </a:solidFill>
              <a:latin typeface="Verdana"/>
              <a:ea typeface="Verdana"/>
              <a:cs typeface="Verdana"/>
              <a:sym typeface="Verdana"/>
            </a:endParaRPr>
          </a:p>
          <a:p>
            <a:pPr indent="-280670" lvl="0" marL="342900" marR="0" rtl="1" algn="r">
              <a:lnSpc>
                <a:spcPct val="100000"/>
              </a:lnSpc>
              <a:spcBef>
                <a:spcPts val="280"/>
              </a:spcBef>
              <a:spcAft>
                <a:spcPts val="0"/>
              </a:spcAft>
              <a:buClr>
                <a:schemeClr val="dk2"/>
              </a:buClr>
              <a:buSzPts val="980"/>
              <a:buFont typeface="Verdana"/>
              <a:buNone/>
            </a:pPr>
            <a:r>
              <a:t/>
            </a:r>
            <a:endParaRPr b="1" i="0" sz="1400" u="none" cap="none" strike="noStrike">
              <a:solidFill>
                <a:srgbClr val="FFFF00"/>
              </a:solidFill>
              <a:latin typeface="Verdana"/>
              <a:ea typeface="Verdana"/>
              <a:cs typeface="Verdana"/>
              <a:sym typeface="Verdana"/>
            </a:endParaRPr>
          </a:p>
          <a:p>
            <a:pPr indent="-342900" lvl="0" marL="342900" marR="0" rtl="1" algn="r">
              <a:lnSpc>
                <a:spcPct val="90000"/>
              </a:lnSpc>
              <a:spcBef>
                <a:spcPts val="320"/>
              </a:spcBef>
              <a:spcAft>
                <a:spcPts val="0"/>
              </a:spcAft>
              <a:buClr>
                <a:schemeClr val="dk2"/>
              </a:buClr>
              <a:buSzPts val="1120"/>
              <a:buFont typeface="Verdana"/>
              <a:buChar char="•"/>
            </a:pPr>
            <a:r>
              <a:rPr b="1" i="0" lang="en-US" sz="1600" u="none" cap="none" strike="noStrike">
                <a:solidFill>
                  <a:schemeClr val="dk1"/>
                </a:solidFill>
                <a:latin typeface="Verdana"/>
                <a:ea typeface="Verdana"/>
                <a:cs typeface="Verdana"/>
                <a:sym typeface="Verdana"/>
              </a:rPr>
              <a:t>These words (conjunctions) link the adverbial clause of manner with the main sentence.</a:t>
            </a:r>
            <a:endParaRPr/>
          </a:p>
          <a:p>
            <a:pPr indent="-280670" lvl="0" marL="342900" marR="0" rtl="1" algn="r">
              <a:lnSpc>
                <a:spcPct val="100000"/>
              </a:lnSpc>
              <a:spcBef>
                <a:spcPts val="280"/>
              </a:spcBef>
              <a:spcAft>
                <a:spcPts val="0"/>
              </a:spcAft>
              <a:buClr>
                <a:schemeClr val="dk2"/>
              </a:buClr>
              <a:buSzPts val="980"/>
              <a:buFont typeface="Verdana"/>
              <a:buNone/>
            </a:pPr>
            <a:r>
              <a:t/>
            </a:r>
            <a:endParaRPr b="0" i="0" sz="1400" u="none" cap="none" strike="noStrike">
              <a:solidFill>
                <a:schemeClr val="dk1"/>
              </a:solidFill>
              <a:latin typeface="Verdana"/>
              <a:ea typeface="Verdana"/>
              <a:cs typeface="Verdana"/>
              <a:sym typeface="Verdana"/>
            </a:endParaRPr>
          </a:p>
          <a:p>
            <a:pPr indent="-342900" lvl="0" marL="342900" marR="0" rtl="1" algn="r">
              <a:lnSpc>
                <a:spcPct val="90000"/>
              </a:lnSpc>
              <a:spcBef>
                <a:spcPts val="280"/>
              </a:spcBef>
              <a:spcAft>
                <a:spcPts val="0"/>
              </a:spcAft>
              <a:buClr>
                <a:schemeClr val="dk2"/>
              </a:buClr>
              <a:buFont typeface="Verdana"/>
              <a:buNone/>
            </a:pPr>
            <a:r>
              <a:rPr b="1" i="0" lang="en-US" sz="1400" u="none" cap="none" strike="noStrike">
                <a:solidFill>
                  <a:schemeClr val="dk1"/>
                </a:solidFill>
                <a:latin typeface="Verdana"/>
                <a:ea typeface="Verdana"/>
                <a:cs typeface="Verdana"/>
                <a:sym typeface="Verdana"/>
              </a:rPr>
              <a:t>أدوات الربط هذه تربط الجمل الظرفية الدالة على السلوك مع الجملة الرئيسية. </a:t>
            </a:r>
            <a:endParaRPr b="1" i="0" sz="1800" u="sng" cap="none" strike="noStrike">
              <a:solidFill>
                <a:schemeClr val="dk1"/>
              </a:solidFill>
              <a:latin typeface="Verdana"/>
              <a:ea typeface="Verdana"/>
              <a:cs typeface="Verdana"/>
              <a:sym typeface="Verdana"/>
            </a:endParaRPr>
          </a:p>
          <a:p>
            <a:pPr indent="-342900" lvl="0" marL="342900" marR="0" rtl="1" algn="r">
              <a:lnSpc>
                <a:spcPct val="90000"/>
              </a:lnSpc>
              <a:spcBef>
                <a:spcPts val="280"/>
              </a:spcBef>
              <a:spcAft>
                <a:spcPts val="0"/>
              </a:spcAft>
              <a:buClr>
                <a:schemeClr val="dk2"/>
              </a:buClr>
              <a:buFont typeface="Verdana"/>
              <a:buNone/>
            </a:pPr>
            <a:r>
              <a:rPr b="1" i="0" lang="en-US" sz="1400" u="none" cap="none" strike="noStrike">
                <a:solidFill>
                  <a:schemeClr val="dk1"/>
                </a:solidFill>
                <a:latin typeface="Verdana"/>
                <a:ea typeface="Verdana"/>
                <a:cs typeface="Verdana"/>
                <a:sym typeface="Verdana"/>
              </a:rPr>
              <a:t>دائماً يأتي بعد                    ماضي غير حقيقي.</a:t>
            </a:r>
            <a:endParaRPr b="1" i="0" sz="1400" u="none" cap="none" strike="noStrike">
              <a:solidFill>
                <a:schemeClr val="dk1"/>
              </a:solidFill>
              <a:latin typeface="Verdana"/>
              <a:ea typeface="Verdana"/>
              <a:cs typeface="Verdana"/>
              <a:sym typeface="Verdana"/>
            </a:endParaRPr>
          </a:p>
          <a:p>
            <a:pPr indent="-342900" lvl="0" marL="342900" marR="0" rtl="1" algn="r">
              <a:lnSpc>
                <a:spcPct val="90000"/>
              </a:lnSpc>
              <a:spcBef>
                <a:spcPts val="360"/>
              </a:spcBef>
              <a:spcAft>
                <a:spcPts val="0"/>
              </a:spcAft>
              <a:buClr>
                <a:schemeClr val="dk2"/>
              </a:buClr>
              <a:buFont typeface="Verdana"/>
              <a:buNone/>
            </a:pPr>
            <a:r>
              <a:rPr b="1" i="0" lang="en-US" sz="1800" u="sng" cap="none" strike="noStrike">
                <a:solidFill>
                  <a:schemeClr val="dk1"/>
                </a:solidFill>
                <a:latin typeface="Verdana"/>
                <a:ea typeface="Verdana"/>
                <a:cs typeface="Verdana"/>
                <a:sym typeface="Verdana"/>
              </a:rPr>
              <a:t>مثال:</a:t>
            </a:r>
            <a:endParaRPr/>
          </a:p>
          <a:p>
            <a:pPr indent="-342900" lvl="0" marL="342900" marR="0" rtl="1" algn="ctr">
              <a:lnSpc>
                <a:spcPct val="90000"/>
              </a:lnSpc>
              <a:spcBef>
                <a:spcPts val="32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He speaks </a:t>
            </a:r>
            <a:r>
              <a:rPr b="1" i="0" lang="en-US" sz="1600" u="none" cap="none" strike="noStrike">
                <a:solidFill>
                  <a:srgbClr val="0000CC"/>
                </a:solidFill>
                <a:latin typeface="Verdana"/>
                <a:ea typeface="Verdana"/>
                <a:cs typeface="Verdana"/>
                <a:sym typeface="Verdana"/>
              </a:rPr>
              <a:t>as if</a:t>
            </a:r>
            <a:r>
              <a:rPr b="1" i="0" lang="en-US" sz="1600" u="none" cap="none" strike="noStrike">
                <a:solidFill>
                  <a:schemeClr val="dk1"/>
                </a:solidFill>
                <a:latin typeface="Verdana"/>
                <a:ea typeface="Verdana"/>
                <a:cs typeface="Verdana"/>
                <a:sym typeface="Verdana"/>
              </a:rPr>
              <a:t> he were a king.</a:t>
            </a:r>
            <a:endParaRPr/>
          </a:p>
          <a:p>
            <a:pPr indent="-342900" lvl="0" marL="342900" marR="0" rtl="1" algn="r">
              <a:lnSpc>
                <a:spcPct val="90000"/>
              </a:lnSpc>
              <a:spcBef>
                <a:spcPts val="280"/>
              </a:spcBef>
              <a:spcAft>
                <a:spcPts val="0"/>
              </a:spcAft>
              <a:buClr>
                <a:schemeClr val="dk2"/>
              </a:buClr>
              <a:buFont typeface="Verdana"/>
              <a:buNone/>
            </a:pPr>
            <a:r>
              <a:rPr b="1" i="0" lang="en-US" sz="1400" u="none" cap="none" strike="noStrike">
                <a:solidFill>
                  <a:schemeClr val="dk1"/>
                </a:solidFill>
                <a:latin typeface="Verdana"/>
                <a:ea typeface="Verdana"/>
                <a:cs typeface="Verdana"/>
                <a:sym typeface="Verdana"/>
              </a:rPr>
              <a:t>لاحظ استخدام              بدلاً من              لأنها غير حقيقية و مجرد خيال.</a:t>
            </a:r>
            <a:endParaRPr b="1" i="0" sz="1400" u="none" cap="none" strike="noStrike">
              <a:solidFill>
                <a:schemeClr val="dk1"/>
              </a:solidFill>
              <a:latin typeface="Verdana"/>
              <a:ea typeface="Verdana"/>
              <a:cs typeface="Verdana"/>
              <a:sym typeface="Verdana"/>
            </a:endParaRPr>
          </a:p>
          <a:p>
            <a:pPr indent="-342900" lvl="0" marL="342900" marR="0" rtl="1" algn="ctr">
              <a:lnSpc>
                <a:spcPct val="90000"/>
              </a:lnSpc>
              <a:spcBef>
                <a:spcPts val="32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It looks </a:t>
            </a:r>
            <a:r>
              <a:rPr b="1" i="0" lang="en-US" sz="1600" u="none" cap="none" strike="noStrike">
                <a:solidFill>
                  <a:srgbClr val="0000CC"/>
                </a:solidFill>
                <a:latin typeface="Verdana"/>
                <a:ea typeface="Verdana"/>
                <a:cs typeface="Verdana"/>
                <a:sym typeface="Verdana"/>
              </a:rPr>
              <a:t>as if</a:t>
            </a:r>
            <a:r>
              <a:rPr b="1" i="0" lang="en-US" sz="1600" u="none" cap="none" strike="noStrike">
                <a:solidFill>
                  <a:schemeClr val="dk1"/>
                </a:solidFill>
                <a:latin typeface="Verdana"/>
                <a:ea typeface="Verdana"/>
                <a:cs typeface="Verdana"/>
                <a:sym typeface="Verdana"/>
              </a:rPr>
              <a:t> it would rain.</a:t>
            </a:r>
            <a:endParaRPr/>
          </a:p>
          <a:p>
            <a:pPr indent="-342900" lvl="0" marL="342900" marR="0" rtl="1" algn="r">
              <a:lnSpc>
                <a:spcPct val="90000"/>
              </a:lnSpc>
              <a:spcBef>
                <a:spcPts val="280"/>
              </a:spcBef>
              <a:spcAft>
                <a:spcPts val="0"/>
              </a:spcAft>
              <a:buClr>
                <a:schemeClr val="dk2"/>
              </a:buClr>
              <a:buFont typeface="Verdana"/>
              <a:buNone/>
            </a:pPr>
            <a:r>
              <a:rPr b="1" i="0" lang="en-US" sz="1400" u="none" cap="none" strike="noStrike">
                <a:solidFill>
                  <a:schemeClr val="dk1"/>
                </a:solidFill>
                <a:latin typeface="Verdana"/>
                <a:ea typeface="Verdana"/>
                <a:cs typeface="Verdana"/>
                <a:sym typeface="Verdana"/>
              </a:rPr>
              <a:t>لاحظ استخدام                  بدلاً من               وهو ماضي غير حقيقي و أنها مجرد توقع.</a:t>
            </a:r>
            <a:endParaRPr b="1" i="0" sz="14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2965" name="Google Shape;2965;p121"/>
          <p:cNvGrpSpPr/>
          <p:nvPr/>
        </p:nvGrpSpPr>
        <p:grpSpPr>
          <a:xfrm>
            <a:off x="3657600" y="6248400"/>
            <a:ext cx="2514600" cy="381000"/>
            <a:chOff x="3657600" y="6248400"/>
            <a:chExt cx="2514600" cy="381000"/>
          </a:xfrm>
        </p:grpSpPr>
        <p:sp>
          <p:nvSpPr>
            <p:cNvPr id="2966" name="Google Shape;2966;p12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967" name="Google Shape;2967;p121"/>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968" name="Google Shape;2968;p121"/>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969" name="Google Shape;2969;p121"/>
          <p:cNvSpPr txBox="1"/>
          <p:nvPr/>
        </p:nvSpPr>
        <p:spPr>
          <a:xfrm>
            <a:off x="6781800" y="3733800"/>
            <a:ext cx="465137" cy="274637"/>
          </a:xfrm>
          <a:prstGeom prst="rect">
            <a:avLst/>
          </a:prstGeom>
          <a:solidFill>
            <a:schemeClr val="lt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0000CC"/>
              </a:buClr>
              <a:buFont typeface="Tahoma"/>
              <a:buNone/>
            </a:pPr>
            <a:r>
              <a:rPr b="0" i="0" lang="en-US" sz="1800" u="none" cap="none" strike="noStrike">
                <a:solidFill>
                  <a:srgbClr val="0000CC"/>
                </a:solidFill>
                <a:latin typeface="Tahoma"/>
                <a:ea typeface="Tahoma"/>
                <a:cs typeface="Tahoma"/>
                <a:sym typeface="Tahoma"/>
              </a:rPr>
              <a:t>as if</a:t>
            </a:r>
            <a:endParaRPr/>
          </a:p>
        </p:txBody>
      </p:sp>
      <p:sp>
        <p:nvSpPr>
          <p:cNvPr id="2970" name="Google Shape;2970;p121"/>
          <p:cNvSpPr txBox="1"/>
          <p:nvPr/>
        </p:nvSpPr>
        <p:spPr>
          <a:xfrm>
            <a:off x="5638800" y="5105400"/>
            <a:ext cx="412750" cy="244475"/>
          </a:xfrm>
          <a:prstGeom prst="rect">
            <a:avLst/>
          </a:prstGeom>
          <a:solidFill>
            <a:schemeClr val="lt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0000CC"/>
              </a:buClr>
              <a:buFont typeface="Tahoma"/>
              <a:buNone/>
            </a:pPr>
            <a:r>
              <a:rPr b="1" i="0" lang="en-US" sz="1600" u="none" cap="none" strike="noStrike">
                <a:solidFill>
                  <a:srgbClr val="0000CC"/>
                </a:solidFill>
                <a:latin typeface="Tahoma"/>
                <a:ea typeface="Tahoma"/>
                <a:cs typeface="Tahoma"/>
                <a:sym typeface="Tahoma"/>
              </a:rPr>
              <a:t>will</a:t>
            </a:r>
            <a:endParaRPr/>
          </a:p>
        </p:txBody>
      </p:sp>
      <p:sp>
        <p:nvSpPr>
          <p:cNvPr id="2971" name="Google Shape;2971;p121"/>
          <p:cNvSpPr txBox="1"/>
          <p:nvPr/>
        </p:nvSpPr>
        <p:spPr>
          <a:xfrm>
            <a:off x="6781800" y="5029200"/>
            <a:ext cx="657225" cy="244475"/>
          </a:xfrm>
          <a:prstGeom prst="rect">
            <a:avLst/>
          </a:prstGeom>
          <a:solidFill>
            <a:schemeClr val="lt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0000CC"/>
              </a:buClr>
              <a:buFont typeface="Tahoma"/>
              <a:buNone/>
            </a:pPr>
            <a:r>
              <a:rPr b="0" i="0" lang="en-US" sz="1600" u="none" cap="none" strike="noStrike">
                <a:solidFill>
                  <a:srgbClr val="0000CC"/>
                </a:solidFill>
                <a:latin typeface="Tahoma"/>
                <a:ea typeface="Tahoma"/>
                <a:cs typeface="Tahoma"/>
                <a:sym typeface="Tahoma"/>
              </a:rPr>
              <a:t> </a:t>
            </a:r>
            <a:r>
              <a:rPr b="1" i="0" lang="en-US" sz="1400" u="none" cap="none" strike="noStrike">
                <a:solidFill>
                  <a:srgbClr val="0000CC"/>
                </a:solidFill>
                <a:latin typeface="Tahoma"/>
                <a:ea typeface="Tahoma"/>
                <a:cs typeface="Tahoma"/>
                <a:sym typeface="Tahoma"/>
              </a:rPr>
              <a:t>would</a:t>
            </a:r>
            <a:endParaRPr/>
          </a:p>
        </p:txBody>
      </p:sp>
      <p:sp>
        <p:nvSpPr>
          <p:cNvPr id="2972" name="Google Shape;2972;p121"/>
          <p:cNvSpPr txBox="1"/>
          <p:nvPr/>
        </p:nvSpPr>
        <p:spPr>
          <a:xfrm>
            <a:off x="5943600" y="4572000"/>
            <a:ext cx="546100" cy="212725"/>
          </a:xfrm>
          <a:prstGeom prst="rect">
            <a:avLst/>
          </a:prstGeom>
          <a:solidFill>
            <a:schemeClr val="lt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0000CC"/>
              </a:buClr>
              <a:buFont typeface="Tahoma"/>
              <a:buNone/>
            </a:pPr>
            <a:r>
              <a:rPr b="1" i="0" lang="en-US" sz="1400" u="none" cap="none" strike="noStrike">
                <a:solidFill>
                  <a:srgbClr val="0000CC"/>
                </a:solidFill>
                <a:latin typeface="Tahoma"/>
                <a:ea typeface="Tahoma"/>
                <a:cs typeface="Tahoma"/>
                <a:sym typeface="Tahoma"/>
              </a:rPr>
              <a:t>was</a:t>
            </a:r>
            <a:endParaRPr/>
          </a:p>
        </p:txBody>
      </p:sp>
      <p:sp>
        <p:nvSpPr>
          <p:cNvPr id="2973" name="Google Shape;2973;p121"/>
          <p:cNvSpPr txBox="1"/>
          <p:nvPr/>
        </p:nvSpPr>
        <p:spPr>
          <a:xfrm>
            <a:off x="7010400" y="4572000"/>
            <a:ext cx="533400" cy="212725"/>
          </a:xfrm>
          <a:prstGeom prst="rect">
            <a:avLst/>
          </a:prstGeom>
          <a:solidFill>
            <a:schemeClr val="lt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0000CC"/>
              </a:buClr>
              <a:buFont typeface="Tahoma"/>
              <a:buNone/>
            </a:pPr>
            <a:r>
              <a:rPr b="1" i="0" lang="en-US" sz="1400" u="none" cap="none" strike="noStrike">
                <a:solidFill>
                  <a:srgbClr val="0000CC"/>
                </a:solidFill>
                <a:latin typeface="Tahoma"/>
                <a:ea typeface="Tahoma"/>
                <a:cs typeface="Tahoma"/>
                <a:sym typeface="Tahoma"/>
              </a:rPr>
              <a:t>were</a:t>
            </a:r>
            <a:endParaRPr/>
          </a:p>
        </p:txBody>
      </p:sp>
      <p:sp>
        <p:nvSpPr>
          <p:cNvPr id="2974" name="Google Shape;2974;p12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8" name="Shape 2978"/>
        <p:cNvGrpSpPr/>
        <p:nvPr/>
      </p:nvGrpSpPr>
      <p:grpSpPr>
        <a:xfrm>
          <a:off x="0" y="0"/>
          <a:ext cx="0" cy="0"/>
          <a:chOff x="0" y="0"/>
          <a:chExt cx="0" cy="0"/>
        </a:xfrm>
      </p:grpSpPr>
      <p:sp>
        <p:nvSpPr>
          <p:cNvPr id="2979" name="Google Shape;2979;p12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980" name="Google Shape;2980;p122"/>
          <p:cNvSpPr txBox="1"/>
          <p:nvPr>
            <p:ph type="title"/>
          </p:nvPr>
        </p:nvSpPr>
        <p:spPr>
          <a:xfrm>
            <a:off x="1370012" y="0"/>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Adverbial Clause of Purpose</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الجمل الظرفية الدالة على الغرض</a:t>
            </a:r>
            <a:endParaRPr/>
          </a:p>
        </p:txBody>
      </p:sp>
      <p:sp>
        <p:nvSpPr>
          <p:cNvPr id="2981" name="Google Shape;2981;p122"/>
          <p:cNvSpPr txBox="1"/>
          <p:nvPr>
            <p:ph idx="1" type="body"/>
          </p:nvPr>
        </p:nvSpPr>
        <p:spPr>
          <a:xfrm>
            <a:off x="838200" y="1066800"/>
            <a:ext cx="8077200" cy="45720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80000"/>
              </a:lnSpc>
              <a:spcBef>
                <a:spcPts val="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أدوات الربط </a:t>
            </a:r>
            <a:r>
              <a:rPr b="1" i="0" lang="en-US" sz="1600" u="sng" cap="none" strike="noStrike">
                <a:solidFill>
                  <a:schemeClr val="dk1"/>
                </a:solidFill>
                <a:latin typeface="Verdana"/>
                <a:ea typeface="Verdana"/>
                <a:cs typeface="Verdana"/>
                <a:sym typeface="Verdana"/>
              </a:rPr>
              <a:t>Conjunctions</a:t>
            </a:r>
            <a:r>
              <a:rPr b="1" i="0" lang="en-US" sz="1600" u="none" cap="none" strike="noStrike">
                <a:solidFill>
                  <a:schemeClr val="dk1"/>
                </a:solidFill>
                <a:latin typeface="Verdana"/>
                <a:ea typeface="Verdana"/>
                <a:cs typeface="Verdana"/>
                <a:sym typeface="Verdana"/>
              </a:rPr>
              <a:t>:</a:t>
            </a:r>
            <a:r>
              <a:rPr b="0" i="0" lang="en-US" sz="1600" u="none" cap="none" strike="noStrike">
                <a:solidFill>
                  <a:schemeClr val="dk1"/>
                </a:solidFill>
                <a:latin typeface="Verdana"/>
                <a:ea typeface="Verdana"/>
                <a:cs typeface="Verdana"/>
                <a:sym typeface="Verdana"/>
              </a:rPr>
              <a:t> </a:t>
            </a:r>
            <a:endParaRPr b="1" i="0" sz="1600" u="none" cap="none" strike="noStrike">
              <a:solidFill>
                <a:schemeClr val="dk1"/>
              </a:solidFill>
              <a:latin typeface="Verdana"/>
              <a:ea typeface="Verdana"/>
              <a:cs typeface="Verdana"/>
              <a:sym typeface="Verdana"/>
            </a:endParaRPr>
          </a:p>
          <a:p>
            <a:pPr indent="-271780" lvl="0" marL="342900" marR="0" rtl="1" algn="r">
              <a:lnSpc>
                <a:spcPct val="100000"/>
              </a:lnSpc>
              <a:spcBef>
                <a:spcPts val="320"/>
              </a:spcBef>
              <a:spcAft>
                <a:spcPts val="0"/>
              </a:spcAft>
              <a:buClr>
                <a:schemeClr val="dk2"/>
              </a:buClr>
              <a:buSzPts val="1120"/>
              <a:buFont typeface="Verdana"/>
              <a:buNone/>
            </a:pPr>
            <a:r>
              <a:t/>
            </a:r>
            <a:endParaRPr b="0" i="0" sz="1600" u="none" cap="none" strike="noStrike">
              <a:solidFill>
                <a:schemeClr val="dk1"/>
              </a:solidFill>
              <a:latin typeface="Verdana"/>
              <a:ea typeface="Verdana"/>
              <a:cs typeface="Verdana"/>
              <a:sym typeface="Verdana"/>
            </a:endParaRPr>
          </a:p>
          <a:p>
            <a:pPr indent="-342900" lvl="0" marL="342900" marR="0" rtl="1" algn="ctr">
              <a:lnSpc>
                <a:spcPct val="80000"/>
              </a:lnSpc>
              <a:spcBef>
                <a:spcPts val="320"/>
              </a:spcBef>
              <a:spcAft>
                <a:spcPts val="0"/>
              </a:spcAft>
              <a:buClr>
                <a:schemeClr val="dk2"/>
              </a:buClr>
              <a:buFont typeface="Verdana"/>
              <a:buNone/>
            </a:pPr>
            <a:r>
              <a:rPr b="1" i="0" lang="en-US" sz="1600" u="none" cap="none" strike="noStrike">
                <a:solidFill>
                  <a:srgbClr val="0000CC"/>
                </a:solidFill>
                <a:latin typeface="Verdana"/>
                <a:ea typeface="Verdana"/>
                <a:cs typeface="Verdana"/>
                <a:sym typeface="Verdana"/>
              </a:rPr>
              <a:t>that, so that, in order that</a:t>
            </a:r>
            <a:endParaRPr/>
          </a:p>
          <a:p>
            <a:pPr indent="-271780" lvl="0" marL="342900" marR="0" rtl="1" algn="r">
              <a:lnSpc>
                <a:spcPct val="100000"/>
              </a:lnSpc>
              <a:spcBef>
                <a:spcPts val="320"/>
              </a:spcBef>
              <a:spcAft>
                <a:spcPts val="0"/>
              </a:spcAft>
              <a:buClr>
                <a:schemeClr val="dk2"/>
              </a:buClr>
              <a:buSzPts val="1120"/>
              <a:buFont typeface="Verdana"/>
              <a:buNone/>
            </a:pPr>
            <a:r>
              <a:t/>
            </a:r>
            <a:endParaRPr b="0" i="0" sz="1600" u="none" cap="none" strike="noStrike">
              <a:solidFill>
                <a:srgbClr val="0000CC"/>
              </a:solidFill>
              <a:latin typeface="Verdana"/>
              <a:ea typeface="Verdana"/>
              <a:cs typeface="Verdana"/>
              <a:sym typeface="Verdana"/>
            </a:endParaRPr>
          </a:p>
          <a:p>
            <a:pPr indent="-342900" lvl="0" marL="342900" marR="0" rtl="1" algn="ctr">
              <a:lnSpc>
                <a:spcPct val="80000"/>
              </a:lnSpc>
              <a:spcBef>
                <a:spcPts val="320"/>
              </a:spcBef>
              <a:spcAft>
                <a:spcPts val="0"/>
              </a:spcAft>
              <a:buClr>
                <a:schemeClr val="dk2"/>
              </a:buClr>
              <a:buFont typeface="Verdana"/>
              <a:buNone/>
            </a:pPr>
            <a:r>
              <a:rPr b="0" i="0" lang="en-US" sz="1600" u="none" cap="none" strike="noStrike">
                <a:solidFill>
                  <a:schemeClr val="dk1"/>
                </a:solidFill>
                <a:latin typeface="Verdana"/>
                <a:ea typeface="Verdana"/>
                <a:cs typeface="Verdana"/>
                <a:sym typeface="Verdana"/>
              </a:rPr>
              <a:t> </a:t>
            </a:r>
            <a:r>
              <a:rPr b="1" i="0" lang="en-US" sz="1600" u="none" cap="none" strike="noStrike">
                <a:solidFill>
                  <a:schemeClr val="dk1"/>
                </a:solidFill>
                <a:latin typeface="Verdana"/>
                <a:ea typeface="Verdana"/>
                <a:cs typeface="Verdana"/>
                <a:sym typeface="Verdana"/>
              </a:rPr>
              <a:t>These words (conjunctions) link the adverbial clause of purpose with the main sentence.</a:t>
            </a:r>
            <a:endParaRPr/>
          </a:p>
          <a:p>
            <a:pPr indent="-271780" lvl="0" marL="342900" marR="0" rtl="1" algn="r">
              <a:lnSpc>
                <a:spcPct val="100000"/>
              </a:lnSpc>
              <a:spcBef>
                <a:spcPts val="320"/>
              </a:spcBef>
              <a:spcAft>
                <a:spcPts val="0"/>
              </a:spcAft>
              <a:buClr>
                <a:schemeClr val="dk2"/>
              </a:buClr>
              <a:buSzPts val="1120"/>
              <a:buFont typeface="Verdana"/>
              <a:buNone/>
            </a:pPr>
            <a:r>
              <a:t/>
            </a:r>
            <a:endParaRPr b="0" i="0" sz="1600" u="none" cap="none" strike="noStrike">
              <a:solidFill>
                <a:schemeClr val="dk1"/>
              </a:solidFill>
              <a:latin typeface="Verdana"/>
              <a:ea typeface="Verdana"/>
              <a:cs typeface="Verdana"/>
              <a:sym typeface="Verdana"/>
            </a:endParaRPr>
          </a:p>
          <a:p>
            <a:pPr indent="-342900" lvl="0" marL="342900" marR="0" rtl="1" algn="ctr">
              <a:lnSpc>
                <a:spcPct val="80000"/>
              </a:lnSpc>
              <a:spcBef>
                <a:spcPts val="32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أدوات الربط هذه تربط الجمل الظرفية الدالة على الغرض مع الجملة الرئيسية. </a:t>
            </a:r>
            <a:endParaRPr b="1" i="0" sz="1600" u="sng" cap="none" strike="noStrike">
              <a:solidFill>
                <a:schemeClr val="dk1"/>
              </a:solidFill>
              <a:latin typeface="Verdana"/>
              <a:ea typeface="Verdana"/>
              <a:cs typeface="Verdana"/>
              <a:sym typeface="Verdana"/>
            </a:endParaRPr>
          </a:p>
          <a:p>
            <a:pPr indent="-271780" lvl="0" marL="342900" marR="0" rtl="1" algn="r">
              <a:lnSpc>
                <a:spcPct val="100000"/>
              </a:lnSpc>
              <a:spcBef>
                <a:spcPts val="320"/>
              </a:spcBef>
              <a:spcAft>
                <a:spcPts val="0"/>
              </a:spcAft>
              <a:buClr>
                <a:schemeClr val="dk2"/>
              </a:buClr>
              <a:buSzPts val="1120"/>
              <a:buFont typeface="Verdana"/>
              <a:buNone/>
            </a:pPr>
            <a:r>
              <a:t/>
            </a:r>
            <a:endParaRPr b="1" i="0" sz="1600" u="sng" cap="none" strike="noStrike">
              <a:solidFill>
                <a:schemeClr val="dk1"/>
              </a:solidFill>
              <a:latin typeface="Verdana"/>
              <a:ea typeface="Verdana"/>
              <a:cs typeface="Verdana"/>
              <a:sym typeface="Verdana"/>
            </a:endParaRPr>
          </a:p>
          <a:p>
            <a:pPr indent="-342900" lvl="0" marL="342900" marR="0" rtl="1" algn="ctr">
              <a:lnSpc>
                <a:spcPct val="80000"/>
              </a:lnSpc>
              <a:spcBef>
                <a:spcPts val="280"/>
              </a:spcBef>
              <a:spcAft>
                <a:spcPts val="0"/>
              </a:spcAft>
              <a:buClr>
                <a:schemeClr val="dk2"/>
              </a:buClr>
              <a:buFont typeface="Verdana"/>
              <a:buNone/>
            </a:pPr>
            <a:r>
              <a:rPr b="1" i="0" lang="en-US" sz="1400" u="none" cap="none" strike="noStrike">
                <a:solidFill>
                  <a:schemeClr val="dk1"/>
                </a:solidFill>
                <a:latin typeface="Verdana"/>
                <a:ea typeface="Verdana"/>
                <a:cs typeface="Verdana"/>
                <a:sym typeface="Verdana"/>
              </a:rPr>
              <a:t>a) We use (</a:t>
            </a:r>
            <a:r>
              <a:rPr b="1" i="0" lang="en-US" sz="1400" u="none" cap="none" strike="noStrike">
                <a:solidFill>
                  <a:srgbClr val="CC3300"/>
                </a:solidFill>
                <a:latin typeface="Verdana"/>
                <a:ea typeface="Verdana"/>
                <a:cs typeface="Verdana"/>
                <a:sym typeface="Verdana"/>
              </a:rPr>
              <a:t>may + infinitive</a:t>
            </a:r>
            <a:r>
              <a:rPr b="1" i="0" lang="en-US" sz="1400" u="none" cap="none" strike="noStrike">
                <a:solidFill>
                  <a:schemeClr val="dk1"/>
                </a:solidFill>
                <a:latin typeface="Verdana"/>
                <a:ea typeface="Verdana"/>
                <a:cs typeface="Verdana"/>
                <a:sym typeface="Verdana"/>
              </a:rPr>
              <a:t>) when the main verb is in the present or future.</a:t>
            </a:r>
            <a:endParaRPr/>
          </a:p>
          <a:p>
            <a:pPr indent="-280670" lvl="0" marL="342900" marR="0" rtl="1" algn="r">
              <a:lnSpc>
                <a:spcPct val="100000"/>
              </a:lnSpc>
              <a:spcBef>
                <a:spcPts val="280"/>
              </a:spcBef>
              <a:spcAft>
                <a:spcPts val="0"/>
              </a:spcAft>
              <a:buClr>
                <a:schemeClr val="dk2"/>
              </a:buClr>
              <a:buSzPts val="980"/>
              <a:buFont typeface="Verdana"/>
              <a:buNone/>
            </a:pPr>
            <a:r>
              <a:t/>
            </a:r>
            <a:endParaRPr b="1" i="0" sz="1400" u="none" cap="none" strike="noStrike">
              <a:solidFill>
                <a:schemeClr val="dk1"/>
              </a:solidFill>
              <a:latin typeface="Verdana"/>
              <a:ea typeface="Verdana"/>
              <a:cs typeface="Verdana"/>
              <a:sym typeface="Verdana"/>
            </a:endParaRPr>
          </a:p>
          <a:p>
            <a:pPr indent="-342900" lvl="0" marL="342900" marR="0" rtl="1" algn="r">
              <a:lnSpc>
                <a:spcPct val="80000"/>
              </a:lnSpc>
              <a:spcBef>
                <a:spcPts val="32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نستخدم (</a:t>
            </a:r>
            <a:r>
              <a:rPr b="1" i="0" lang="en-US" sz="1600" u="none" cap="none" strike="noStrike">
                <a:solidFill>
                  <a:srgbClr val="CC3300"/>
                </a:solidFill>
                <a:latin typeface="Verdana"/>
                <a:ea typeface="Verdana"/>
                <a:cs typeface="Verdana"/>
                <a:sym typeface="Verdana"/>
              </a:rPr>
              <a:t>ربما+المصدر</a:t>
            </a:r>
            <a:r>
              <a:rPr b="1" i="0" lang="en-US" sz="1600" u="none" cap="none" strike="noStrike">
                <a:solidFill>
                  <a:schemeClr val="dk1"/>
                </a:solidFill>
                <a:latin typeface="Verdana"/>
                <a:ea typeface="Verdana"/>
                <a:cs typeface="Verdana"/>
                <a:sym typeface="Verdana"/>
              </a:rPr>
              <a:t>) عندما يكون الفعل الرئيسي في المضارع أو المستقبل.</a:t>
            </a:r>
            <a:endParaRPr b="1" i="0" sz="1600" u="sng" cap="none" strike="noStrike">
              <a:solidFill>
                <a:schemeClr val="dk1"/>
              </a:solidFill>
              <a:latin typeface="Verdana"/>
              <a:ea typeface="Verdana"/>
              <a:cs typeface="Verdana"/>
              <a:sym typeface="Verdana"/>
            </a:endParaRPr>
          </a:p>
          <a:p>
            <a:pPr indent="-342900" lvl="0" marL="342900" marR="0" rtl="1" algn="r">
              <a:lnSpc>
                <a:spcPct val="80000"/>
              </a:lnSpc>
              <a:spcBef>
                <a:spcPts val="320"/>
              </a:spcBef>
              <a:spcAft>
                <a:spcPts val="0"/>
              </a:spcAft>
              <a:buClr>
                <a:schemeClr val="dk2"/>
              </a:buClr>
              <a:buFont typeface="Verdana"/>
              <a:buNone/>
            </a:pPr>
            <a:r>
              <a:rPr b="1" i="0" lang="en-US" sz="1600" u="sng" cap="none" strike="noStrike">
                <a:solidFill>
                  <a:schemeClr val="dk1"/>
                </a:solidFill>
                <a:latin typeface="Verdana"/>
                <a:ea typeface="Verdana"/>
                <a:cs typeface="Verdana"/>
                <a:sym typeface="Verdana"/>
              </a:rPr>
              <a:t>مثال:</a:t>
            </a:r>
            <a:endParaRPr b="1" i="0" sz="1600" u="none" cap="none" strike="noStrike">
              <a:solidFill>
                <a:schemeClr val="dk1"/>
              </a:solidFill>
              <a:latin typeface="Verdana"/>
              <a:ea typeface="Verdana"/>
              <a:cs typeface="Verdana"/>
              <a:sym typeface="Verdana"/>
            </a:endParaRPr>
          </a:p>
          <a:p>
            <a:pPr indent="-342900" lvl="0" marL="342900" marR="0" rtl="1" algn="ctr">
              <a:lnSpc>
                <a:spcPct val="80000"/>
              </a:lnSpc>
              <a:spcBef>
                <a:spcPts val="32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He works hard.  He wishes to succeed.</a:t>
            </a:r>
            <a:endParaRPr/>
          </a:p>
          <a:p>
            <a:pPr indent="-342900" lvl="0" marL="342900" marR="0" rtl="1" algn="ctr">
              <a:lnSpc>
                <a:spcPct val="80000"/>
              </a:lnSpc>
              <a:spcBef>
                <a:spcPts val="32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He works hard </a:t>
            </a:r>
            <a:r>
              <a:rPr b="1" i="0" lang="en-US" sz="1600" u="none" cap="none" strike="noStrike">
                <a:solidFill>
                  <a:srgbClr val="0000CC"/>
                </a:solidFill>
                <a:latin typeface="Verdana"/>
                <a:ea typeface="Verdana"/>
                <a:cs typeface="Verdana"/>
                <a:sym typeface="Verdana"/>
              </a:rPr>
              <a:t>so that (that or in order that</a:t>
            </a:r>
            <a:r>
              <a:rPr b="1" i="0" lang="en-US" sz="1600" u="none" cap="none" strike="noStrike">
                <a:solidFill>
                  <a:schemeClr val="dk1"/>
                </a:solidFill>
                <a:latin typeface="Verdana"/>
                <a:ea typeface="Verdana"/>
                <a:cs typeface="Verdana"/>
                <a:sym typeface="Verdana"/>
              </a:rPr>
              <a:t>) he may succeed.</a:t>
            </a:r>
            <a:endParaRPr/>
          </a:p>
          <a:p>
            <a:pPr indent="-271780" lvl="0" marL="342900" marR="0" rtl="1" algn="r">
              <a:lnSpc>
                <a:spcPct val="100000"/>
              </a:lnSpc>
              <a:spcBef>
                <a:spcPts val="320"/>
              </a:spcBef>
              <a:spcAft>
                <a:spcPts val="0"/>
              </a:spcAft>
              <a:buClr>
                <a:schemeClr val="dk2"/>
              </a:buClr>
              <a:buSzPts val="1120"/>
              <a:buFont typeface="Verdana"/>
              <a:buNone/>
            </a:pPr>
            <a:r>
              <a:t/>
            </a:r>
            <a:endParaRPr b="0" i="0" sz="1600" u="none" cap="none" strike="noStrike">
              <a:solidFill>
                <a:schemeClr val="dk1"/>
              </a:solidFill>
              <a:latin typeface="Verdana"/>
              <a:ea typeface="Verdana"/>
              <a:cs typeface="Verdana"/>
              <a:sym typeface="Verdana"/>
            </a:endParaRPr>
          </a:p>
          <a:p>
            <a:pPr indent="-342900" lvl="0" marL="342900" marR="0" rtl="1" algn="ctr">
              <a:lnSpc>
                <a:spcPct val="80000"/>
              </a:lnSpc>
              <a:spcBef>
                <a:spcPts val="280"/>
              </a:spcBef>
              <a:spcAft>
                <a:spcPts val="0"/>
              </a:spcAft>
              <a:buClr>
                <a:schemeClr val="dk2"/>
              </a:buClr>
              <a:buFont typeface="Verdana"/>
              <a:buNone/>
            </a:pPr>
            <a:r>
              <a:rPr b="1" i="0" lang="en-US" sz="1400" u="none" cap="none" strike="noStrike">
                <a:solidFill>
                  <a:schemeClr val="dk1"/>
                </a:solidFill>
                <a:latin typeface="Verdana"/>
                <a:ea typeface="Verdana"/>
                <a:cs typeface="Verdana"/>
                <a:sym typeface="Verdana"/>
              </a:rPr>
              <a:t>b) We use (</a:t>
            </a:r>
            <a:r>
              <a:rPr b="1" i="0" lang="en-US" sz="1400" u="none" cap="none" strike="noStrike">
                <a:solidFill>
                  <a:srgbClr val="CC3300"/>
                </a:solidFill>
                <a:latin typeface="Verdana"/>
                <a:ea typeface="Verdana"/>
                <a:cs typeface="Verdana"/>
                <a:sym typeface="Verdana"/>
              </a:rPr>
              <a:t>might + infinitive</a:t>
            </a:r>
            <a:r>
              <a:rPr b="1" i="0" lang="en-US" sz="1400" u="none" cap="none" strike="noStrike">
                <a:solidFill>
                  <a:schemeClr val="dk1"/>
                </a:solidFill>
                <a:latin typeface="Verdana"/>
                <a:ea typeface="Verdana"/>
                <a:cs typeface="Verdana"/>
                <a:sym typeface="Verdana"/>
              </a:rPr>
              <a:t>) when the main verb is in the simple past.</a:t>
            </a:r>
            <a:endParaRPr/>
          </a:p>
          <a:p>
            <a:pPr indent="-342900" lvl="0" marL="342900" marR="0" rtl="1" algn="r">
              <a:lnSpc>
                <a:spcPct val="80000"/>
              </a:lnSpc>
              <a:spcBef>
                <a:spcPts val="32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نستخدم (</a:t>
            </a:r>
            <a:r>
              <a:rPr b="1" i="0" lang="en-US" sz="1600" u="none" cap="none" strike="noStrike">
                <a:solidFill>
                  <a:srgbClr val="CC3300"/>
                </a:solidFill>
                <a:latin typeface="Verdana"/>
                <a:ea typeface="Verdana"/>
                <a:cs typeface="Verdana"/>
                <a:sym typeface="Verdana"/>
              </a:rPr>
              <a:t>ربما+المصدر</a:t>
            </a:r>
            <a:r>
              <a:rPr b="1" i="0" lang="en-US" sz="1600" u="none" cap="none" strike="noStrike">
                <a:solidFill>
                  <a:schemeClr val="dk1"/>
                </a:solidFill>
                <a:latin typeface="Verdana"/>
                <a:ea typeface="Verdana"/>
                <a:cs typeface="Verdana"/>
                <a:sym typeface="Verdana"/>
              </a:rPr>
              <a:t>) عندما يكون الفعل الرئيسي في الماضي البسيط</a:t>
            </a:r>
            <a:r>
              <a:rPr b="0" i="0" lang="en-US" sz="1600" u="none" cap="none" strike="noStrike">
                <a:solidFill>
                  <a:schemeClr val="dk1"/>
                </a:solidFill>
                <a:latin typeface="Verdana"/>
                <a:ea typeface="Verdana"/>
                <a:cs typeface="Verdana"/>
                <a:sym typeface="Verdana"/>
              </a:rPr>
              <a:t>.</a:t>
            </a:r>
            <a:endParaRPr b="0" i="0" sz="1600" u="sng" cap="none" strike="noStrike">
              <a:solidFill>
                <a:schemeClr val="dk1"/>
              </a:solidFill>
              <a:latin typeface="Verdana"/>
              <a:ea typeface="Verdana"/>
              <a:cs typeface="Verdana"/>
              <a:sym typeface="Verdana"/>
            </a:endParaRPr>
          </a:p>
          <a:p>
            <a:pPr indent="-342900" lvl="0" marL="342900" marR="0" rtl="1" algn="r">
              <a:lnSpc>
                <a:spcPct val="80000"/>
              </a:lnSpc>
              <a:spcBef>
                <a:spcPts val="320"/>
              </a:spcBef>
              <a:spcAft>
                <a:spcPts val="0"/>
              </a:spcAft>
              <a:buClr>
                <a:schemeClr val="dk2"/>
              </a:buClr>
              <a:buFont typeface="Verdana"/>
              <a:buNone/>
            </a:pPr>
            <a:r>
              <a:rPr b="1" i="0" lang="en-US" sz="1600" u="sng" cap="none" strike="noStrike">
                <a:solidFill>
                  <a:schemeClr val="dk1"/>
                </a:solidFill>
                <a:latin typeface="Verdana"/>
                <a:ea typeface="Verdana"/>
                <a:cs typeface="Verdana"/>
                <a:sym typeface="Verdana"/>
              </a:rPr>
              <a:t>مثال:</a:t>
            </a:r>
            <a:endParaRPr b="1" i="0" sz="1600" u="none" cap="none" strike="noStrike">
              <a:solidFill>
                <a:schemeClr val="dk1"/>
              </a:solidFill>
              <a:latin typeface="Verdana"/>
              <a:ea typeface="Verdana"/>
              <a:cs typeface="Verdana"/>
              <a:sym typeface="Verdana"/>
            </a:endParaRPr>
          </a:p>
          <a:p>
            <a:pPr indent="-342900" lvl="0" marL="342900" marR="0" rtl="1" algn="ctr">
              <a:lnSpc>
                <a:spcPct val="80000"/>
              </a:lnSpc>
              <a:spcBef>
                <a:spcPts val="32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He was walking quickly </a:t>
            </a:r>
            <a:r>
              <a:rPr b="1" i="0" lang="en-US" sz="1600" u="none" cap="none" strike="noStrike">
                <a:solidFill>
                  <a:srgbClr val="0000CC"/>
                </a:solidFill>
                <a:latin typeface="Verdana"/>
                <a:ea typeface="Verdana"/>
                <a:cs typeface="Verdana"/>
                <a:sym typeface="Verdana"/>
              </a:rPr>
              <a:t>in order that</a:t>
            </a:r>
            <a:r>
              <a:rPr b="1" i="0" lang="en-US" sz="1600" u="none" cap="none" strike="noStrike">
                <a:solidFill>
                  <a:srgbClr val="FFFF00"/>
                </a:solidFill>
                <a:latin typeface="Verdana"/>
                <a:ea typeface="Verdana"/>
                <a:cs typeface="Verdana"/>
                <a:sym typeface="Verdana"/>
              </a:rPr>
              <a:t> </a:t>
            </a:r>
            <a:r>
              <a:rPr b="1" i="0" lang="en-US" sz="1600" u="none" cap="none" strike="noStrike">
                <a:solidFill>
                  <a:schemeClr val="dk1"/>
                </a:solidFill>
                <a:latin typeface="Verdana"/>
                <a:ea typeface="Verdana"/>
                <a:cs typeface="Verdana"/>
                <a:sym typeface="Verdana"/>
              </a:rPr>
              <a:t>he might not be late. </a:t>
            </a:r>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2982" name="Google Shape;2982;p122"/>
          <p:cNvGrpSpPr/>
          <p:nvPr/>
        </p:nvGrpSpPr>
        <p:grpSpPr>
          <a:xfrm>
            <a:off x="3657600" y="6248400"/>
            <a:ext cx="2514600" cy="381000"/>
            <a:chOff x="3657600" y="6248400"/>
            <a:chExt cx="2514600" cy="381000"/>
          </a:xfrm>
        </p:grpSpPr>
        <p:sp>
          <p:nvSpPr>
            <p:cNvPr id="2983" name="Google Shape;2983;p12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984" name="Google Shape;2984;p122"/>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985" name="Google Shape;2985;p122"/>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986" name="Google Shape;2986;p12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90" name="Shape 2990"/>
        <p:cNvGrpSpPr/>
        <p:nvPr/>
      </p:nvGrpSpPr>
      <p:grpSpPr>
        <a:xfrm>
          <a:off x="0" y="0"/>
          <a:ext cx="0" cy="0"/>
          <a:chOff x="0" y="0"/>
          <a:chExt cx="0" cy="0"/>
        </a:xfrm>
      </p:grpSpPr>
      <p:sp>
        <p:nvSpPr>
          <p:cNvPr id="2991" name="Google Shape;2991;p12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992" name="Google Shape;2992;p123"/>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Adverbial Clause of Result</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الجمل الظرفية الدالة على النتيجة</a:t>
            </a:r>
            <a:endParaRPr/>
          </a:p>
        </p:txBody>
      </p:sp>
      <p:sp>
        <p:nvSpPr>
          <p:cNvPr id="2993" name="Google Shape;2993;p123"/>
          <p:cNvSpPr txBox="1"/>
          <p:nvPr>
            <p:ph idx="1" type="body"/>
          </p:nvPr>
        </p:nvSpPr>
        <p:spPr>
          <a:xfrm>
            <a:off x="838200" y="1600200"/>
            <a:ext cx="7885112" cy="3544887"/>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80000"/>
              </a:lnSpc>
              <a:spcBef>
                <a:spcPts val="0"/>
              </a:spcBef>
              <a:spcAft>
                <a:spcPts val="0"/>
              </a:spcAft>
              <a:buClr>
                <a:schemeClr val="dk2"/>
              </a:buClr>
              <a:buFont typeface="Verdana"/>
              <a:buNone/>
            </a:pPr>
            <a:r>
              <a:rPr b="0" i="0" lang="en-US" sz="2000" u="sng" cap="none" strike="noStrike">
                <a:solidFill>
                  <a:schemeClr val="dk1"/>
                </a:solidFill>
                <a:latin typeface="Verdana"/>
                <a:ea typeface="Verdana"/>
                <a:cs typeface="Verdana"/>
                <a:sym typeface="Verdana"/>
              </a:rPr>
              <a:t>We use: </a:t>
            </a:r>
            <a:r>
              <a:rPr b="0" i="0" lang="en-US" sz="2000" u="none" cap="none" strike="noStrike">
                <a:solidFill>
                  <a:schemeClr val="dk1"/>
                </a:solidFill>
                <a:latin typeface="Arial"/>
                <a:ea typeface="Arial"/>
                <a:cs typeface="Arial"/>
                <a:sym typeface="Arial"/>
              </a:rPr>
              <a:t>to</a:t>
            </a:r>
            <a:r>
              <a:rPr b="1" i="0" lang="en-US" sz="2000" u="none" cap="none" strike="noStrike">
                <a:solidFill>
                  <a:schemeClr val="dk1"/>
                </a:solidFill>
                <a:latin typeface="Arial"/>
                <a:ea typeface="Arial"/>
                <a:cs typeface="Arial"/>
                <a:sym typeface="Arial"/>
              </a:rPr>
              <a:t> link the main sentence with the adverbial clause of result.</a:t>
            </a:r>
            <a:endParaRPr/>
          </a:p>
          <a:p>
            <a:pPr indent="-254000" lvl="0" marL="342900" marR="0" rtl="1" algn="r">
              <a:lnSpc>
                <a:spcPct val="100000"/>
              </a:lnSpc>
              <a:spcBef>
                <a:spcPts val="400"/>
              </a:spcBef>
              <a:spcAft>
                <a:spcPts val="0"/>
              </a:spcAft>
              <a:buClr>
                <a:schemeClr val="dk2"/>
              </a:buClr>
              <a:buSzPts val="1400"/>
              <a:buFont typeface="Verdana"/>
              <a:buNone/>
            </a:pPr>
            <a:r>
              <a:t/>
            </a:r>
            <a:endParaRPr b="1" i="0" sz="2000" u="none" cap="none" strike="noStrike">
              <a:solidFill>
                <a:schemeClr val="dk1"/>
              </a:solidFill>
              <a:latin typeface="Arial"/>
              <a:ea typeface="Arial"/>
              <a:cs typeface="Arial"/>
              <a:sym typeface="Arial"/>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342900" lvl="0" marL="342900" marR="0" rtl="1" algn="ctr">
              <a:lnSpc>
                <a:spcPct val="8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تستخدم هذه الصيغات لربط الجمل الظرفية الدالة على النتيجة مع الجملة الرئيسية.</a:t>
            </a:r>
            <a:endParaRPr b="1" i="0" sz="1800" u="none" cap="none" strike="noStrike">
              <a:solidFill>
                <a:schemeClr val="dk1"/>
              </a:solidFill>
              <a:latin typeface="Verdana"/>
              <a:ea typeface="Verdana"/>
              <a:cs typeface="Verdana"/>
              <a:sym typeface="Verdana"/>
            </a:endParaRPr>
          </a:p>
          <a:p>
            <a:pPr indent="-342900" lvl="0" marL="342900" marR="0" rtl="1" algn="r">
              <a:lnSpc>
                <a:spcPct val="80000"/>
              </a:lnSpc>
              <a:spcBef>
                <a:spcPts val="300"/>
              </a:spcBef>
              <a:spcAft>
                <a:spcPts val="0"/>
              </a:spcAft>
              <a:buClr>
                <a:schemeClr val="dk2"/>
              </a:buClr>
              <a:buFont typeface="Verdana"/>
              <a:buNone/>
            </a:pPr>
            <a:r>
              <a:rPr b="1" i="0" lang="en-US" sz="1500" u="none" cap="none" strike="noStrike">
                <a:solidFill>
                  <a:schemeClr val="dk1"/>
                </a:solidFill>
                <a:latin typeface="Verdana"/>
                <a:ea typeface="Verdana"/>
                <a:cs typeface="Verdana"/>
                <a:sym typeface="Verdana"/>
              </a:rPr>
              <a:t> </a:t>
            </a:r>
            <a:endParaRPr b="1" i="0" sz="2000" u="sng" cap="none" strike="noStrike">
              <a:solidFill>
                <a:schemeClr val="dk1"/>
              </a:solidFill>
              <a:latin typeface="Verdana"/>
              <a:ea typeface="Verdana"/>
              <a:cs typeface="Verdana"/>
              <a:sym typeface="Verdana"/>
            </a:endParaRPr>
          </a:p>
          <a:p>
            <a:pPr indent="-342900" lvl="0" marL="342900" marR="0" rtl="1" algn="r">
              <a:lnSpc>
                <a:spcPct val="80000"/>
              </a:lnSpc>
              <a:spcBef>
                <a:spcPts val="400"/>
              </a:spcBef>
              <a:spcAft>
                <a:spcPts val="0"/>
              </a:spcAft>
              <a:buClr>
                <a:schemeClr val="dk2"/>
              </a:buClr>
              <a:buFont typeface="Verdana"/>
              <a:buNone/>
            </a:pPr>
            <a:r>
              <a:rPr b="0" i="0" lang="en-US" sz="2000" u="sng" cap="none" strike="noStrike">
                <a:solidFill>
                  <a:schemeClr val="dk1"/>
                </a:solidFill>
                <a:latin typeface="Verdana"/>
                <a:ea typeface="Verdana"/>
                <a:cs typeface="Verdana"/>
                <a:sym typeface="Verdana"/>
              </a:rPr>
              <a:t>مثال:</a:t>
            </a:r>
            <a:endParaRPr/>
          </a:p>
          <a:p>
            <a:pPr indent="-342900" lvl="0" marL="342900" marR="0" rtl="1" algn="ctr">
              <a:lnSpc>
                <a:spcPct val="8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The man is </a:t>
            </a:r>
            <a:r>
              <a:rPr b="1" i="0" lang="en-US" sz="1800" u="none" cap="none" strike="noStrike">
                <a:solidFill>
                  <a:srgbClr val="0000CC"/>
                </a:solidFill>
                <a:latin typeface="Verdana"/>
                <a:ea typeface="Verdana"/>
                <a:cs typeface="Verdana"/>
                <a:sym typeface="Verdana"/>
              </a:rPr>
              <a:t>so</a:t>
            </a:r>
            <a:r>
              <a:rPr b="1" i="0" lang="en-US" sz="1800" u="none" cap="none" strike="noStrike">
                <a:solidFill>
                  <a:srgbClr val="FFFF00"/>
                </a:solidFill>
                <a:latin typeface="Verdana"/>
                <a:ea typeface="Verdana"/>
                <a:cs typeface="Verdana"/>
                <a:sym typeface="Verdana"/>
              </a:rPr>
              <a:t> </a:t>
            </a:r>
            <a:r>
              <a:rPr b="1" i="0" lang="en-US" sz="1800" u="none" cap="none" strike="noStrike">
                <a:solidFill>
                  <a:srgbClr val="CC3300"/>
                </a:solidFill>
                <a:latin typeface="Verdana"/>
                <a:ea typeface="Verdana"/>
                <a:cs typeface="Verdana"/>
                <a:sym typeface="Verdana"/>
              </a:rPr>
              <a:t>weak</a:t>
            </a:r>
            <a:r>
              <a:rPr b="1" i="0" lang="en-US" sz="1800" u="none" cap="none" strike="noStrike">
                <a:solidFill>
                  <a:srgbClr val="FFFF00"/>
                </a:solidFill>
                <a:latin typeface="Verdana"/>
                <a:ea typeface="Verdana"/>
                <a:cs typeface="Verdana"/>
                <a:sym typeface="Verdana"/>
              </a:rPr>
              <a:t> </a:t>
            </a:r>
            <a:r>
              <a:rPr b="1" i="0" lang="en-US" sz="1800" u="none" cap="none" strike="noStrike">
                <a:solidFill>
                  <a:srgbClr val="0000CC"/>
                </a:solidFill>
                <a:latin typeface="Verdana"/>
                <a:ea typeface="Verdana"/>
                <a:cs typeface="Verdana"/>
                <a:sym typeface="Verdana"/>
              </a:rPr>
              <a:t>that</a:t>
            </a:r>
            <a:r>
              <a:rPr b="1" i="0" lang="en-US" sz="1800" u="none" cap="none" strike="noStrike">
                <a:solidFill>
                  <a:srgbClr val="FFFF00"/>
                </a:solidFill>
                <a:latin typeface="Verdana"/>
                <a:ea typeface="Verdana"/>
                <a:cs typeface="Verdana"/>
                <a:sym typeface="Verdana"/>
              </a:rPr>
              <a:t> </a:t>
            </a:r>
            <a:r>
              <a:rPr b="1" i="0" lang="en-US" sz="1800" u="none" cap="none" strike="noStrike">
                <a:solidFill>
                  <a:schemeClr val="dk1"/>
                </a:solidFill>
                <a:latin typeface="Verdana"/>
                <a:ea typeface="Verdana"/>
                <a:cs typeface="Verdana"/>
                <a:sym typeface="Verdana"/>
              </a:rPr>
              <a:t>he cannot walk.</a:t>
            </a:r>
            <a:endParaRPr/>
          </a:p>
          <a:p>
            <a:pPr indent="-342900" lvl="0" marL="342900" marR="0" rtl="1" algn="ctr">
              <a:lnSpc>
                <a:spcPct val="8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The student walked </a:t>
            </a:r>
            <a:r>
              <a:rPr b="1" i="0" lang="en-US" sz="1800" u="none" cap="none" strike="noStrike">
                <a:solidFill>
                  <a:srgbClr val="0000CC"/>
                </a:solidFill>
                <a:latin typeface="Verdana"/>
                <a:ea typeface="Verdana"/>
                <a:cs typeface="Verdana"/>
                <a:sym typeface="Verdana"/>
              </a:rPr>
              <a:t>so</a:t>
            </a:r>
            <a:r>
              <a:rPr b="1" i="0" lang="en-US" sz="1800" u="none" cap="none" strike="noStrike">
                <a:solidFill>
                  <a:schemeClr val="dk1"/>
                </a:solidFill>
                <a:latin typeface="Verdana"/>
                <a:ea typeface="Verdana"/>
                <a:cs typeface="Verdana"/>
                <a:sym typeface="Verdana"/>
              </a:rPr>
              <a:t> </a:t>
            </a:r>
            <a:r>
              <a:rPr b="1" i="0" lang="en-US" sz="1800" u="none" cap="none" strike="noStrike">
                <a:solidFill>
                  <a:srgbClr val="CC3300"/>
                </a:solidFill>
                <a:latin typeface="Verdana"/>
                <a:ea typeface="Verdana"/>
                <a:cs typeface="Verdana"/>
                <a:sym typeface="Verdana"/>
              </a:rPr>
              <a:t>slowly</a:t>
            </a:r>
            <a:r>
              <a:rPr b="1" i="0" lang="en-US" sz="1800" u="none" cap="none" strike="noStrike">
                <a:solidFill>
                  <a:schemeClr val="dk1"/>
                </a:solidFill>
                <a:latin typeface="Verdana"/>
                <a:ea typeface="Verdana"/>
                <a:cs typeface="Verdana"/>
                <a:sym typeface="Verdana"/>
              </a:rPr>
              <a:t> that he reached school late.</a:t>
            </a:r>
            <a:endParaRPr/>
          </a:p>
          <a:p>
            <a:pPr indent="-342900" lvl="0" marL="342900" marR="0" rtl="1" algn="ctr">
              <a:lnSpc>
                <a:spcPct val="8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He wrote </a:t>
            </a:r>
            <a:r>
              <a:rPr b="1" i="0" lang="en-US" sz="1800" u="none" cap="none" strike="noStrike">
                <a:solidFill>
                  <a:srgbClr val="0000CC"/>
                </a:solidFill>
                <a:latin typeface="Verdana"/>
                <a:ea typeface="Verdana"/>
                <a:cs typeface="Verdana"/>
                <a:sym typeface="Verdana"/>
              </a:rPr>
              <a:t>such</a:t>
            </a:r>
            <a:r>
              <a:rPr b="1" i="0" lang="en-US" sz="1800" u="none" cap="none" strike="noStrike">
                <a:solidFill>
                  <a:schemeClr val="dk1"/>
                </a:solidFill>
                <a:latin typeface="Verdana"/>
                <a:ea typeface="Verdana"/>
                <a:cs typeface="Verdana"/>
                <a:sym typeface="Verdana"/>
              </a:rPr>
              <a:t> </a:t>
            </a:r>
            <a:r>
              <a:rPr b="1" i="0" lang="en-US" sz="1800" u="none" cap="none" strike="noStrike">
                <a:solidFill>
                  <a:srgbClr val="CC3300"/>
                </a:solidFill>
                <a:latin typeface="Verdana"/>
                <a:ea typeface="Verdana"/>
                <a:cs typeface="Verdana"/>
                <a:sym typeface="Verdana"/>
              </a:rPr>
              <a:t>good answers</a:t>
            </a:r>
            <a:r>
              <a:rPr b="1" i="0" lang="en-US" sz="1800" u="none" cap="none" strike="noStrike">
                <a:solidFill>
                  <a:schemeClr val="dk1"/>
                </a:solidFill>
                <a:latin typeface="Verdana"/>
                <a:ea typeface="Verdana"/>
                <a:cs typeface="Verdana"/>
                <a:sym typeface="Verdana"/>
              </a:rPr>
              <a:t> </a:t>
            </a:r>
            <a:r>
              <a:rPr b="1" i="0" lang="en-US" sz="1800" u="none" cap="none" strike="noStrike">
                <a:solidFill>
                  <a:srgbClr val="0000CC"/>
                </a:solidFill>
                <a:latin typeface="Verdana"/>
                <a:ea typeface="Verdana"/>
                <a:cs typeface="Verdana"/>
                <a:sym typeface="Verdana"/>
              </a:rPr>
              <a:t>that </a:t>
            </a:r>
            <a:r>
              <a:rPr b="1" i="0" lang="en-US" sz="1800" u="none" cap="none" strike="noStrike">
                <a:solidFill>
                  <a:schemeClr val="dk1"/>
                </a:solidFill>
                <a:latin typeface="Verdana"/>
                <a:ea typeface="Verdana"/>
                <a:cs typeface="Verdana"/>
                <a:sym typeface="Verdana"/>
              </a:rPr>
              <a:t>he got he marks.</a:t>
            </a:r>
            <a:endParaRPr/>
          </a:p>
          <a:p>
            <a:pPr indent="-342900" lvl="0" marL="342900" marR="0" rtl="1" algn="ctr">
              <a:lnSpc>
                <a:spcPct val="8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It was </a:t>
            </a:r>
            <a:r>
              <a:rPr b="1" i="0" lang="en-US" sz="1800" u="none" cap="none" strike="noStrike">
                <a:solidFill>
                  <a:srgbClr val="0000CC"/>
                </a:solidFill>
                <a:latin typeface="Verdana"/>
                <a:ea typeface="Verdana"/>
                <a:cs typeface="Verdana"/>
                <a:sym typeface="Verdana"/>
              </a:rPr>
              <a:t>such a</a:t>
            </a:r>
            <a:r>
              <a:rPr b="1" i="0" lang="en-US" sz="1800" u="none" cap="none" strike="noStrike">
                <a:solidFill>
                  <a:schemeClr val="dk1"/>
                </a:solidFill>
                <a:latin typeface="Verdana"/>
                <a:ea typeface="Verdana"/>
                <a:cs typeface="Verdana"/>
                <a:sym typeface="Verdana"/>
              </a:rPr>
              <a:t> good performance that everybody applauded. </a:t>
            </a:r>
            <a:endParaRPr/>
          </a:p>
          <a:p>
            <a:pPr indent="-262890" lvl="0" marL="342900" marR="0" rtl="1" algn="r">
              <a:lnSpc>
                <a:spcPct val="100000"/>
              </a:lnSpc>
              <a:spcBef>
                <a:spcPts val="360"/>
              </a:spcBef>
              <a:spcAft>
                <a:spcPts val="0"/>
              </a:spcAft>
              <a:buClr>
                <a:schemeClr val="dk2"/>
              </a:buClr>
              <a:buSzPts val="1260"/>
              <a:buFont typeface="Verdana"/>
              <a:buNone/>
            </a:pPr>
            <a:r>
              <a:t/>
            </a:r>
            <a:endParaRPr b="1" i="0" sz="1800" u="none" cap="none" strike="noStrike">
              <a:solidFill>
                <a:schemeClr val="dk1"/>
              </a:solidFill>
              <a:latin typeface="Verdana"/>
              <a:ea typeface="Verdana"/>
              <a:cs typeface="Verdana"/>
              <a:sym typeface="Verdana"/>
            </a:endParaRPr>
          </a:p>
          <a:p>
            <a:pPr indent="-262890" lvl="0" marL="342900" marR="0" rtl="1" algn="r">
              <a:lnSpc>
                <a:spcPct val="100000"/>
              </a:lnSpc>
              <a:spcBef>
                <a:spcPts val="360"/>
              </a:spcBef>
              <a:spcAft>
                <a:spcPts val="0"/>
              </a:spcAft>
              <a:buClr>
                <a:schemeClr val="dk2"/>
              </a:buClr>
              <a:buSzPts val="1260"/>
              <a:buFont typeface="Verdana"/>
              <a:buNone/>
            </a:pPr>
            <a:r>
              <a:t/>
            </a:r>
            <a:endParaRPr b="0" i="0" sz="18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2994" name="Google Shape;2994;p123"/>
          <p:cNvGrpSpPr/>
          <p:nvPr/>
        </p:nvGrpSpPr>
        <p:grpSpPr>
          <a:xfrm>
            <a:off x="3657600" y="6248400"/>
            <a:ext cx="2514600" cy="381000"/>
            <a:chOff x="3657600" y="6248400"/>
            <a:chExt cx="2514600" cy="381000"/>
          </a:xfrm>
        </p:grpSpPr>
        <p:sp>
          <p:nvSpPr>
            <p:cNvPr id="2995" name="Google Shape;2995;p12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996" name="Google Shape;2996;p123"/>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997" name="Google Shape;2997;p123"/>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998" name="Google Shape;2998;p123"/>
          <p:cNvSpPr txBox="1"/>
          <p:nvPr/>
        </p:nvSpPr>
        <p:spPr>
          <a:xfrm>
            <a:off x="1219200" y="2362200"/>
            <a:ext cx="3721100" cy="39687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so + adjective or adverb + that</a:t>
            </a:r>
            <a:endParaRPr/>
          </a:p>
        </p:txBody>
      </p:sp>
      <p:sp>
        <p:nvSpPr>
          <p:cNvPr id="2999" name="Google Shape;2999;p123"/>
          <p:cNvSpPr txBox="1"/>
          <p:nvPr/>
        </p:nvSpPr>
        <p:spPr>
          <a:xfrm>
            <a:off x="5715000" y="2362200"/>
            <a:ext cx="2311400" cy="39687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such + noun+ that</a:t>
            </a:r>
            <a:endParaRPr/>
          </a:p>
        </p:txBody>
      </p:sp>
      <p:sp>
        <p:nvSpPr>
          <p:cNvPr id="3000" name="Google Shape;3000;p12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4" name="Shape 3004"/>
        <p:cNvGrpSpPr/>
        <p:nvPr/>
      </p:nvGrpSpPr>
      <p:grpSpPr>
        <a:xfrm>
          <a:off x="0" y="0"/>
          <a:ext cx="0" cy="0"/>
          <a:chOff x="0" y="0"/>
          <a:chExt cx="0" cy="0"/>
        </a:xfrm>
      </p:grpSpPr>
      <p:sp>
        <p:nvSpPr>
          <p:cNvPr id="3005" name="Google Shape;3005;p12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006" name="Google Shape;3006;p124"/>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Adverbial Clause of Contrast</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الجمل الظرفية الدالة على التناقض</a:t>
            </a:r>
            <a:endParaRPr/>
          </a:p>
        </p:txBody>
      </p:sp>
      <p:sp>
        <p:nvSpPr>
          <p:cNvPr id="3007" name="Google Shape;3007;p124"/>
          <p:cNvSpPr txBox="1"/>
          <p:nvPr>
            <p:ph idx="1" type="body"/>
          </p:nvPr>
        </p:nvSpPr>
        <p:spPr>
          <a:xfrm>
            <a:off x="1905000" y="1676400"/>
            <a:ext cx="6589712" cy="3544887"/>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Font typeface="Verdana"/>
              <a:buNone/>
            </a:pPr>
            <a:r>
              <a:rPr b="1" i="0" lang="en-US" sz="2700" u="none" cap="none" strike="noStrike">
                <a:solidFill>
                  <a:schemeClr val="dk1"/>
                </a:solidFill>
                <a:latin typeface="Verdana"/>
                <a:ea typeface="Verdana"/>
                <a:cs typeface="Verdana"/>
                <a:sym typeface="Verdana"/>
              </a:rPr>
              <a:t>أدوات الربط </a:t>
            </a:r>
            <a:r>
              <a:rPr b="0" i="0" lang="en-US" sz="2700" u="sng" cap="none" strike="noStrike">
                <a:solidFill>
                  <a:schemeClr val="dk1"/>
                </a:solidFill>
                <a:latin typeface="Verdana"/>
                <a:ea typeface="Verdana"/>
                <a:cs typeface="Verdana"/>
                <a:sym typeface="Verdana"/>
              </a:rPr>
              <a:t>Conjunctions</a:t>
            </a:r>
            <a:r>
              <a:rPr b="0" i="0" lang="en-US" sz="2700" u="none" cap="none" strike="noStrike">
                <a:solidFill>
                  <a:schemeClr val="dk1"/>
                </a:solidFill>
                <a:latin typeface="Verdana"/>
                <a:ea typeface="Verdana"/>
                <a:cs typeface="Verdana"/>
                <a:sym typeface="Verdana"/>
              </a:rPr>
              <a:t>: </a:t>
            </a:r>
            <a:endParaRPr b="1" i="0" sz="2700" u="none" cap="none" strike="noStrike">
              <a:solidFill>
                <a:schemeClr val="dk1"/>
              </a:solidFill>
              <a:latin typeface="Verdana"/>
              <a:ea typeface="Verdana"/>
              <a:cs typeface="Verdana"/>
              <a:sym typeface="Verdana"/>
            </a:endParaRPr>
          </a:p>
          <a:p>
            <a:pPr indent="-320675" lvl="0" marL="342900" marR="0" rtl="1" algn="r">
              <a:lnSpc>
                <a:spcPct val="100000"/>
              </a:lnSpc>
              <a:spcBef>
                <a:spcPts val="100"/>
              </a:spcBef>
              <a:spcAft>
                <a:spcPts val="0"/>
              </a:spcAft>
              <a:buClr>
                <a:schemeClr val="dk2"/>
              </a:buClr>
              <a:buSzPts val="350"/>
              <a:buFont typeface="Verdana"/>
              <a:buNone/>
            </a:pPr>
            <a:r>
              <a:t/>
            </a:r>
            <a:endParaRPr b="0" i="0" sz="500" u="none" cap="none" strike="noStrike">
              <a:solidFill>
                <a:schemeClr val="dk1"/>
              </a:solidFill>
              <a:latin typeface="Verdana"/>
              <a:ea typeface="Verdana"/>
              <a:cs typeface="Verdana"/>
              <a:sym typeface="Verdana"/>
            </a:endParaRPr>
          </a:p>
          <a:p>
            <a:pPr indent="-342900" lvl="0" marL="342900" marR="0" rtl="1" algn="ctr">
              <a:lnSpc>
                <a:spcPct val="80000"/>
              </a:lnSpc>
              <a:spcBef>
                <a:spcPts val="440"/>
              </a:spcBef>
              <a:spcAft>
                <a:spcPts val="0"/>
              </a:spcAft>
              <a:buClr>
                <a:schemeClr val="dk2"/>
              </a:buClr>
              <a:buFont typeface="Verdana"/>
              <a:buNone/>
            </a:pPr>
            <a:r>
              <a:rPr b="0" i="0" lang="en-US" sz="2200" u="none" cap="none" strike="noStrike">
                <a:solidFill>
                  <a:srgbClr val="0000CC"/>
                </a:solidFill>
                <a:latin typeface="Verdana"/>
                <a:ea typeface="Verdana"/>
                <a:cs typeface="Verdana"/>
                <a:sym typeface="Verdana"/>
              </a:rPr>
              <a:t>though, although</a:t>
            </a:r>
            <a:endParaRPr b="0" i="0" sz="2200" u="none" cap="none" strike="noStrike">
              <a:solidFill>
                <a:srgbClr val="0000CC"/>
              </a:solidFill>
              <a:latin typeface="Verdana"/>
              <a:ea typeface="Verdana"/>
              <a:cs typeface="Verdana"/>
              <a:sym typeface="Verdana"/>
            </a:endParaRPr>
          </a:p>
          <a:p>
            <a:pPr indent="-342900" lvl="0" marL="342900" marR="0" rtl="1" algn="r">
              <a:lnSpc>
                <a:spcPct val="80000"/>
              </a:lnSpc>
              <a:spcBef>
                <a:spcPts val="340"/>
              </a:spcBef>
              <a:spcAft>
                <a:spcPts val="0"/>
              </a:spcAft>
              <a:buClr>
                <a:schemeClr val="dk2"/>
              </a:buClr>
              <a:buFont typeface="Verdana"/>
              <a:buNone/>
            </a:pPr>
            <a:r>
              <a:rPr b="0" i="0" lang="en-US" sz="1700" u="none" cap="none" strike="noStrike">
                <a:solidFill>
                  <a:schemeClr val="dk1"/>
                </a:solidFill>
                <a:latin typeface="Verdana"/>
                <a:ea typeface="Verdana"/>
                <a:cs typeface="Verdana"/>
                <a:sym typeface="Verdana"/>
              </a:rPr>
              <a:t> </a:t>
            </a:r>
            <a:endParaRPr/>
          </a:p>
          <a:p>
            <a:pPr indent="-342900" lvl="0" marL="342900" marR="0" rtl="1" algn="ctr">
              <a:lnSpc>
                <a:spcPct val="8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These words (conjunctions) link the adverbial clause of contrast with the main sentence.</a:t>
            </a:r>
            <a:endParaRPr/>
          </a:p>
          <a:p>
            <a:pPr indent="-267335" lvl="0" marL="342900" marR="0" rtl="1" algn="r">
              <a:lnSpc>
                <a:spcPct val="100000"/>
              </a:lnSpc>
              <a:spcBef>
                <a:spcPts val="340"/>
              </a:spcBef>
              <a:spcAft>
                <a:spcPts val="0"/>
              </a:spcAft>
              <a:buClr>
                <a:schemeClr val="dk2"/>
              </a:buClr>
              <a:buSzPts val="1190"/>
              <a:buFont typeface="Verdana"/>
              <a:buNone/>
            </a:pPr>
            <a:r>
              <a:t/>
            </a:r>
            <a:endParaRPr b="0" i="0" sz="1700" u="none" cap="none" strike="noStrike">
              <a:solidFill>
                <a:schemeClr val="dk1"/>
              </a:solidFill>
              <a:latin typeface="Verdana"/>
              <a:ea typeface="Verdana"/>
              <a:cs typeface="Verdana"/>
              <a:sym typeface="Verdana"/>
            </a:endParaRPr>
          </a:p>
          <a:p>
            <a:pPr indent="-342900" lvl="0" marL="342900" marR="0" rtl="1" algn="r">
              <a:lnSpc>
                <a:spcPct val="8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أدوات الربط هذه تربط الجمل الظرفية الدالة على التناقض مع الجملة الرئيسية.</a:t>
            </a:r>
            <a:r>
              <a:rPr b="0" i="0" lang="en-US" sz="1800" u="none" cap="none" strike="noStrike">
                <a:solidFill>
                  <a:schemeClr val="dk1"/>
                </a:solidFill>
                <a:latin typeface="Verdana"/>
                <a:ea typeface="Verdana"/>
                <a:cs typeface="Verdana"/>
                <a:sym typeface="Verdana"/>
              </a:rPr>
              <a:t> </a:t>
            </a:r>
            <a:endParaRPr b="0" i="0" sz="1800" u="none" cap="none" strike="noStrike">
              <a:solidFill>
                <a:schemeClr val="dk1"/>
              </a:solidFill>
              <a:latin typeface="Verdana"/>
              <a:ea typeface="Verdana"/>
              <a:cs typeface="Verdana"/>
              <a:sym typeface="Verdana"/>
            </a:endParaRPr>
          </a:p>
          <a:p>
            <a:pPr indent="-262890" lvl="0" marL="342900" marR="0" rtl="1" algn="r">
              <a:lnSpc>
                <a:spcPct val="100000"/>
              </a:lnSpc>
              <a:spcBef>
                <a:spcPts val="360"/>
              </a:spcBef>
              <a:spcAft>
                <a:spcPts val="0"/>
              </a:spcAft>
              <a:buClr>
                <a:schemeClr val="dk2"/>
              </a:buClr>
              <a:buSzPts val="1260"/>
              <a:buFont typeface="Verdana"/>
              <a:buNone/>
            </a:pPr>
            <a:r>
              <a:t/>
            </a:r>
            <a:endParaRPr b="0" i="0" sz="1800" u="sng" cap="none" strike="noStrike">
              <a:solidFill>
                <a:schemeClr val="dk1"/>
              </a:solidFill>
              <a:latin typeface="Verdana"/>
              <a:ea typeface="Verdana"/>
              <a:cs typeface="Verdana"/>
              <a:sym typeface="Verdana"/>
            </a:endParaRPr>
          </a:p>
          <a:p>
            <a:pPr indent="-342900" lvl="0" marL="342900" marR="0" rtl="1" algn="r">
              <a:lnSpc>
                <a:spcPct val="80000"/>
              </a:lnSpc>
              <a:spcBef>
                <a:spcPts val="440"/>
              </a:spcBef>
              <a:spcAft>
                <a:spcPts val="0"/>
              </a:spcAft>
              <a:buClr>
                <a:schemeClr val="dk2"/>
              </a:buClr>
              <a:buFont typeface="Verdana"/>
              <a:buNone/>
            </a:pPr>
            <a:r>
              <a:rPr b="0" i="0" lang="en-US" sz="2200" u="sng" cap="none" strike="noStrike">
                <a:solidFill>
                  <a:schemeClr val="dk1"/>
                </a:solidFill>
                <a:latin typeface="Verdana"/>
                <a:ea typeface="Verdana"/>
                <a:cs typeface="Verdana"/>
                <a:sym typeface="Verdana"/>
              </a:rPr>
              <a:t>مثال:</a:t>
            </a:r>
            <a:endParaRPr/>
          </a:p>
          <a:p>
            <a:pPr indent="-342900" lvl="0" marL="342900" marR="0" rtl="1" algn="ctr">
              <a:lnSpc>
                <a:spcPct val="8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He is poor.  He is happy.</a:t>
            </a:r>
            <a:endParaRPr/>
          </a:p>
          <a:p>
            <a:pPr indent="-342900" lvl="0" marL="342900" marR="0" rtl="1" algn="ctr">
              <a:lnSpc>
                <a:spcPct val="80000"/>
              </a:lnSpc>
              <a:spcBef>
                <a:spcPts val="400"/>
              </a:spcBef>
              <a:spcAft>
                <a:spcPts val="0"/>
              </a:spcAft>
              <a:buClr>
                <a:schemeClr val="dk2"/>
              </a:buClr>
              <a:buFont typeface="Verdana"/>
              <a:buNone/>
            </a:pPr>
            <a:r>
              <a:rPr b="0" i="0" lang="en-US" sz="2000" u="none" cap="none" strike="noStrike">
                <a:solidFill>
                  <a:srgbClr val="0000CC"/>
                </a:solidFill>
                <a:latin typeface="Verdana"/>
                <a:ea typeface="Verdana"/>
                <a:cs typeface="Verdana"/>
                <a:sym typeface="Verdana"/>
              </a:rPr>
              <a:t>Although (though</a:t>
            </a:r>
            <a:r>
              <a:rPr b="0" i="0" lang="en-US" sz="2000" u="none" cap="none" strike="noStrike">
                <a:solidFill>
                  <a:schemeClr val="dk1"/>
                </a:solidFill>
                <a:latin typeface="Verdana"/>
                <a:ea typeface="Verdana"/>
                <a:cs typeface="Verdana"/>
                <a:sym typeface="Verdana"/>
              </a:rPr>
              <a:t>) he is poor, he is happy.</a:t>
            </a:r>
            <a:endParaRPr/>
          </a:p>
          <a:p>
            <a:pPr indent="-254000" lvl="0" marL="342900" marR="0" rtl="1" algn="r">
              <a:lnSpc>
                <a:spcPct val="100000"/>
              </a:lnSpc>
              <a:spcBef>
                <a:spcPts val="400"/>
              </a:spcBef>
              <a:spcAft>
                <a:spcPts val="0"/>
              </a:spcAft>
              <a:buClr>
                <a:schemeClr val="dk2"/>
              </a:buClr>
              <a:buSzPts val="1400"/>
              <a:buFont typeface="Verdana"/>
              <a:buNone/>
            </a:pPr>
            <a:r>
              <a:t/>
            </a:r>
            <a:endParaRPr b="0" i="0" sz="20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3008" name="Google Shape;3008;p124"/>
          <p:cNvGrpSpPr/>
          <p:nvPr/>
        </p:nvGrpSpPr>
        <p:grpSpPr>
          <a:xfrm>
            <a:off x="3657600" y="6248400"/>
            <a:ext cx="2514600" cy="381000"/>
            <a:chOff x="3657600" y="6248400"/>
            <a:chExt cx="2514600" cy="381000"/>
          </a:xfrm>
        </p:grpSpPr>
        <p:sp>
          <p:nvSpPr>
            <p:cNvPr id="3009" name="Google Shape;3009;p12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010" name="Google Shape;3010;p124"/>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011" name="Google Shape;3011;p124"/>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3012" name="Google Shape;3012;p12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sp>
        <p:nvSpPr>
          <p:cNvPr id="275" name="Google Shape;275;p1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76" name="Google Shape;276;p17"/>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Complex Sentences</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جمل معقدة</a:t>
            </a:r>
            <a:endParaRPr/>
          </a:p>
        </p:txBody>
      </p:sp>
      <p:sp>
        <p:nvSpPr>
          <p:cNvPr id="277" name="Google Shape;277;p17"/>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هي الجملة التي تحتوي على أكثر من فعل واحد و مركبة من جملتين:</a:t>
            </a:r>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ct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  Main Clauseجملة أساسية  </a:t>
            </a:r>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    وهي ثلاثة أنواع:   Subordinate Clause جملة ثانوية</a:t>
            </a:r>
            <a:endParaRPr b="0" i="0" sz="2100" u="none" cap="none" strike="noStrike">
              <a:solidFill>
                <a:schemeClr val="dk1"/>
              </a:solidFill>
              <a:latin typeface="Verdana"/>
              <a:ea typeface="Verdana"/>
              <a:cs typeface="Verdana"/>
              <a:sym typeface="Verdana"/>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ct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جملة أسمية </a:t>
            </a:r>
            <a:r>
              <a:rPr b="0" i="0" lang="en-US" sz="2100" u="sng" cap="none" strike="noStrike">
                <a:solidFill>
                  <a:srgbClr val="CC3300"/>
                </a:solidFill>
                <a:latin typeface="Verdana"/>
                <a:ea typeface="Verdana"/>
                <a:cs typeface="Verdana"/>
                <a:sym typeface="Verdana"/>
              </a:rPr>
              <a:t>Noun Clause</a:t>
            </a:r>
            <a:r>
              <a:rPr b="0" i="0" lang="en-US" sz="2100" u="none" cap="none" strike="noStrike">
                <a:solidFill>
                  <a:schemeClr val="dk1"/>
                </a:solidFill>
                <a:latin typeface="Verdana"/>
                <a:ea typeface="Verdana"/>
                <a:cs typeface="Verdana"/>
                <a:sym typeface="Verdana"/>
              </a:rPr>
              <a:t> </a:t>
            </a:r>
            <a:endParaRPr b="0" i="0" sz="2100" u="none" cap="none" strike="noStrike">
              <a:solidFill>
                <a:schemeClr val="dk1"/>
              </a:solidFill>
              <a:latin typeface="Verdana"/>
              <a:ea typeface="Verdana"/>
              <a:cs typeface="Verdana"/>
              <a:sym typeface="Verdana"/>
            </a:endParaRPr>
          </a:p>
          <a:p>
            <a:pPr indent="-342900" lvl="0" marL="342900" marR="0" rtl="1" algn="ct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جملة وصفية </a:t>
            </a:r>
            <a:r>
              <a:rPr b="0" i="0" lang="en-US" sz="2100" u="sng" cap="none" strike="noStrike">
                <a:solidFill>
                  <a:srgbClr val="CC3300"/>
                </a:solidFill>
                <a:latin typeface="Verdana"/>
                <a:ea typeface="Verdana"/>
                <a:cs typeface="Verdana"/>
                <a:sym typeface="Verdana"/>
              </a:rPr>
              <a:t>Adjectival Clause</a:t>
            </a:r>
            <a:r>
              <a:rPr b="0" i="0" lang="en-US" sz="2100" u="none" cap="none" strike="noStrike">
                <a:solidFill>
                  <a:schemeClr val="dk1"/>
                </a:solidFill>
                <a:latin typeface="Verdana"/>
                <a:ea typeface="Verdana"/>
                <a:cs typeface="Verdana"/>
                <a:sym typeface="Verdana"/>
              </a:rPr>
              <a:t> </a:t>
            </a:r>
            <a:endParaRPr b="0" i="0" sz="2100" u="sng" cap="none" strike="noStrike">
              <a:solidFill>
                <a:srgbClr val="CC3300"/>
              </a:solidFill>
              <a:latin typeface="Verdana"/>
              <a:ea typeface="Verdana"/>
              <a:cs typeface="Verdana"/>
              <a:sym typeface="Verdana"/>
            </a:endParaRPr>
          </a:p>
          <a:p>
            <a:pPr indent="-342900" lvl="0" marL="342900" marR="0" rtl="1" algn="ct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جملة ظرفية </a:t>
            </a:r>
            <a:r>
              <a:rPr b="0" i="0" lang="en-US" sz="2100" u="sng" cap="none" strike="noStrike">
                <a:solidFill>
                  <a:srgbClr val="CC3300"/>
                </a:solidFill>
                <a:latin typeface="Verdana"/>
                <a:ea typeface="Verdana"/>
                <a:cs typeface="Verdana"/>
                <a:sym typeface="Verdana"/>
              </a:rPr>
              <a:t>Adverbial Clause </a:t>
            </a:r>
            <a:endParaRPr b="0" i="0" sz="2100" u="sng" cap="none" strike="noStrike">
              <a:solidFill>
                <a:srgbClr val="CC3300"/>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278" name="Google Shape;278;p17"/>
          <p:cNvGrpSpPr/>
          <p:nvPr/>
        </p:nvGrpSpPr>
        <p:grpSpPr>
          <a:xfrm>
            <a:off x="3657600" y="6248400"/>
            <a:ext cx="2514600" cy="381000"/>
            <a:chOff x="3657600" y="6248400"/>
            <a:chExt cx="2514600" cy="381000"/>
          </a:xfrm>
        </p:grpSpPr>
        <p:sp>
          <p:nvSpPr>
            <p:cNvPr id="279" name="Google Shape;279;p1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80" name="Google Shape;280;p17"/>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81" name="Google Shape;281;p17"/>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82" name="Google Shape;282;p1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16" name="Shape 3016"/>
        <p:cNvGrpSpPr/>
        <p:nvPr/>
      </p:nvGrpSpPr>
      <p:grpSpPr>
        <a:xfrm>
          <a:off x="0" y="0"/>
          <a:ext cx="0" cy="0"/>
          <a:chOff x="0" y="0"/>
          <a:chExt cx="0" cy="0"/>
        </a:xfrm>
      </p:grpSpPr>
      <p:sp>
        <p:nvSpPr>
          <p:cNvPr id="3017" name="Google Shape;3017;p12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018" name="Google Shape;3018;p125"/>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Adverbial Clause of Contrast</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الجمل الظرفية الدالة على المقارنة</a:t>
            </a:r>
            <a:endParaRPr/>
          </a:p>
        </p:txBody>
      </p:sp>
      <p:sp>
        <p:nvSpPr>
          <p:cNvPr id="3019" name="Google Shape;3019;p125"/>
          <p:cNvSpPr txBox="1"/>
          <p:nvPr>
            <p:ph idx="1" type="body"/>
          </p:nvPr>
        </p:nvSpPr>
        <p:spPr>
          <a:xfrm>
            <a:off x="1752600" y="1676400"/>
            <a:ext cx="6742112" cy="41148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90000"/>
              </a:lnSpc>
              <a:spcBef>
                <a:spcPts val="0"/>
              </a:spcBef>
              <a:spcAft>
                <a:spcPts val="0"/>
              </a:spcAft>
              <a:buClr>
                <a:schemeClr val="dk2"/>
              </a:buClr>
              <a:buFont typeface="Verdana"/>
              <a:buNone/>
            </a:pPr>
            <a:r>
              <a:rPr b="1" i="0" lang="en-US" sz="2700" u="none" cap="none" strike="noStrike">
                <a:solidFill>
                  <a:schemeClr val="dk1"/>
                </a:solidFill>
                <a:latin typeface="Verdana"/>
                <a:ea typeface="Verdana"/>
                <a:cs typeface="Verdana"/>
                <a:sym typeface="Verdana"/>
              </a:rPr>
              <a:t>أدوات الربط </a:t>
            </a:r>
            <a:r>
              <a:rPr b="0" i="0" lang="en-US" sz="2700" u="sng" cap="none" strike="noStrike">
                <a:solidFill>
                  <a:schemeClr val="dk1"/>
                </a:solidFill>
                <a:latin typeface="Verdana"/>
                <a:ea typeface="Verdana"/>
                <a:cs typeface="Verdana"/>
                <a:sym typeface="Verdana"/>
              </a:rPr>
              <a:t>Conjunctions</a:t>
            </a:r>
            <a:r>
              <a:rPr b="0" i="0" lang="en-US" sz="2700" u="none" cap="none" strike="noStrike">
                <a:solidFill>
                  <a:schemeClr val="dk1"/>
                </a:solidFill>
                <a:latin typeface="Verdana"/>
                <a:ea typeface="Verdana"/>
                <a:cs typeface="Verdana"/>
                <a:sym typeface="Verdana"/>
              </a:rPr>
              <a:t>: </a:t>
            </a:r>
            <a:endParaRPr b="1" i="0" sz="2700" u="none" cap="none" strike="noStrike">
              <a:solidFill>
                <a:schemeClr val="dk1"/>
              </a:solidFill>
              <a:latin typeface="Verdana"/>
              <a:ea typeface="Verdana"/>
              <a:cs typeface="Verdana"/>
              <a:sym typeface="Verdana"/>
            </a:endParaRPr>
          </a:p>
          <a:p>
            <a:pPr indent="-320675" lvl="0" marL="342900" marR="0" rtl="1" algn="r">
              <a:lnSpc>
                <a:spcPct val="100000"/>
              </a:lnSpc>
              <a:spcBef>
                <a:spcPts val="100"/>
              </a:spcBef>
              <a:spcAft>
                <a:spcPts val="0"/>
              </a:spcAft>
              <a:buClr>
                <a:schemeClr val="dk2"/>
              </a:buClr>
              <a:buSzPts val="350"/>
              <a:buFont typeface="Verdana"/>
              <a:buNone/>
            </a:pPr>
            <a:r>
              <a:t/>
            </a:r>
            <a:endParaRPr b="0" i="0" sz="500" u="none" cap="none" strike="noStrike">
              <a:solidFill>
                <a:schemeClr val="dk1"/>
              </a:solidFill>
              <a:latin typeface="Verdana"/>
              <a:ea typeface="Verdana"/>
              <a:cs typeface="Verdana"/>
              <a:sym typeface="Verdana"/>
            </a:endParaRPr>
          </a:p>
          <a:p>
            <a:pPr indent="-342900" lvl="0" marL="342900" marR="0" rtl="1" algn="ctr">
              <a:lnSpc>
                <a:spcPct val="90000"/>
              </a:lnSpc>
              <a:spcBef>
                <a:spcPts val="440"/>
              </a:spcBef>
              <a:spcAft>
                <a:spcPts val="0"/>
              </a:spcAft>
              <a:buClr>
                <a:schemeClr val="dk2"/>
              </a:buClr>
              <a:buFont typeface="Verdana"/>
              <a:buNone/>
            </a:pPr>
            <a:r>
              <a:rPr b="0" i="0" lang="en-US" sz="2200" u="none" cap="none" strike="noStrike">
                <a:solidFill>
                  <a:srgbClr val="0000CC"/>
                </a:solidFill>
                <a:latin typeface="Verdana"/>
                <a:ea typeface="Verdana"/>
                <a:cs typeface="Verdana"/>
                <a:sym typeface="Verdana"/>
              </a:rPr>
              <a:t>as….as, so……as</a:t>
            </a:r>
            <a:endParaRPr b="0" i="0" sz="2200" u="none" cap="none" strike="noStrike">
              <a:solidFill>
                <a:srgbClr val="0000CC"/>
              </a:solidFill>
              <a:latin typeface="Verdana"/>
              <a:ea typeface="Verdana"/>
              <a:cs typeface="Verdana"/>
              <a:sym typeface="Verdana"/>
            </a:endParaRPr>
          </a:p>
          <a:p>
            <a:pPr indent="-342900" lvl="0" marL="342900" marR="0" rtl="1" algn="r">
              <a:lnSpc>
                <a:spcPct val="90000"/>
              </a:lnSpc>
              <a:spcBef>
                <a:spcPts val="340"/>
              </a:spcBef>
              <a:spcAft>
                <a:spcPts val="0"/>
              </a:spcAft>
              <a:buClr>
                <a:schemeClr val="dk2"/>
              </a:buClr>
              <a:buFont typeface="Verdana"/>
              <a:buNone/>
            </a:pPr>
            <a:r>
              <a:rPr b="0" i="0" lang="en-US" sz="1700" u="none" cap="none" strike="noStrike">
                <a:solidFill>
                  <a:schemeClr val="dk1"/>
                </a:solidFill>
                <a:latin typeface="Verdana"/>
                <a:ea typeface="Verdana"/>
                <a:cs typeface="Verdana"/>
                <a:sym typeface="Verdana"/>
              </a:rPr>
              <a:t> </a:t>
            </a:r>
            <a:endParaRPr b="1" i="0" sz="1700" u="none" cap="none" strike="noStrike">
              <a:solidFill>
                <a:srgbClr val="FFFF00"/>
              </a:solidFill>
              <a:latin typeface="Verdana"/>
              <a:ea typeface="Verdana"/>
              <a:cs typeface="Verdana"/>
              <a:sym typeface="Verdana"/>
            </a:endParaRPr>
          </a:p>
          <a:p>
            <a:pPr indent="-342900" lvl="0" marL="342900" marR="0" rtl="1" algn="r">
              <a:lnSpc>
                <a:spcPct val="90000"/>
              </a:lnSpc>
              <a:spcBef>
                <a:spcPts val="340"/>
              </a:spcBef>
              <a:spcAft>
                <a:spcPts val="0"/>
              </a:spcAft>
              <a:buClr>
                <a:schemeClr val="dk2"/>
              </a:buClr>
              <a:buSzPts val="1190"/>
              <a:buFont typeface="Verdana"/>
              <a:buChar char="•"/>
            </a:pPr>
            <a:r>
              <a:rPr b="1" i="0" lang="en-US" sz="1700" u="none" cap="none" strike="noStrike">
                <a:solidFill>
                  <a:schemeClr val="dk1"/>
                </a:solidFill>
                <a:latin typeface="Verdana"/>
                <a:ea typeface="Verdana"/>
                <a:cs typeface="Verdana"/>
                <a:sym typeface="Verdana"/>
              </a:rPr>
              <a:t>These words (conjunctions) link the adverbial clause of contrast with the main sentence.</a:t>
            </a:r>
            <a:endParaRPr/>
          </a:p>
          <a:p>
            <a:pPr indent="-267335" lvl="0" marL="342900" marR="0" rtl="1" algn="r">
              <a:lnSpc>
                <a:spcPct val="100000"/>
              </a:lnSpc>
              <a:spcBef>
                <a:spcPts val="340"/>
              </a:spcBef>
              <a:spcAft>
                <a:spcPts val="0"/>
              </a:spcAft>
              <a:buClr>
                <a:schemeClr val="dk2"/>
              </a:buClr>
              <a:buSzPts val="1190"/>
              <a:buFont typeface="Verdana"/>
              <a:buNone/>
            </a:pPr>
            <a:r>
              <a:t/>
            </a:r>
            <a:endParaRPr b="0" i="0" sz="1700" u="none" cap="none" strike="noStrike">
              <a:solidFill>
                <a:schemeClr val="dk1"/>
              </a:solidFill>
              <a:latin typeface="Verdana"/>
              <a:ea typeface="Verdana"/>
              <a:cs typeface="Verdana"/>
              <a:sym typeface="Verdana"/>
            </a:endParaRPr>
          </a:p>
          <a:p>
            <a:pPr indent="-342900" lvl="0" marL="342900" marR="0" rtl="1" algn="r">
              <a:lnSpc>
                <a:spcPct val="9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أدوات الربط هذه تربط الجمل الظرفية الدالة على المقارنة مع الجملة الرئيسية. </a:t>
            </a:r>
            <a:endParaRPr b="1" i="0" sz="1700" u="none" cap="none" strike="noStrike">
              <a:solidFill>
                <a:schemeClr val="dk1"/>
              </a:solidFill>
              <a:latin typeface="Verdana"/>
              <a:ea typeface="Verdana"/>
              <a:cs typeface="Verdana"/>
              <a:sym typeface="Verdana"/>
            </a:endParaRPr>
          </a:p>
          <a:p>
            <a:pPr indent="-245109" lvl="0" marL="342900" marR="0" rtl="1" algn="r">
              <a:lnSpc>
                <a:spcPct val="100000"/>
              </a:lnSpc>
              <a:spcBef>
                <a:spcPts val="440"/>
              </a:spcBef>
              <a:spcAft>
                <a:spcPts val="0"/>
              </a:spcAft>
              <a:buClr>
                <a:schemeClr val="dk2"/>
              </a:buClr>
              <a:buSzPts val="1540"/>
              <a:buFont typeface="Verdana"/>
              <a:buNone/>
            </a:pPr>
            <a:r>
              <a:t/>
            </a:r>
            <a:endParaRPr b="1" i="0" sz="2200" u="sng" cap="none" strike="noStrike">
              <a:solidFill>
                <a:schemeClr val="dk1"/>
              </a:solidFill>
              <a:latin typeface="Verdana"/>
              <a:ea typeface="Verdana"/>
              <a:cs typeface="Verdana"/>
              <a:sym typeface="Verdana"/>
            </a:endParaRPr>
          </a:p>
          <a:p>
            <a:pPr indent="-342900" lvl="0" marL="342900" marR="0" rtl="1" algn="r">
              <a:lnSpc>
                <a:spcPct val="90000"/>
              </a:lnSpc>
              <a:spcBef>
                <a:spcPts val="440"/>
              </a:spcBef>
              <a:spcAft>
                <a:spcPts val="0"/>
              </a:spcAft>
              <a:buClr>
                <a:schemeClr val="dk2"/>
              </a:buClr>
              <a:buFont typeface="Verdana"/>
              <a:buNone/>
            </a:pPr>
            <a:r>
              <a:rPr b="0" i="0" lang="en-US" sz="2200" u="sng" cap="none" strike="noStrike">
                <a:solidFill>
                  <a:schemeClr val="dk1"/>
                </a:solidFill>
                <a:latin typeface="Verdana"/>
                <a:ea typeface="Verdana"/>
                <a:cs typeface="Verdana"/>
                <a:sym typeface="Verdana"/>
              </a:rPr>
              <a:t>مثال:</a:t>
            </a:r>
            <a:endParaRPr/>
          </a:p>
          <a:p>
            <a:pPr indent="-342900" lvl="0" marL="342900" marR="0" rtl="1" algn="ctr">
              <a:lnSpc>
                <a:spcPct val="90000"/>
              </a:lnSpc>
              <a:spcBef>
                <a:spcPts val="400"/>
              </a:spcBef>
              <a:spcAft>
                <a:spcPts val="0"/>
              </a:spcAft>
              <a:buClr>
                <a:schemeClr val="dk2"/>
              </a:buClr>
              <a:buSzPts val="1400"/>
              <a:buFont typeface="Verdana"/>
              <a:buChar char="•"/>
            </a:pPr>
            <a:r>
              <a:rPr b="0" i="0" lang="en-US" sz="2000" u="none" cap="none" strike="noStrike">
                <a:solidFill>
                  <a:schemeClr val="dk1"/>
                </a:solidFill>
                <a:latin typeface="Verdana"/>
                <a:ea typeface="Verdana"/>
                <a:cs typeface="Verdana"/>
                <a:sym typeface="Verdana"/>
              </a:rPr>
              <a:t>Nabeel is </a:t>
            </a:r>
            <a:r>
              <a:rPr b="0" i="0" lang="en-US" sz="2000" u="none" cap="none" strike="noStrike">
                <a:solidFill>
                  <a:srgbClr val="0000CC"/>
                </a:solidFill>
                <a:latin typeface="Verdana"/>
                <a:ea typeface="Verdana"/>
                <a:cs typeface="Verdana"/>
                <a:sym typeface="Verdana"/>
              </a:rPr>
              <a:t>as</a:t>
            </a:r>
            <a:r>
              <a:rPr b="0" i="0" lang="en-US" sz="2000" u="none" cap="none" strike="noStrike">
                <a:solidFill>
                  <a:schemeClr val="dk1"/>
                </a:solidFill>
                <a:latin typeface="Verdana"/>
                <a:ea typeface="Verdana"/>
                <a:cs typeface="Verdana"/>
                <a:sym typeface="Verdana"/>
              </a:rPr>
              <a:t> clever </a:t>
            </a:r>
            <a:r>
              <a:rPr b="0" i="0" lang="en-US" sz="2000" u="none" cap="none" strike="noStrike">
                <a:solidFill>
                  <a:srgbClr val="0000CC"/>
                </a:solidFill>
                <a:latin typeface="Verdana"/>
                <a:ea typeface="Verdana"/>
                <a:cs typeface="Verdana"/>
                <a:sym typeface="Verdana"/>
              </a:rPr>
              <a:t>as</a:t>
            </a:r>
            <a:r>
              <a:rPr b="0" i="0" lang="en-US" sz="2000" u="none" cap="none" strike="noStrike">
                <a:solidFill>
                  <a:schemeClr val="dk1"/>
                </a:solidFill>
                <a:latin typeface="Verdana"/>
                <a:ea typeface="Verdana"/>
                <a:cs typeface="Verdana"/>
                <a:sym typeface="Verdana"/>
              </a:rPr>
              <a:t> his father.</a:t>
            </a:r>
            <a:endParaRPr/>
          </a:p>
          <a:p>
            <a:pPr indent="-342900" lvl="0" marL="342900" marR="0" rtl="1" algn="ctr">
              <a:lnSpc>
                <a:spcPct val="90000"/>
              </a:lnSpc>
              <a:spcBef>
                <a:spcPts val="400"/>
              </a:spcBef>
              <a:spcAft>
                <a:spcPts val="0"/>
              </a:spcAft>
              <a:buClr>
                <a:schemeClr val="dk2"/>
              </a:buClr>
              <a:buSzPts val="1400"/>
              <a:buFont typeface="Verdana"/>
              <a:buChar char="•"/>
            </a:pPr>
            <a:r>
              <a:rPr b="0" i="0" lang="en-US" sz="2000" u="none" cap="none" strike="noStrike">
                <a:solidFill>
                  <a:schemeClr val="dk1"/>
                </a:solidFill>
                <a:latin typeface="Verdana"/>
                <a:ea typeface="Verdana"/>
                <a:cs typeface="Verdana"/>
                <a:sym typeface="Verdana"/>
              </a:rPr>
              <a:t>Sami is not </a:t>
            </a:r>
            <a:r>
              <a:rPr b="0" i="0" lang="en-US" sz="2000" u="none" cap="none" strike="noStrike">
                <a:solidFill>
                  <a:srgbClr val="0000CC"/>
                </a:solidFill>
                <a:latin typeface="Verdana"/>
                <a:ea typeface="Verdana"/>
                <a:cs typeface="Verdana"/>
                <a:sym typeface="Verdana"/>
              </a:rPr>
              <a:t>so</a:t>
            </a:r>
            <a:r>
              <a:rPr b="0" i="0" lang="en-US" sz="2000" u="none" cap="none" strike="noStrike">
                <a:solidFill>
                  <a:schemeClr val="dk1"/>
                </a:solidFill>
                <a:latin typeface="Verdana"/>
                <a:ea typeface="Verdana"/>
                <a:cs typeface="Verdana"/>
                <a:sym typeface="Verdana"/>
              </a:rPr>
              <a:t> strong </a:t>
            </a:r>
            <a:r>
              <a:rPr b="0" i="0" lang="en-US" sz="2000" u="none" cap="none" strike="noStrike">
                <a:solidFill>
                  <a:srgbClr val="0000CC"/>
                </a:solidFill>
                <a:latin typeface="Verdana"/>
                <a:ea typeface="Verdana"/>
                <a:cs typeface="Verdana"/>
                <a:sym typeface="Verdana"/>
              </a:rPr>
              <a:t>as </a:t>
            </a:r>
            <a:r>
              <a:rPr b="0" i="0" lang="en-US" sz="2000" u="none" cap="none" strike="noStrike">
                <a:solidFill>
                  <a:schemeClr val="dk1"/>
                </a:solidFill>
                <a:latin typeface="Verdana"/>
                <a:ea typeface="Verdana"/>
                <a:cs typeface="Verdana"/>
                <a:sym typeface="Verdana"/>
              </a:rPr>
              <a:t>his brother.</a:t>
            </a:r>
            <a:endParaRPr/>
          </a:p>
          <a:p>
            <a:pPr indent="-254000" lvl="0" marL="342900" marR="0" rtl="1" algn="r">
              <a:lnSpc>
                <a:spcPct val="100000"/>
              </a:lnSpc>
              <a:spcBef>
                <a:spcPts val="400"/>
              </a:spcBef>
              <a:spcAft>
                <a:spcPts val="0"/>
              </a:spcAft>
              <a:buClr>
                <a:schemeClr val="dk2"/>
              </a:buClr>
              <a:buSzPts val="1400"/>
              <a:buFont typeface="Verdana"/>
              <a:buNone/>
            </a:pPr>
            <a:r>
              <a:t/>
            </a:r>
            <a:endParaRPr b="0" i="0" sz="20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3020" name="Google Shape;3020;p125"/>
          <p:cNvGrpSpPr/>
          <p:nvPr/>
        </p:nvGrpSpPr>
        <p:grpSpPr>
          <a:xfrm>
            <a:off x="3657600" y="6248400"/>
            <a:ext cx="2514600" cy="381000"/>
            <a:chOff x="3657600" y="6248400"/>
            <a:chExt cx="2514600" cy="381000"/>
          </a:xfrm>
        </p:grpSpPr>
        <p:sp>
          <p:nvSpPr>
            <p:cNvPr id="3021" name="Google Shape;3021;p12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022" name="Google Shape;3022;p125"/>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023" name="Google Shape;3023;p125"/>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3024" name="Google Shape;3024;p12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8" name="Shape 3028"/>
        <p:cNvGrpSpPr/>
        <p:nvPr/>
      </p:nvGrpSpPr>
      <p:grpSpPr>
        <a:xfrm>
          <a:off x="0" y="0"/>
          <a:ext cx="0" cy="0"/>
          <a:chOff x="0" y="0"/>
          <a:chExt cx="0" cy="0"/>
        </a:xfrm>
      </p:grpSpPr>
      <p:sp>
        <p:nvSpPr>
          <p:cNvPr id="3029" name="Google Shape;3029;p12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030" name="Google Shape;3030;p126"/>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Adverbial Clause of Condition</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الجمل الظرفية الدالة على الحالة</a:t>
            </a:r>
            <a:endParaRPr/>
          </a:p>
        </p:txBody>
      </p:sp>
      <p:sp>
        <p:nvSpPr>
          <p:cNvPr id="3031" name="Google Shape;3031;p126"/>
          <p:cNvSpPr txBox="1"/>
          <p:nvPr>
            <p:ph idx="1" type="body"/>
          </p:nvPr>
        </p:nvSpPr>
        <p:spPr>
          <a:xfrm>
            <a:off x="914400" y="1600200"/>
            <a:ext cx="7924800" cy="41910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80000"/>
              </a:lnSpc>
              <a:spcBef>
                <a:spcPts val="0"/>
              </a:spcBef>
              <a:spcAft>
                <a:spcPts val="0"/>
              </a:spcAft>
              <a:buClr>
                <a:schemeClr val="dk2"/>
              </a:buClr>
              <a:buFont typeface="Verdana"/>
              <a:buNone/>
            </a:pPr>
            <a:r>
              <a:rPr b="1" i="0" lang="en-US" sz="2000" u="none" cap="none" strike="noStrike">
                <a:solidFill>
                  <a:schemeClr val="dk1"/>
                </a:solidFill>
                <a:latin typeface="Verdana"/>
                <a:ea typeface="Verdana"/>
                <a:cs typeface="Verdana"/>
                <a:sym typeface="Verdana"/>
              </a:rPr>
              <a:t>أدوات الربط </a:t>
            </a:r>
            <a:r>
              <a:rPr b="0" i="0" lang="en-US" sz="2000" u="sng" cap="none" strike="noStrike">
                <a:solidFill>
                  <a:schemeClr val="dk1"/>
                </a:solidFill>
                <a:latin typeface="Verdana"/>
                <a:ea typeface="Verdana"/>
                <a:cs typeface="Verdana"/>
                <a:sym typeface="Verdana"/>
              </a:rPr>
              <a:t>Conjunctions</a:t>
            </a:r>
            <a:r>
              <a:rPr b="0" i="0" lang="en-US" sz="2000" u="none" cap="none" strike="noStrike">
                <a:solidFill>
                  <a:schemeClr val="dk1"/>
                </a:solidFill>
                <a:latin typeface="Verdana"/>
                <a:ea typeface="Verdana"/>
                <a:cs typeface="Verdana"/>
                <a:sym typeface="Verdana"/>
              </a:rPr>
              <a:t>:</a:t>
            </a:r>
            <a:r>
              <a:rPr b="0" i="0" lang="en-US" sz="1600" u="none" cap="none" strike="noStrike">
                <a:solidFill>
                  <a:schemeClr val="dk1"/>
                </a:solidFill>
                <a:latin typeface="Verdana"/>
                <a:ea typeface="Verdana"/>
                <a:cs typeface="Verdana"/>
                <a:sym typeface="Verdana"/>
              </a:rPr>
              <a:t> </a:t>
            </a:r>
            <a:endParaRPr b="1" i="0" sz="1600" u="none" cap="none" strike="noStrike">
              <a:solidFill>
                <a:schemeClr val="dk1"/>
              </a:solidFill>
              <a:latin typeface="Verdana"/>
              <a:ea typeface="Verdana"/>
              <a:cs typeface="Verdana"/>
              <a:sym typeface="Verdana"/>
            </a:endParaRPr>
          </a:p>
          <a:p>
            <a:pPr indent="-271780" lvl="0" marL="342900" marR="0" rtl="1" algn="r">
              <a:lnSpc>
                <a:spcPct val="100000"/>
              </a:lnSpc>
              <a:spcBef>
                <a:spcPts val="320"/>
              </a:spcBef>
              <a:spcAft>
                <a:spcPts val="0"/>
              </a:spcAft>
              <a:buClr>
                <a:schemeClr val="dk2"/>
              </a:buClr>
              <a:buSzPts val="1120"/>
              <a:buFont typeface="Verdana"/>
              <a:buNone/>
            </a:pPr>
            <a:r>
              <a:t/>
            </a:r>
            <a:endParaRPr b="0" i="0" sz="1600" u="none" cap="none" strike="noStrike">
              <a:solidFill>
                <a:schemeClr val="dk1"/>
              </a:solidFill>
              <a:latin typeface="Verdana"/>
              <a:ea typeface="Verdana"/>
              <a:cs typeface="Verdana"/>
              <a:sym typeface="Verdana"/>
            </a:endParaRPr>
          </a:p>
          <a:p>
            <a:pPr indent="-342900" lvl="0" marL="342900" marR="0" rtl="1" algn="ctr">
              <a:lnSpc>
                <a:spcPct val="80000"/>
              </a:lnSpc>
              <a:spcBef>
                <a:spcPts val="400"/>
              </a:spcBef>
              <a:spcAft>
                <a:spcPts val="0"/>
              </a:spcAft>
              <a:buClr>
                <a:schemeClr val="dk2"/>
              </a:buClr>
              <a:buFont typeface="Verdana"/>
              <a:buNone/>
            </a:pPr>
            <a:r>
              <a:rPr b="0" i="0" lang="en-US" sz="2000" u="none" cap="none" strike="noStrike">
                <a:solidFill>
                  <a:srgbClr val="0000CC"/>
                </a:solidFill>
                <a:latin typeface="Verdana"/>
                <a:ea typeface="Verdana"/>
                <a:cs typeface="Verdana"/>
                <a:sym typeface="Verdana"/>
              </a:rPr>
              <a:t>if, unless (</a:t>
            </a:r>
            <a:r>
              <a:rPr b="0" i="1" lang="en-US" sz="2000" u="none" cap="none" strike="noStrike">
                <a:solidFill>
                  <a:srgbClr val="0000CC"/>
                </a:solidFill>
                <a:latin typeface="Verdana"/>
                <a:ea typeface="Verdana"/>
                <a:cs typeface="Verdana"/>
                <a:sym typeface="Verdana"/>
              </a:rPr>
              <a:t>if not</a:t>
            </a:r>
            <a:r>
              <a:rPr b="0" i="0" lang="en-US" sz="2000" u="none" cap="none" strike="noStrike">
                <a:solidFill>
                  <a:srgbClr val="0000CC"/>
                </a:solidFill>
                <a:latin typeface="Verdana"/>
                <a:ea typeface="Verdana"/>
                <a:cs typeface="Verdana"/>
                <a:sym typeface="Verdana"/>
              </a:rPr>
              <a:t>)</a:t>
            </a:r>
            <a:endParaRPr b="0" i="0" sz="2000" u="none" cap="none" strike="noStrike">
              <a:solidFill>
                <a:srgbClr val="0000CC"/>
              </a:solidFill>
              <a:latin typeface="Verdana"/>
              <a:ea typeface="Verdana"/>
              <a:cs typeface="Verdana"/>
              <a:sym typeface="Verdana"/>
            </a:endParaRPr>
          </a:p>
          <a:p>
            <a:pPr indent="-342900" lvl="0" marL="342900" marR="0" rtl="1" algn="ctr">
              <a:lnSpc>
                <a:spcPct val="80000"/>
              </a:lnSpc>
              <a:spcBef>
                <a:spcPts val="320"/>
              </a:spcBef>
              <a:spcAft>
                <a:spcPts val="0"/>
              </a:spcAft>
              <a:buClr>
                <a:schemeClr val="dk2"/>
              </a:buClr>
              <a:buFont typeface="Verdana"/>
              <a:buNone/>
            </a:pPr>
            <a:r>
              <a:rPr b="0" i="0" lang="en-US" sz="1600" u="none" cap="none" strike="noStrike">
                <a:solidFill>
                  <a:schemeClr val="dk1"/>
                </a:solidFill>
                <a:latin typeface="Verdana"/>
                <a:ea typeface="Verdana"/>
                <a:cs typeface="Verdana"/>
                <a:sym typeface="Verdana"/>
              </a:rPr>
              <a:t> </a:t>
            </a:r>
            <a:endParaRPr b="1" i="0" sz="1600" u="none" cap="none" strike="noStrike">
              <a:solidFill>
                <a:srgbClr val="FFFF00"/>
              </a:solidFill>
              <a:latin typeface="Verdana"/>
              <a:ea typeface="Verdana"/>
              <a:cs typeface="Verdana"/>
              <a:sym typeface="Verdana"/>
            </a:endParaRPr>
          </a:p>
          <a:p>
            <a:pPr indent="-342900" lvl="0" marL="342900" marR="0" rtl="1" algn="ctr">
              <a:lnSpc>
                <a:spcPct val="80000"/>
              </a:lnSpc>
              <a:spcBef>
                <a:spcPts val="32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These words (conjunctions) link the adverbial clause of condition with the main sentence.</a:t>
            </a:r>
            <a:endParaRPr/>
          </a:p>
          <a:p>
            <a:pPr indent="-271780" lvl="0" marL="342900" marR="0" rtl="1" algn="r">
              <a:lnSpc>
                <a:spcPct val="100000"/>
              </a:lnSpc>
              <a:spcBef>
                <a:spcPts val="320"/>
              </a:spcBef>
              <a:spcAft>
                <a:spcPts val="0"/>
              </a:spcAft>
              <a:buClr>
                <a:schemeClr val="dk2"/>
              </a:buClr>
              <a:buSzPts val="1120"/>
              <a:buFont typeface="Verdana"/>
              <a:buNone/>
            </a:pPr>
            <a:r>
              <a:t/>
            </a:r>
            <a:endParaRPr b="0" i="0" sz="1600" u="none" cap="none" strike="noStrike">
              <a:solidFill>
                <a:schemeClr val="dk1"/>
              </a:solidFill>
              <a:latin typeface="Verdana"/>
              <a:ea typeface="Verdana"/>
              <a:cs typeface="Verdana"/>
              <a:sym typeface="Verdana"/>
            </a:endParaRPr>
          </a:p>
          <a:p>
            <a:pPr indent="-342900" lvl="0" marL="342900" marR="0" rtl="1" algn="ctr">
              <a:lnSpc>
                <a:spcPct val="8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أدوات الربط هذه تربط الجمل الظرفية الدالة على الحالة مع الجملة الرئيسية. </a:t>
            </a:r>
            <a:endParaRPr b="1" i="0" sz="1800" u="none" cap="none" strike="noStrike">
              <a:solidFill>
                <a:schemeClr val="dk1"/>
              </a:solidFill>
              <a:latin typeface="Verdana"/>
              <a:ea typeface="Verdana"/>
              <a:cs typeface="Verdana"/>
              <a:sym typeface="Verdana"/>
            </a:endParaRPr>
          </a:p>
          <a:p>
            <a:pPr indent="-262890" lvl="0" marL="342900" marR="0" rtl="1" algn="r">
              <a:lnSpc>
                <a:spcPct val="100000"/>
              </a:lnSpc>
              <a:spcBef>
                <a:spcPts val="360"/>
              </a:spcBef>
              <a:spcAft>
                <a:spcPts val="0"/>
              </a:spcAft>
              <a:buClr>
                <a:schemeClr val="dk2"/>
              </a:buClr>
              <a:buSzPts val="1260"/>
              <a:buFont typeface="Verdana"/>
              <a:buNone/>
            </a:pPr>
            <a:r>
              <a:t/>
            </a:r>
            <a:endParaRPr b="1" i="0" sz="1800" u="sng" cap="none" strike="noStrike">
              <a:solidFill>
                <a:schemeClr val="dk1"/>
              </a:solidFill>
              <a:latin typeface="Verdana"/>
              <a:ea typeface="Verdana"/>
              <a:cs typeface="Verdana"/>
              <a:sym typeface="Verdana"/>
            </a:endParaRPr>
          </a:p>
          <a:p>
            <a:pPr indent="-342900" lvl="0" marL="342900" marR="0" rtl="1" algn="r">
              <a:lnSpc>
                <a:spcPct val="80000"/>
              </a:lnSpc>
              <a:spcBef>
                <a:spcPts val="360"/>
              </a:spcBef>
              <a:spcAft>
                <a:spcPts val="0"/>
              </a:spcAft>
              <a:buClr>
                <a:schemeClr val="dk2"/>
              </a:buClr>
              <a:buFont typeface="Verdana"/>
              <a:buNone/>
            </a:pPr>
            <a:r>
              <a:rPr b="1" i="0" lang="en-US" sz="1800" u="sng" cap="none" strike="noStrike">
                <a:solidFill>
                  <a:schemeClr val="dk1"/>
                </a:solidFill>
                <a:latin typeface="Verdana"/>
                <a:ea typeface="Verdana"/>
                <a:cs typeface="Verdana"/>
                <a:sym typeface="Verdana"/>
              </a:rPr>
              <a:t>أمثلة:</a:t>
            </a:r>
            <a:endParaRPr/>
          </a:p>
          <a:p>
            <a:pPr indent="-342900" lvl="0" marL="342900" marR="0" rtl="1" algn="l">
              <a:lnSpc>
                <a:spcPct val="80000"/>
              </a:lnSpc>
              <a:spcBef>
                <a:spcPts val="360"/>
              </a:spcBef>
              <a:spcAft>
                <a:spcPts val="0"/>
              </a:spcAft>
              <a:buClr>
                <a:schemeClr val="dk2"/>
              </a:buClr>
              <a:buFont typeface="Verdana"/>
              <a:buNone/>
            </a:pPr>
            <a:r>
              <a:rPr b="1" i="0" lang="en-US" sz="1800" u="none" cap="none" strike="noStrike">
                <a:solidFill>
                  <a:srgbClr val="0000CC"/>
                </a:solidFill>
                <a:latin typeface="Verdana"/>
                <a:ea typeface="Verdana"/>
                <a:cs typeface="Verdana"/>
                <a:sym typeface="Verdana"/>
              </a:rPr>
              <a:t>If</a:t>
            </a:r>
            <a:r>
              <a:rPr b="0" i="0" lang="en-US" sz="1800" u="none" cap="none" strike="noStrike">
                <a:solidFill>
                  <a:srgbClr val="0000CC"/>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we are ill, we go to bed. </a:t>
            </a:r>
            <a:r>
              <a:rPr b="1" i="1" lang="en-US" sz="1400" u="none" cap="none" strike="noStrike">
                <a:solidFill>
                  <a:srgbClr val="CC3300"/>
                </a:solidFill>
                <a:latin typeface="Verdana"/>
                <a:ea typeface="Verdana"/>
                <a:cs typeface="Verdana"/>
                <a:sym typeface="Verdana"/>
              </a:rPr>
              <a:t>(conditional if type 1)</a:t>
            </a:r>
            <a:endParaRPr/>
          </a:p>
          <a:p>
            <a:pPr indent="-342900" lvl="0" marL="342900" marR="0" rtl="1" algn="l">
              <a:lnSpc>
                <a:spcPct val="80000"/>
              </a:lnSpc>
              <a:spcBef>
                <a:spcPts val="360"/>
              </a:spcBef>
              <a:spcAft>
                <a:spcPts val="0"/>
              </a:spcAft>
              <a:buClr>
                <a:schemeClr val="dk2"/>
              </a:buClr>
              <a:buFont typeface="Verdana"/>
              <a:buNone/>
            </a:pPr>
            <a:r>
              <a:rPr b="1" i="0" lang="en-US" sz="1800" u="none" cap="none" strike="noStrike">
                <a:solidFill>
                  <a:srgbClr val="0000CC"/>
                </a:solidFill>
                <a:latin typeface="Verdana"/>
                <a:ea typeface="Verdana"/>
                <a:cs typeface="Verdana"/>
                <a:sym typeface="Verdana"/>
              </a:rPr>
              <a:t>If</a:t>
            </a:r>
            <a:r>
              <a:rPr b="0" i="0" lang="en-US" sz="1800" u="none" cap="none" strike="noStrike">
                <a:solidFill>
                  <a:srgbClr val="0000CC"/>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we work hard, we will succeed. </a:t>
            </a:r>
            <a:r>
              <a:rPr b="1" i="1" lang="en-US" sz="1400" u="none" cap="none" strike="noStrike">
                <a:solidFill>
                  <a:srgbClr val="CC3300"/>
                </a:solidFill>
                <a:latin typeface="Verdana"/>
                <a:ea typeface="Verdana"/>
                <a:cs typeface="Verdana"/>
                <a:sym typeface="Verdana"/>
              </a:rPr>
              <a:t>(conditional if type 1)</a:t>
            </a:r>
            <a:endParaRPr b="1" i="0" sz="1800" u="none" cap="none" strike="noStrike">
              <a:solidFill>
                <a:srgbClr val="CC3300"/>
              </a:solidFill>
              <a:latin typeface="Verdana"/>
              <a:ea typeface="Verdana"/>
              <a:cs typeface="Verdana"/>
              <a:sym typeface="Verdana"/>
            </a:endParaRPr>
          </a:p>
          <a:p>
            <a:pPr indent="-342900" lvl="0" marL="342900" marR="0" rtl="1" algn="l">
              <a:lnSpc>
                <a:spcPct val="80000"/>
              </a:lnSpc>
              <a:spcBef>
                <a:spcPts val="360"/>
              </a:spcBef>
              <a:spcAft>
                <a:spcPts val="0"/>
              </a:spcAft>
              <a:buClr>
                <a:schemeClr val="dk2"/>
              </a:buClr>
              <a:buFont typeface="Verdana"/>
              <a:buNone/>
            </a:pPr>
            <a:r>
              <a:rPr b="1" i="0" lang="en-US" sz="1800" u="none" cap="none" strike="noStrike">
                <a:solidFill>
                  <a:srgbClr val="0000CC"/>
                </a:solidFill>
                <a:latin typeface="Verdana"/>
                <a:ea typeface="Verdana"/>
                <a:cs typeface="Verdana"/>
                <a:sym typeface="Verdana"/>
              </a:rPr>
              <a:t>If</a:t>
            </a:r>
            <a:r>
              <a:rPr b="0" i="0" lang="en-US" sz="1800" u="none" cap="none" strike="noStrike">
                <a:solidFill>
                  <a:srgbClr val="0000CC"/>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we worked hard, we would succeed. </a:t>
            </a:r>
            <a:r>
              <a:rPr b="1" i="1" lang="en-US" sz="1400" u="none" cap="none" strike="noStrike">
                <a:solidFill>
                  <a:srgbClr val="CC3300"/>
                </a:solidFill>
                <a:latin typeface="Verdana"/>
                <a:ea typeface="Verdana"/>
                <a:cs typeface="Verdana"/>
                <a:sym typeface="Verdana"/>
              </a:rPr>
              <a:t>(conditional if type 2)</a:t>
            </a:r>
            <a:endParaRPr b="1" i="0" sz="1800" u="none" cap="none" strike="noStrike">
              <a:solidFill>
                <a:srgbClr val="CC3300"/>
              </a:solidFill>
              <a:latin typeface="Verdana"/>
              <a:ea typeface="Verdana"/>
              <a:cs typeface="Verdana"/>
              <a:sym typeface="Verdana"/>
            </a:endParaRPr>
          </a:p>
          <a:p>
            <a:pPr indent="-342900" lvl="0" marL="342900" marR="0" rtl="1" algn="l">
              <a:lnSpc>
                <a:spcPct val="80000"/>
              </a:lnSpc>
              <a:spcBef>
                <a:spcPts val="360"/>
              </a:spcBef>
              <a:spcAft>
                <a:spcPts val="0"/>
              </a:spcAft>
              <a:buClr>
                <a:schemeClr val="dk2"/>
              </a:buClr>
              <a:buFont typeface="Verdana"/>
              <a:buNone/>
            </a:pPr>
            <a:r>
              <a:rPr b="1" i="0" lang="en-US" sz="1800" u="none" cap="none" strike="noStrike">
                <a:solidFill>
                  <a:srgbClr val="0000CC"/>
                </a:solidFill>
                <a:latin typeface="Verdana"/>
                <a:ea typeface="Verdana"/>
                <a:cs typeface="Verdana"/>
                <a:sym typeface="Verdana"/>
              </a:rPr>
              <a:t>If</a:t>
            </a:r>
            <a:r>
              <a:rPr b="0" i="0" lang="en-US" sz="1800" u="none" cap="none" strike="noStrike">
                <a:solidFill>
                  <a:schemeClr val="dk1"/>
                </a:solidFill>
                <a:latin typeface="Verdana"/>
                <a:ea typeface="Verdana"/>
                <a:cs typeface="Verdana"/>
                <a:sym typeface="Verdana"/>
              </a:rPr>
              <a:t> he had fallen, he would have hurt himself. </a:t>
            </a:r>
            <a:r>
              <a:rPr b="1" i="1" lang="en-US" sz="1400" u="none" cap="none" strike="noStrike">
                <a:solidFill>
                  <a:srgbClr val="CC3300"/>
                </a:solidFill>
                <a:latin typeface="Verdana"/>
                <a:ea typeface="Verdana"/>
                <a:cs typeface="Verdana"/>
                <a:sym typeface="Verdana"/>
              </a:rPr>
              <a:t>(conditional if type 3)</a:t>
            </a:r>
            <a:endParaRPr b="1" i="0" sz="1800" u="none" cap="none" strike="noStrike">
              <a:solidFill>
                <a:srgbClr val="CC3300"/>
              </a:solidFill>
              <a:latin typeface="Verdana"/>
              <a:ea typeface="Verdana"/>
              <a:cs typeface="Verdana"/>
              <a:sym typeface="Verdana"/>
            </a:endParaRPr>
          </a:p>
          <a:p>
            <a:pPr indent="-342900" lvl="0" marL="342900" marR="0" rtl="1" algn="l">
              <a:lnSpc>
                <a:spcPct val="80000"/>
              </a:lnSpc>
              <a:spcBef>
                <a:spcPts val="360"/>
              </a:spcBef>
              <a:spcAft>
                <a:spcPts val="0"/>
              </a:spcAft>
              <a:buClr>
                <a:schemeClr val="dk2"/>
              </a:buClr>
              <a:buFont typeface="Verdana"/>
              <a:buNone/>
            </a:pPr>
            <a:r>
              <a:rPr b="1" i="0" lang="en-US" sz="1800" u="none" cap="none" strike="noStrike">
                <a:solidFill>
                  <a:srgbClr val="0000CC"/>
                </a:solidFill>
                <a:latin typeface="Verdana"/>
                <a:ea typeface="Verdana"/>
                <a:cs typeface="Verdana"/>
                <a:sym typeface="Verdana"/>
              </a:rPr>
              <a:t>Unless</a:t>
            </a:r>
            <a:r>
              <a:rPr b="0" i="0" lang="en-US" sz="1800" u="none" cap="none" strike="noStrike">
                <a:solidFill>
                  <a:schemeClr val="dk1"/>
                </a:solidFill>
                <a:latin typeface="Verdana"/>
                <a:ea typeface="Verdana"/>
                <a:cs typeface="Verdana"/>
                <a:sym typeface="Verdana"/>
              </a:rPr>
              <a:t> the rain falls, the crops will not grow</a:t>
            </a:r>
            <a:r>
              <a:rPr b="0" i="0" lang="en-US" sz="1600" u="none" cap="none" strike="noStrike">
                <a:solidFill>
                  <a:schemeClr val="dk1"/>
                </a:solidFill>
                <a:latin typeface="Verdana"/>
                <a:ea typeface="Verdana"/>
                <a:cs typeface="Verdana"/>
                <a:sym typeface="Verdana"/>
              </a:rPr>
              <a:t>. </a:t>
            </a:r>
            <a:r>
              <a:rPr b="1" i="1" lang="en-US" sz="1400" u="none" cap="none" strike="noStrike">
                <a:solidFill>
                  <a:srgbClr val="CC3300"/>
                </a:solidFill>
                <a:latin typeface="Verdana"/>
                <a:ea typeface="Verdana"/>
                <a:cs typeface="Verdana"/>
                <a:sym typeface="Verdana"/>
              </a:rPr>
              <a:t>(conditional if type 1)</a:t>
            </a:r>
            <a:endParaRPr b="1" i="0" sz="1600" u="none" cap="none" strike="noStrike">
              <a:solidFill>
                <a:srgbClr val="CC3300"/>
              </a:solidFill>
              <a:latin typeface="Verdana"/>
              <a:ea typeface="Verdana"/>
              <a:cs typeface="Verdana"/>
              <a:sym typeface="Verdana"/>
            </a:endParaRPr>
          </a:p>
          <a:p>
            <a:pPr indent="-271780" lvl="0" marL="342900" marR="0" rtl="1" algn="r">
              <a:lnSpc>
                <a:spcPct val="100000"/>
              </a:lnSpc>
              <a:spcBef>
                <a:spcPts val="320"/>
              </a:spcBef>
              <a:spcAft>
                <a:spcPts val="0"/>
              </a:spcAft>
              <a:buClr>
                <a:schemeClr val="dk2"/>
              </a:buClr>
              <a:buSzPts val="1120"/>
              <a:buFont typeface="Verdana"/>
              <a:buNone/>
            </a:pPr>
            <a:r>
              <a:t/>
            </a:r>
            <a:endParaRPr b="0" i="0" sz="16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3032" name="Google Shape;3032;p12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033" name="Google Shape;3033;p126"/>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sp>
        <p:nvSpPr>
          <p:cNvPr id="3034" name="Google Shape;3034;p12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035" name="Google Shape;3035;p126"/>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9" name="Shape 3039"/>
        <p:cNvGrpSpPr/>
        <p:nvPr/>
      </p:nvGrpSpPr>
      <p:grpSpPr>
        <a:xfrm>
          <a:off x="0" y="0"/>
          <a:ext cx="0" cy="0"/>
          <a:chOff x="0" y="0"/>
          <a:chExt cx="0" cy="0"/>
        </a:xfrm>
      </p:grpSpPr>
      <p:sp>
        <p:nvSpPr>
          <p:cNvPr id="3040" name="Google Shape;3040;p12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041" name="Google Shape;3041;p127"/>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400" u="none" cap="none" strike="noStrike">
                <a:solidFill>
                  <a:schemeClr val="hlink"/>
                </a:solidFill>
                <a:latin typeface="Arial"/>
                <a:ea typeface="Arial"/>
                <a:cs typeface="Arial"/>
                <a:sym typeface="Arial"/>
              </a:rPr>
              <a:t>as……..as</a:t>
            </a:r>
            <a:r>
              <a:rPr b="0" i="0" lang="en-US" sz="2000" u="none" cap="none" strike="noStrike">
                <a:solidFill>
                  <a:schemeClr val="hlink"/>
                </a:solidFill>
                <a:latin typeface="Arial"/>
                <a:ea typeface="Arial"/>
                <a:cs typeface="Arial"/>
                <a:sym typeface="Arial"/>
              </a:rPr>
              <a:t>             </a:t>
            </a:r>
            <a:r>
              <a:rPr b="0" i="0" lang="en-US" sz="2400" u="none" cap="none" strike="noStrike">
                <a:solidFill>
                  <a:schemeClr val="hlink"/>
                </a:solidFill>
                <a:latin typeface="Arial"/>
                <a:ea typeface="Arial"/>
                <a:cs typeface="Arial"/>
                <a:sym typeface="Arial"/>
              </a:rPr>
              <a:t>مثله مثل [بالضبط ] </a:t>
            </a:r>
            <a:br>
              <a:rPr b="0" i="0" lang="en-US" sz="2400" u="none" cap="none" strike="noStrike">
                <a:solidFill>
                  <a:schemeClr val="hlink"/>
                </a:solidFill>
                <a:latin typeface="Arial"/>
                <a:ea typeface="Arial"/>
                <a:cs typeface="Arial"/>
                <a:sym typeface="Arial"/>
              </a:rPr>
            </a:br>
            <a:r>
              <a:rPr b="0" i="0" lang="en-US" sz="2400" u="none" cap="none" strike="noStrike">
                <a:solidFill>
                  <a:schemeClr val="hlink"/>
                </a:solidFill>
                <a:latin typeface="Arial"/>
                <a:ea typeface="Arial"/>
                <a:cs typeface="Arial"/>
                <a:sym typeface="Arial"/>
              </a:rPr>
              <a:t>       not as….as   ليس مثله مثل</a:t>
            </a:r>
            <a:r>
              <a:rPr b="0" i="0" lang="en-US" sz="2000" u="none" cap="none" strike="noStrike">
                <a:solidFill>
                  <a:schemeClr val="hlink"/>
                </a:solidFill>
                <a:latin typeface="Arial"/>
                <a:ea typeface="Arial"/>
                <a:cs typeface="Arial"/>
                <a:sym typeface="Arial"/>
              </a:rPr>
              <a:t>            </a:t>
            </a:r>
            <a:endParaRPr/>
          </a:p>
        </p:txBody>
      </p:sp>
      <p:sp>
        <p:nvSpPr>
          <p:cNvPr id="3042" name="Google Shape;3042;p127"/>
          <p:cNvSpPr txBox="1"/>
          <p:nvPr>
            <p:ph idx="1" type="body"/>
          </p:nvPr>
        </p:nvSpPr>
        <p:spPr>
          <a:xfrm>
            <a:off x="1219200" y="2438400"/>
            <a:ext cx="7696200" cy="3733800"/>
          </a:xfrm>
          <a:prstGeom prst="rect">
            <a:avLst/>
          </a:prstGeom>
          <a:noFill/>
          <a:ln>
            <a:noFill/>
          </a:ln>
        </p:spPr>
        <p:txBody>
          <a:bodyPr anchorCtr="0" anchor="t" bIns="45700" lIns="91425" spcFirstLastPara="1" rIns="91425" wrap="square" tIns="45700">
            <a:noAutofit/>
          </a:bodyPr>
          <a:lstStyle/>
          <a:p>
            <a:pPr indent="-316230" lvl="0" marL="342900" marR="0" rtl="1" algn="r">
              <a:lnSpc>
                <a:spcPct val="100000"/>
              </a:lnSpc>
              <a:spcBef>
                <a:spcPts val="0"/>
              </a:spcBef>
              <a:spcAft>
                <a:spcPts val="0"/>
              </a:spcAft>
              <a:buClr>
                <a:schemeClr val="dk2"/>
              </a:buClr>
              <a:buSzPts val="420"/>
              <a:buFont typeface="Verdana"/>
              <a:buNone/>
            </a:pPr>
            <a:r>
              <a:t/>
            </a:r>
            <a:endParaRPr b="0" i="0" sz="600" u="none" cap="none" strike="noStrike">
              <a:solidFill>
                <a:schemeClr val="dk1"/>
              </a:solidFill>
              <a:latin typeface="Verdana"/>
              <a:ea typeface="Verdana"/>
              <a:cs typeface="Verdana"/>
              <a:sym typeface="Verdana"/>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يستخدم هذا الاصطلاح حين وجود مساواة بين حالين.</a:t>
            </a:r>
            <a:endParaRPr b="0" i="0" sz="1900" u="none" cap="none" strike="noStrike">
              <a:solidFill>
                <a:schemeClr val="dk1"/>
              </a:solidFill>
              <a:latin typeface="Verdana"/>
              <a:ea typeface="Verdana"/>
              <a:cs typeface="Verdana"/>
              <a:sym typeface="Verdana"/>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ct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Ahmed drives </a:t>
            </a:r>
            <a:r>
              <a:rPr b="0" i="0" lang="en-US" sz="2100" u="none" cap="none" strike="noStrike">
                <a:solidFill>
                  <a:srgbClr val="CC3300"/>
                </a:solidFill>
                <a:latin typeface="Verdana"/>
                <a:ea typeface="Verdana"/>
                <a:cs typeface="Verdana"/>
                <a:sym typeface="Verdana"/>
              </a:rPr>
              <a:t>as </a:t>
            </a:r>
            <a:r>
              <a:rPr b="0" i="0" lang="en-US" sz="2100" u="none" cap="none" strike="noStrike">
                <a:solidFill>
                  <a:srgbClr val="0000CC"/>
                </a:solidFill>
                <a:latin typeface="Verdana"/>
                <a:ea typeface="Verdana"/>
                <a:cs typeface="Verdana"/>
                <a:sym typeface="Verdana"/>
              </a:rPr>
              <a:t>dangerously</a:t>
            </a:r>
            <a:r>
              <a:rPr b="0" i="0" lang="en-US" sz="2100" u="none" cap="none" strike="noStrike">
                <a:solidFill>
                  <a:srgbClr val="CC3300"/>
                </a:solidFill>
                <a:latin typeface="Verdana"/>
                <a:ea typeface="Verdana"/>
                <a:cs typeface="Verdana"/>
                <a:sym typeface="Verdana"/>
              </a:rPr>
              <a:t> as</a:t>
            </a:r>
            <a:r>
              <a:rPr b="0" i="0" lang="en-US" sz="2100" u="none" cap="none" strike="noStrike">
                <a:solidFill>
                  <a:schemeClr val="dk1"/>
                </a:solidFill>
                <a:latin typeface="Verdana"/>
                <a:ea typeface="Verdana"/>
                <a:cs typeface="Verdana"/>
                <a:sym typeface="Verdana"/>
              </a:rPr>
              <a:t> his brother.</a:t>
            </a:r>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يستخدم هذا الاصطلاح في حالة </a:t>
            </a:r>
            <a:r>
              <a:rPr b="0" i="0" lang="en-US" sz="2100" u="sng" cap="none" strike="noStrike">
                <a:solidFill>
                  <a:schemeClr val="dk1"/>
                </a:solidFill>
                <a:latin typeface="Verdana"/>
                <a:ea typeface="Verdana"/>
                <a:cs typeface="Verdana"/>
                <a:sym typeface="Verdana"/>
              </a:rPr>
              <a:t>عدم</a:t>
            </a:r>
            <a:r>
              <a:rPr b="0" i="0" lang="en-US" sz="2100" u="none" cap="none" strike="noStrike">
                <a:solidFill>
                  <a:schemeClr val="dk1"/>
                </a:solidFill>
                <a:latin typeface="Verdana"/>
                <a:ea typeface="Verdana"/>
                <a:cs typeface="Verdana"/>
                <a:sym typeface="Verdana"/>
              </a:rPr>
              <a:t> وجود مساواة بين حالين.</a:t>
            </a:r>
            <a:endParaRPr b="0" i="0" sz="1900" u="none" cap="none" strike="noStrike">
              <a:solidFill>
                <a:schemeClr val="dk1"/>
              </a:solidFill>
              <a:latin typeface="Verdana"/>
              <a:ea typeface="Verdana"/>
              <a:cs typeface="Verdana"/>
              <a:sym typeface="Verdana"/>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ct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Hamad does </a:t>
            </a:r>
            <a:r>
              <a:rPr b="0" i="0" lang="en-US" sz="2100" u="none" cap="none" strike="noStrike">
                <a:solidFill>
                  <a:srgbClr val="CC3300"/>
                </a:solidFill>
                <a:latin typeface="Verdana"/>
                <a:ea typeface="Verdana"/>
                <a:cs typeface="Verdana"/>
                <a:sym typeface="Verdana"/>
              </a:rPr>
              <a:t>not</a:t>
            </a:r>
            <a:r>
              <a:rPr b="0" i="0" lang="en-US" sz="2100" u="none" cap="none" strike="noStrike">
                <a:solidFill>
                  <a:schemeClr val="dk1"/>
                </a:solidFill>
                <a:latin typeface="Verdana"/>
                <a:ea typeface="Verdana"/>
                <a:cs typeface="Verdana"/>
                <a:sym typeface="Verdana"/>
              </a:rPr>
              <a:t> drive </a:t>
            </a:r>
            <a:r>
              <a:rPr b="0" i="0" lang="en-US" sz="2100" u="none" cap="none" strike="noStrike">
                <a:solidFill>
                  <a:srgbClr val="CC3300"/>
                </a:solidFill>
                <a:latin typeface="Verdana"/>
                <a:ea typeface="Verdana"/>
                <a:cs typeface="Verdana"/>
                <a:sym typeface="Verdana"/>
              </a:rPr>
              <a:t>as </a:t>
            </a:r>
            <a:r>
              <a:rPr b="0" i="0" lang="en-US" sz="2100" u="none" cap="none" strike="noStrike">
                <a:solidFill>
                  <a:srgbClr val="0000CC"/>
                </a:solidFill>
                <a:latin typeface="Verdana"/>
                <a:ea typeface="Verdana"/>
                <a:cs typeface="Verdana"/>
                <a:sym typeface="Verdana"/>
              </a:rPr>
              <a:t>dangerously</a:t>
            </a:r>
            <a:r>
              <a:rPr b="0" i="0" lang="en-US" sz="2100" u="none" cap="none" strike="noStrike">
                <a:solidFill>
                  <a:srgbClr val="CC3300"/>
                </a:solidFill>
                <a:latin typeface="Verdana"/>
                <a:ea typeface="Verdana"/>
                <a:cs typeface="Verdana"/>
                <a:sym typeface="Verdana"/>
              </a:rPr>
              <a:t> as</a:t>
            </a:r>
            <a:r>
              <a:rPr b="0" i="0" lang="en-US" sz="2100" u="none" cap="none" strike="noStrike">
                <a:solidFill>
                  <a:schemeClr val="dk1"/>
                </a:solidFill>
                <a:latin typeface="Verdana"/>
                <a:ea typeface="Verdana"/>
                <a:cs typeface="Verdana"/>
                <a:sym typeface="Verdana"/>
              </a:rPr>
              <a:t> his brother.</a:t>
            </a:r>
            <a:endParaRPr/>
          </a:p>
          <a:p>
            <a:pPr indent="-342900" lvl="0" marL="342900" marR="0" rtl="1" algn="r">
              <a:lnSpc>
                <a:spcPct val="8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       </a:t>
            </a:r>
            <a:endParaRPr/>
          </a:p>
          <a:p>
            <a:pPr indent="-231775" lvl="0" marL="342900" marR="0" rtl="1" algn="r">
              <a:lnSpc>
                <a:spcPct val="100000"/>
              </a:lnSpc>
              <a:spcBef>
                <a:spcPts val="500"/>
              </a:spcBef>
              <a:spcAft>
                <a:spcPts val="0"/>
              </a:spcAft>
              <a:buClr>
                <a:schemeClr val="dk2"/>
              </a:buClr>
              <a:buSzPts val="1750"/>
              <a:buFont typeface="Verdana"/>
              <a:buNone/>
            </a:pPr>
            <a:r>
              <a:t/>
            </a:r>
            <a:endParaRPr b="0" i="0" sz="25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3043" name="Google Shape;3043;p12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044" name="Google Shape;3044;p127"/>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sp>
        <p:nvSpPr>
          <p:cNvPr id="3045" name="Google Shape;3045;p127"/>
          <p:cNvSpPr/>
          <p:nvPr/>
        </p:nvSpPr>
        <p:spPr>
          <a:xfrm>
            <a:off x="2895600" y="1600200"/>
            <a:ext cx="45720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66"/>
              </a:buClr>
              <a:buFont typeface="Tahoma"/>
              <a:buNone/>
            </a:pPr>
            <a:r>
              <a:rPr b="1" i="0" lang="en-US" sz="1800" u="none" cap="none" strike="noStrike">
                <a:solidFill>
                  <a:srgbClr val="000066"/>
                </a:solidFill>
                <a:latin typeface="Tahoma"/>
                <a:ea typeface="Tahoma"/>
                <a:cs typeface="Tahoma"/>
                <a:sym typeface="Tahoma"/>
              </a:rPr>
              <a:t>as……..as       مثله مثل [بالضبط ]</a:t>
            </a:r>
            <a:endParaRPr/>
          </a:p>
        </p:txBody>
      </p:sp>
      <p:sp>
        <p:nvSpPr>
          <p:cNvPr id="3046" name="Google Shape;3046;p127"/>
          <p:cNvSpPr/>
          <p:nvPr/>
        </p:nvSpPr>
        <p:spPr>
          <a:xfrm>
            <a:off x="2895600" y="3657600"/>
            <a:ext cx="45720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66"/>
              </a:buClr>
              <a:buFont typeface="Tahoma"/>
              <a:buNone/>
            </a:pPr>
            <a:r>
              <a:rPr b="1" i="0" lang="en-US" sz="1800" u="none" cap="none" strike="noStrike">
                <a:solidFill>
                  <a:srgbClr val="000066"/>
                </a:solidFill>
                <a:latin typeface="Tahoma"/>
                <a:ea typeface="Tahoma"/>
                <a:cs typeface="Tahoma"/>
                <a:sym typeface="Tahoma"/>
              </a:rPr>
              <a:t>not as……..as       ليس مثله مثل</a:t>
            </a:r>
            <a:endParaRPr/>
          </a:p>
        </p:txBody>
      </p:sp>
      <p:sp>
        <p:nvSpPr>
          <p:cNvPr id="3047" name="Google Shape;3047;p12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51" name="Shape 3051"/>
        <p:cNvGrpSpPr/>
        <p:nvPr/>
      </p:nvGrpSpPr>
      <p:grpSpPr>
        <a:xfrm>
          <a:off x="0" y="0"/>
          <a:ext cx="0" cy="0"/>
          <a:chOff x="0" y="0"/>
          <a:chExt cx="0" cy="0"/>
        </a:xfrm>
      </p:grpSpPr>
      <p:sp>
        <p:nvSpPr>
          <p:cNvPr id="3052" name="Google Shape;3052;p12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053" name="Google Shape;3053;p128"/>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1" i="0" lang="en-US" sz="2800" u="none" cap="none" strike="noStrike">
                <a:solidFill>
                  <a:schemeClr val="hlink"/>
                </a:solidFill>
                <a:latin typeface="Arial"/>
                <a:ea typeface="Arial"/>
                <a:cs typeface="Arial"/>
                <a:sym typeface="Arial"/>
              </a:rPr>
              <a:t>Active &amp; Passive</a:t>
            </a:r>
            <a:br>
              <a:rPr b="1" i="0" lang="en-US" sz="2800" u="none" cap="none" strike="noStrike">
                <a:solidFill>
                  <a:schemeClr val="hlink"/>
                </a:solidFill>
                <a:latin typeface="Arial"/>
                <a:ea typeface="Arial"/>
                <a:cs typeface="Arial"/>
                <a:sym typeface="Arial"/>
              </a:rPr>
            </a:br>
            <a:r>
              <a:rPr b="1" i="0" lang="en-US" sz="2800" u="none" cap="none" strike="noStrike">
                <a:solidFill>
                  <a:schemeClr val="hlink"/>
                </a:solidFill>
                <a:latin typeface="Arial"/>
                <a:ea typeface="Arial"/>
                <a:cs typeface="Arial"/>
                <a:sym typeface="Arial"/>
              </a:rPr>
              <a:t> المبني للمعلوم و المبني للمجهول</a:t>
            </a:r>
            <a:endParaRPr/>
          </a:p>
        </p:txBody>
      </p:sp>
      <p:sp>
        <p:nvSpPr>
          <p:cNvPr id="3054" name="Google Shape;3054;p128"/>
          <p:cNvSpPr txBox="1"/>
          <p:nvPr>
            <p:ph idx="1" type="body"/>
          </p:nvPr>
        </p:nvSpPr>
        <p:spPr>
          <a:xfrm>
            <a:off x="2090737" y="2252662"/>
            <a:ext cx="6589712" cy="3544887"/>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80000"/>
              </a:lnSpc>
              <a:spcBef>
                <a:spcPts val="0"/>
              </a:spcBef>
              <a:spcAft>
                <a:spcPts val="0"/>
              </a:spcAft>
              <a:buClr>
                <a:schemeClr val="dk2"/>
              </a:buClr>
              <a:buFont typeface="Verdana"/>
              <a:buNone/>
            </a:pPr>
            <a:r>
              <a:rPr b="1" i="0" lang="en-US" sz="2400" u="none" cap="none" strike="noStrike">
                <a:solidFill>
                  <a:schemeClr val="hlink"/>
                </a:solidFill>
                <a:latin typeface="Verdana"/>
                <a:ea typeface="Verdana"/>
                <a:cs typeface="Verdana"/>
                <a:sym typeface="Verdana"/>
              </a:rPr>
              <a:t>يقصد بالمبني للمعلوم هو الجملة التي يكون فاعلها معلوماً.</a:t>
            </a:r>
            <a:endParaRPr/>
          </a:p>
          <a:p>
            <a:pPr indent="-342900" lvl="0" marL="342900" marR="0" rtl="1" algn="ctr">
              <a:lnSpc>
                <a:spcPct val="80000"/>
              </a:lnSpc>
              <a:spcBef>
                <a:spcPts val="480"/>
              </a:spcBef>
              <a:spcAft>
                <a:spcPts val="0"/>
              </a:spcAft>
              <a:buClr>
                <a:schemeClr val="dk2"/>
              </a:buClr>
              <a:buFont typeface="Verdana"/>
              <a:buNone/>
            </a:pPr>
            <a:r>
              <a:rPr b="1" i="0" lang="en-US" sz="2400" u="none" cap="none" strike="noStrike">
                <a:solidFill>
                  <a:schemeClr val="hlink"/>
                </a:solidFill>
                <a:latin typeface="Verdana"/>
                <a:ea typeface="Verdana"/>
                <a:cs typeface="Verdana"/>
                <a:sym typeface="Verdana"/>
              </a:rPr>
              <a:t>يقصد بالمبني للمجهول هو الجملة التي يكون فاعلها غير معلوم أو قليل الأهمية.</a:t>
            </a:r>
            <a:endParaRPr/>
          </a:p>
          <a:p>
            <a:pPr indent="-342900" lvl="0" marL="342900" marR="0" rtl="1" algn="ctr">
              <a:lnSpc>
                <a:spcPct val="80000"/>
              </a:lnSpc>
              <a:spcBef>
                <a:spcPts val="480"/>
              </a:spcBef>
              <a:spcAft>
                <a:spcPts val="0"/>
              </a:spcAft>
              <a:buClr>
                <a:schemeClr val="dk2"/>
              </a:buClr>
              <a:buFont typeface="Verdana"/>
              <a:buNone/>
            </a:pPr>
            <a:r>
              <a:rPr b="1" i="0" lang="en-US" sz="2400" u="none" cap="none" strike="noStrike">
                <a:solidFill>
                  <a:schemeClr val="hlink"/>
                </a:solidFill>
                <a:latin typeface="Verdana"/>
                <a:ea typeface="Verdana"/>
                <a:cs typeface="Verdana"/>
                <a:sym typeface="Verdana"/>
              </a:rPr>
              <a:t>هناك عدة أنواع من المبني للمعلوم و المبني للمجهول:</a:t>
            </a:r>
            <a:endParaRPr/>
          </a:p>
          <a:p>
            <a:pPr indent="-236220" lvl="0" marL="342900" marR="0" rtl="1" algn="r">
              <a:lnSpc>
                <a:spcPct val="100000"/>
              </a:lnSpc>
              <a:spcBef>
                <a:spcPts val="480"/>
              </a:spcBef>
              <a:spcAft>
                <a:spcPts val="0"/>
              </a:spcAft>
              <a:buClr>
                <a:schemeClr val="dk2"/>
              </a:buClr>
              <a:buSzPts val="1680"/>
              <a:buFont typeface="Verdana"/>
              <a:buNone/>
            </a:pPr>
            <a:r>
              <a:t/>
            </a:r>
            <a:endParaRPr b="1" i="0" sz="2400" u="none" cap="none" strike="noStrike">
              <a:solidFill>
                <a:schemeClr val="hlink"/>
              </a:solidFill>
              <a:latin typeface="Verdana"/>
              <a:ea typeface="Verdana"/>
              <a:cs typeface="Verdana"/>
              <a:sym typeface="Verdana"/>
            </a:endParaRPr>
          </a:p>
          <a:p>
            <a:pPr indent="-342900" lvl="0" marL="342900" marR="0" rtl="1" algn="ctr">
              <a:lnSpc>
                <a:spcPct val="80000"/>
              </a:lnSpc>
              <a:spcBef>
                <a:spcPts val="480"/>
              </a:spcBef>
              <a:spcAft>
                <a:spcPts val="0"/>
              </a:spcAft>
              <a:buClr>
                <a:schemeClr val="dk2"/>
              </a:buClr>
              <a:buFont typeface="Verdana"/>
              <a:buNone/>
            </a:pPr>
            <a:r>
              <a:rPr b="1" i="0" lang="en-US" sz="2400" u="none" cap="none" strike="noStrike">
                <a:solidFill>
                  <a:schemeClr val="dk1"/>
                </a:solidFill>
                <a:latin typeface="Verdana"/>
                <a:ea typeface="Verdana"/>
                <a:cs typeface="Verdana"/>
                <a:sym typeface="Verdana"/>
              </a:rPr>
              <a:t>الجمل الخبرية       Statements </a:t>
            </a:r>
            <a:endParaRPr/>
          </a:p>
          <a:p>
            <a:pPr indent="-342900" lvl="0" marL="342900" marR="0" rtl="1" algn="ctr">
              <a:lnSpc>
                <a:spcPct val="80000"/>
              </a:lnSpc>
              <a:spcBef>
                <a:spcPts val="480"/>
              </a:spcBef>
              <a:spcAft>
                <a:spcPts val="0"/>
              </a:spcAft>
              <a:buClr>
                <a:schemeClr val="dk2"/>
              </a:buClr>
              <a:buFont typeface="Verdana"/>
              <a:buNone/>
            </a:pPr>
            <a:r>
              <a:rPr b="1" i="0" lang="en-US" sz="2400" u="none" cap="none" strike="noStrike">
                <a:solidFill>
                  <a:schemeClr val="dk1"/>
                </a:solidFill>
                <a:latin typeface="Verdana"/>
                <a:ea typeface="Verdana"/>
                <a:cs typeface="Verdana"/>
                <a:sym typeface="Verdana"/>
              </a:rPr>
              <a:t>الأسئلـــــــــــة      Questions </a:t>
            </a:r>
            <a:endParaRPr/>
          </a:p>
          <a:p>
            <a:pPr indent="-342900" lvl="0" marL="342900" marR="0" rtl="1" algn="ctr">
              <a:lnSpc>
                <a:spcPct val="80000"/>
              </a:lnSpc>
              <a:spcBef>
                <a:spcPts val="480"/>
              </a:spcBef>
              <a:spcAft>
                <a:spcPts val="0"/>
              </a:spcAft>
              <a:buClr>
                <a:schemeClr val="dk2"/>
              </a:buClr>
              <a:buFont typeface="Verdana"/>
              <a:buNone/>
            </a:pPr>
            <a:r>
              <a:rPr b="1" i="0" lang="en-US" sz="2400" u="none" cap="none" strike="noStrike">
                <a:solidFill>
                  <a:schemeClr val="dk1"/>
                </a:solidFill>
                <a:latin typeface="Verdana"/>
                <a:ea typeface="Verdana"/>
                <a:cs typeface="Verdana"/>
                <a:sym typeface="Verdana"/>
              </a:rPr>
              <a:t>الأمـــــــــــــر     Command</a:t>
            </a:r>
            <a:r>
              <a:rPr b="1" i="0" lang="en-US" sz="2400" u="none" cap="none" strike="noStrike">
                <a:solidFill>
                  <a:srgbClr val="FFFF00"/>
                </a:solidFill>
                <a:latin typeface="Verdana"/>
                <a:ea typeface="Verdana"/>
                <a:cs typeface="Verdana"/>
                <a:sym typeface="Verdana"/>
              </a:rPr>
              <a:t> </a:t>
            </a:r>
            <a:endParaRPr/>
          </a:p>
          <a:p>
            <a:pPr indent="-236220" lvl="0" marL="342900" marR="0" rtl="1" algn="r">
              <a:lnSpc>
                <a:spcPct val="100000"/>
              </a:lnSpc>
              <a:spcBef>
                <a:spcPts val="480"/>
              </a:spcBef>
              <a:spcAft>
                <a:spcPts val="0"/>
              </a:spcAft>
              <a:buClr>
                <a:schemeClr val="dk2"/>
              </a:buClr>
              <a:buSzPts val="1680"/>
              <a:buFont typeface="Verdana"/>
              <a:buNone/>
            </a:pPr>
            <a:r>
              <a:t/>
            </a:r>
            <a:endParaRPr b="1" i="0" sz="2400" u="none" cap="none" strike="noStrike">
              <a:solidFill>
                <a:srgbClr val="FFFF00"/>
              </a:solidFill>
              <a:latin typeface="Verdana"/>
              <a:ea typeface="Verdana"/>
              <a:cs typeface="Verdana"/>
              <a:sym typeface="Verdana"/>
            </a:endParaRPr>
          </a:p>
          <a:p>
            <a:pPr indent="-342900" lvl="0" marL="342900" marR="0" rtl="1" algn="r">
              <a:lnSpc>
                <a:spcPct val="8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       </a:t>
            </a:r>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3055" name="Google Shape;3055;p128"/>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056" name="Google Shape;3056;p12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057" name="Google Shape;3057;p128"/>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058" name="Google Shape;3058;p12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2" name="Shape 3062"/>
        <p:cNvGrpSpPr/>
        <p:nvPr/>
      </p:nvGrpSpPr>
      <p:grpSpPr>
        <a:xfrm>
          <a:off x="0" y="0"/>
          <a:ext cx="0" cy="0"/>
          <a:chOff x="0" y="0"/>
          <a:chExt cx="0" cy="0"/>
        </a:xfrm>
      </p:grpSpPr>
      <p:sp>
        <p:nvSpPr>
          <p:cNvPr id="3063" name="Google Shape;3063;p12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064" name="Google Shape;3064;p129"/>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Active &amp; Passive</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 المبني للمعلوم و المبني للمجهول</a:t>
            </a:r>
            <a:endParaRPr/>
          </a:p>
        </p:txBody>
      </p:sp>
      <p:sp>
        <p:nvSpPr>
          <p:cNvPr id="3065" name="Google Shape;3065;p129"/>
          <p:cNvSpPr txBox="1"/>
          <p:nvPr>
            <p:ph idx="1" type="body"/>
          </p:nvPr>
        </p:nvSpPr>
        <p:spPr>
          <a:xfrm>
            <a:off x="990600" y="2286000"/>
            <a:ext cx="7656512" cy="3119437"/>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Ahmed broke the window yesterday.</a:t>
            </a:r>
            <a:endParaRPr/>
          </a:p>
          <a:p>
            <a:pPr indent="-342900" lvl="0" marL="342900" marR="0" rtl="1" algn="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هذه الجملة مبني للمعلوم              وذلك لأن الفاعل فيها معلوم وهو              .</a:t>
            </a:r>
            <a:endParaRPr/>
          </a:p>
          <a:p>
            <a:pPr indent="-342900" lvl="0" marL="342900" marR="0" rtl="1" algn="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___________________________________________</a:t>
            </a:r>
            <a:endParaRPr/>
          </a:p>
          <a:p>
            <a:pPr indent="-342900" lvl="0" marL="342900" marR="0" rtl="1" algn="ct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The window was broken yesterday.</a:t>
            </a:r>
            <a:endParaRPr/>
          </a:p>
          <a:p>
            <a:pPr indent="-342900" lvl="0" marL="342900" marR="0" rtl="1" algn="l">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The window was broken (by Ahmed) yesterday.</a:t>
            </a:r>
            <a:endParaRPr/>
          </a:p>
          <a:p>
            <a:pPr indent="-342900" lvl="0" marL="342900" marR="0" rtl="1" algn="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هذه الجملة مبني للمجهول              وذلك لأن الفاعل فيها غير معلوم وهو              كما في الجملة الأولى أو وضع مكان المفعول به مسبوقاً بــ           كما في الجملة الثانية.</a:t>
            </a:r>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3066" name="Google Shape;3066;p129"/>
          <p:cNvGrpSpPr/>
          <p:nvPr/>
        </p:nvGrpSpPr>
        <p:grpSpPr>
          <a:xfrm>
            <a:off x="3657600" y="6248400"/>
            <a:ext cx="2514600" cy="381000"/>
            <a:chOff x="3657600" y="6248400"/>
            <a:chExt cx="2514600" cy="381000"/>
          </a:xfrm>
        </p:grpSpPr>
        <p:sp>
          <p:nvSpPr>
            <p:cNvPr id="3067" name="Google Shape;3067;p12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068" name="Google Shape;3068;p129"/>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069" name="Google Shape;3069;p129"/>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3070" name="Google Shape;3070;p129"/>
          <p:cNvSpPr txBox="1"/>
          <p:nvPr/>
        </p:nvSpPr>
        <p:spPr>
          <a:xfrm>
            <a:off x="2590800" y="4572000"/>
            <a:ext cx="312737"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by</a:t>
            </a:r>
            <a:endParaRPr/>
          </a:p>
        </p:txBody>
      </p:sp>
      <p:sp>
        <p:nvSpPr>
          <p:cNvPr id="3071" name="Google Shape;3071;p129"/>
          <p:cNvSpPr txBox="1"/>
          <p:nvPr/>
        </p:nvSpPr>
        <p:spPr>
          <a:xfrm>
            <a:off x="5715000" y="2667000"/>
            <a:ext cx="720725"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Active</a:t>
            </a:r>
            <a:endParaRPr/>
          </a:p>
        </p:txBody>
      </p:sp>
      <p:sp>
        <p:nvSpPr>
          <p:cNvPr id="3072" name="Google Shape;3072;p129"/>
          <p:cNvSpPr txBox="1"/>
          <p:nvPr/>
        </p:nvSpPr>
        <p:spPr>
          <a:xfrm>
            <a:off x="1752600" y="2743200"/>
            <a:ext cx="825500"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Ahmed</a:t>
            </a:r>
            <a:endParaRPr/>
          </a:p>
        </p:txBody>
      </p:sp>
      <p:sp>
        <p:nvSpPr>
          <p:cNvPr id="3073" name="Google Shape;3073;p129"/>
          <p:cNvSpPr txBox="1"/>
          <p:nvPr/>
        </p:nvSpPr>
        <p:spPr>
          <a:xfrm>
            <a:off x="5486400" y="4267200"/>
            <a:ext cx="863600"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Passive</a:t>
            </a:r>
            <a:endParaRPr/>
          </a:p>
        </p:txBody>
      </p:sp>
      <p:sp>
        <p:nvSpPr>
          <p:cNvPr id="3074" name="Google Shape;3074;p129"/>
          <p:cNvSpPr txBox="1"/>
          <p:nvPr/>
        </p:nvSpPr>
        <p:spPr>
          <a:xfrm>
            <a:off x="1371600" y="4267200"/>
            <a:ext cx="825500"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Ahmed</a:t>
            </a:r>
            <a:endParaRPr/>
          </a:p>
        </p:txBody>
      </p:sp>
      <p:sp>
        <p:nvSpPr>
          <p:cNvPr id="3075" name="Google Shape;3075;p129"/>
          <p:cNvSpPr/>
          <p:nvPr/>
        </p:nvSpPr>
        <p:spPr>
          <a:xfrm>
            <a:off x="2895600" y="1600200"/>
            <a:ext cx="40386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A</a:t>
            </a:r>
            <a:r>
              <a:rPr b="1" i="0" lang="en-US" sz="1800" u="none" cap="none" strike="noStrike">
                <a:solidFill>
                  <a:srgbClr val="000066"/>
                </a:solidFill>
                <a:latin typeface="Tahoma"/>
                <a:ea typeface="Tahoma"/>
                <a:cs typeface="Tahoma"/>
                <a:sym typeface="Tahoma"/>
              </a:rPr>
              <a:t>.  Statements            الجمل الخبرية</a:t>
            </a:r>
            <a:endParaRPr/>
          </a:p>
        </p:txBody>
      </p:sp>
      <p:sp>
        <p:nvSpPr>
          <p:cNvPr id="3076" name="Google Shape;3076;p12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0" name="Shape 3080"/>
        <p:cNvGrpSpPr/>
        <p:nvPr/>
      </p:nvGrpSpPr>
      <p:grpSpPr>
        <a:xfrm>
          <a:off x="0" y="0"/>
          <a:ext cx="0" cy="0"/>
          <a:chOff x="0" y="0"/>
          <a:chExt cx="0" cy="0"/>
        </a:xfrm>
      </p:grpSpPr>
      <p:sp>
        <p:nvSpPr>
          <p:cNvPr id="3081" name="Google Shape;3081;p13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082" name="Google Shape;3082;p130"/>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Active &amp; Passive</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 المبني للمعلوم و المبني للمجهول</a:t>
            </a:r>
            <a:endParaRPr/>
          </a:p>
        </p:txBody>
      </p:sp>
      <p:sp>
        <p:nvSpPr>
          <p:cNvPr id="3083" name="Google Shape;3083;p130"/>
          <p:cNvSpPr txBox="1"/>
          <p:nvPr>
            <p:ph idx="1" type="body"/>
          </p:nvPr>
        </p:nvSpPr>
        <p:spPr>
          <a:xfrm>
            <a:off x="2090737" y="2819400"/>
            <a:ext cx="6589712" cy="3119437"/>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للتحويل من المبني للمعلوم              إلى المبني للمجهول             في حالة الجمل الخبرية نتبع الخطوات التالية: </a:t>
            </a:r>
            <a:endParaRPr b="0" i="0" sz="2100" u="none" cap="none" strike="noStrike">
              <a:solidFill>
                <a:schemeClr val="dk1"/>
              </a:solidFill>
              <a:latin typeface="Verdana"/>
              <a:ea typeface="Verdana"/>
              <a:cs typeface="Verdana"/>
              <a:sym typeface="Verdana"/>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r">
              <a:lnSpc>
                <a:spcPct val="100000"/>
              </a:lnSpc>
              <a:spcBef>
                <a:spcPts val="400"/>
              </a:spcBef>
              <a:spcAft>
                <a:spcPts val="0"/>
              </a:spcAft>
              <a:buClr>
                <a:schemeClr val="dk2"/>
              </a:buClr>
              <a:buFont typeface="Verdana"/>
              <a:buNone/>
            </a:pPr>
            <a:r>
              <a:rPr b="0" i="0" lang="en-US" sz="1700" u="none" cap="none" strike="noStrike">
                <a:solidFill>
                  <a:schemeClr val="dk1"/>
                </a:solidFill>
                <a:latin typeface="Verdana"/>
                <a:ea typeface="Verdana"/>
                <a:cs typeface="Verdana"/>
                <a:sym typeface="Verdana"/>
              </a:rPr>
              <a:t>1</a:t>
            </a:r>
            <a:r>
              <a:rPr b="0" i="0" lang="en-US" sz="2000" u="none" cap="none" strike="noStrike">
                <a:solidFill>
                  <a:schemeClr val="dk1"/>
                </a:solidFill>
                <a:latin typeface="Verdana"/>
                <a:ea typeface="Verdana"/>
                <a:cs typeface="Verdana"/>
                <a:sym typeface="Verdana"/>
              </a:rPr>
              <a:t>. المفعول به يصبح فاعلاً.  (يعرف المفعول به بوجوده بعد الفعل مباشرة)</a:t>
            </a:r>
            <a:endParaRPr/>
          </a:p>
          <a:p>
            <a:pPr indent="-342900" lvl="0" marL="342900" marR="0" rtl="1" algn="r">
              <a:lnSpc>
                <a:spcPct val="10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2. نضع فعل           في نفس زمن الجملة مناسباً للمفعول به.</a:t>
            </a:r>
            <a:endParaRPr/>
          </a:p>
          <a:p>
            <a:pPr indent="-342900" lvl="0" marL="342900" marR="0" rtl="1" algn="r">
              <a:lnSpc>
                <a:spcPct val="10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3. ضع الفعل الأصلي في التصريف الثالث.</a:t>
            </a:r>
            <a:r>
              <a:rPr b="0" i="1" lang="en-US" sz="2000" u="none" cap="none" strike="noStrike">
                <a:solidFill>
                  <a:schemeClr val="dk1"/>
                </a:solidFill>
                <a:latin typeface="Verdana"/>
                <a:ea typeface="Verdana"/>
                <a:cs typeface="Verdana"/>
                <a:sym typeface="Verdana"/>
              </a:rPr>
              <a:t>(Past participle)</a:t>
            </a:r>
            <a:endParaRPr b="0" i="1" sz="2000" u="none" cap="none" strike="noStrike">
              <a:solidFill>
                <a:schemeClr val="dk1"/>
              </a:solidFill>
              <a:latin typeface="Verdana"/>
              <a:ea typeface="Verdana"/>
              <a:cs typeface="Verdana"/>
              <a:sym typeface="Verdana"/>
            </a:endParaRPr>
          </a:p>
          <a:p>
            <a:pPr indent="-342900" lvl="0" marL="342900" marR="0" rtl="1" algn="r">
              <a:lnSpc>
                <a:spcPct val="10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4. نضع الفاعل مسبوقاً بــ         وقد يشطب إذا كان ضميراً.</a:t>
            </a:r>
            <a:endParaRPr/>
          </a:p>
          <a:p>
            <a:pPr indent="-342900" lvl="0" marL="342900" marR="0" rtl="1" algn="r">
              <a:lnSpc>
                <a:spcPct val="10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5. أي زيادة في الجملة يوضع كما هو في نهاية الجملة دون تغيير.</a:t>
            </a:r>
            <a:endParaRPr b="0" i="0" sz="20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3084" name="Google Shape;3084;p130"/>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3085" name="Google Shape;3085;p130"/>
          <p:cNvGrpSpPr/>
          <p:nvPr/>
        </p:nvGrpSpPr>
        <p:grpSpPr>
          <a:xfrm>
            <a:off x="3657600" y="6248400"/>
            <a:ext cx="2514600" cy="381000"/>
            <a:chOff x="3657600" y="6248400"/>
            <a:chExt cx="2514600" cy="381000"/>
          </a:xfrm>
        </p:grpSpPr>
        <p:sp>
          <p:nvSpPr>
            <p:cNvPr id="3086" name="Google Shape;3086;p13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087" name="Google Shape;3087;p130"/>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088" name="Google Shape;3088;p130"/>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3089" name="Google Shape;3089;p130"/>
          <p:cNvSpPr txBox="1"/>
          <p:nvPr/>
        </p:nvSpPr>
        <p:spPr>
          <a:xfrm>
            <a:off x="6096000" y="5029200"/>
            <a:ext cx="312737"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by</a:t>
            </a:r>
            <a:endParaRPr/>
          </a:p>
        </p:txBody>
      </p:sp>
      <p:sp>
        <p:nvSpPr>
          <p:cNvPr id="3090" name="Google Shape;3090;p130"/>
          <p:cNvSpPr txBox="1"/>
          <p:nvPr/>
        </p:nvSpPr>
        <p:spPr>
          <a:xfrm>
            <a:off x="5562600" y="2895600"/>
            <a:ext cx="720725"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Active</a:t>
            </a:r>
            <a:endParaRPr/>
          </a:p>
        </p:txBody>
      </p:sp>
      <p:sp>
        <p:nvSpPr>
          <p:cNvPr id="3091" name="Google Shape;3091;p130"/>
          <p:cNvSpPr txBox="1"/>
          <p:nvPr/>
        </p:nvSpPr>
        <p:spPr>
          <a:xfrm>
            <a:off x="6858000" y="4343400"/>
            <a:ext cx="622300"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to be</a:t>
            </a:r>
            <a:endParaRPr/>
          </a:p>
        </p:txBody>
      </p:sp>
      <p:sp>
        <p:nvSpPr>
          <p:cNvPr id="3092" name="Google Shape;3092;p130"/>
          <p:cNvSpPr txBox="1"/>
          <p:nvPr/>
        </p:nvSpPr>
        <p:spPr>
          <a:xfrm>
            <a:off x="2819400" y="2895600"/>
            <a:ext cx="863600"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Passive  </a:t>
            </a:r>
            <a:endParaRPr/>
          </a:p>
        </p:txBody>
      </p:sp>
      <p:sp>
        <p:nvSpPr>
          <p:cNvPr id="3093" name="Google Shape;3093;p130"/>
          <p:cNvSpPr/>
          <p:nvPr/>
        </p:nvSpPr>
        <p:spPr>
          <a:xfrm>
            <a:off x="2895600" y="1828800"/>
            <a:ext cx="40386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A</a:t>
            </a:r>
            <a:r>
              <a:rPr b="1" i="0" lang="en-US" sz="1800" u="none" cap="none" strike="noStrike">
                <a:solidFill>
                  <a:srgbClr val="000066"/>
                </a:solidFill>
                <a:latin typeface="Tahoma"/>
                <a:ea typeface="Tahoma"/>
                <a:cs typeface="Tahoma"/>
                <a:sym typeface="Tahoma"/>
              </a:rPr>
              <a:t>.  Statements            الجمل الخبرية</a:t>
            </a:r>
            <a:endParaRPr/>
          </a:p>
        </p:txBody>
      </p:sp>
      <p:sp>
        <p:nvSpPr>
          <p:cNvPr id="3094" name="Google Shape;3094;p13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8" name="Shape 3098"/>
        <p:cNvGrpSpPr/>
        <p:nvPr/>
      </p:nvGrpSpPr>
      <p:grpSpPr>
        <a:xfrm>
          <a:off x="0" y="0"/>
          <a:ext cx="0" cy="0"/>
          <a:chOff x="0" y="0"/>
          <a:chExt cx="0" cy="0"/>
        </a:xfrm>
      </p:grpSpPr>
      <p:sp>
        <p:nvSpPr>
          <p:cNvPr id="3099" name="Google Shape;3099;p13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100" name="Google Shape;3100;p131"/>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Active &amp; Passive</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 المبني للمعلوم و المبني للمجهول</a:t>
            </a:r>
            <a:endParaRPr/>
          </a:p>
        </p:txBody>
      </p:sp>
      <p:sp>
        <p:nvSpPr>
          <p:cNvPr id="3101" name="Google Shape;3101;p131"/>
          <p:cNvSpPr txBox="1"/>
          <p:nvPr>
            <p:ph idx="1" type="body"/>
          </p:nvPr>
        </p:nvSpPr>
        <p:spPr>
          <a:xfrm>
            <a:off x="2057400" y="2590800"/>
            <a:ext cx="6589712" cy="354012"/>
          </a:xfrm>
          <a:prstGeom prst="rect">
            <a:avLst/>
          </a:prstGeom>
          <a:noFill/>
          <a:ln>
            <a:noFill/>
          </a:ln>
        </p:spPr>
        <p:txBody>
          <a:bodyPr anchorCtr="0" anchor="t" bIns="45700" lIns="91425" spcFirstLastPara="1" rIns="91425" wrap="square" tIns="45700">
            <a:noAutofit/>
          </a:bodyPr>
          <a:lstStyle/>
          <a:p>
            <a:pPr indent="-342900" lvl="0" marL="342900" marR="0" rtl="1" algn="r">
              <a:lnSpc>
                <a:spcPct val="90000"/>
              </a:lnSpc>
              <a:spcBef>
                <a:spcPts val="0"/>
              </a:spcBef>
              <a:spcAft>
                <a:spcPts val="0"/>
              </a:spcAft>
              <a:buClr>
                <a:schemeClr val="dk2"/>
              </a:buClr>
              <a:buFont typeface="Verdana"/>
              <a:buNone/>
            </a:pPr>
            <a:r>
              <a:rPr b="0" i="0" lang="en-US" sz="1900" u="sng" cap="none" strike="noStrike">
                <a:solidFill>
                  <a:schemeClr val="dk1"/>
                </a:solidFill>
                <a:latin typeface="Verdana"/>
                <a:ea typeface="Verdana"/>
                <a:cs typeface="Verdana"/>
                <a:sym typeface="Verdana"/>
              </a:rPr>
              <a:t>أمثلـــــــــــــــــــة</a:t>
            </a:r>
            <a:r>
              <a:rPr b="0" i="0" lang="en-US" sz="1900" u="none" cap="none" strike="noStrike">
                <a:solidFill>
                  <a:schemeClr val="dk1"/>
                </a:solidFill>
                <a:latin typeface="Verdana"/>
                <a:ea typeface="Verdana"/>
                <a:cs typeface="Verdana"/>
                <a:sym typeface="Verdana"/>
              </a:rPr>
              <a:t>:</a:t>
            </a:r>
            <a:endParaRPr b="0" i="0" sz="1900" u="none" cap="none" strike="noStrike">
              <a:solidFill>
                <a:schemeClr val="dk1"/>
              </a:solidFill>
              <a:latin typeface="Verdana"/>
              <a:ea typeface="Verdana"/>
              <a:cs typeface="Verdana"/>
              <a:sym typeface="Verdana"/>
            </a:endParaRPr>
          </a:p>
          <a:p>
            <a:pPr indent="-271780" lvl="0" marL="342900" marR="0" rtl="1" algn="r">
              <a:lnSpc>
                <a:spcPct val="100000"/>
              </a:lnSpc>
              <a:spcBef>
                <a:spcPts val="320"/>
              </a:spcBef>
              <a:spcAft>
                <a:spcPts val="0"/>
              </a:spcAft>
              <a:buClr>
                <a:schemeClr val="dk2"/>
              </a:buClr>
              <a:buSzPts val="1120"/>
              <a:buFont typeface="Verdana"/>
              <a:buNone/>
            </a:pPr>
            <a:r>
              <a:t/>
            </a:r>
            <a:endParaRPr b="0" i="0" sz="1600" u="none" cap="none" strike="noStrike">
              <a:solidFill>
                <a:schemeClr val="dk1"/>
              </a:solidFill>
              <a:latin typeface="Verdana"/>
              <a:ea typeface="Verdana"/>
              <a:cs typeface="Verdana"/>
              <a:sym typeface="Verdana"/>
            </a:endParaRPr>
          </a:p>
          <a:p>
            <a:pPr indent="-271780" lvl="0" marL="342900" marR="0" rtl="1" algn="r">
              <a:lnSpc>
                <a:spcPct val="100000"/>
              </a:lnSpc>
              <a:spcBef>
                <a:spcPts val="320"/>
              </a:spcBef>
              <a:spcAft>
                <a:spcPts val="0"/>
              </a:spcAft>
              <a:buClr>
                <a:schemeClr val="dk2"/>
              </a:buClr>
              <a:buSzPts val="1120"/>
              <a:buFont typeface="Verdana"/>
              <a:buNone/>
            </a:pPr>
            <a:r>
              <a:t/>
            </a:r>
            <a:endParaRPr b="0" i="0" sz="1600" u="none" cap="none" strike="noStrike">
              <a:solidFill>
                <a:schemeClr val="dk1"/>
              </a:solidFill>
              <a:latin typeface="Verdana"/>
              <a:ea typeface="Verdana"/>
              <a:cs typeface="Verdana"/>
              <a:sym typeface="Verdana"/>
            </a:endParaRPr>
          </a:p>
          <a:p>
            <a:pPr indent="-271780" lvl="0" marL="342900" marR="0" rtl="1" algn="r">
              <a:lnSpc>
                <a:spcPct val="100000"/>
              </a:lnSpc>
              <a:spcBef>
                <a:spcPts val="320"/>
              </a:spcBef>
              <a:spcAft>
                <a:spcPts val="0"/>
              </a:spcAft>
              <a:buClr>
                <a:schemeClr val="dk2"/>
              </a:buClr>
              <a:buSzPts val="1120"/>
              <a:buFont typeface="Verdana"/>
              <a:buNone/>
            </a:pPr>
            <a:r>
              <a:t/>
            </a:r>
            <a:endParaRPr b="0" i="0" sz="16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3102" name="Google Shape;3102;p131"/>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3103" name="Google Shape;3103;p131"/>
          <p:cNvGrpSpPr/>
          <p:nvPr/>
        </p:nvGrpSpPr>
        <p:grpSpPr>
          <a:xfrm>
            <a:off x="3657600" y="6248400"/>
            <a:ext cx="2514600" cy="381000"/>
            <a:chOff x="3657600" y="6248400"/>
            <a:chExt cx="2514600" cy="381000"/>
          </a:xfrm>
        </p:grpSpPr>
        <p:sp>
          <p:nvSpPr>
            <p:cNvPr id="3104" name="Google Shape;3104;p13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105" name="Google Shape;3105;p131"/>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106" name="Google Shape;3106;p131"/>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3107" name="Google Shape;3107;p131"/>
          <p:cNvGrpSpPr/>
          <p:nvPr/>
        </p:nvGrpSpPr>
        <p:grpSpPr>
          <a:xfrm>
            <a:off x="838200" y="2971800"/>
            <a:ext cx="7924800" cy="3282950"/>
            <a:chOff x="838200" y="2971800"/>
            <a:chExt cx="7924800" cy="3282950"/>
          </a:xfrm>
        </p:grpSpPr>
        <p:sp>
          <p:nvSpPr>
            <p:cNvPr id="3108" name="Google Shape;3108;p131"/>
            <p:cNvSpPr txBox="1"/>
            <p:nvPr/>
          </p:nvSpPr>
          <p:spPr>
            <a:xfrm>
              <a:off x="4495800" y="3929062"/>
              <a:ext cx="4267200" cy="5318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The lesson was written (by Huda).</a:t>
              </a:r>
              <a:endParaRPr/>
            </a:p>
          </p:txBody>
        </p:sp>
        <p:sp>
          <p:nvSpPr>
            <p:cNvPr id="3109" name="Google Shape;3109;p131"/>
            <p:cNvSpPr txBox="1"/>
            <p:nvPr/>
          </p:nvSpPr>
          <p:spPr>
            <a:xfrm>
              <a:off x="838200" y="3929062"/>
              <a:ext cx="3657600" cy="5318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Huda wrote the lesson.</a:t>
              </a:r>
              <a:endParaRPr/>
            </a:p>
          </p:txBody>
        </p:sp>
        <p:sp>
          <p:nvSpPr>
            <p:cNvPr id="3110" name="Google Shape;3110;p131"/>
            <p:cNvSpPr txBox="1"/>
            <p:nvPr/>
          </p:nvSpPr>
          <p:spPr>
            <a:xfrm>
              <a:off x="4495800" y="4460875"/>
              <a:ext cx="4267200" cy="4159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 car will be bought (by Saleh).</a:t>
              </a:r>
              <a:endParaRPr/>
            </a:p>
          </p:txBody>
        </p:sp>
        <p:sp>
          <p:nvSpPr>
            <p:cNvPr id="3111" name="Google Shape;3111;p131"/>
            <p:cNvSpPr txBox="1"/>
            <p:nvPr/>
          </p:nvSpPr>
          <p:spPr>
            <a:xfrm>
              <a:off x="838200" y="4460875"/>
              <a:ext cx="3657600" cy="4159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Saleh will buy a car.</a:t>
              </a:r>
              <a:endParaRPr/>
            </a:p>
          </p:txBody>
        </p:sp>
        <p:sp>
          <p:nvSpPr>
            <p:cNvPr id="3112" name="Google Shape;3112;p131"/>
            <p:cNvSpPr txBox="1"/>
            <p:nvPr/>
          </p:nvSpPr>
          <p:spPr>
            <a:xfrm>
              <a:off x="4495800" y="4876800"/>
              <a:ext cx="4267200" cy="4810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Ahmed is being helped (by Ali).</a:t>
              </a:r>
              <a:endParaRPr/>
            </a:p>
          </p:txBody>
        </p:sp>
        <p:sp>
          <p:nvSpPr>
            <p:cNvPr id="3113" name="Google Shape;3113;p131"/>
            <p:cNvSpPr txBox="1"/>
            <p:nvPr/>
          </p:nvSpPr>
          <p:spPr>
            <a:xfrm>
              <a:off x="838200" y="4876800"/>
              <a:ext cx="3657600" cy="4810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Khaled is helping Ahmed.</a:t>
              </a:r>
              <a:endParaRPr/>
            </a:p>
          </p:txBody>
        </p:sp>
        <p:sp>
          <p:nvSpPr>
            <p:cNvPr id="3114" name="Google Shape;3114;p131"/>
            <p:cNvSpPr txBox="1"/>
            <p:nvPr/>
          </p:nvSpPr>
          <p:spPr>
            <a:xfrm>
              <a:off x="4495800" y="5357812"/>
              <a:ext cx="4267200" cy="8969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The apple has been eaten (by her).</a:t>
              </a:r>
              <a:endParaRPr/>
            </a:p>
          </p:txBody>
        </p:sp>
        <p:sp>
          <p:nvSpPr>
            <p:cNvPr id="3115" name="Google Shape;3115;p131"/>
            <p:cNvSpPr txBox="1"/>
            <p:nvPr/>
          </p:nvSpPr>
          <p:spPr>
            <a:xfrm>
              <a:off x="838200" y="5357812"/>
              <a:ext cx="3657600" cy="8969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She has eaten the apple.</a:t>
              </a:r>
              <a:endParaRPr/>
            </a:p>
          </p:txBody>
        </p:sp>
        <p:sp>
          <p:nvSpPr>
            <p:cNvPr id="3116" name="Google Shape;3116;p131"/>
            <p:cNvSpPr txBox="1"/>
            <p:nvPr/>
          </p:nvSpPr>
          <p:spPr>
            <a:xfrm>
              <a:off x="4495800" y="3446462"/>
              <a:ext cx="4267200" cy="482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Letters are written (by Ali).</a:t>
              </a:r>
              <a:endParaRPr/>
            </a:p>
          </p:txBody>
        </p:sp>
        <p:sp>
          <p:nvSpPr>
            <p:cNvPr id="3117" name="Google Shape;3117;p131"/>
            <p:cNvSpPr txBox="1"/>
            <p:nvPr/>
          </p:nvSpPr>
          <p:spPr>
            <a:xfrm>
              <a:off x="838200" y="3446462"/>
              <a:ext cx="3657600" cy="482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Ali writes letters.</a:t>
              </a:r>
              <a:endParaRPr/>
            </a:p>
          </p:txBody>
        </p:sp>
        <p:sp>
          <p:nvSpPr>
            <p:cNvPr id="3118" name="Google Shape;3118;p131"/>
            <p:cNvSpPr txBox="1"/>
            <p:nvPr/>
          </p:nvSpPr>
          <p:spPr>
            <a:xfrm>
              <a:off x="4495800" y="2971800"/>
              <a:ext cx="4267200" cy="4746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مبني للمجهول</a:t>
              </a:r>
              <a:r>
                <a:rPr b="1" i="0" lang="en-US" sz="1600" u="none" cap="none" strike="noStrike">
                  <a:solidFill>
                    <a:srgbClr val="FFFF00"/>
                  </a:solidFill>
                  <a:latin typeface="Verdana"/>
                  <a:ea typeface="Verdana"/>
                  <a:cs typeface="Verdana"/>
                  <a:sym typeface="Verdana"/>
                </a:rPr>
                <a:t> </a:t>
              </a:r>
              <a:r>
                <a:rPr b="1" i="0" lang="en-US" sz="1600" u="none" cap="none" strike="noStrike">
                  <a:solidFill>
                    <a:srgbClr val="0000CC"/>
                  </a:solidFill>
                  <a:latin typeface="Verdana"/>
                  <a:ea typeface="Verdana"/>
                  <a:cs typeface="Verdana"/>
                  <a:sym typeface="Verdana"/>
                </a:rPr>
                <a:t>Passive</a:t>
              </a:r>
              <a:r>
                <a:rPr b="1" i="0" lang="en-US" sz="1600" u="none" cap="none" strike="noStrike">
                  <a:solidFill>
                    <a:srgbClr val="FFFF00"/>
                  </a:solidFill>
                  <a:latin typeface="Verdana"/>
                  <a:ea typeface="Verdana"/>
                  <a:cs typeface="Verdana"/>
                  <a:sym typeface="Verdana"/>
                </a:rPr>
                <a:t> </a:t>
              </a:r>
              <a:endParaRPr/>
            </a:p>
          </p:txBody>
        </p:sp>
        <p:sp>
          <p:nvSpPr>
            <p:cNvPr id="3119" name="Google Shape;3119;p131"/>
            <p:cNvSpPr txBox="1"/>
            <p:nvPr/>
          </p:nvSpPr>
          <p:spPr>
            <a:xfrm>
              <a:off x="838200" y="2971800"/>
              <a:ext cx="3657600" cy="4746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مبني للمعلوم</a:t>
              </a:r>
              <a:r>
                <a:rPr b="1" i="0" lang="en-US" sz="1600" u="none" cap="none" strike="noStrike">
                  <a:solidFill>
                    <a:srgbClr val="FFFF00"/>
                  </a:solidFill>
                  <a:latin typeface="Verdana"/>
                  <a:ea typeface="Verdana"/>
                  <a:cs typeface="Verdana"/>
                  <a:sym typeface="Verdana"/>
                </a:rPr>
                <a:t> </a:t>
              </a:r>
              <a:r>
                <a:rPr b="1" i="0" lang="en-US" sz="1600" u="none" cap="none" strike="noStrike">
                  <a:solidFill>
                    <a:srgbClr val="0000CC"/>
                  </a:solidFill>
                  <a:latin typeface="Verdana"/>
                  <a:ea typeface="Verdana"/>
                  <a:cs typeface="Verdana"/>
                  <a:sym typeface="Verdana"/>
                </a:rPr>
                <a:t>Active</a:t>
              </a:r>
              <a:r>
                <a:rPr b="1" i="0" lang="en-US" sz="1600" u="none" cap="none" strike="noStrike">
                  <a:solidFill>
                    <a:srgbClr val="FFFF00"/>
                  </a:solidFill>
                  <a:latin typeface="Verdana"/>
                  <a:ea typeface="Verdana"/>
                  <a:cs typeface="Verdana"/>
                  <a:sym typeface="Verdana"/>
                </a:rPr>
                <a:t> </a:t>
              </a:r>
              <a:endParaRPr/>
            </a:p>
          </p:txBody>
        </p:sp>
        <p:cxnSp>
          <p:nvCxnSpPr>
            <p:cNvPr id="3120" name="Google Shape;3120;p131"/>
            <p:cNvCxnSpPr/>
            <p:nvPr/>
          </p:nvCxnSpPr>
          <p:spPr>
            <a:xfrm>
              <a:off x="838200" y="2971800"/>
              <a:ext cx="7924800" cy="0"/>
            </a:xfrm>
            <a:prstGeom prst="straightConnector1">
              <a:avLst/>
            </a:prstGeom>
            <a:noFill/>
            <a:ln cap="sq" cmpd="sng" w="28575">
              <a:solidFill>
                <a:schemeClr val="dk1"/>
              </a:solidFill>
              <a:prstDash val="solid"/>
              <a:miter lim="8000"/>
              <a:headEnd len="sm" w="sm" type="none"/>
              <a:tailEnd len="sm" w="sm" type="none"/>
            </a:ln>
          </p:spPr>
        </p:cxnSp>
        <p:cxnSp>
          <p:nvCxnSpPr>
            <p:cNvPr id="3121" name="Google Shape;3121;p131"/>
            <p:cNvCxnSpPr/>
            <p:nvPr/>
          </p:nvCxnSpPr>
          <p:spPr>
            <a:xfrm>
              <a:off x="838200" y="3446462"/>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3122" name="Google Shape;3122;p131"/>
            <p:cNvCxnSpPr/>
            <p:nvPr/>
          </p:nvCxnSpPr>
          <p:spPr>
            <a:xfrm>
              <a:off x="838200" y="6254750"/>
              <a:ext cx="7924800" cy="0"/>
            </a:xfrm>
            <a:prstGeom prst="straightConnector1">
              <a:avLst/>
            </a:prstGeom>
            <a:noFill/>
            <a:ln cap="sq" cmpd="sng" w="28575">
              <a:solidFill>
                <a:schemeClr val="dk1"/>
              </a:solidFill>
              <a:prstDash val="solid"/>
              <a:miter lim="8000"/>
              <a:headEnd len="sm" w="sm" type="none"/>
              <a:tailEnd len="sm" w="sm" type="none"/>
            </a:ln>
          </p:spPr>
        </p:cxnSp>
        <p:cxnSp>
          <p:nvCxnSpPr>
            <p:cNvPr id="3123" name="Google Shape;3123;p131"/>
            <p:cNvCxnSpPr/>
            <p:nvPr/>
          </p:nvCxnSpPr>
          <p:spPr>
            <a:xfrm>
              <a:off x="838200" y="2971800"/>
              <a:ext cx="0" cy="3282950"/>
            </a:xfrm>
            <a:prstGeom prst="straightConnector1">
              <a:avLst/>
            </a:prstGeom>
            <a:noFill/>
            <a:ln cap="sq" cmpd="sng" w="28575">
              <a:solidFill>
                <a:schemeClr val="dk1"/>
              </a:solidFill>
              <a:prstDash val="solid"/>
              <a:miter lim="8000"/>
              <a:headEnd len="sm" w="sm" type="none"/>
              <a:tailEnd len="sm" w="sm" type="none"/>
            </a:ln>
          </p:spPr>
        </p:cxnSp>
        <p:cxnSp>
          <p:nvCxnSpPr>
            <p:cNvPr id="3124" name="Google Shape;3124;p131"/>
            <p:cNvCxnSpPr/>
            <p:nvPr/>
          </p:nvCxnSpPr>
          <p:spPr>
            <a:xfrm>
              <a:off x="4495800" y="2971800"/>
              <a:ext cx="0" cy="3282950"/>
            </a:xfrm>
            <a:prstGeom prst="straightConnector1">
              <a:avLst/>
            </a:prstGeom>
            <a:noFill/>
            <a:ln cap="rnd" cmpd="sng" w="12700">
              <a:solidFill>
                <a:schemeClr val="dk1"/>
              </a:solidFill>
              <a:prstDash val="solid"/>
              <a:miter lim="8000"/>
              <a:headEnd len="sm" w="sm" type="none"/>
              <a:tailEnd len="sm" w="sm" type="none"/>
            </a:ln>
          </p:spPr>
        </p:cxnSp>
        <p:cxnSp>
          <p:nvCxnSpPr>
            <p:cNvPr id="3125" name="Google Shape;3125;p131"/>
            <p:cNvCxnSpPr/>
            <p:nvPr/>
          </p:nvCxnSpPr>
          <p:spPr>
            <a:xfrm>
              <a:off x="8763000" y="2971800"/>
              <a:ext cx="0" cy="3282950"/>
            </a:xfrm>
            <a:prstGeom prst="straightConnector1">
              <a:avLst/>
            </a:prstGeom>
            <a:noFill/>
            <a:ln cap="sq" cmpd="sng" w="28575">
              <a:solidFill>
                <a:schemeClr val="dk1"/>
              </a:solidFill>
              <a:prstDash val="solid"/>
              <a:miter lim="8000"/>
              <a:headEnd len="sm" w="sm" type="none"/>
              <a:tailEnd len="sm" w="sm" type="none"/>
            </a:ln>
          </p:spPr>
        </p:cxnSp>
        <p:cxnSp>
          <p:nvCxnSpPr>
            <p:cNvPr id="3126" name="Google Shape;3126;p131"/>
            <p:cNvCxnSpPr/>
            <p:nvPr/>
          </p:nvCxnSpPr>
          <p:spPr>
            <a:xfrm>
              <a:off x="838200" y="3929062"/>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3127" name="Google Shape;3127;p131"/>
            <p:cNvCxnSpPr/>
            <p:nvPr/>
          </p:nvCxnSpPr>
          <p:spPr>
            <a:xfrm>
              <a:off x="838200" y="5357812"/>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3128" name="Google Shape;3128;p131"/>
            <p:cNvCxnSpPr/>
            <p:nvPr/>
          </p:nvCxnSpPr>
          <p:spPr>
            <a:xfrm>
              <a:off x="838200" y="4876800"/>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3129" name="Google Shape;3129;p131"/>
            <p:cNvCxnSpPr/>
            <p:nvPr/>
          </p:nvCxnSpPr>
          <p:spPr>
            <a:xfrm>
              <a:off x="838200" y="4460875"/>
              <a:ext cx="7924800" cy="0"/>
            </a:xfrm>
            <a:prstGeom prst="straightConnector1">
              <a:avLst/>
            </a:prstGeom>
            <a:noFill/>
            <a:ln cap="rnd" cmpd="sng" w="12700">
              <a:solidFill>
                <a:schemeClr val="dk1"/>
              </a:solidFill>
              <a:prstDash val="solid"/>
              <a:miter lim="8000"/>
              <a:headEnd len="sm" w="sm" type="none"/>
              <a:tailEnd len="sm" w="sm" type="none"/>
            </a:ln>
          </p:spPr>
        </p:cxnSp>
      </p:grpSp>
      <p:sp>
        <p:nvSpPr>
          <p:cNvPr id="3130" name="Google Shape;3130;p131"/>
          <p:cNvSpPr/>
          <p:nvPr/>
        </p:nvSpPr>
        <p:spPr>
          <a:xfrm>
            <a:off x="2895600" y="2057400"/>
            <a:ext cx="40386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A</a:t>
            </a:r>
            <a:r>
              <a:rPr b="1" i="0" lang="en-US" sz="1800" u="none" cap="none" strike="noStrike">
                <a:solidFill>
                  <a:srgbClr val="000066"/>
                </a:solidFill>
                <a:latin typeface="Tahoma"/>
                <a:ea typeface="Tahoma"/>
                <a:cs typeface="Tahoma"/>
                <a:sym typeface="Tahoma"/>
              </a:rPr>
              <a:t>.  Statements            الجمل الخبرية</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4" name="Shape 3134"/>
        <p:cNvGrpSpPr/>
        <p:nvPr/>
      </p:nvGrpSpPr>
      <p:grpSpPr>
        <a:xfrm>
          <a:off x="0" y="0"/>
          <a:ext cx="0" cy="0"/>
          <a:chOff x="0" y="0"/>
          <a:chExt cx="0" cy="0"/>
        </a:xfrm>
      </p:grpSpPr>
      <p:sp>
        <p:nvSpPr>
          <p:cNvPr id="3135" name="Google Shape;3135;p13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136" name="Google Shape;3136;p132"/>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Active &amp; Passive</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 المبني للمعلوم و المبني للمجهول</a:t>
            </a:r>
            <a:endParaRPr/>
          </a:p>
        </p:txBody>
      </p:sp>
      <p:sp>
        <p:nvSpPr>
          <p:cNvPr id="3137" name="Google Shape;3137;p132"/>
          <p:cNvSpPr txBox="1"/>
          <p:nvPr>
            <p:ph idx="1" type="body"/>
          </p:nvPr>
        </p:nvSpPr>
        <p:spPr>
          <a:xfrm>
            <a:off x="1370012" y="2163762"/>
            <a:ext cx="7316787" cy="420687"/>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يصرف فعل                 مع الأزمنة المختلفة كما يلي</a:t>
            </a:r>
            <a:r>
              <a:rPr b="0" i="0" lang="en-US" sz="1700" u="none" cap="none" strike="noStrike">
                <a:solidFill>
                  <a:schemeClr val="dk1"/>
                </a:solidFill>
                <a:latin typeface="Verdana"/>
                <a:ea typeface="Verdana"/>
                <a:cs typeface="Verdana"/>
                <a:sym typeface="Verdana"/>
              </a:rPr>
              <a:t>:</a:t>
            </a:r>
            <a:endParaRPr b="0" i="0" sz="17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3138" name="Google Shape;3138;p132"/>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3139" name="Google Shape;3139;p132"/>
          <p:cNvGrpSpPr/>
          <p:nvPr/>
        </p:nvGrpSpPr>
        <p:grpSpPr>
          <a:xfrm>
            <a:off x="3657600" y="6248400"/>
            <a:ext cx="2514600" cy="381000"/>
            <a:chOff x="3657600" y="6248400"/>
            <a:chExt cx="2514600" cy="381000"/>
          </a:xfrm>
        </p:grpSpPr>
        <p:sp>
          <p:nvSpPr>
            <p:cNvPr id="3140" name="Google Shape;3140;p13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141" name="Google Shape;3141;p132"/>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142" name="Google Shape;3142;p132"/>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3143" name="Google Shape;3143;p132"/>
          <p:cNvSpPr/>
          <p:nvPr/>
        </p:nvSpPr>
        <p:spPr>
          <a:xfrm>
            <a:off x="2895600" y="1524000"/>
            <a:ext cx="40386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A</a:t>
            </a:r>
            <a:r>
              <a:rPr b="1" i="0" lang="en-US" sz="1800" u="none" cap="none" strike="noStrike">
                <a:solidFill>
                  <a:srgbClr val="000066"/>
                </a:solidFill>
                <a:latin typeface="Tahoma"/>
                <a:ea typeface="Tahoma"/>
                <a:cs typeface="Tahoma"/>
                <a:sym typeface="Tahoma"/>
              </a:rPr>
              <a:t>.  Statements            الجمل الخبرية</a:t>
            </a:r>
            <a:endParaRPr/>
          </a:p>
        </p:txBody>
      </p:sp>
      <p:grpSp>
        <p:nvGrpSpPr>
          <p:cNvPr id="3144" name="Google Shape;3144;p132"/>
          <p:cNvGrpSpPr/>
          <p:nvPr/>
        </p:nvGrpSpPr>
        <p:grpSpPr>
          <a:xfrm>
            <a:off x="1371600" y="2667000"/>
            <a:ext cx="7086600" cy="3103562"/>
            <a:chOff x="1371600" y="2667000"/>
            <a:chExt cx="7086600" cy="3103562"/>
          </a:xfrm>
        </p:grpSpPr>
        <p:sp>
          <p:nvSpPr>
            <p:cNvPr id="3145" name="Google Shape;3145;p132"/>
            <p:cNvSpPr txBox="1"/>
            <p:nvPr/>
          </p:nvSpPr>
          <p:spPr>
            <a:xfrm>
              <a:off x="6400800" y="4127500"/>
              <a:ext cx="2057400" cy="3651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800" u="none" cap="none" strike="noStrike">
                  <a:solidFill>
                    <a:srgbClr val="0000CC"/>
                  </a:solidFill>
                  <a:latin typeface="Verdana"/>
                  <a:ea typeface="Verdana"/>
                  <a:cs typeface="Verdana"/>
                  <a:sym typeface="Verdana"/>
                </a:rPr>
                <a:t>الماضي المستمر</a:t>
              </a:r>
              <a:endParaRPr/>
            </a:p>
          </p:txBody>
        </p:sp>
        <p:sp>
          <p:nvSpPr>
            <p:cNvPr id="3146" name="Google Shape;3146;p132"/>
            <p:cNvSpPr txBox="1"/>
            <p:nvPr/>
          </p:nvSpPr>
          <p:spPr>
            <a:xfrm>
              <a:off x="1371600" y="4127500"/>
              <a:ext cx="5029200" cy="365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was being, were being</a:t>
              </a:r>
              <a:endParaRPr/>
            </a:p>
          </p:txBody>
        </p:sp>
        <p:sp>
          <p:nvSpPr>
            <p:cNvPr id="3147" name="Google Shape;3147;p132"/>
            <p:cNvSpPr txBox="1"/>
            <p:nvPr/>
          </p:nvSpPr>
          <p:spPr>
            <a:xfrm>
              <a:off x="6400800" y="3762375"/>
              <a:ext cx="2057400" cy="3651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800" u="none" cap="none" strike="noStrike">
                  <a:solidFill>
                    <a:srgbClr val="0000CC"/>
                  </a:solidFill>
                  <a:latin typeface="Verdana"/>
                  <a:ea typeface="Verdana"/>
                  <a:cs typeface="Verdana"/>
                  <a:sym typeface="Verdana"/>
                </a:rPr>
                <a:t>المضارع المستمر</a:t>
              </a:r>
              <a:endParaRPr/>
            </a:p>
          </p:txBody>
        </p:sp>
        <p:sp>
          <p:nvSpPr>
            <p:cNvPr id="3148" name="Google Shape;3148;p132"/>
            <p:cNvSpPr txBox="1"/>
            <p:nvPr/>
          </p:nvSpPr>
          <p:spPr>
            <a:xfrm>
              <a:off x="1371600" y="3762375"/>
              <a:ext cx="5029200" cy="365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am being, is being, are being</a:t>
              </a:r>
              <a:endParaRPr/>
            </a:p>
          </p:txBody>
        </p:sp>
        <p:sp>
          <p:nvSpPr>
            <p:cNvPr id="3149" name="Google Shape;3149;p132"/>
            <p:cNvSpPr txBox="1"/>
            <p:nvPr/>
          </p:nvSpPr>
          <p:spPr>
            <a:xfrm>
              <a:off x="6400800" y="3397250"/>
              <a:ext cx="2057400" cy="3651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800" u="none" cap="none" strike="noStrike">
                  <a:solidFill>
                    <a:srgbClr val="0000CC"/>
                  </a:solidFill>
                  <a:latin typeface="Verdana"/>
                  <a:ea typeface="Verdana"/>
                  <a:cs typeface="Verdana"/>
                  <a:sym typeface="Verdana"/>
                </a:rPr>
                <a:t>المستقبل البسيط</a:t>
              </a:r>
              <a:endParaRPr/>
            </a:p>
          </p:txBody>
        </p:sp>
        <p:sp>
          <p:nvSpPr>
            <p:cNvPr id="3150" name="Google Shape;3150;p132"/>
            <p:cNvSpPr txBox="1"/>
            <p:nvPr/>
          </p:nvSpPr>
          <p:spPr>
            <a:xfrm>
              <a:off x="1371600" y="3397250"/>
              <a:ext cx="5029200" cy="365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shall be, will be</a:t>
              </a:r>
              <a:endParaRPr/>
            </a:p>
          </p:txBody>
        </p:sp>
        <p:sp>
          <p:nvSpPr>
            <p:cNvPr id="3151" name="Google Shape;3151;p132"/>
            <p:cNvSpPr txBox="1"/>
            <p:nvPr/>
          </p:nvSpPr>
          <p:spPr>
            <a:xfrm>
              <a:off x="6400800" y="4492625"/>
              <a:ext cx="2057400" cy="3651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800" u="none" cap="none" strike="noStrike">
                  <a:solidFill>
                    <a:srgbClr val="0000CC"/>
                  </a:solidFill>
                  <a:latin typeface="Verdana"/>
                  <a:ea typeface="Verdana"/>
                  <a:cs typeface="Verdana"/>
                  <a:sym typeface="Verdana"/>
                </a:rPr>
                <a:t>المضارع التام</a:t>
              </a:r>
              <a:endParaRPr/>
            </a:p>
          </p:txBody>
        </p:sp>
        <p:sp>
          <p:nvSpPr>
            <p:cNvPr id="3152" name="Google Shape;3152;p132"/>
            <p:cNvSpPr txBox="1"/>
            <p:nvPr/>
          </p:nvSpPr>
          <p:spPr>
            <a:xfrm>
              <a:off x="1371600" y="4492625"/>
              <a:ext cx="5029200" cy="365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has been, have been</a:t>
              </a:r>
              <a:endParaRPr/>
            </a:p>
          </p:txBody>
        </p:sp>
        <p:sp>
          <p:nvSpPr>
            <p:cNvPr id="3153" name="Google Shape;3153;p132"/>
            <p:cNvSpPr txBox="1"/>
            <p:nvPr/>
          </p:nvSpPr>
          <p:spPr>
            <a:xfrm>
              <a:off x="6400800" y="4857750"/>
              <a:ext cx="2057400" cy="3651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800" u="none" cap="none" strike="noStrike">
                  <a:solidFill>
                    <a:srgbClr val="0000CC"/>
                  </a:solidFill>
                  <a:latin typeface="Verdana"/>
                  <a:ea typeface="Verdana"/>
                  <a:cs typeface="Verdana"/>
                  <a:sym typeface="Verdana"/>
                </a:rPr>
                <a:t>الماضي التام</a:t>
              </a:r>
              <a:endParaRPr/>
            </a:p>
          </p:txBody>
        </p:sp>
        <p:sp>
          <p:nvSpPr>
            <p:cNvPr id="3154" name="Google Shape;3154;p132"/>
            <p:cNvSpPr txBox="1"/>
            <p:nvPr/>
          </p:nvSpPr>
          <p:spPr>
            <a:xfrm>
              <a:off x="1371600" y="4857750"/>
              <a:ext cx="5029200" cy="365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had been</a:t>
              </a:r>
              <a:endParaRPr/>
            </a:p>
          </p:txBody>
        </p:sp>
        <p:sp>
          <p:nvSpPr>
            <p:cNvPr id="3155" name="Google Shape;3155;p132"/>
            <p:cNvSpPr txBox="1"/>
            <p:nvPr/>
          </p:nvSpPr>
          <p:spPr>
            <a:xfrm>
              <a:off x="6400800" y="5222875"/>
              <a:ext cx="2057400" cy="547687"/>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800" u="none" cap="none" strike="noStrike">
                  <a:solidFill>
                    <a:srgbClr val="0000CC"/>
                  </a:solidFill>
                  <a:latin typeface="Verdana"/>
                  <a:ea typeface="Verdana"/>
                  <a:cs typeface="Verdana"/>
                  <a:sym typeface="Verdana"/>
                </a:rPr>
                <a:t>كل فعل مساعد</a:t>
              </a:r>
              <a:endParaRPr/>
            </a:p>
          </p:txBody>
        </p:sp>
        <p:sp>
          <p:nvSpPr>
            <p:cNvPr id="3156" name="Google Shape;3156;p132"/>
            <p:cNvSpPr txBox="1"/>
            <p:nvPr/>
          </p:nvSpPr>
          <p:spPr>
            <a:xfrm>
              <a:off x="1371600" y="5222875"/>
              <a:ext cx="5029200" cy="5476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can be, could be, may be, might be, must be, ought to be</a:t>
              </a:r>
              <a:endParaRPr/>
            </a:p>
          </p:txBody>
        </p:sp>
        <p:sp>
          <p:nvSpPr>
            <p:cNvPr id="3157" name="Google Shape;3157;p132"/>
            <p:cNvSpPr txBox="1"/>
            <p:nvPr/>
          </p:nvSpPr>
          <p:spPr>
            <a:xfrm>
              <a:off x="6400800" y="3032125"/>
              <a:ext cx="2057400" cy="3651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800" u="none" cap="none" strike="noStrike">
                  <a:solidFill>
                    <a:srgbClr val="0000CC"/>
                  </a:solidFill>
                  <a:latin typeface="Verdana"/>
                  <a:ea typeface="Verdana"/>
                  <a:cs typeface="Verdana"/>
                  <a:sym typeface="Verdana"/>
                </a:rPr>
                <a:t>الماضي البسيط</a:t>
              </a:r>
              <a:endParaRPr/>
            </a:p>
          </p:txBody>
        </p:sp>
        <p:sp>
          <p:nvSpPr>
            <p:cNvPr id="3158" name="Google Shape;3158;p132"/>
            <p:cNvSpPr txBox="1"/>
            <p:nvPr/>
          </p:nvSpPr>
          <p:spPr>
            <a:xfrm>
              <a:off x="1371600" y="3032125"/>
              <a:ext cx="5029200" cy="365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was, were</a:t>
              </a:r>
              <a:endParaRPr/>
            </a:p>
          </p:txBody>
        </p:sp>
        <p:sp>
          <p:nvSpPr>
            <p:cNvPr id="3159" name="Google Shape;3159;p132"/>
            <p:cNvSpPr txBox="1"/>
            <p:nvPr/>
          </p:nvSpPr>
          <p:spPr>
            <a:xfrm>
              <a:off x="6400800" y="2667000"/>
              <a:ext cx="2057400" cy="3651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800" u="none" cap="none" strike="noStrike">
                  <a:solidFill>
                    <a:srgbClr val="0000CC"/>
                  </a:solidFill>
                  <a:latin typeface="Verdana"/>
                  <a:ea typeface="Verdana"/>
                  <a:cs typeface="Verdana"/>
                  <a:sym typeface="Verdana"/>
                </a:rPr>
                <a:t>المضارع البسيط</a:t>
              </a:r>
              <a:endParaRPr/>
            </a:p>
          </p:txBody>
        </p:sp>
        <p:sp>
          <p:nvSpPr>
            <p:cNvPr id="3160" name="Google Shape;3160;p132"/>
            <p:cNvSpPr txBox="1"/>
            <p:nvPr/>
          </p:nvSpPr>
          <p:spPr>
            <a:xfrm>
              <a:off x="1371600" y="2667000"/>
              <a:ext cx="5029200" cy="365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am, is, are</a:t>
              </a:r>
              <a:endParaRPr/>
            </a:p>
          </p:txBody>
        </p:sp>
        <p:cxnSp>
          <p:nvCxnSpPr>
            <p:cNvPr id="3161" name="Google Shape;3161;p132"/>
            <p:cNvCxnSpPr/>
            <p:nvPr/>
          </p:nvCxnSpPr>
          <p:spPr>
            <a:xfrm>
              <a:off x="1371600" y="2667000"/>
              <a:ext cx="7086600" cy="0"/>
            </a:xfrm>
            <a:prstGeom prst="straightConnector1">
              <a:avLst/>
            </a:prstGeom>
            <a:noFill/>
            <a:ln cap="sq" cmpd="sng" w="28575">
              <a:solidFill>
                <a:schemeClr val="dk1"/>
              </a:solidFill>
              <a:prstDash val="solid"/>
              <a:miter lim="8000"/>
              <a:headEnd len="sm" w="sm" type="none"/>
              <a:tailEnd len="sm" w="sm" type="none"/>
            </a:ln>
          </p:spPr>
        </p:cxnSp>
        <p:cxnSp>
          <p:nvCxnSpPr>
            <p:cNvPr id="3162" name="Google Shape;3162;p132"/>
            <p:cNvCxnSpPr/>
            <p:nvPr/>
          </p:nvCxnSpPr>
          <p:spPr>
            <a:xfrm>
              <a:off x="1371600" y="3032125"/>
              <a:ext cx="7086600" cy="0"/>
            </a:xfrm>
            <a:prstGeom prst="straightConnector1">
              <a:avLst/>
            </a:prstGeom>
            <a:noFill/>
            <a:ln cap="rnd" cmpd="sng" w="12700">
              <a:solidFill>
                <a:schemeClr val="dk1"/>
              </a:solidFill>
              <a:prstDash val="solid"/>
              <a:miter lim="8000"/>
              <a:headEnd len="sm" w="sm" type="none"/>
              <a:tailEnd len="sm" w="sm" type="none"/>
            </a:ln>
          </p:spPr>
        </p:cxnSp>
        <p:cxnSp>
          <p:nvCxnSpPr>
            <p:cNvPr id="3163" name="Google Shape;3163;p132"/>
            <p:cNvCxnSpPr/>
            <p:nvPr/>
          </p:nvCxnSpPr>
          <p:spPr>
            <a:xfrm>
              <a:off x="1371600" y="5770562"/>
              <a:ext cx="7086600" cy="0"/>
            </a:xfrm>
            <a:prstGeom prst="straightConnector1">
              <a:avLst/>
            </a:prstGeom>
            <a:noFill/>
            <a:ln cap="sq" cmpd="sng" w="28575">
              <a:solidFill>
                <a:schemeClr val="dk1"/>
              </a:solidFill>
              <a:prstDash val="solid"/>
              <a:miter lim="8000"/>
              <a:headEnd len="sm" w="sm" type="none"/>
              <a:tailEnd len="sm" w="sm" type="none"/>
            </a:ln>
          </p:spPr>
        </p:cxnSp>
        <p:cxnSp>
          <p:nvCxnSpPr>
            <p:cNvPr id="3164" name="Google Shape;3164;p132"/>
            <p:cNvCxnSpPr/>
            <p:nvPr/>
          </p:nvCxnSpPr>
          <p:spPr>
            <a:xfrm>
              <a:off x="1371600" y="2667000"/>
              <a:ext cx="0" cy="3103562"/>
            </a:xfrm>
            <a:prstGeom prst="straightConnector1">
              <a:avLst/>
            </a:prstGeom>
            <a:noFill/>
            <a:ln cap="sq" cmpd="sng" w="28575">
              <a:solidFill>
                <a:schemeClr val="dk1"/>
              </a:solidFill>
              <a:prstDash val="solid"/>
              <a:miter lim="8000"/>
              <a:headEnd len="sm" w="sm" type="none"/>
              <a:tailEnd len="sm" w="sm" type="none"/>
            </a:ln>
          </p:spPr>
        </p:cxnSp>
        <p:cxnSp>
          <p:nvCxnSpPr>
            <p:cNvPr id="3165" name="Google Shape;3165;p132"/>
            <p:cNvCxnSpPr/>
            <p:nvPr/>
          </p:nvCxnSpPr>
          <p:spPr>
            <a:xfrm>
              <a:off x="6400800" y="2667000"/>
              <a:ext cx="0" cy="3103562"/>
            </a:xfrm>
            <a:prstGeom prst="straightConnector1">
              <a:avLst/>
            </a:prstGeom>
            <a:noFill/>
            <a:ln cap="rnd" cmpd="sng" w="12700">
              <a:solidFill>
                <a:schemeClr val="dk1"/>
              </a:solidFill>
              <a:prstDash val="solid"/>
              <a:miter lim="8000"/>
              <a:headEnd len="sm" w="sm" type="none"/>
              <a:tailEnd len="sm" w="sm" type="none"/>
            </a:ln>
          </p:spPr>
        </p:cxnSp>
        <p:cxnSp>
          <p:nvCxnSpPr>
            <p:cNvPr id="3166" name="Google Shape;3166;p132"/>
            <p:cNvCxnSpPr/>
            <p:nvPr/>
          </p:nvCxnSpPr>
          <p:spPr>
            <a:xfrm>
              <a:off x="8458200" y="2667000"/>
              <a:ext cx="0" cy="3103562"/>
            </a:xfrm>
            <a:prstGeom prst="straightConnector1">
              <a:avLst/>
            </a:prstGeom>
            <a:noFill/>
            <a:ln cap="sq" cmpd="sng" w="28575">
              <a:solidFill>
                <a:schemeClr val="dk1"/>
              </a:solidFill>
              <a:prstDash val="solid"/>
              <a:miter lim="8000"/>
              <a:headEnd len="sm" w="sm" type="none"/>
              <a:tailEnd len="sm" w="sm" type="none"/>
            </a:ln>
          </p:spPr>
        </p:cxnSp>
        <p:cxnSp>
          <p:nvCxnSpPr>
            <p:cNvPr id="3167" name="Google Shape;3167;p132"/>
            <p:cNvCxnSpPr/>
            <p:nvPr/>
          </p:nvCxnSpPr>
          <p:spPr>
            <a:xfrm>
              <a:off x="1371600" y="3397250"/>
              <a:ext cx="7086600" cy="0"/>
            </a:xfrm>
            <a:prstGeom prst="straightConnector1">
              <a:avLst/>
            </a:prstGeom>
            <a:noFill/>
            <a:ln cap="rnd" cmpd="sng" w="12700">
              <a:solidFill>
                <a:schemeClr val="dk1"/>
              </a:solidFill>
              <a:prstDash val="solid"/>
              <a:miter lim="8000"/>
              <a:headEnd len="sm" w="sm" type="none"/>
              <a:tailEnd len="sm" w="sm" type="none"/>
            </a:ln>
          </p:spPr>
        </p:cxnSp>
        <p:cxnSp>
          <p:nvCxnSpPr>
            <p:cNvPr id="3168" name="Google Shape;3168;p132"/>
            <p:cNvCxnSpPr/>
            <p:nvPr/>
          </p:nvCxnSpPr>
          <p:spPr>
            <a:xfrm>
              <a:off x="1371600" y="5222875"/>
              <a:ext cx="7086600" cy="0"/>
            </a:xfrm>
            <a:prstGeom prst="straightConnector1">
              <a:avLst/>
            </a:prstGeom>
            <a:noFill/>
            <a:ln cap="rnd" cmpd="sng" w="12700">
              <a:solidFill>
                <a:schemeClr val="dk1"/>
              </a:solidFill>
              <a:prstDash val="solid"/>
              <a:miter lim="8000"/>
              <a:headEnd len="sm" w="sm" type="none"/>
              <a:tailEnd len="sm" w="sm" type="none"/>
            </a:ln>
          </p:spPr>
        </p:cxnSp>
        <p:cxnSp>
          <p:nvCxnSpPr>
            <p:cNvPr id="3169" name="Google Shape;3169;p132"/>
            <p:cNvCxnSpPr/>
            <p:nvPr/>
          </p:nvCxnSpPr>
          <p:spPr>
            <a:xfrm>
              <a:off x="1371600" y="4857750"/>
              <a:ext cx="7086600" cy="0"/>
            </a:xfrm>
            <a:prstGeom prst="straightConnector1">
              <a:avLst/>
            </a:prstGeom>
            <a:noFill/>
            <a:ln cap="rnd" cmpd="sng" w="12700">
              <a:solidFill>
                <a:schemeClr val="dk1"/>
              </a:solidFill>
              <a:prstDash val="solid"/>
              <a:miter lim="8000"/>
              <a:headEnd len="sm" w="sm" type="none"/>
              <a:tailEnd len="sm" w="sm" type="none"/>
            </a:ln>
          </p:spPr>
        </p:cxnSp>
        <p:cxnSp>
          <p:nvCxnSpPr>
            <p:cNvPr id="3170" name="Google Shape;3170;p132"/>
            <p:cNvCxnSpPr/>
            <p:nvPr/>
          </p:nvCxnSpPr>
          <p:spPr>
            <a:xfrm>
              <a:off x="1371600" y="3762375"/>
              <a:ext cx="7086600" cy="0"/>
            </a:xfrm>
            <a:prstGeom prst="straightConnector1">
              <a:avLst/>
            </a:prstGeom>
            <a:noFill/>
            <a:ln cap="rnd" cmpd="sng" w="12700">
              <a:solidFill>
                <a:schemeClr val="dk1"/>
              </a:solidFill>
              <a:prstDash val="solid"/>
              <a:miter lim="8000"/>
              <a:headEnd len="sm" w="sm" type="none"/>
              <a:tailEnd len="sm" w="sm" type="none"/>
            </a:ln>
          </p:spPr>
        </p:cxnSp>
        <p:cxnSp>
          <p:nvCxnSpPr>
            <p:cNvPr id="3171" name="Google Shape;3171;p132"/>
            <p:cNvCxnSpPr/>
            <p:nvPr/>
          </p:nvCxnSpPr>
          <p:spPr>
            <a:xfrm>
              <a:off x="1371600" y="4127500"/>
              <a:ext cx="7086600" cy="0"/>
            </a:xfrm>
            <a:prstGeom prst="straightConnector1">
              <a:avLst/>
            </a:prstGeom>
            <a:noFill/>
            <a:ln cap="rnd" cmpd="sng" w="12700">
              <a:solidFill>
                <a:schemeClr val="dk1"/>
              </a:solidFill>
              <a:prstDash val="solid"/>
              <a:miter lim="8000"/>
              <a:headEnd len="sm" w="sm" type="none"/>
              <a:tailEnd len="sm" w="sm" type="none"/>
            </a:ln>
          </p:spPr>
        </p:cxnSp>
        <p:cxnSp>
          <p:nvCxnSpPr>
            <p:cNvPr id="3172" name="Google Shape;3172;p132"/>
            <p:cNvCxnSpPr/>
            <p:nvPr/>
          </p:nvCxnSpPr>
          <p:spPr>
            <a:xfrm>
              <a:off x="1371600" y="4492625"/>
              <a:ext cx="7086600" cy="0"/>
            </a:xfrm>
            <a:prstGeom prst="straightConnector1">
              <a:avLst/>
            </a:prstGeom>
            <a:noFill/>
            <a:ln cap="rnd" cmpd="sng" w="12700">
              <a:solidFill>
                <a:schemeClr val="dk1"/>
              </a:solidFill>
              <a:prstDash val="solid"/>
              <a:miter lim="8000"/>
              <a:headEnd len="sm" w="sm" type="none"/>
              <a:tailEnd len="sm" w="sm" type="none"/>
            </a:ln>
          </p:spPr>
        </p:cxnSp>
      </p:grpSp>
      <p:sp>
        <p:nvSpPr>
          <p:cNvPr id="3173" name="Google Shape;3173;p13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174" name="Google Shape;3174;p132"/>
          <p:cNvSpPr txBox="1"/>
          <p:nvPr/>
        </p:nvSpPr>
        <p:spPr>
          <a:xfrm>
            <a:off x="6781800" y="2209800"/>
            <a:ext cx="622300"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to be</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8" name="Shape 3178"/>
        <p:cNvGrpSpPr/>
        <p:nvPr/>
      </p:nvGrpSpPr>
      <p:grpSpPr>
        <a:xfrm>
          <a:off x="0" y="0"/>
          <a:ext cx="0" cy="0"/>
          <a:chOff x="0" y="0"/>
          <a:chExt cx="0" cy="0"/>
        </a:xfrm>
      </p:grpSpPr>
      <p:sp>
        <p:nvSpPr>
          <p:cNvPr id="3179" name="Google Shape;3179;p13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180" name="Google Shape;3180;p133"/>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Active &amp; Passive</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 المبني للمعلوم و المبني للمجهول</a:t>
            </a:r>
            <a:endParaRPr/>
          </a:p>
        </p:txBody>
      </p:sp>
      <p:sp>
        <p:nvSpPr>
          <p:cNvPr id="3181" name="Google Shape;3181;p133"/>
          <p:cNvSpPr txBox="1"/>
          <p:nvPr>
            <p:ph idx="1" type="body"/>
          </p:nvPr>
        </p:nvSpPr>
        <p:spPr>
          <a:xfrm>
            <a:off x="2090737" y="2819400"/>
            <a:ext cx="6589712" cy="3119437"/>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للتحويل من المبني للمعلوم              إلى المبني للمجهول               في حالة الأسئلة نتبع الخطوات التالية : </a:t>
            </a:r>
            <a:endParaRPr b="0" i="0" sz="2100" u="none" cap="none" strike="noStrike">
              <a:solidFill>
                <a:schemeClr val="dk1"/>
              </a:solidFill>
              <a:latin typeface="Verdana"/>
              <a:ea typeface="Verdana"/>
              <a:cs typeface="Verdana"/>
              <a:sym typeface="Verdana"/>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r">
              <a:lnSpc>
                <a:spcPct val="100000"/>
              </a:lnSpc>
              <a:spcBef>
                <a:spcPts val="400"/>
              </a:spcBef>
              <a:spcAft>
                <a:spcPts val="0"/>
              </a:spcAft>
              <a:buClr>
                <a:schemeClr val="dk2"/>
              </a:buClr>
              <a:buFont typeface="Verdana"/>
              <a:buNone/>
            </a:pPr>
            <a:r>
              <a:rPr b="0" i="0" lang="en-US" sz="1700" u="none" cap="none" strike="noStrike">
                <a:solidFill>
                  <a:schemeClr val="dk1"/>
                </a:solidFill>
                <a:latin typeface="Verdana"/>
                <a:ea typeface="Verdana"/>
                <a:cs typeface="Verdana"/>
                <a:sym typeface="Verdana"/>
              </a:rPr>
              <a:t>1</a:t>
            </a:r>
            <a:r>
              <a:rPr b="0" i="0" lang="en-US" sz="2000" u="none" cap="none" strike="noStrike">
                <a:solidFill>
                  <a:schemeClr val="dk1"/>
                </a:solidFill>
                <a:latin typeface="Verdana"/>
                <a:ea typeface="Verdana"/>
                <a:cs typeface="Verdana"/>
                <a:sym typeface="Verdana"/>
              </a:rPr>
              <a:t>. المفعول به يصبح فاعلاً.  (يعرف المفعول به بوجوده بعد الفعل مباشرة)</a:t>
            </a:r>
            <a:endParaRPr/>
          </a:p>
          <a:p>
            <a:pPr indent="-342900" lvl="0" marL="342900" marR="0" rtl="1" algn="r">
              <a:lnSpc>
                <a:spcPct val="10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2. نضع فعل           في نفس زمن السؤال.</a:t>
            </a:r>
            <a:endParaRPr/>
          </a:p>
          <a:p>
            <a:pPr indent="-342900" lvl="0" marL="342900" marR="0" rtl="1" algn="r">
              <a:lnSpc>
                <a:spcPct val="10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3. ضع الفعل الأصلي في التصريف الثالث.</a:t>
            </a:r>
            <a:endParaRPr/>
          </a:p>
          <a:p>
            <a:pPr indent="-342900" lvl="0" marL="342900" marR="0" rtl="1" algn="r">
              <a:lnSpc>
                <a:spcPct val="10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4. نضع الفاعل مسبوقاً بــ       وقد يشطب إذا كان ضميراً.</a:t>
            </a:r>
            <a:endParaRPr/>
          </a:p>
          <a:p>
            <a:pPr indent="-342900" lvl="0" marL="342900" marR="0" rtl="1" algn="r">
              <a:lnSpc>
                <a:spcPct val="10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5. أي زيادة في الجملة يوضع كما هو في نهاية الجملة دون تغيير.</a:t>
            </a:r>
            <a:endParaRPr b="0" i="0" sz="20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3182" name="Google Shape;3182;p133"/>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3183" name="Google Shape;3183;p133"/>
          <p:cNvGrpSpPr/>
          <p:nvPr/>
        </p:nvGrpSpPr>
        <p:grpSpPr>
          <a:xfrm>
            <a:off x="3657600" y="6248400"/>
            <a:ext cx="2514600" cy="381000"/>
            <a:chOff x="3657600" y="6248400"/>
            <a:chExt cx="2514600" cy="381000"/>
          </a:xfrm>
        </p:grpSpPr>
        <p:sp>
          <p:nvSpPr>
            <p:cNvPr id="3184" name="Google Shape;3184;p13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185" name="Google Shape;3185;p133"/>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186" name="Google Shape;3186;p133"/>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3187" name="Google Shape;3187;p133"/>
          <p:cNvSpPr txBox="1"/>
          <p:nvPr/>
        </p:nvSpPr>
        <p:spPr>
          <a:xfrm>
            <a:off x="6172200" y="5029200"/>
            <a:ext cx="312737"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by</a:t>
            </a:r>
            <a:endParaRPr/>
          </a:p>
        </p:txBody>
      </p:sp>
      <p:sp>
        <p:nvSpPr>
          <p:cNvPr id="3188" name="Google Shape;3188;p133"/>
          <p:cNvSpPr txBox="1"/>
          <p:nvPr/>
        </p:nvSpPr>
        <p:spPr>
          <a:xfrm>
            <a:off x="5562600" y="2819400"/>
            <a:ext cx="720725"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Active</a:t>
            </a:r>
            <a:endParaRPr/>
          </a:p>
        </p:txBody>
      </p:sp>
      <p:sp>
        <p:nvSpPr>
          <p:cNvPr id="3189" name="Google Shape;3189;p133"/>
          <p:cNvSpPr txBox="1"/>
          <p:nvPr/>
        </p:nvSpPr>
        <p:spPr>
          <a:xfrm>
            <a:off x="6858000" y="4267200"/>
            <a:ext cx="622300"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to be</a:t>
            </a:r>
            <a:endParaRPr/>
          </a:p>
        </p:txBody>
      </p:sp>
      <p:sp>
        <p:nvSpPr>
          <p:cNvPr id="3190" name="Google Shape;3190;p133"/>
          <p:cNvSpPr txBox="1"/>
          <p:nvPr/>
        </p:nvSpPr>
        <p:spPr>
          <a:xfrm>
            <a:off x="2819400" y="2819400"/>
            <a:ext cx="863600"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Passive</a:t>
            </a:r>
            <a:endParaRPr/>
          </a:p>
        </p:txBody>
      </p:sp>
      <p:sp>
        <p:nvSpPr>
          <p:cNvPr id="3191" name="Google Shape;3191;p133"/>
          <p:cNvSpPr/>
          <p:nvPr/>
        </p:nvSpPr>
        <p:spPr>
          <a:xfrm>
            <a:off x="2895600" y="2057400"/>
            <a:ext cx="40386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B</a:t>
            </a:r>
            <a:r>
              <a:rPr b="1" i="0" lang="en-US" sz="1800" u="none" cap="none" strike="noStrike">
                <a:solidFill>
                  <a:srgbClr val="000066"/>
                </a:solidFill>
                <a:latin typeface="Tahoma"/>
                <a:ea typeface="Tahoma"/>
                <a:cs typeface="Tahoma"/>
                <a:sym typeface="Tahoma"/>
              </a:rPr>
              <a:t>.  Questions            الأسئلة</a:t>
            </a:r>
            <a:endParaRPr/>
          </a:p>
        </p:txBody>
      </p:sp>
      <p:sp>
        <p:nvSpPr>
          <p:cNvPr id="3192" name="Google Shape;3192;p13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96" name="Shape 3196"/>
        <p:cNvGrpSpPr/>
        <p:nvPr/>
      </p:nvGrpSpPr>
      <p:grpSpPr>
        <a:xfrm>
          <a:off x="0" y="0"/>
          <a:ext cx="0" cy="0"/>
          <a:chOff x="0" y="0"/>
          <a:chExt cx="0" cy="0"/>
        </a:xfrm>
      </p:grpSpPr>
      <p:sp>
        <p:nvSpPr>
          <p:cNvPr id="3197" name="Google Shape;3197;p13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198" name="Google Shape;3198;p134"/>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Active &amp; Passive</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 المبني للمعلوم و المبني للمجهول</a:t>
            </a:r>
            <a:endParaRPr/>
          </a:p>
        </p:txBody>
      </p:sp>
      <p:sp>
        <p:nvSpPr>
          <p:cNvPr id="3199" name="Google Shape;3199;p134"/>
          <p:cNvSpPr txBox="1"/>
          <p:nvPr>
            <p:ph idx="1" type="body"/>
          </p:nvPr>
        </p:nvSpPr>
        <p:spPr>
          <a:xfrm>
            <a:off x="2090737" y="2209800"/>
            <a:ext cx="6589712" cy="963612"/>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2"/>
              </a:buClr>
              <a:buFont typeface="Verdana"/>
              <a:buNone/>
            </a:pPr>
            <a:r>
              <a:rPr b="0" i="0" lang="en-US" sz="2600" u="sng" cap="none" strike="noStrike">
                <a:solidFill>
                  <a:schemeClr val="dk1"/>
                </a:solidFill>
                <a:latin typeface="Verdana"/>
                <a:ea typeface="Verdana"/>
                <a:cs typeface="Verdana"/>
                <a:sym typeface="Verdana"/>
              </a:rPr>
              <a:t>أمثلـــــــــــــــــــة</a:t>
            </a:r>
            <a:r>
              <a:rPr b="0" i="0" lang="en-US" sz="2600" u="none" cap="none" strike="noStrike">
                <a:solidFill>
                  <a:schemeClr val="dk1"/>
                </a:solidFill>
                <a:latin typeface="Verdana"/>
                <a:ea typeface="Verdana"/>
                <a:cs typeface="Verdana"/>
                <a:sym typeface="Verdana"/>
              </a:rPr>
              <a:t>:</a:t>
            </a:r>
            <a:endParaRPr b="0" i="0" sz="2600" u="none" cap="none" strike="noStrike">
              <a:solidFill>
                <a:schemeClr val="dk1"/>
              </a:solidFill>
              <a:latin typeface="Verdana"/>
              <a:ea typeface="Verdana"/>
              <a:cs typeface="Verdana"/>
              <a:sym typeface="Verdana"/>
            </a:endParaRPr>
          </a:p>
          <a:p>
            <a:pPr indent="-227330" lvl="0" marL="342900" marR="0" rtl="1" algn="r">
              <a:lnSpc>
                <a:spcPct val="100000"/>
              </a:lnSpc>
              <a:spcBef>
                <a:spcPts val="520"/>
              </a:spcBef>
              <a:spcAft>
                <a:spcPts val="0"/>
              </a:spcAft>
              <a:buClr>
                <a:schemeClr val="dk2"/>
              </a:buClr>
              <a:buSzPts val="1820"/>
              <a:buFont typeface="Verdana"/>
              <a:buNone/>
            </a:pPr>
            <a:r>
              <a:t/>
            </a:r>
            <a:endParaRPr b="0" i="0" sz="2600" u="none" cap="none" strike="noStrike">
              <a:solidFill>
                <a:schemeClr val="dk1"/>
              </a:solidFill>
              <a:latin typeface="Verdana"/>
              <a:ea typeface="Verdana"/>
              <a:cs typeface="Verdana"/>
              <a:sym typeface="Verdana"/>
            </a:endParaRPr>
          </a:p>
          <a:p>
            <a:pPr indent="-227330" lvl="0" marL="342900" marR="0" rtl="1" algn="r">
              <a:lnSpc>
                <a:spcPct val="100000"/>
              </a:lnSpc>
              <a:spcBef>
                <a:spcPts val="520"/>
              </a:spcBef>
              <a:spcAft>
                <a:spcPts val="0"/>
              </a:spcAft>
              <a:buClr>
                <a:schemeClr val="dk2"/>
              </a:buClr>
              <a:buSzPts val="1820"/>
              <a:buFont typeface="Verdana"/>
              <a:buNone/>
            </a:pPr>
            <a:r>
              <a:t/>
            </a:r>
            <a:endParaRPr b="0" i="0" sz="2600" u="none" cap="none" strike="noStrike">
              <a:solidFill>
                <a:schemeClr val="dk1"/>
              </a:solidFill>
              <a:latin typeface="Verdana"/>
              <a:ea typeface="Verdana"/>
              <a:cs typeface="Verdana"/>
              <a:sym typeface="Verdana"/>
            </a:endParaRPr>
          </a:p>
          <a:p>
            <a:pPr indent="-227330" lvl="0" marL="342900" marR="0" rtl="1" algn="r">
              <a:lnSpc>
                <a:spcPct val="100000"/>
              </a:lnSpc>
              <a:spcBef>
                <a:spcPts val="520"/>
              </a:spcBef>
              <a:spcAft>
                <a:spcPts val="0"/>
              </a:spcAft>
              <a:buClr>
                <a:schemeClr val="dk2"/>
              </a:buClr>
              <a:buSzPts val="1820"/>
              <a:buFont typeface="Verdana"/>
              <a:buNone/>
            </a:pPr>
            <a:r>
              <a:t/>
            </a:r>
            <a:endParaRPr b="0" i="0" sz="26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3200" name="Google Shape;3200;p134"/>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3201" name="Google Shape;3201;p134"/>
          <p:cNvGrpSpPr/>
          <p:nvPr/>
        </p:nvGrpSpPr>
        <p:grpSpPr>
          <a:xfrm>
            <a:off x="3657600" y="6248400"/>
            <a:ext cx="2514600" cy="381000"/>
            <a:chOff x="3657600" y="6248400"/>
            <a:chExt cx="2514600" cy="381000"/>
          </a:xfrm>
        </p:grpSpPr>
        <p:sp>
          <p:nvSpPr>
            <p:cNvPr id="3202" name="Google Shape;3202;p13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203" name="Google Shape;3203;p134"/>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204" name="Google Shape;3204;p134"/>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3205" name="Google Shape;3205;p134"/>
          <p:cNvGrpSpPr/>
          <p:nvPr/>
        </p:nvGrpSpPr>
        <p:grpSpPr>
          <a:xfrm>
            <a:off x="914400" y="2667000"/>
            <a:ext cx="7696200" cy="2730500"/>
            <a:chOff x="914400" y="2667000"/>
            <a:chExt cx="7696200" cy="2730500"/>
          </a:xfrm>
        </p:grpSpPr>
        <p:sp>
          <p:nvSpPr>
            <p:cNvPr id="3206" name="Google Shape;3206;p134"/>
            <p:cNvSpPr txBox="1"/>
            <p:nvPr/>
          </p:nvSpPr>
          <p:spPr>
            <a:xfrm>
              <a:off x="4343400" y="3716337"/>
              <a:ext cx="4267200" cy="4191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Was the cake eaten (by him)?</a:t>
              </a:r>
              <a:endParaRPr/>
            </a:p>
          </p:txBody>
        </p:sp>
        <p:sp>
          <p:nvSpPr>
            <p:cNvPr id="3207" name="Google Shape;3207;p134"/>
            <p:cNvSpPr txBox="1"/>
            <p:nvPr/>
          </p:nvSpPr>
          <p:spPr>
            <a:xfrm>
              <a:off x="914400" y="3716337"/>
              <a:ext cx="3429000" cy="4191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Did he eat the cake?.</a:t>
              </a:r>
              <a:endParaRPr/>
            </a:p>
          </p:txBody>
        </p:sp>
        <p:sp>
          <p:nvSpPr>
            <p:cNvPr id="3208" name="Google Shape;3208;p134"/>
            <p:cNvSpPr txBox="1"/>
            <p:nvPr/>
          </p:nvSpPr>
          <p:spPr>
            <a:xfrm>
              <a:off x="4343400" y="4135437"/>
              <a:ext cx="4267200" cy="4222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Will a new car be bought (by Ali)?</a:t>
              </a:r>
              <a:endParaRPr/>
            </a:p>
          </p:txBody>
        </p:sp>
        <p:sp>
          <p:nvSpPr>
            <p:cNvPr id="3209" name="Google Shape;3209;p134"/>
            <p:cNvSpPr txBox="1"/>
            <p:nvPr/>
          </p:nvSpPr>
          <p:spPr>
            <a:xfrm>
              <a:off x="914400" y="4135437"/>
              <a:ext cx="3429000" cy="4222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Will Ali buy a new car?</a:t>
              </a:r>
              <a:endParaRPr/>
            </a:p>
          </p:txBody>
        </p:sp>
        <p:sp>
          <p:nvSpPr>
            <p:cNvPr id="3210" name="Google Shape;3210;p134"/>
            <p:cNvSpPr txBox="1"/>
            <p:nvPr/>
          </p:nvSpPr>
          <p:spPr>
            <a:xfrm>
              <a:off x="4343400" y="4557712"/>
              <a:ext cx="4267200" cy="4191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Ahmed is being helped (by Ali).</a:t>
              </a:r>
              <a:endParaRPr/>
            </a:p>
          </p:txBody>
        </p:sp>
        <p:sp>
          <p:nvSpPr>
            <p:cNvPr id="3211" name="Google Shape;3211;p134"/>
            <p:cNvSpPr txBox="1"/>
            <p:nvPr/>
          </p:nvSpPr>
          <p:spPr>
            <a:xfrm>
              <a:off x="914400" y="4557712"/>
              <a:ext cx="3429000" cy="4191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Why is he using a pen?</a:t>
              </a:r>
              <a:endParaRPr/>
            </a:p>
          </p:txBody>
        </p:sp>
        <p:sp>
          <p:nvSpPr>
            <p:cNvPr id="3212" name="Google Shape;3212;p134"/>
            <p:cNvSpPr txBox="1"/>
            <p:nvPr/>
          </p:nvSpPr>
          <p:spPr>
            <a:xfrm>
              <a:off x="4343400" y="4976812"/>
              <a:ext cx="4267200" cy="4206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By whom the window  was broken?</a:t>
              </a:r>
              <a:endParaRPr/>
            </a:p>
          </p:txBody>
        </p:sp>
        <p:sp>
          <p:nvSpPr>
            <p:cNvPr id="3213" name="Google Shape;3213;p134"/>
            <p:cNvSpPr txBox="1"/>
            <p:nvPr/>
          </p:nvSpPr>
          <p:spPr>
            <a:xfrm>
              <a:off x="914400" y="4976812"/>
              <a:ext cx="3429000" cy="4206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Who broke the window?</a:t>
              </a:r>
              <a:endParaRPr/>
            </a:p>
          </p:txBody>
        </p:sp>
        <p:sp>
          <p:nvSpPr>
            <p:cNvPr id="3214" name="Google Shape;3214;p134"/>
            <p:cNvSpPr txBox="1"/>
            <p:nvPr/>
          </p:nvSpPr>
          <p:spPr>
            <a:xfrm>
              <a:off x="4343400" y="3295650"/>
              <a:ext cx="4267200" cy="4206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Are letters written (by Ali)?</a:t>
              </a:r>
              <a:endParaRPr/>
            </a:p>
          </p:txBody>
        </p:sp>
        <p:sp>
          <p:nvSpPr>
            <p:cNvPr id="3215" name="Google Shape;3215;p134"/>
            <p:cNvSpPr txBox="1"/>
            <p:nvPr/>
          </p:nvSpPr>
          <p:spPr>
            <a:xfrm>
              <a:off x="914400" y="3295650"/>
              <a:ext cx="3429000" cy="4206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Does Ahmed write letters?</a:t>
              </a:r>
              <a:endParaRPr/>
            </a:p>
          </p:txBody>
        </p:sp>
        <p:sp>
          <p:nvSpPr>
            <p:cNvPr id="3216" name="Google Shape;3216;p134"/>
            <p:cNvSpPr txBox="1"/>
            <p:nvPr/>
          </p:nvSpPr>
          <p:spPr>
            <a:xfrm>
              <a:off x="4343400" y="2667000"/>
              <a:ext cx="4267200" cy="6286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مبني للمجهول</a:t>
              </a:r>
              <a:r>
                <a:rPr b="1" i="0" lang="en-US" sz="1600" u="none" cap="none" strike="noStrike">
                  <a:solidFill>
                    <a:srgbClr val="FFFF00"/>
                  </a:solidFill>
                  <a:latin typeface="Verdana"/>
                  <a:ea typeface="Verdana"/>
                  <a:cs typeface="Verdana"/>
                  <a:sym typeface="Verdana"/>
                </a:rPr>
                <a:t> </a:t>
              </a:r>
              <a:r>
                <a:rPr b="1" i="0" lang="en-US" sz="1600" u="none" cap="none" strike="noStrike">
                  <a:solidFill>
                    <a:srgbClr val="0000CC"/>
                  </a:solidFill>
                  <a:latin typeface="Verdana"/>
                  <a:ea typeface="Verdana"/>
                  <a:cs typeface="Verdana"/>
                  <a:sym typeface="Verdana"/>
                </a:rPr>
                <a:t>Passive</a:t>
              </a:r>
              <a:r>
                <a:rPr b="1" i="0" lang="en-US" sz="1600" u="none" cap="none" strike="noStrike">
                  <a:solidFill>
                    <a:srgbClr val="FFFF00"/>
                  </a:solidFill>
                  <a:latin typeface="Verdana"/>
                  <a:ea typeface="Verdana"/>
                  <a:cs typeface="Verdana"/>
                  <a:sym typeface="Verdana"/>
                </a:rPr>
                <a:t> </a:t>
              </a:r>
              <a:endParaRPr/>
            </a:p>
          </p:txBody>
        </p:sp>
        <p:sp>
          <p:nvSpPr>
            <p:cNvPr id="3217" name="Google Shape;3217;p134"/>
            <p:cNvSpPr txBox="1"/>
            <p:nvPr/>
          </p:nvSpPr>
          <p:spPr>
            <a:xfrm>
              <a:off x="914400" y="2667000"/>
              <a:ext cx="3429000" cy="6286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مبني للمعلوم Active</a:t>
              </a:r>
              <a:endParaRPr/>
            </a:p>
            <a:p>
              <a:pPr indent="0" lvl="0" marL="0" marR="0" rtl="1" algn="ctr">
                <a:lnSpc>
                  <a:spcPct val="100000"/>
                </a:lnSpc>
                <a:spcBef>
                  <a:spcPts val="320"/>
                </a:spcBef>
                <a:spcAft>
                  <a:spcPts val="0"/>
                </a:spcAft>
                <a:buClr>
                  <a:srgbClr val="FFFF00"/>
                </a:buClr>
                <a:buFont typeface="Verdana"/>
                <a:buNone/>
              </a:pPr>
              <a:r>
                <a:rPr b="1" i="0" lang="en-US" sz="1600" u="none" cap="none" strike="noStrike">
                  <a:solidFill>
                    <a:srgbClr val="FFFF00"/>
                  </a:solidFill>
                  <a:latin typeface="Verdana"/>
                  <a:ea typeface="Verdana"/>
                  <a:cs typeface="Verdana"/>
                  <a:sym typeface="Verdana"/>
                </a:rPr>
                <a:t>                 </a:t>
              </a:r>
              <a:endParaRPr/>
            </a:p>
          </p:txBody>
        </p:sp>
        <p:cxnSp>
          <p:nvCxnSpPr>
            <p:cNvPr id="3218" name="Google Shape;3218;p134"/>
            <p:cNvCxnSpPr/>
            <p:nvPr/>
          </p:nvCxnSpPr>
          <p:spPr>
            <a:xfrm>
              <a:off x="914400" y="2667000"/>
              <a:ext cx="7696200" cy="0"/>
            </a:xfrm>
            <a:prstGeom prst="straightConnector1">
              <a:avLst/>
            </a:prstGeom>
            <a:noFill/>
            <a:ln cap="sq" cmpd="sng" w="28575">
              <a:solidFill>
                <a:schemeClr val="dk1"/>
              </a:solidFill>
              <a:prstDash val="solid"/>
              <a:miter lim="8000"/>
              <a:headEnd len="sm" w="sm" type="none"/>
              <a:tailEnd len="sm" w="sm" type="none"/>
            </a:ln>
          </p:spPr>
        </p:cxnSp>
        <p:cxnSp>
          <p:nvCxnSpPr>
            <p:cNvPr id="3219" name="Google Shape;3219;p134"/>
            <p:cNvCxnSpPr/>
            <p:nvPr/>
          </p:nvCxnSpPr>
          <p:spPr>
            <a:xfrm>
              <a:off x="914400" y="3295650"/>
              <a:ext cx="7696200" cy="0"/>
            </a:xfrm>
            <a:prstGeom prst="straightConnector1">
              <a:avLst/>
            </a:prstGeom>
            <a:noFill/>
            <a:ln cap="rnd" cmpd="sng" w="12700">
              <a:solidFill>
                <a:schemeClr val="dk1"/>
              </a:solidFill>
              <a:prstDash val="solid"/>
              <a:miter lim="8000"/>
              <a:headEnd len="sm" w="sm" type="none"/>
              <a:tailEnd len="sm" w="sm" type="none"/>
            </a:ln>
          </p:spPr>
        </p:cxnSp>
        <p:cxnSp>
          <p:nvCxnSpPr>
            <p:cNvPr id="3220" name="Google Shape;3220;p134"/>
            <p:cNvCxnSpPr/>
            <p:nvPr/>
          </p:nvCxnSpPr>
          <p:spPr>
            <a:xfrm>
              <a:off x="914400" y="5397500"/>
              <a:ext cx="7696200" cy="0"/>
            </a:xfrm>
            <a:prstGeom prst="straightConnector1">
              <a:avLst/>
            </a:prstGeom>
            <a:noFill/>
            <a:ln cap="sq" cmpd="sng" w="28575">
              <a:solidFill>
                <a:schemeClr val="dk1"/>
              </a:solidFill>
              <a:prstDash val="solid"/>
              <a:miter lim="8000"/>
              <a:headEnd len="sm" w="sm" type="none"/>
              <a:tailEnd len="sm" w="sm" type="none"/>
            </a:ln>
          </p:spPr>
        </p:cxnSp>
        <p:cxnSp>
          <p:nvCxnSpPr>
            <p:cNvPr id="3221" name="Google Shape;3221;p134"/>
            <p:cNvCxnSpPr/>
            <p:nvPr/>
          </p:nvCxnSpPr>
          <p:spPr>
            <a:xfrm>
              <a:off x="914400" y="2667000"/>
              <a:ext cx="0" cy="2730500"/>
            </a:xfrm>
            <a:prstGeom prst="straightConnector1">
              <a:avLst/>
            </a:prstGeom>
            <a:noFill/>
            <a:ln cap="sq" cmpd="sng" w="28575">
              <a:solidFill>
                <a:schemeClr val="dk1"/>
              </a:solidFill>
              <a:prstDash val="solid"/>
              <a:miter lim="8000"/>
              <a:headEnd len="sm" w="sm" type="none"/>
              <a:tailEnd len="sm" w="sm" type="none"/>
            </a:ln>
          </p:spPr>
        </p:cxnSp>
        <p:cxnSp>
          <p:nvCxnSpPr>
            <p:cNvPr id="3222" name="Google Shape;3222;p134"/>
            <p:cNvCxnSpPr/>
            <p:nvPr/>
          </p:nvCxnSpPr>
          <p:spPr>
            <a:xfrm>
              <a:off x="4343400" y="2667000"/>
              <a:ext cx="0" cy="2730500"/>
            </a:xfrm>
            <a:prstGeom prst="straightConnector1">
              <a:avLst/>
            </a:prstGeom>
            <a:noFill/>
            <a:ln cap="rnd" cmpd="sng" w="12700">
              <a:solidFill>
                <a:schemeClr val="dk1"/>
              </a:solidFill>
              <a:prstDash val="solid"/>
              <a:miter lim="8000"/>
              <a:headEnd len="sm" w="sm" type="none"/>
              <a:tailEnd len="sm" w="sm" type="none"/>
            </a:ln>
          </p:spPr>
        </p:cxnSp>
        <p:cxnSp>
          <p:nvCxnSpPr>
            <p:cNvPr id="3223" name="Google Shape;3223;p134"/>
            <p:cNvCxnSpPr/>
            <p:nvPr/>
          </p:nvCxnSpPr>
          <p:spPr>
            <a:xfrm>
              <a:off x="8610600" y="2667000"/>
              <a:ext cx="0" cy="2730500"/>
            </a:xfrm>
            <a:prstGeom prst="straightConnector1">
              <a:avLst/>
            </a:prstGeom>
            <a:noFill/>
            <a:ln cap="sq" cmpd="sng" w="28575">
              <a:solidFill>
                <a:schemeClr val="dk1"/>
              </a:solidFill>
              <a:prstDash val="solid"/>
              <a:miter lim="8000"/>
              <a:headEnd len="sm" w="sm" type="none"/>
              <a:tailEnd len="sm" w="sm" type="none"/>
            </a:ln>
          </p:spPr>
        </p:cxnSp>
        <p:cxnSp>
          <p:nvCxnSpPr>
            <p:cNvPr id="3224" name="Google Shape;3224;p134"/>
            <p:cNvCxnSpPr/>
            <p:nvPr/>
          </p:nvCxnSpPr>
          <p:spPr>
            <a:xfrm>
              <a:off x="914400" y="3716337"/>
              <a:ext cx="7696200" cy="0"/>
            </a:xfrm>
            <a:prstGeom prst="straightConnector1">
              <a:avLst/>
            </a:prstGeom>
            <a:noFill/>
            <a:ln cap="rnd" cmpd="sng" w="12700">
              <a:solidFill>
                <a:schemeClr val="dk1"/>
              </a:solidFill>
              <a:prstDash val="solid"/>
              <a:miter lim="8000"/>
              <a:headEnd len="sm" w="sm" type="none"/>
              <a:tailEnd len="sm" w="sm" type="none"/>
            </a:ln>
          </p:spPr>
        </p:cxnSp>
        <p:cxnSp>
          <p:nvCxnSpPr>
            <p:cNvPr id="3225" name="Google Shape;3225;p134"/>
            <p:cNvCxnSpPr/>
            <p:nvPr/>
          </p:nvCxnSpPr>
          <p:spPr>
            <a:xfrm>
              <a:off x="914400" y="4976812"/>
              <a:ext cx="7696200" cy="0"/>
            </a:xfrm>
            <a:prstGeom prst="straightConnector1">
              <a:avLst/>
            </a:prstGeom>
            <a:noFill/>
            <a:ln cap="rnd" cmpd="sng" w="12700">
              <a:solidFill>
                <a:schemeClr val="dk1"/>
              </a:solidFill>
              <a:prstDash val="solid"/>
              <a:miter lim="8000"/>
              <a:headEnd len="sm" w="sm" type="none"/>
              <a:tailEnd len="sm" w="sm" type="none"/>
            </a:ln>
          </p:spPr>
        </p:cxnSp>
        <p:cxnSp>
          <p:nvCxnSpPr>
            <p:cNvPr id="3226" name="Google Shape;3226;p134"/>
            <p:cNvCxnSpPr/>
            <p:nvPr/>
          </p:nvCxnSpPr>
          <p:spPr>
            <a:xfrm>
              <a:off x="914400" y="4557712"/>
              <a:ext cx="7696200" cy="0"/>
            </a:xfrm>
            <a:prstGeom prst="straightConnector1">
              <a:avLst/>
            </a:prstGeom>
            <a:noFill/>
            <a:ln cap="rnd" cmpd="sng" w="12700">
              <a:solidFill>
                <a:schemeClr val="dk1"/>
              </a:solidFill>
              <a:prstDash val="solid"/>
              <a:miter lim="8000"/>
              <a:headEnd len="sm" w="sm" type="none"/>
              <a:tailEnd len="sm" w="sm" type="none"/>
            </a:ln>
          </p:spPr>
        </p:cxnSp>
        <p:cxnSp>
          <p:nvCxnSpPr>
            <p:cNvPr id="3227" name="Google Shape;3227;p134"/>
            <p:cNvCxnSpPr/>
            <p:nvPr/>
          </p:nvCxnSpPr>
          <p:spPr>
            <a:xfrm>
              <a:off x="914400" y="4135437"/>
              <a:ext cx="7696200" cy="0"/>
            </a:xfrm>
            <a:prstGeom prst="straightConnector1">
              <a:avLst/>
            </a:prstGeom>
            <a:noFill/>
            <a:ln cap="rnd" cmpd="sng" w="12700">
              <a:solidFill>
                <a:schemeClr val="dk1"/>
              </a:solidFill>
              <a:prstDash val="solid"/>
              <a:miter lim="8000"/>
              <a:headEnd len="sm" w="sm" type="none"/>
              <a:tailEnd len="sm" w="sm" type="none"/>
            </a:ln>
          </p:spPr>
        </p:cxnSp>
      </p:grpSp>
      <p:sp>
        <p:nvSpPr>
          <p:cNvPr id="3228" name="Google Shape;3228;p134"/>
          <p:cNvSpPr/>
          <p:nvPr/>
        </p:nvSpPr>
        <p:spPr>
          <a:xfrm>
            <a:off x="2895600" y="1600200"/>
            <a:ext cx="40386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B</a:t>
            </a:r>
            <a:r>
              <a:rPr b="1" i="0" lang="en-US" sz="1800" u="none" cap="none" strike="noStrike">
                <a:solidFill>
                  <a:srgbClr val="000066"/>
                </a:solidFill>
                <a:latin typeface="Tahoma"/>
                <a:ea typeface="Tahoma"/>
                <a:cs typeface="Tahoma"/>
                <a:sym typeface="Tahoma"/>
              </a:rPr>
              <a:t>.  Questions            الأسئلة</a:t>
            </a:r>
            <a:endParaRPr/>
          </a:p>
        </p:txBody>
      </p:sp>
      <p:sp>
        <p:nvSpPr>
          <p:cNvPr id="3229" name="Google Shape;3229;p13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6" name="Shape 286"/>
        <p:cNvGrpSpPr/>
        <p:nvPr/>
      </p:nvGrpSpPr>
      <p:grpSpPr>
        <a:xfrm>
          <a:off x="0" y="0"/>
          <a:ext cx="0" cy="0"/>
          <a:chOff x="0" y="0"/>
          <a:chExt cx="0" cy="0"/>
        </a:xfrm>
      </p:grpSpPr>
      <p:sp>
        <p:nvSpPr>
          <p:cNvPr id="287" name="Google Shape;287;p1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88" name="Google Shape;288;p18"/>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Clause &amp; Phrase</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الجملة و شبه الجملة</a:t>
            </a:r>
            <a:endParaRPr/>
          </a:p>
        </p:txBody>
      </p:sp>
      <p:sp>
        <p:nvSpPr>
          <p:cNvPr id="289" name="Google Shape;289;p18"/>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p>
            <a:pPr indent="-342900" lvl="0" marL="342900" marR="0" rtl="1" algn="l">
              <a:lnSpc>
                <a:spcPct val="80000"/>
              </a:lnSpc>
              <a:spcBef>
                <a:spcPts val="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A clause is a combination of words containing a verb and has a complete meaning.</a:t>
            </a:r>
            <a:endParaRPr b="0" i="0" sz="2100" u="none" cap="none" strike="noStrike">
              <a:solidFill>
                <a:schemeClr val="dk1"/>
              </a:solidFill>
              <a:latin typeface="Verdana"/>
              <a:ea typeface="Verdana"/>
              <a:cs typeface="Verdana"/>
              <a:sym typeface="Verdana"/>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الجملة هي مجموعة كلمات تحتوي على فعل و لها معنى تام. مثال:   </a:t>
            </a:r>
            <a:endParaRPr b="0" i="0" sz="2100" u="none" cap="none" strike="noStrike">
              <a:solidFill>
                <a:schemeClr val="dk1"/>
              </a:solidFill>
              <a:latin typeface="Verdana"/>
              <a:ea typeface="Verdana"/>
              <a:cs typeface="Verdana"/>
              <a:sym typeface="Verdana"/>
            </a:endParaRPr>
          </a:p>
          <a:p>
            <a:pPr indent="-342900" lvl="0" marL="342900" marR="0" rtl="1" algn="l">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I saw the man </a:t>
            </a:r>
            <a:r>
              <a:rPr b="0" i="0" lang="en-US" sz="2100" u="none" cap="none" strike="noStrike">
                <a:solidFill>
                  <a:srgbClr val="CC3300"/>
                </a:solidFill>
                <a:latin typeface="Verdana"/>
                <a:ea typeface="Verdana"/>
                <a:cs typeface="Verdana"/>
                <a:sym typeface="Verdana"/>
              </a:rPr>
              <a:t>who was carrying a stick.</a:t>
            </a:r>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rgbClr val="CC3300"/>
              </a:solidFill>
              <a:latin typeface="Verdana"/>
              <a:ea typeface="Verdana"/>
              <a:cs typeface="Verdana"/>
              <a:sym typeface="Verdana"/>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rgbClr val="CC3300"/>
              </a:solidFill>
              <a:latin typeface="Verdana"/>
              <a:ea typeface="Verdana"/>
              <a:cs typeface="Verdana"/>
              <a:sym typeface="Verdana"/>
            </a:endParaRPr>
          </a:p>
          <a:p>
            <a:pPr indent="-342900" lvl="0" marL="342900" marR="0" rtl="1" algn="l">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A phrase is a combination of words forming part of the sentence but without a verb. </a:t>
            </a:r>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شبه الجملة عبارة عن مجموعة كلمات تكون جزءاً من الجملة بدون فعل. مثال:   </a:t>
            </a:r>
            <a:endParaRPr b="0" i="0" sz="2100" u="none" cap="none" strike="noStrike">
              <a:solidFill>
                <a:schemeClr val="dk1"/>
              </a:solidFill>
              <a:latin typeface="Verdana"/>
              <a:ea typeface="Verdana"/>
              <a:cs typeface="Verdana"/>
              <a:sym typeface="Verdana"/>
            </a:endParaRPr>
          </a:p>
          <a:p>
            <a:pPr indent="-342900" lvl="0" marL="342900" marR="0" rtl="1" algn="l">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I saw the man </a:t>
            </a:r>
            <a:r>
              <a:rPr b="0" i="0" lang="en-US" sz="2100" u="none" cap="none" strike="noStrike">
                <a:solidFill>
                  <a:srgbClr val="CC3300"/>
                </a:solidFill>
                <a:latin typeface="Verdana"/>
                <a:ea typeface="Verdana"/>
                <a:cs typeface="Verdana"/>
                <a:sym typeface="Verdana"/>
              </a:rPr>
              <a:t>carrying a stick.</a:t>
            </a:r>
            <a:endParaRPr b="0" i="0" sz="2100" u="none" cap="none" strike="noStrike">
              <a:solidFill>
                <a:srgbClr val="CC3300"/>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290" name="Google Shape;290;p1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91" name="Google Shape;291;p18"/>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sp>
        <p:nvSpPr>
          <p:cNvPr id="292" name="Google Shape;292;p1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3" name="Shape 3233"/>
        <p:cNvGrpSpPr/>
        <p:nvPr/>
      </p:nvGrpSpPr>
      <p:grpSpPr>
        <a:xfrm>
          <a:off x="0" y="0"/>
          <a:ext cx="0" cy="0"/>
          <a:chOff x="0" y="0"/>
          <a:chExt cx="0" cy="0"/>
        </a:xfrm>
      </p:grpSpPr>
      <p:sp>
        <p:nvSpPr>
          <p:cNvPr id="3234" name="Google Shape;3234;p13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235" name="Google Shape;3235;p135"/>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Active &amp; Passive</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 المبني للمعلوم و المبني للمجهول</a:t>
            </a:r>
            <a:endParaRPr/>
          </a:p>
        </p:txBody>
      </p:sp>
      <p:sp>
        <p:nvSpPr>
          <p:cNvPr id="3236" name="Google Shape;3236;p135"/>
          <p:cNvSpPr txBox="1"/>
          <p:nvPr>
            <p:ph idx="1" type="body"/>
          </p:nvPr>
        </p:nvSpPr>
        <p:spPr>
          <a:xfrm>
            <a:off x="2090737" y="2819400"/>
            <a:ext cx="6589712" cy="3119437"/>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للتحويل من المبني للمعلوم  </a:t>
            </a:r>
            <a:r>
              <a:rPr b="0" i="0" lang="en-US" sz="2100" u="none" cap="none" strike="noStrike">
                <a:solidFill>
                  <a:srgbClr val="FFFF00"/>
                </a:solidFill>
                <a:latin typeface="Verdana"/>
                <a:ea typeface="Verdana"/>
                <a:cs typeface="Verdana"/>
                <a:sym typeface="Verdana"/>
              </a:rPr>
              <a:t>          </a:t>
            </a:r>
            <a:r>
              <a:rPr b="0" i="0" lang="en-US" sz="2100" u="none" cap="none" strike="noStrike">
                <a:solidFill>
                  <a:schemeClr val="dk1"/>
                </a:solidFill>
                <a:latin typeface="Verdana"/>
                <a:ea typeface="Verdana"/>
                <a:cs typeface="Verdana"/>
                <a:sym typeface="Verdana"/>
              </a:rPr>
              <a:t>  إلى المبني للمجهول             في حالة الأمر نتبع الخطوات التالية : </a:t>
            </a:r>
            <a:endParaRPr b="0" i="0" sz="2100" u="none" cap="none" strike="noStrike">
              <a:solidFill>
                <a:schemeClr val="dk1"/>
              </a:solidFill>
              <a:latin typeface="Verdana"/>
              <a:ea typeface="Verdana"/>
              <a:cs typeface="Verdana"/>
              <a:sym typeface="Verdana"/>
            </a:endParaRPr>
          </a:p>
          <a:p>
            <a:pPr indent="-342900" lvl="0" marL="342900" marR="0" rtl="1" algn="r">
              <a:lnSpc>
                <a:spcPct val="100000"/>
              </a:lnSpc>
              <a:spcBef>
                <a:spcPts val="400"/>
              </a:spcBef>
              <a:spcAft>
                <a:spcPts val="0"/>
              </a:spcAft>
              <a:buClr>
                <a:schemeClr val="dk2"/>
              </a:buClr>
              <a:buFont typeface="Verdana"/>
              <a:buNone/>
            </a:pPr>
            <a:r>
              <a:rPr b="0" i="0" lang="en-US" sz="1700" u="none" cap="none" strike="noStrike">
                <a:solidFill>
                  <a:schemeClr val="dk1"/>
                </a:solidFill>
                <a:latin typeface="Verdana"/>
                <a:ea typeface="Verdana"/>
                <a:cs typeface="Verdana"/>
                <a:sym typeface="Verdana"/>
              </a:rPr>
              <a:t>1</a:t>
            </a:r>
            <a:r>
              <a:rPr b="0" i="0" lang="en-US" sz="2000" u="none" cap="none" strike="noStrike">
                <a:solidFill>
                  <a:schemeClr val="dk1"/>
                </a:solidFill>
                <a:latin typeface="Verdana"/>
                <a:ea typeface="Verdana"/>
                <a:cs typeface="Verdana"/>
                <a:sym typeface="Verdana"/>
              </a:rPr>
              <a:t>. ضع كلمة        في أول الجملة. </a:t>
            </a:r>
            <a:endParaRPr/>
          </a:p>
          <a:p>
            <a:pPr indent="-342900" lvl="0" marL="342900" marR="0" rtl="1" algn="r">
              <a:lnSpc>
                <a:spcPct val="10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2. المفعول به يصبح فاعلاً.  (يعرف المفعول به بوجوده بعد الفعل مباشرة)</a:t>
            </a:r>
            <a:endParaRPr/>
          </a:p>
          <a:p>
            <a:pPr indent="-342900" lvl="0" marL="342900" marR="0" rtl="1" algn="r">
              <a:lnSpc>
                <a:spcPct val="10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3. ضع فعل           في نفس الزمن أي الأمر فيكون         .</a:t>
            </a:r>
            <a:endParaRPr/>
          </a:p>
          <a:p>
            <a:pPr indent="-342900" lvl="0" marL="342900" marR="0" rtl="1" algn="r">
              <a:lnSpc>
                <a:spcPct val="10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4. ضع الفعل الأصلي في التصريف الثالث.</a:t>
            </a:r>
            <a:endParaRPr/>
          </a:p>
        </p:txBody>
      </p:sp>
      <p:sp>
        <p:nvSpPr>
          <p:cNvPr id="3237" name="Google Shape;3237;p135"/>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3238" name="Google Shape;3238;p135"/>
          <p:cNvGrpSpPr/>
          <p:nvPr/>
        </p:nvGrpSpPr>
        <p:grpSpPr>
          <a:xfrm>
            <a:off x="3657600" y="6248400"/>
            <a:ext cx="2514600" cy="381000"/>
            <a:chOff x="3657600" y="6248400"/>
            <a:chExt cx="2514600" cy="381000"/>
          </a:xfrm>
        </p:grpSpPr>
        <p:sp>
          <p:nvSpPr>
            <p:cNvPr id="3239" name="Google Shape;3239;p13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240" name="Google Shape;3240;p135"/>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241" name="Google Shape;3241;p135"/>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3242" name="Google Shape;3242;p135"/>
          <p:cNvSpPr txBox="1"/>
          <p:nvPr/>
        </p:nvSpPr>
        <p:spPr>
          <a:xfrm>
            <a:off x="3962400" y="4267200"/>
            <a:ext cx="319087"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be</a:t>
            </a:r>
            <a:endParaRPr/>
          </a:p>
        </p:txBody>
      </p:sp>
      <p:sp>
        <p:nvSpPr>
          <p:cNvPr id="3243" name="Google Shape;3243;p135"/>
          <p:cNvSpPr txBox="1"/>
          <p:nvPr/>
        </p:nvSpPr>
        <p:spPr>
          <a:xfrm>
            <a:off x="5562600" y="2819400"/>
            <a:ext cx="720725"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Active</a:t>
            </a:r>
            <a:endParaRPr/>
          </a:p>
        </p:txBody>
      </p:sp>
      <p:sp>
        <p:nvSpPr>
          <p:cNvPr id="3244" name="Google Shape;3244;p135"/>
          <p:cNvSpPr txBox="1"/>
          <p:nvPr/>
        </p:nvSpPr>
        <p:spPr>
          <a:xfrm>
            <a:off x="7010400" y="4267200"/>
            <a:ext cx="622300"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to be</a:t>
            </a:r>
            <a:endParaRPr/>
          </a:p>
        </p:txBody>
      </p:sp>
      <p:sp>
        <p:nvSpPr>
          <p:cNvPr id="3245" name="Google Shape;3245;p135"/>
          <p:cNvSpPr txBox="1"/>
          <p:nvPr/>
        </p:nvSpPr>
        <p:spPr>
          <a:xfrm>
            <a:off x="2819400" y="2895600"/>
            <a:ext cx="863600"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Passive</a:t>
            </a:r>
            <a:endParaRPr/>
          </a:p>
        </p:txBody>
      </p:sp>
      <p:sp>
        <p:nvSpPr>
          <p:cNvPr id="3246" name="Google Shape;3246;p135"/>
          <p:cNvSpPr/>
          <p:nvPr/>
        </p:nvSpPr>
        <p:spPr>
          <a:xfrm>
            <a:off x="2895600" y="1524000"/>
            <a:ext cx="40386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C</a:t>
            </a:r>
            <a:r>
              <a:rPr b="1" i="0" lang="en-US" sz="1800" u="none" cap="none" strike="noStrike">
                <a:solidFill>
                  <a:srgbClr val="000066"/>
                </a:solidFill>
                <a:latin typeface="Tahoma"/>
                <a:ea typeface="Tahoma"/>
                <a:cs typeface="Tahoma"/>
                <a:sym typeface="Tahoma"/>
              </a:rPr>
              <a:t>.  Command            الأمر</a:t>
            </a:r>
            <a:endParaRPr/>
          </a:p>
        </p:txBody>
      </p:sp>
      <p:sp>
        <p:nvSpPr>
          <p:cNvPr id="3247" name="Google Shape;3247;p135"/>
          <p:cNvSpPr txBox="1"/>
          <p:nvPr/>
        </p:nvSpPr>
        <p:spPr>
          <a:xfrm>
            <a:off x="7162800" y="3581400"/>
            <a:ext cx="323850" cy="304800"/>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let</a:t>
            </a:r>
            <a:endParaRPr/>
          </a:p>
        </p:txBody>
      </p:sp>
      <p:sp>
        <p:nvSpPr>
          <p:cNvPr id="3248" name="Google Shape;3248;p13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52" name="Shape 3252"/>
        <p:cNvGrpSpPr/>
        <p:nvPr/>
      </p:nvGrpSpPr>
      <p:grpSpPr>
        <a:xfrm>
          <a:off x="0" y="0"/>
          <a:ext cx="0" cy="0"/>
          <a:chOff x="0" y="0"/>
          <a:chExt cx="0" cy="0"/>
        </a:xfrm>
      </p:grpSpPr>
      <p:sp>
        <p:nvSpPr>
          <p:cNvPr id="3253" name="Google Shape;3253;p13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254" name="Google Shape;3254;p136"/>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Active &amp; Passive</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 المبني للمعلوم و المبني للمجهول</a:t>
            </a:r>
            <a:endParaRPr/>
          </a:p>
        </p:txBody>
      </p:sp>
      <p:sp>
        <p:nvSpPr>
          <p:cNvPr id="3255" name="Google Shape;3255;p136"/>
          <p:cNvSpPr txBox="1"/>
          <p:nvPr>
            <p:ph idx="1" type="body"/>
          </p:nvPr>
        </p:nvSpPr>
        <p:spPr>
          <a:xfrm>
            <a:off x="2133600" y="2057400"/>
            <a:ext cx="6589712" cy="1039812"/>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2"/>
              </a:buClr>
              <a:buFont typeface="Verdana"/>
              <a:buNone/>
            </a:pPr>
            <a:r>
              <a:rPr b="0" i="0" lang="en-US" sz="2600" u="sng" cap="none" strike="noStrike">
                <a:solidFill>
                  <a:schemeClr val="dk1"/>
                </a:solidFill>
                <a:latin typeface="Verdana"/>
                <a:ea typeface="Verdana"/>
                <a:cs typeface="Verdana"/>
                <a:sym typeface="Verdana"/>
              </a:rPr>
              <a:t>أمثلـــــــــــــــــــة</a:t>
            </a:r>
            <a:r>
              <a:rPr b="0" i="0" lang="en-US" sz="2600" u="none" cap="none" strike="noStrike">
                <a:solidFill>
                  <a:schemeClr val="dk1"/>
                </a:solidFill>
                <a:latin typeface="Verdana"/>
                <a:ea typeface="Verdana"/>
                <a:cs typeface="Verdana"/>
                <a:sym typeface="Verdana"/>
              </a:rPr>
              <a:t>:</a:t>
            </a:r>
            <a:endParaRPr b="0" i="0" sz="2600" u="none" cap="none" strike="noStrike">
              <a:solidFill>
                <a:schemeClr val="dk1"/>
              </a:solidFill>
              <a:latin typeface="Verdana"/>
              <a:ea typeface="Verdana"/>
              <a:cs typeface="Verdana"/>
              <a:sym typeface="Verdana"/>
            </a:endParaRPr>
          </a:p>
          <a:p>
            <a:pPr indent="-227330" lvl="0" marL="342900" marR="0" rtl="1" algn="r">
              <a:lnSpc>
                <a:spcPct val="100000"/>
              </a:lnSpc>
              <a:spcBef>
                <a:spcPts val="520"/>
              </a:spcBef>
              <a:spcAft>
                <a:spcPts val="0"/>
              </a:spcAft>
              <a:buClr>
                <a:schemeClr val="dk2"/>
              </a:buClr>
              <a:buSzPts val="1820"/>
              <a:buFont typeface="Verdana"/>
              <a:buNone/>
            </a:pPr>
            <a:r>
              <a:t/>
            </a:r>
            <a:endParaRPr b="0" i="0" sz="2600" u="none" cap="none" strike="noStrike">
              <a:solidFill>
                <a:schemeClr val="dk1"/>
              </a:solidFill>
              <a:latin typeface="Verdana"/>
              <a:ea typeface="Verdana"/>
              <a:cs typeface="Verdana"/>
              <a:sym typeface="Verdana"/>
            </a:endParaRPr>
          </a:p>
          <a:p>
            <a:pPr indent="-227330" lvl="0" marL="342900" marR="0" rtl="1" algn="r">
              <a:lnSpc>
                <a:spcPct val="100000"/>
              </a:lnSpc>
              <a:spcBef>
                <a:spcPts val="520"/>
              </a:spcBef>
              <a:spcAft>
                <a:spcPts val="0"/>
              </a:spcAft>
              <a:buClr>
                <a:schemeClr val="dk2"/>
              </a:buClr>
              <a:buSzPts val="1820"/>
              <a:buFont typeface="Verdana"/>
              <a:buNone/>
            </a:pPr>
            <a:r>
              <a:t/>
            </a:r>
            <a:endParaRPr b="0" i="0" sz="2600" u="none" cap="none" strike="noStrike">
              <a:solidFill>
                <a:schemeClr val="dk1"/>
              </a:solidFill>
              <a:latin typeface="Verdana"/>
              <a:ea typeface="Verdana"/>
              <a:cs typeface="Verdana"/>
              <a:sym typeface="Verdana"/>
            </a:endParaRPr>
          </a:p>
          <a:p>
            <a:pPr indent="-227330" lvl="0" marL="342900" marR="0" rtl="1" algn="r">
              <a:lnSpc>
                <a:spcPct val="100000"/>
              </a:lnSpc>
              <a:spcBef>
                <a:spcPts val="520"/>
              </a:spcBef>
              <a:spcAft>
                <a:spcPts val="0"/>
              </a:spcAft>
              <a:buClr>
                <a:schemeClr val="dk2"/>
              </a:buClr>
              <a:buSzPts val="1820"/>
              <a:buFont typeface="Verdana"/>
              <a:buNone/>
            </a:pPr>
            <a:r>
              <a:t/>
            </a:r>
            <a:endParaRPr b="0" i="0" sz="26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3256" name="Google Shape;3256;p136"/>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3257" name="Google Shape;3257;p136"/>
          <p:cNvGrpSpPr/>
          <p:nvPr/>
        </p:nvGrpSpPr>
        <p:grpSpPr>
          <a:xfrm>
            <a:off x="3657600" y="6248400"/>
            <a:ext cx="2514600" cy="381000"/>
            <a:chOff x="3657600" y="6248400"/>
            <a:chExt cx="2514600" cy="381000"/>
          </a:xfrm>
        </p:grpSpPr>
        <p:sp>
          <p:nvSpPr>
            <p:cNvPr id="3258" name="Google Shape;3258;p13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259" name="Google Shape;3259;p136"/>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260" name="Google Shape;3260;p136"/>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3261" name="Google Shape;3261;p136"/>
          <p:cNvGrpSpPr/>
          <p:nvPr/>
        </p:nvGrpSpPr>
        <p:grpSpPr>
          <a:xfrm>
            <a:off x="1752600" y="2514600"/>
            <a:ext cx="6870700" cy="3429000"/>
            <a:chOff x="1752600" y="2514600"/>
            <a:chExt cx="6870700" cy="3429000"/>
          </a:xfrm>
        </p:grpSpPr>
        <p:sp>
          <p:nvSpPr>
            <p:cNvPr id="3262" name="Google Shape;3262;p136"/>
            <p:cNvSpPr txBox="1"/>
            <p:nvPr/>
          </p:nvSpPr>
          <p:spPr>
            <a:xfrm>
              <a:off x="5080000" y="3962400"/>
              <a:ext cx="3543300" cy="990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Let the door be opened.</a:t>
              </a:r>
              <a:endParaRPr/>
            </a:p>
          </p:txBody>
        </p:sp>
        <p:sp>
          <p:nvSpPr>
            <p:cNvPr id="3263" name="Google Shape;3263;p136"/>
            <p:cNvSpPr txBox="1"/>
            <p:nvPr/>
          </p:nvSpPr>
          <p:spPr>
            <a:xfrm>
              <a:off x="1752600" y="3962400"/>
              <a:ext cx="3327400" cy="990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Open the door.</a:t>
              </a:r>
              <a:endParaRPr/>
            </a:p>
          </p:txBody>
        </p:sp>
        <p:sp>
          <p:nvSpPr>
            <p:cNvPr id="3264" name="Google Shape;3264;p136"/>
            <p:cNvSpPr txBox="1"/>
            <p:nvPr/>
          </p:nvSpPr>
          <p:spPr>
            <a:xfrm>
              <a:off x="5080000" y="4953000"/>
              <a:ext cx="3543300" cy="990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Let this letter be sent to your friend.</a:t>
              </a:r>
              <a:endParaRPr/>
            </a:p>
          </p:txBody>
        </p:sp>
        <p:sp>
          <p:nvSpPr>
            <p:cNvPr id="3265" name="Google Shape;3265;p136"/>
            <p:cNvSpPr txBox="1"/>
            <p:nvPr/>
          </p:nvSpPr>
          <p:spPr>
            <a:xfrm>
              <a:off x="1752600" y="4953000"/>
              <a:ext cx="3327400" cy="990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Send this letter to your friend.</a:t>
              </a:r>
              <a:endParaRPr/>
            </a:p>
          </p:txBody>
        </p:sp>
        <p:sp>
          <p:nvSpPr>
            <p:cNvPr id="3266" name="Google Shape;3266;p136"/>
            <p:cNvSpPr txBox="1"/>
            <p:nvPr/>
          </p:nvSpPr>
          <p:spPr>
            <a:xfrm>
              <a:off x="5080000" y="2971800"/>
              <a:ext cx="3543300" cy="990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Let the work be done.</a:t>
              </a:r>
              <a:endParaRPr/>
            </a:p>
          </p:txBody>
        </p:sp>
        <p:sp>
          <p:nvSpPr>
            <p:cNvPr id="3267" name="Google Shape;3267;p136"/>
            <p:cNvSpPr txBox="1"/>
            <p:nvPr/>
          </p:nvSpPr>
          <p:spPr>
            <a:xfrm>
              <a:off x="1752600" y="2971800"/>
              <a:ext cx="3327400" cy="990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Do the work.</a:t>
              </a:r>
              <a:endParaRPr/>
            </a:p>
          </p:txBody>
        </p:sp>
        <p:sp>
          <p:nvSpPr>
            <p:cNvPr id="3268" name="Google Shape;3268;p136"/>
            <p:cNvSpPr txBox="1"/>
            <p:nvPr/>
          </p:nvSpPr>
          <p:spPr>
            <a:xfrm>
              <a:off x="5080000" y="2514600"/>
              <a:ext cx="3543300" cy="4572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800" u="none" cap="none" strike="noStrike">
                  <a:solidFill>
                    <a:srgbClr val="0000CC"/>
                  </a:solidFill>
                  <a:latin typeface="Verdana"/>
                  <a:ea typeface="Verdana"/>
                  <a:cs typeface="Verdana"/>
                  <a:sym typeface="Verdana"/>
                </a:rPr>
                <a:t>مبني للمجهول</a:t>
              </a:r>
              <a:r>
                <a:rPr b="1" i="0" lang="en-US" sz="1300" u="none" cap="none" strike="noStrike">
                  <a:solidFill>
                    <a:srgbClr val="FFFF00"/>
                  </a:solidFill>
                  <a:latin typeface="Verdana"/>
                  <a:ea typeface="Verdana"/>
                  <a:cs typeface="Verdana"/>
                  <a:sym typeface="Verdana"/>
                </a:rPr>
                <a:t> </a:t>
              </a:r>
              <a:r>
                <a:rPr b="1" i="0" lang="en-US" sz="1800" u="none" cap="none" strike="noStrike">
                  <a:solidFill>
                    <a:srgbClr val="0000CC"/>
                  </a:solidFill>
                  <a:latin typeface="Verdana"/>
                  <a:ea typeface="Verdana"/>
                  <a:cs typeface="Verdana"/>
                  <a:sym typeface="Verdana"/>
                </a:rPr>
                <a:t>Passive</a:t>
              </a:r>
              <a:r>
                <a:rPr b="1" i="0" lang="en-US" sz="1300" u="none" cap="none" strike="noStrike">
                  <a:solidFill>
                    <a:srgbClr val="FFFF00"/>
                  </a:solidFill>
                  <a:latin typeface="Verdana"/>
                  <a:ea typeface="Verdana"/>
                  <a:cs typeface="Verdana"/>
                  <a:sym typeface="Verdana"/>
                </a:rPr>
                <a:t> </a:t>
              </a:r>
              <a:endParaRPr/>
            </a:p>
          </p:txBody>
        </p:sp>
        <p:sp>
          <p:nvSpPr>
            <p:cNvPr id="3269" name="Google Shape;3269;p136"/>
            <p:cNvSpPr txBox="1"/>
            <p:nvPr/>
          </p:nvSpPr>
          <p:spPr>
            <a:xfrm>
              <a:off x="1752600" y="2514600"/>
              <a:ext cx="3327400" cy="4572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800" u="none" cap="none" strike="noStrike">
                  <a:solidFill>
                    <a:srgbClr val="0000CC"/>
                  </a:solidFill>
                  <a:latin typeface="Verdana"/>
                  <a:ea typeface="Verdana"/>
                  <a:cs typeface="Verdana"/>
                  <a:sym typeface="Verdana"/>
                </a:rPr>
                <a:t>مبني للمعلوم</a:t>
              </a:r>
              <a:r>
                <a:rPr b="1" i="0" lang="en-US" sz="1800" u="none" cap="none" strike="noStrike">
                  <a:solidFill>
                    <a:srgbClr val="FFFF00"/>
                  </a:solidFill>
                  <a:latin typeface="Verdana"/>
                  <a:ea typeface="Verdana"/>
                  <a:cs typeface="Verdana"/>
                  <a:sym typeface="Verdana"/>
                </a:rPr>
                <a:t> </a:t>
              </a:r>
              <a:r>
                <a:rPr b="1" i="0" lang="en-US" sz="1800" u="none" cap="none" strike="noStrike">
                  <a:solidFill>
                    <a:srgbClr val="0000CC"/>
                  </a:solidFill>
                  <a:latin typeface="Verdana"/>
                  <a:ea typeface="Verdana"/>
                  <a:cs typeface="Verdana"/>
                  <a:sym typeface="Verdana"/>
                </a:rPr>
                <a:t>Active</a:t>
              </a:r>
              <a:r>
                <a:rPr b="1" i="0" lang="en-US" sz="1300" u="none" cap="none" strike="noStrike">
                  <a:solidFill>
                    <a:srgbClr val="FFFF00"/>
                  </a:solidFill>
                  <a:latin typeface="Verdana"/>
                  <a:ea typeface="Verdana"/>
                  <a:cs typeface="Verdana"/>
                  <a:sym typeface="Verdana"/>
                </a:rPr>
                <a:t> </a:t>
              </a:r>
              <a:endParaRPr/>
            </a:p>
          </p:txBody>
        </p:sp>
        <p:cxnSp>
          <p:nvCxnSpPr>
            <p:cNvPr id="3270" name="Google Shape;3270;p136"/>
            <p:cNvCxnSpPr/>
            <p:nvPr/>
          </p:nvCxnSpPr>
          <p:spPr>
            <a:xfrm>
              <a:off x="1752600" y="2514600"/>
              <a:ext cx="6870700" cy="0"/>
            </a:xfrm>
            <a:prstGeom prst="straightConnector1">
              <a:avLst/>
            </a:prstGeom>
            <a:noFill/>
            <a:ln cap="sq" cmpd="sng" w="28575">
              <a:solidFill>
                <a:schemeClr val="dk1"/>
              </a:solidFill>
              <a:prstDash val="solid"/>
              <a:miter lim="8000"/>
              <a:headEnd len="sm" w="sm" type="none"/>
              <a:tailEnd len="sm" w="sm" type="none"/>
            </a:ln>
          </p:spPr>
        </p:cxnSp>
        <p:cxnSp>
          <p:nvCxnSpPr>
            <p:cNvPr id="3271" name="Google Shape;3271;p136"/>
            <p:cNvCxnSpPr/>
            <p:nvPr/>
          </p:nvCxnSpPr>
          <p:spPr>
            <a:xfrm>
              <a:off x="1752600" y="2971800"/>
              <a:ext cx="6870700" cy="0"/>
            </a:xfrm>
            <a:prstGeom prst="straightConnector1">
              <a:avLst/>
            </a:prstGeom>
            <a:noFill/>
            <a:ln cap="rnd" cmpd="sng" w="12700">
              <a:solidFill>
                <a:schemeClr val="dk1"/>
              </a:solidFill>
              <a:prstDash val="solid"/>
              <a:miter lim="8000"/>
              <a:headEnd len="sm" w="sm" type="none"/>
              <a:tailEnd len="sm" w="sm" type="none"/>
            </a:ln>
          </p:spPr>
        </p:cxnSp>
        <p:cxnSp>
          <p:nvCxnSpPr>
            <p:cNvPr id="3272" name="Google Shape;3272;p136"/>
            <p:cNvCxnSpPr/>
            <p:nvPr/>
          </p:nvCxnSpPr>
          <p:spPr>
            <a:xfrm>
              <a:off x="1752600" y="5943600"/>
              <a:ext cx="6870700" cy="0"/>
            </a:xfrm>
            <a:prstGeom prst="straightConnector1">
              <a:avLst/>
            </a:prstGeom>
            <a:noFill/>
            <a:ln cap="sq" cmpd="sng" w="28575">
              <a:solidFill>
                <a:schemeClr val="dk1"/>
              </a:solidFill>
              <a:prstDash val="solid"/>
              <a:miter lim="8000"/>
              <a:headEnd len="sm" w="sm" type="none"/>
              <a:tailEnd len="sm" w="sm" type="none"/>
            </a:ln>
          </p:spPr>
        </p:cxnSp>
        <p:cxnSp>
          <p:nvCxnSpPr>
            <p:cNvPr id="3273" name="Google Shape;3273;p136"/>
            <p:cNvCxnSpPr/>
            <p:nvPr/>
          </p:nvCxnSpPr>
          <p:spPr>
            <a:xfrm>
              <a:off x="1752600" y="2514600"/>
              <a:ext cx="0" cy="3429000"/>
            </a:xfrm>
            <a:prstGeom prst="straightConnector1">
              <a:avLst/>
            </a:prstGeom>
            <a:noFill/>
            <a:ln cap="sq" cmpd="sng" w="28575">
              <a:solidFill>
                <a:schemeClr val="dk1"/>
              </a:solidFill>
              <a:prstDash val="solid"/>
              <a:miter lim="8000"/>
              <a:headEnd len="sm" w="sm" type="none"/>
              <a:tailEnd len="sm" w="sm" type="none"/>
            </a:ln>
          </p:spPr>
        </p:cxnSp>
        <p:cxnSp>
          <p:nvCxnSpPr>
            <p:cNvPr id="3274" name="Google Shape;3274;p136"/>
            <p:cNvCxnSpPr/>
            <p:nvPr/>
          </p:nvCxnSpPr>
          <p:spPr>
            <a:xfrm>
              <a:off x="5080000" y="2514600"/>
              <a:ext cx="0" cy="3429000"/>
            </a:xfrm>
            <a:prstGeom prst="straightConnector1">
              <a:avLst/>
            </a:prstGeom>
            <a:noFill/>
            <a:ln cap="rnd" cmpd="sng" w="12700">
              <a:solidFill>
                <a:schemeClr val="dk1"/>
              </a:solidFill>
              <a:prstDash val="solid"/>
              <a:miter lim="8000"/>
              <a:headEnd len="sm" w="sm" type="none"/>
              <a:tailEnd len="sm" w="sm" type="none"/>
            </a:ln>
          </p:spPr>
        </p:cxnSp>
        <p:cxnSp>
          <p:nvCxnSpPr>
            <p:cNvPr id="3275" name="Google Shape;3275;p136"/>
            <p:cNvCxnSpPr/>
            <p:nvPr/>
          </p:nvCxnSpPr>
          <p:spPr>
            <a:xfrm>
              <a:off x="8623300" y="2514600"/>
              <a:ext cx="0" cy="3429000"/>
            </a:xfrm>
            <a:prstGeom prst="straightConnector1">
              <a:avLst/>
            </a:prstGeom>
            <a:noFill/>
            <a:ln cap="sq" cmpd="sng" w="28575">
              <a:solidFill>
                <a:schemeClr val="dk1"/>
              </a:solidFill>
              <a:prstDash val="solid"/>
              <a:miter lim="8000"/>
              <a:headEnd len="sm" w="sm" type="none"/>
              <a:tailEnd len="sm" w="sm" type="none"/>
            </a:ln>
          </p:spPr>
        </p:cxnSp>
        <p:cxnSp>
          <p:nvCxnSpPr>
            <p:cNvPr id="3276" name="Google Shape;3276;p136"/>
            <p:cNvCxnSpPr/>
            <p:nvPr/>
          </p:nvCxnSpPr>
          <p:spPr>
            <a:xfrm>
              <a:off x="1752600" y="3962400"/>
              <a:ext cx="6870700" cy="0"/>
            </a:xfrm>
            <a:prstGeom prst="straightConnector1">
              <a:avLst/>
            </a:prstGeom>
            <a:noFill/>
            <a:ln cap="rnd" cmpd="sng" w="12700">
              <a:solidFill>
                <a:schemeClr val="dk1"/>
              </a:solidFill>
              <a:prstDash val="solid"/>
              <a:miter lim="8000"/>
              <a:headEnd len="sm" w="sm" type="none"/>
              <a:tailEnd len="sm" w="sm" type="none"/>
            </a:ln>
          </p:spPr>
        </p:cxnSp>
        <p:cxnSp>
          <p:nvCxnSpPr>
            <p:cNvPr id="3277" name="Google Shape;3277;p136"/>
            <p:cNvCxnSpPr/>
            <p:nvPr/>
          </p:nvCxnSpPr>
          <p:spPr>
            <a:xfrm>
              <a:off x="1752600" y="4953000"/>
              <a:ext cx="6870700" cy="0"/>
            </a:xfrm>
            <a:prstGeom prst="straightConnector1">
              <a:avLst/>
            </a:prstGeom>
            <a:noFill/>
            <a:ln cap="rnd" cmpd="sng" w="12700">
              <a:solidFill>
                <a:schemeClr val="dk1"/>
              </a:solidFill>
              <a:prstDash val="solid"/>
              <a:miter lim="8000"/>
              <a:headEnd len="sm" w="sm" type="none"/>
              <a:tailEnd len="sm" w="sm" type="none"/>
            </a:ln>
          </p:spPr>
        </p:cxnSp>
      </p:grpSp>
      <p:sp>
        <p:nvSpPr>
          <p:cNvPr id="3278" name="Google Shape;3278;p136"/>
          <p:cNvSpPr/>
          <p:nvPr/>
        </p:nvSpPr>
        <p:spPr>
          <a:xfrm>
            <a:off x="2895600" y="1524000"/>
            <a:ext cx="40386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C</a:t>
            </a:r>
            <a:r>
              <a:rPr b="1" i="0" lang="en-US" sz="1800" u="none" cap="none" strike="noStrike">
                <a:solidFill>
                  <a:srgbClr val="000066"/>
                </a:solidFill>
                <a:latin typeface="Tahoma"/>
                <a:ea typeface="Tahoma"/>
                <a:cs typeface="Tahoma"/>
                <a:sym typeface="Tahoma"/>
              </a:rPr>
              <a:t>.  Command            الأمر</a:t>
            </a:r>
            <a:endParaRPr/>
          </a:p>
        </p:txBody>
      </p:sp>
      <p:sp>
        <p:nvSpPr>
          <p:cNvPr id="3279" name="Google Shape;3279;p13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3" name="Shape 3283"/>
        <p:cNvGrpSpPr/>
        <p:nvPr/>
      </p:nvGrpSpPr>
      <p:grpSpPr>
        <a:xfrm>
          <a:off x="0" y="0"/>
          <a:ext cx="0" cy="0"/>
          <a:chOff x="0" y="0"/>
          <a:chExt cx="0" cy="0"/>
        </a:xfrm>
      </p:grpSpPr>
      <p:sp>
        <p:nvSpPr>
          <p:cNvPr id="3284" name="Google Shape;3284;p13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285" name="Google Shape;3285;p137"/>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Active &amp; Passive</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 المبني للمعلوم و المبني للمجهول</a:t>
            </a:r>
            <a:endParaRPr/>
          </a:p>
        </p:txBody>
      </p:sp>
      <p:sp>
        <p:nvSpPr>
          <p:cNvPr id="3286" name="Google Shape;3286;p137"/>
          <p:cNvSpPr txBox="1"/>
          <p:nvPr>
            <p:ph idx="1" type="body"/>
          </p:nvPr>
        </p:nvSpPr>
        <p:spPr>
          <a:xfrm>
            <a:off x="2057400" y="2133600"/>
            <a:ext cx="6589712" cy="354012"/>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قد تكون الجملة المراد تحويلها إلى المبني للمجهول منفية أو سؤالاً مذيلاً لذا يجب المحافظة على صيغة هذا السؤال أو التذييل عند التحويل إلى المبني للمجهول.</a:t>
            </a:r>
            <a:endParaRPr/>
          </a:p>
          <a:p>
            <a:pPr indent="-342900" lvl="0" marL="342900" marR="0" rtl="1" algn="r">
              <a:lnSpc>
                <a:spcPct val="100000"/>
              </a:lnSpc>
              <a:spcBef>
                <a:spcPts val="360"/>
              </a:spcBef>
              <a:spcAft>
                <a:spcPts val="0"/>
              </a:spcAft>
              <a:buClr>
                <a:schemeClr val="dk2"/>
              </a:buClr>
              <a:buFont typeface="Verdana"/>
              <a:buNone/>
            </a:pPr>
            <a:r>
              <a:rPr b="1" i="0" lang="en-US" sz="1800" u="sng" cap="none" strike="noStrike">
                <a:solidFill>
                  <a:schemeClr val="dk1"/>
                </a:solidFill>
                <a:latin typeface="Verdana"/>
                <a:ea typeface="Verdana"/>
                <a:cs typeface="Verdana"/>
                <a:sym typeface="Verdana"/>
              </a:rPr>
              <a:t>أمثلـــــــــــــــــــة</a:t>
            </a:r>
            <a:endParaRPr b="1" i="0" sz="18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3287" name="Google Shape;3287;p137"/>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288" name="Google Shape;3288;p13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289" name="Google Shape;3289;p137"/>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nvGrpSpPr>
          <p:cNvPr id="3290" name="Google Shape;3290;p137"/>
          <p:cNvGrpSpPr/>
          <p:nvPr/>
        </p:nvGrpSpPr>
        <p:grpSpPr>
          <a:xfrm>
            <a:off x="990600" y="3124200"/>
            <a:ext cx="7696200" cy="2384425"/>
            <a:chOff x="990600" y="3124200"/>
            <a:chExt cx="7696200" cy="2384425"/>
          </a:xfrm>
        </p:grpSpPr>
        <p:sp>
          <p:nvSpPr>
            <p:cNvPr id="3291" name="Google Shape;3291;p137"/>
            <p:cNvSpPr txBox="1"/>
            <p:nvPr/>
          </p:nvSpPr>
          <p:spPr>
            <a:xfrm>
              <a:off x="4876800" y="3898900"/>
              <a:ext cx="3810000"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Those novels were written by Dickens, weren’t they?</a:t>
              </a:r>
              <a:endParaRPr/>
            </a:p>
          </p:txBody>
        </p:sp>
        <p:sp>
          <p:nvSpPr>
            <p:cNvPr id="3292" name="Google Shape;3292;p137"/>
            <p:cNvSpPr txBox="1"/>
            <p:nvPr/>
          </p:nvSpPr>
          <p:spPr>
            <a:xfrm>
              <a:off x="990600" y="3898900"/>
              <a:ext cx="3886200"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Dickens wrote those novels, didn’t he?</a:t>
              </a:r>
              <a:endParaRPr/>
            </a:p>
          </p:txBody>
        </p:sp>
        <p:sp>
          <p:nvSpPr>
            <p:cNvPr id="3293" name="Google Shape;3293;p137"/>
            <p:cNvSpPr txBox="1"/>
            <p:nvPr/>
          </p:nvSpPr>
          <p:spPr>
            <a:xfrm>
              <a:off x="4876800" y="4538662"/>
              <a:ext cx="3810000" cy="969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That play wasn’t written by Dickens, was it?</a:t>
              </a:r>
              <a:endParaRPr/>
            </a:p>
            <a:p>
              <a:pPr indent="0" lvl="0" marL="0" marR="0" rtl="0" algn="l">
                <a:lnSpc>
                  <a:spcPct val="100000"/>
                </a:lnSpc>
                <a:spcBef>
                  <a:spcPts val="0"/>
                </a:spcBef>
                <a:spcAft>
                  <a:spcPts val="0"/>
                </a:spcAft>
                <a:buNone/>
              </a:pPr>
              <a:r>
                <a:t/>
              </a:r>
              <a:endParaRPr/>
            </a:p>
          </p:txBody>
        </p:sp>
        <p:sp>
          <p:nvSpPr>
            <p:cNvPr id="3294" name="Google Shape;3294;p137"/>
            <p:cNvSpPr txBox="1"/>
            <p:nvPr/>
          </p:nvSpPr>
          <p:spPr>
            <a:xfrm>
              <a:off x="990600" y="4538662"/>
              <a:ext cx="3886200" cy="969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Dickens didn’t write that play, did he?</a:t>
              </a:r>
              <a:endParaRPr/>
            </a:p>
          </p:txBody>
        </p:sp>
        <p:sp>
          <p:nvSpPr>
            <p:cNvPr id="3295" name="Google Shape;3295;p137"/>
            <p:cNvSpPr txBox="1"/>
            <p:nvPr/>
          </p:nvSpPr>
          <p:spPr>
            <a:xfrm>
              <a:off x="4876800" y="3508375"/>
              <a:ext cx="3810000" cy="3905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Letters are not written (by Ali).</a:t>
              </a:r>
              <a:endParaRPr/>
            </a:p>
          </p:txBody>
        </p:sp>
        <p:sp>
          <p:nvSpPr>
            <p:cNvPr id="3296" name="Google Shape;3296;p137"/>
            <p:cNvSpPr txBox="1"/>
            <p:nvPr/>
          </p:nvSpPr>
          <p:spPr>
            <a:xfrm>
              <a:off x="990600" y="3508375"/>
              <a:ext cx="3886200" cy="3905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Ali </a:t>
              </a:r>
              <a:r>
                <a:rPr b="0" i="0" lang="en-US" sz="1800" u="none" cap="none" strike="noStrike">
                  <a:solidFill>
                    <a:srgbClr val="CC3300"/>
                  </a:solidFill>
                  <a:latin typeface="Verdana"/>
                  <a:ea typeface="Verdana"/>
                  <a:cs typeface="Verdana"/>
                  <a:sym typeface="Verdana"/>
                </a:rPr>
                <a:t>does not</a:t>
              </a:r>
              <a:r>
                <a:rPr b="0" i="0" lang="en-US" sz="1800" u="none" cap="none" strike="noStrike">
                  <a:solidFill>
                    <a:schemeClr val="dk1"/>
                  </a:solidFill>
                  <a:latin typeface="Verdana"/>
                  <a:ea typeface="Verdana"/>
                  <a:cs typeface="Verdana"/>
                  <a:sym typeface="Verdana"/>
                </a:rPr>
                <a:t> write letters</a:t>
              </a:r>
              <a:endParaRPr/>
            </a:p>
          </p:txBody>
        </p:sp>
        <p:sp>
          <p:nvSpPr>
            <p:cNvPr id="3297" name="Google Shape;3297;p137"/>
            <p:cNvSpPr txBox="1"/>
            <p:nvPr/>
          </p:nvSpPr>
          <p:spPr>
            <a:xfrm>
              <a:off x="4876800" y="3124200"/>
              <a:ext cx="3810000" cy="3841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800" u="none" cap="none" strike="noStrike">
                  <a:solidFill>
                    <a:srgbClr val="0000CC"/>
                  </a:solidFill>
                  <a:latin typeface="Verdana"/>
                  <a:ea typeface="Verdana"/>
                  <a:cs typeface="Verdana"/>
                  <a:sym typeface="Verdana"/>
                </a:rPr>
                <a:t>مبني للمجهول</a:t>
              </a:r>
              <a:r>
                <a:rPr b="1" i="0" lang="en-US" sz="1800" u="none" cap="none" strike="noStrike">
                  <a:solidFill>
                    <a:srgbClr val="FFFF00"/>
                  </a:solidFill>
                  <a:latin typeface="Verdana"/>
                  <a:ea typeface="Verdana"/>
                  <a:cs typeface="Verdana"/>
                  <a:sym typeface="Verdana"/>
                </a:rPr>
                <a:t> </a:t>
              </a:r>
              <a:r>
                <a:rPr b="1" i="0" lang="en-US" sz="1800" u="none" cap="none" strike="noStrike">
                  <a:solidFill>
                    <a:srgbClr val="0000CC"/>
                  </a:solidFill>
                  <a:latin typeface="Verdana"/>
                  <a:ea typeface="Verdana"/>
                  <a:cs typeface="Verdana"/>
                  <a:sym typeface="Verdana"/>
                </a:rPr>
                <a:t>Passive</a:t>
              </a:r>
              <a:r>
                <a:rPr b="1" i="0" lang="en-US" sz="1800" u="none" cap="none" strike="noStrike">
                  <a:solidFill>
                    <a:srgbClr val="FFFF00"/>
                  </a:solidFill>
                  <a:latin typeface="Verdana"/>
                  <a:ea typeface="Verdana"/>
                  <a:cs typeface="Verdana"/>
                  <a:sym typeface="Verdana"/>
                </a:rPr>
                <a:t> </a:t>
              </a:r>
              <a:endParaRPr/>
            </a:p>
          </p:txBody>
        </p:sp>
        <p:sp>
          <p:nvSpPr>
            <p:cNvPr id="3298" name="Google Shape;3298;p137"/>
            <p:cNvSpPr txBox="1"/>
            <p:nvPr/>
          </p:nvSpPr>
          <p:spPr>
            <a:xfrm>
              <a:off x="990600" y="3124200"/>
              <a:ext cx="3886200" cy="3841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800" u="none" cap="none" strike="noStrike">
                  <a:solidFill>
                    <a:srgbClr val="0000CC"/>
                  </a:solidFill>
                  <a:latin typeface="Verdana"/>
                  <a:ea typeface="Verdana"/>
                  <a:cs typeface="Verdana"/>
                  <a:sym typeface="Verdana"/>
                </a:rPr>
                <a:t>مبني للمعلوم Active</a:t>
              </a:r>
              <a:r>
                <a:rPr b="1" i="0" lang="en-US" sz="1800" u="none" cap="none" strike="noStrike">
                  <a:solidFill>
                    <a:srgbClr val="FFFF00"/>
                  </a:solidFill>
                  <a:latin typeface="Verdana"/>
                  <a:ea typeface="Verdana"/>
                  <a:cs typeface="Verdana"/>
                  <a:sym typeface="Verdana"/>
                </a:rPr>
                <a:t> </a:t>
              </a:r>
              <a:endParaRPr/>
            </a:p>
          </p:txBody>
        </p:sp>
        <p:cxnSp>
          <p:nvCxnSpPr>
            <p:cNvPr id="3299" name="Google Shape;3299;p137"/>
            <p:cNvCxnSpPr/>
            <p:nvPr/>
          </p:nvCxnSpPr>
          <p:spPr>
            <a:xfrm>
              <a:off x="990600" y="3124200"/>
              <a:ext cx="7696200" cy="0"/>
            </a:xfrm>
            <a:prstGeom prst="straightConnector1">
              <a:avLst/>
            </a:prstGeom>
            <a:noFill/>
            <a:ln cap="sq" cmpd="sng" w="28575">
              <a:solidFill>
                <a:schemeClr val="dk1"/>
              </a:solidFill>
              <a:prstDash val="solid"/>
              <a:miter lim="8000"/>
              <a:headEnd len="sm" w="sm" type="none"/>
              <a:tailEnd len="sm" w="sm" type="none"/>
            </a:ln>
          </p:spPr>
        </p:cxnSp>
        <p:cxnSp>
          <p:nvCxnSpPr>
            <p:cNvPr id="3300" name="Google Shape;3300;p137"/>
            <p:cNvCxnSpPr/>
            <p:nvPr/>
          </p:nvCxnSpPr>
          <p:spPr>
            <a:xfrm>
              <a:off x="990600" y="3508375"/>
              <a:ext cx="7696200" cy="0"/>
            </a:xfrm>
            <a:prstGeom prst="straightConnector1">
              <a:avLst/>
            </a:prstGeom>
            <a:noFill/>
            <a:ln cap="rnd" cmpd="sng" w="12700">
              <a:solidFill>
                <a:schemeClr val="dk1"/>
              </a:solidFill>
              <a:prstDash val="solid"/>
              <a:miter lim="8000"/>
              <a:headEnd len="sm" w="sm" type="none"/>
              <a:tailEnd len="sm" w="sm" type="none"/>
            </a:ln>
          </p:spPr>
        </p:cxnSp>
        <p:cxnSp>
          <p:nvCxnSpPr>
            <p:cNvPr id="3301" name="Google Shape;3301;p137"/>
            <p:cNvCxnSpPr/>
            <p:nvPr/>
          </p:nvCxnSpPr>
          <p:spPr>
            <a:xfrm>
              <a:off x="990600" y="5508625"/>
              <a:ext cx="7696200" cy="0"/>
            </a:xfrm>
            <a:prstGeom prst="straightConnector1">
              <a:avLst/>
            </a:prstGeom>
            <a:noFill/>
            <a:ln cap="sq" cmpd="sng" w="28575">
              <a:solidFill>
                <a:schemeClr val="dk1"/>
              </a:solidFill>
              <a:prstDash val="solid"/>
              <a:miter lim="8000"/>
              <a:headEnd len="sm" w="sm" type="none"/>
              <a:tailEnd len="sm" w="sm" type="none"/>
            </a:ln>
          </p:spPr>
        </p:cxnSp>
        <p:cxnSp>
          <p:nvCxnSpPr>
            <p:cNvPr id="3302" name="Google Shape;3302;p137"/>
            <p:cNvCxnSpPr/>
            <p:nvPr/>
          </p:nvCxnSpPr>
          <p:spPr>
            <a:xfrm>
              <a:off x="990600" y="3124200"/>
              <a:ext cx="0" cy="2384425"/>
            </a:xfrm>
            <a:prstGeom prst="straightConnector1">
              <a:avLst/>
            </a:prstGeom>
            <a:noFill/>
            <a:ln cap="sq" cmpd="sng" w="28575">
              <a:solidFill>
                <a:schemeClr val="dk1"/>
              </a:solidFill>
              <a:prstDash val="solid"/>
              <a:miter lim="8000"/>
              <a:headEnd len="sm" w="sm" type="none"/>
              <a:tailEnd len="sm" w="sm" type="none"/>
            </a:ln>
          </p:spPr>
        </p:cxnSp>
        <p:cxnSp>
          <p:nvCxnSpPr>
            <p:cNvPr id="3303" name="Google Shape;3303;p137"/>
            <p:cNvCxnSpPr/>
            <p:nvPr/>
          </p:nvCxnSpPr>
          <p:spPr>
            <a:xfrm>
              <a:off x="4876800" y="3124200"/>
              <a:ext cx="0" cy="2384425"/>
            </a:xfrm>
            <a:prstGeom prst="straightConnector1">
              <a:avLst/>
            </a:prstGeom>
            <a:noFill/>
            <a:ln cap="rnd" cmpd="sng" w="12700">
              <a:solidFill>
                <a:schemeClr val="dk1"/>
              </a:solidFill>
              <a:prstDash val="solid"/>
              <a:miter lim="8000"/>
              <a:headEnd len="sm" w="sm" type="none"/>
              <a:tailEnd len="sm" w="sm" type="none"/>
            </a:ln>
          </p:spPr>
        </p:cxnSp>
        <p:cxnSp>
          <p:nvCxnSpPr>
            <p:cNvPr id="3304" name="Google Shape;3304;p137"/>
            <p:cNvCxnSpPr/>
            <p:nvPr/>
          </p:nvCxnSpPr>
          <p:spPr>
            <a:xfrm>
              <a:off x="8686800" y="3124200"/>
              <a:ext cx="0" cy="2384425"/>
            </a:xfrm>
            <a:prstGeom prst="straightConnector1">
              <a:avLst/>
            </a:prstGeom>
            <a:noFill/>
            <a:ln cap="sq" cmpd="sng" w="28575">
              <a:solidFill>
                <a:schemeClr val="dk1"/>
              </a:solidFill>
              <a:prstDash val="solid"/>
              <a:miter lim="8000"/>
              <a:headEnd len="sm" w="sm" type="none"/>
              <a:tailEnd len="sm" w="sm" type="none"/>
            </a:ln>
          </p:spPr>
        </p:cxnSp>
        <p:cxnSp>
          <p:nvCxnSpPr>
            <p:cNvPr id="3305" name="Google Shape;3305;p137"/>
            <p:cNvCxnSpPr/>
            <p:nvPr/>
          </p:nvCxnSpPr>
          <p:spPr>
            <a:xfrm>
              <a:off x="990600" y="3898900"/>
              <a:ext cx="7696200" cy="0"/>
            </a:xfrm>
            <a:prstGeom prst="straightConnector1">
              <a:avLst/>
            </a:prstGeom>
            <a:noFill/>
            <a:ln cap="rnd" cmpd="sng" w="12700">
              <a:solidFill>
                <a:schemeClr val="dk1"/>
              </a:solidFill>
              <a:prstDash val="solid"/>
              <a:miter lim="8000"/>
              <a:headEnd len="sm" w="sm" type="none"/>
              <a:tailEnd len="sm" w="sm" type="none"/>
            </a:ln>
          </p:spPr>
        </p:cxnSp>
        <p:cxnSp>
          <p:nvCxnSpPr>
            <p:cNvPr id="3306" name="Google Shape;3306;p137"/>
            <p:cNvCxnSpPr/>
            <p:nvPr/>
          </p:nvCxnSpPr>
          <p:spPr>
            <a:xfrm>
              <a:off x="990600" y="4538662"/>
              <a:ext cx="7696200" cy="0"/>
            </a:xfrm>
            <a:prstGeom prst="straightConnector1">
              <a:avLst/>
            </a:prstGeom>
            <a:noFill/>
            <a:ln cap="rnd" cmpd="sng" w="12700">
              <a:solidFill>
                <a:schemeClr val="dk1"/>
              </a:solidFill>
              <a:prstDash val="solid"/>
              <a:miter lim="8000"/>
              <a:headEnd len="sm" w="sm" type="none"/>
              <a:tailEnd len="sm" w="sm" type="none"/>
            </a:ln>
          </p:spPr>
        </p:cxnSp>
      </p:grpSp>
      <p:sp>
        <p:nvSpPr>
          <p:cNvPr id="3307" name="Google Shape;3307;p137"/>
          <p:cNvSpPr/>
          <p:nvPr/>
        </p:nvSpPr>
        <p:spPr>
          <a:xfrm>
            <a:off x="2895600" y="1524000"/>
            <a:ext cx="40386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ملاحظـــــــــــــــــــــــة</a:t>
            </a:r>
            <a:endParaRPr/>
          </a:p>
        </p:txBody>
      </p:sp>
      <p:sp>
        <p:nvSpPr>
          <p:cNvPr id="3308" name="Google Shape;3308;p13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12" name="Shape 3312"/>
        <p:cNvGrpSpPr/>
        <p:nvPr/>
      </p:nvGrpSpPr>
      <p:grpSpPr>
        <a:xfrm>
          <a:off x="0" y="0"/>
          <a:ext cx="0" cy="0"/>
          <a:chOff x="0" y="0"/>
          <a:chExt cx="0" cy="0"/>
        </a:xfrm>
      </p:grpSpPr>
      <p:sp>
        <p:nvSpPr>
          <p:cNvPr id="3313" name="Google Shape;3313;p13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314" name="Google Shape;3314;p138"/>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1" i="0" lang="en-US" sz="2800" u="none" cap="none" strike="noStrike">
                <a:solidFill>
                  <a:schemeClr val="hlink"/>
                </a:solidFill>
                <a:latin typeface="Arial"/>
                <a:ea typeface="Arial"/>
                <a:cs typeface="Arial"/>
                <a:sym typeface="Arial"/>
              </a:rPr>
              <a:t>Prepositions</a:t>
            </a:r>
            <a:br>
              <a:rPr b="1" i="0" lang="en-US" sz="2800" u="none" cap="none" strike="noStrike">
                <a:solidFill>
                  <a:schemeClr val="hlink"/>
                </a:solidFill>
                <a:latin typeface="Arial"/>
                <a:ea typeface="Arial"/>
                <a:cs typeface="Arial"/>
                <a:sym typeface="Arial"/>
              </a:rPr>
            </a:br>
            <a:r>
              <a:rPr b="1" i="0" lang="en-US" sz="2800" u="none" cap="none" strike="noStrike">
                <a:solidFill>
                  <a:schemeClr val="hlink"/>
                </a:solidFill>
                <a:latin typeface="Arial"/>
                <a:ea typeface="Arial"/>
                <a:cs typeface="Arial"/>
                <a:sym typeface="Arial"/>
              </a:rPr>
              <a:t> حروف الجر</a:t>
            </a:r>
            <a:endParaRPr/>
          </a:p>
        </p:txBody>
      </p:sp>
      <p:sp>
        <p:nvSpPr>
          <p:cNvPr id="3315" name="Google Shape;3315;p138"/>
          <p:cNvSpPr txBox="1"/>
          <p:nvPr>
            <p:ph idx="1" type="body"/>
          </p:nvPr>
        </p:nvSpPr>
        <p:spPr>
          <a:xfrm>
            <a:off x="990600" y="1600200"/>
            <a:ext cx="7504112" cy="3544887"/>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80000"/>
              </a:lnSpc>
              <a:spcBef>
                <a:spcPts val="0"/>
              </a:spcBef>
              <a:spcAft>
                <a:spcPts val="0"/>
              </a:spcAft>
              <a:buClr>
                <a:schemeClr val="dk2"/>
              </a:buClr>
              <a:buFont typeface="Verdana"/>
              <a:buNone/>
            </a:pPr>
            <a:r>
              <a:rPr b="1" i="0" lang="en-US" sz="2600" u="none" cap="none" strike="noStrike">
                <a:solidFill>
                  <a:schemeClr val="hlink"/>
                </a:solidFill>
                <a:latin typeface="Verdana"/>
                <a:ea typeface="Verdana"/>
                <a:cs typeface="Verdana"/>
                <a:sym typeface="Verdana"/>
              </a:rPr>
              <a:t>حروف الجر كثيرة و متشابكة، فقد يكون للحرف الواحد أكثر من معنى وذلك حسب موقعه في الجملة. و الطريقة المثلى لتعلم حروف الجر هي التدرب عليها من خلال جمل و ليست كحروف منفصلة.</a:t>
            </a:r>
            <a:endParaRPr/>
          </a:p>
          <a:p>
            <a:pPr indent="-289560" lvl="0" marL="342900" marR="0" rtl="1" algn="r">
              <a:lnSpc>
                <a:spcPct val="100000"/>
              </a:lnSpc>
              <a:spcBef>
                <a:spcPts val="240"/>
              </a:spcBef>
              <a:spcAft>
                <a:spcPts val="0"/>
              </a:spcAft>
              <a:buClr>
                <a:schemeClr val="dk2"/>
              </a:buClr>
              <a:buSzPts val="840"/>
              <a:buFont typeface="Verdana"/>
              <a:buNone/>
            </a:pPr>
            <a:r>
              <a:t/>
            </a:r>
            <a:endParaRPr b="1" i="0" sz="1200" u="none" cap="none" strike="noStrike">
              <a:solidFill>
                <a:schemeClr val="dk1"/>
              </a:solidFill>
              <a:latin typeface="Verdana"/>
              <a:ea typeface="Verdana"/>
              <a:cs typeface="Verdana"/>
              <a:sym typeface="Verdana"/>
            </a:endParaRPr>
          </a:p>
          <a:p>
            <a:pPr indent="-342900" lvl="0" marL="342900" marR="0" rtl="1" algn="ctr">
              <a:lnSpc>
                <a:spcPct val="80000"/>
              </a:lnSpc>
              <a:spcBef>
                <a:spcPts val="400"/>
              </a:spcBef>
              <a:spcAft>
                <a:spcPts val="0"/>
              </a:spcAft>
              <a:buClr>
                <a:schemeClr val="dk2"/>
              </a:buClr>
              <a:buFont typeface="Verdana"/>
              <a:buNone/>
            </a:pPr>
            <a:r>
              <a:rPr b="1" i="0" lang="en-US" sz="2000" u="none" cap="none" strike="noStrike">
                <a:solidFill>
                  <a:schemeClr val="dk1"/>
                </a:solidFill>
                <a:latin typeface="Verdana"/>
                <a:ea typeface="Verdana"/>
                <a:cs typeface="Verdana"/>
                <a:sym typeface="Verdana"/>
              </a:rPr>
              <a:t>A preposition shows the relation between the subject and the object. There are also prepositions of time and prepositions of place.</a:t>
            </a:r>
            <a:endParaRPr b="1" i="0" sz="2000" u="none" cap="none" strike="noStrike">
              <a:solidFill>
                <a:schemeClr val="dk1"/>
              </a:solidFill>
              <a:latin typeface="Verdana"/>
              <a:ea typeface="Verdana"/>
              <a:cs typeface="Verdana"/>
              <a:sym typeface="Verdana"/>
            </a:endParaRPr>
          </a:p>
          <a:p>
            <a:pPr indent="-267335" lvl="0" marL="342900" marR="0" rtl="1" algn="r">
              <a:lnSpc>
                <a:spcPct val="100000"/>
              </a:lnSpc>
              <a:spcBef>
                <a:spcPts val="340"/>
              </a:spcBef>
              <a:spcAft>
                <a:spcPts val="0"/>
              </a:spcAft>
              <a:buClr>
                <a:schemeClr val="dk2"/>
              </a:buClr>
              <a:buSzPts val="1190"/>
              <a:buFont typeface="Verdana"/>
              <a:buNone/>
            </a:pPr>
            <a:r>
              <a:t/>
            </a:r>
            <a:endParaRPr b="1" i="0" sz="1700" u="none" cap="none" strike="noStrike">
              <a:solidFill>
                <a:schemeClr val="dk1"/>
              </a:solidFill>
              <a:latin typeface="Verdana"/>
              <a:ea typeface="Verdana"/>
              <a:cs typeface="Verdana"/>
              <a:sym typeface="Verdana"/>
            </a:endParaRPr>
          </a:p>
          <a:p>
            <a:pPr indent="-342900" lvl="0" marL="342900" marR="0" rtl="1" algn="ctr">
              <a:lnSpc>
                <a:spcPct val="80000"/>
              </a:lnSpc>
              <a:spcBef>
                <a:spcPts val="400"/>
              </a:spcBef>
              <a:spcAft>
                <a:spcPts val="0"/>
              </a:spcAft>
              <a:buClr>
                <a:schemeClr val="dk2"/>
              </a:buClr>
              <a:buFont typeface="Verdana"/>
              <a:buNone/>
            </a:pPr>
            <a:r>
              <a:rPr b="1" i="0" lang="en-US" sz="2000" u="none" cap="none" strike="noStrike">
                <a:solidFill>
                  <a:schemeClr val="dk1"/>
                </a:solidFill>
                <a:latin typeface="Verdana"/>
                <a:ea typeface="Verdana"/>
                <a:cs typeface="Verdana"/>
                <a:sym typeface="Verdana"/>
              </a:rPr>
              <a:t>تدل حروف الجر على العلاقة بين الفاعل و المفعول به و يوجد أيضاً حروف جر دالة على الزمن و حروف جر دالة على المكان. </a:t>
            </a:r>
            <a:endParaRPr/>
          </a:p>
          <a:p>
            <a:pPr indent="-254000" lvl="0" marL="342900" marR="0" rtl="1" algn="r">
              <a:lnSpc>
                <a:spcPct val="100000"/>
              </a:lnSpc>
              <a:spcBef>
                <a:spcPts val="400"/>
              </a:spcBef>
              <a:spcAft>
                <a:spcPts val="0"/>
              </a:spcAft>
              <a:buClr>
                <a:schemeClr val="dk2"/>
              </a:buClr>
              <a:buSzPts val="1400"/>
              <a:buFont typeface="Verdana"/>
              <a:buNone/>
            </a:pPr>
            <a:r>
              <a:t/>
            </a:r>
            <a:endParaRPr b="1" i="0" sz="2000" u="none" cap="none" strike="noStrike">
              <a:solidFill>
                <a:schemeClr val="dk1"/>
              </a:solidFill>
              <a:latin typeface="Verdana"/>
              <a:ea typeface="Verdana"/>
              <a:cs typeface="Verdana"/>
              <a:sym typeface="Verdana"/>
            </a:endParaRPr>
          </a:p>
          <a:p>
            <a:pPr indent="-342900" lvl="0" marL="342900" marR="0" rtl="1" algn="r">
              <a:lnSpc>
                <a:spcPct val="8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       </a:t>
            </a:r>
            <a:endParaRPr/>
          </a:p>
          <a:p>
            <a:pPr indent="-267335" lvl="0" marL="342900" marR="0" rtl="1" algn="r">
              <a:lnSpc>
                <a:spcPct val="100000"/>
              </a:lnSpc>
              <a:spcBef>
                <a:spcPts val="340"/>
              </a:spcBef>
              <a:spcAft>
                <a:spcPts val="0"/>
              </a:spcAft>
              <a:buClr>
                <a:schemeClr val="dk2"/>
              </a:buClr>
              <a:buSzPts val="1190"/>
              <a:buFont typeface="Verdana"/>
              <a:buNone/>
            </a:pPr>
            <a:r>
              <a:t/>
            </a:r>
            <a:endParaRPr b="1" i="0" sz="17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3316" name="Google Shape;3316;p13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317" name="Google Shape;3317;p138"/>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318" name="Google Shape;3318;p13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22" name="Shape 3322"/>
        <p:cNvGrpSpPr/>
        <p:nvPr/>
      </p:nvGrpSpPr>
      <p:grpSpPr>
        <a:xfrm>
          <a:off x="0" y="0"/>
          <a:ext cx="0" cy="0"/>
          <a:chOff x="0" y="0"/>
          <a:chExt cx="0" cy="0"/>
        </a:xfrm>
      </p:grpSpPr>
      <p:sp>
        <p:nvSpPr>
          <p:cNvPr id="3323" name="Google Shape;3323;p13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324" name="Google Shape;3324;p139"/>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Use of Prepositions</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 استخدام حروف الجر</a:t>
            </a:r>
            <a:endParaRPr/>
          </a:p>
        </p:txBody>
      </p:sp>
      <p:grpSp>
        <p:nvGrpSpPr>
          <p:cNvPr id="3325" name="Google Shape;3325;p139"/>
          <p:cNvGrpSpPr/>
          <p:nvPr/>
        </p:nvGrpSpPr>
        <p:grpSpPr>
          <a:xfrm>
            <a:off x="3657600" y="6248400"/>
            <a:ext cx="2514600" cy="381000"/>
            <a:chOff x="3657600" y="6248400"/>
            <a:chExt cx="2514600" cy="381000"/>
          </a:xfrm>
        </p:grpSpPr>
        <p:sp>
          <p:nvSpPr>
            <p:cNvPr id="3326" name="Google Shape;3326;p13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327" name="Google Shape;3327;p139"/>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328" name="Google Shape;3328;p139"/>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3329" name="Google Shape;3329;p139"/>
          <p:cNvGrpSpPr/>
          <p:nvPr/>
        </p:nvGrpSpPr>
        <p:grpSpPr>
          <a:xfrm>
            <a:off x="1066800" y="1600200"/>
            <a:ext cx="7616825" cy="3760787"/>
            <a:chOff x="1066800" y="1600200"/>
            <a:chExt cx="7616825" cy="3760787"/>
          </a:xfrm>
        </p:grpSpPr>
        <p:sp>
          <p:nvSpPr>
            <p:cNvPr id="3330" name="Google Shape;3330;p139"/>
            <p:cNvSpPr txBox="1"/>
            <p:nvPr/>
          </p:nvSpPr>
          <p:spPr>
            <a:xfrm>
              <a:off x="5607050" y="4843462"/>
              <a:ext cx="3076575" cy="5175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tea is </a:t>
              </a:r>
              <a:r>
                <a:rPr b="1" i="0" lang="en-US" sz="1800" u="none" cap="none" strike="noStrike">
                  <a:solidFill>
                    <a:srgbClr val="0000CC"/>
                  </a:solidFill>
                  <a:latin typeface="Verdana"/>
                  <a:ea typeface="Verdana"/>
                  <a:cs typeface="Verdana"/>
                  <a:sym typeface="Verdana"/>
                </a:rPr>
                <a:t>on</a:t>
              </a:r>
              <a:r>
                <a:rPr b="0" i="0" lang="en-US" sz="1800" u="none" cap="none" strike="noStrike">
                  <a:solidFill>
                    <a:srgbClr val="0000CC"/>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the table.</a:t>
              </a:r>
              <a:endParaRPr/>
            </a:p>
          </p:txBody>
        </p:sp>
        <p:sp>
          <p:nvSpPr>
            <p:cNvPr id="3331" name="Google Shape;3331;p139"/>
            <p:cNvSpPr txBox="1"/>
            <p:nvPr/>
          </p:nvSpPr>
          <p:spPr>
            <a:xfrm>
              <a:off x="2590800" y="4843462"/>
              <a:ext cx="3016250" cy="5175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بمعنى فوق  To mean above </a:t>
              </a:r>
              <a:endParaRPr/>
            </a:p>
          </p:txBody>
        </p:sp>
        <p:sp>
          <p:nvSpPr>
            <p:cNvPr id="3332" name="Google Shape;3332;p139"/>
            <p:cNvSpPr txBox="1"/>
            <p:nvPr/>
          </p:nvSpPr>
          <p:spPr>
            <a:xfrm>
              <a:off x="1066800" y="4843462"/>
              <a:ext cx="1524000" cy="51752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333" name="Google Shape;3333;p139"/>
            <p:cNvSpPr txBox="1"/>
            <p:nvPr/>
          </p:nvSpPr>
          <p:spPr>
            <a:xfrm>
              <a:off x="5607050" y="4203700"/>
              <a:ext cx="3076575"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I will travel </a:t>
              </a:r>
              <a:r>
                <a:rPr b="1" i="0" lang="en-US" sz="1800" u="none" cap="none" strike="noStrike">
                  <a:solidFill>
                    <a:srgbClr val="0000CC"/>
                  </a:solidFill>
                  <a:latin typeface="Verdana"/>
                  <a:ea typeface="Verdana"/>
                  <a:cs typeface="Verdana"/>
                  <a:sym typeface="Verdana"/>
                </a:rPr>
                <a:t>on</a:t>
              </a:r>
              <a:r>
                <a:rPr b="0" i="0" lang="en-US" sz="1800" u="none" cap="none" strike="noStrike">
                  <a:solidFill>
                    <a:srgbClr val="0000CC"/>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the National Day.</a:t>
              </a:r>
              <a:endParaRPr/>
            </a:p>
          </p:txBody>
        </p:sp>
        <p:sp>
          <p:nvSpPr>
            <p:cNvPr id="3334" name="Google Shape;3334;p139"/>
            <p:cNvSpPr txBox="1"/>
            <p:nvPr/>
          </p:nvSpPr>
          <p:spPr>
            <a:xfrm>
              <a:off x="2590800" y="4203700"/>
              <a:ext cx="3016250"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أيام خاصة  Special days </a:t>
              </a:r>
              <a:endParaRPr/>
            </a:p>
          </p:txBody>
        </p:sp>
        <p:sp>
          <p:nvSpPr>
            <p:cNvPr id="3335" name="Google Shape;3335;p139"/>
            <p:cNvSpPr txBox="1"/>
            <p:nvPr/>
          </p:nvSpPr>
          <p:spPr>
            <a:xfrm>
              <a:off x="1066800" y="4203700"/>
              <a:ext cx="1524000" cy="639762"/>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336" name="Google Shape;3336;p139"/>
            <p:cNvSpPr txBox="1"/>
            <p:nvPr/>
          </p:nvSpPr>
          <p:spPr>
            <a:xfrm>
              <a:off x="5607050" y="3563937"/>
              <a:ext cx="3076575"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My birthday is </a:t>
              </a:r>
              <a:r>
                <a:rPr b="1" i="0" lang="en-US" sz="1800" u="none" cap="none" strike="noStrike">
                  <a:solidFill>
                    <a:srgbClr val="0000CC"/>
                  </a:solidFill>
                  <a:latin typeface="Verdana"/>
                  <a:ea typeface="Verdana"/>
                  <a:cs typeface="Verdana"/>
                  <a:sym typeface="Verdana"/>
                </a:rPr>
                <a:t>on</a:t>
              </a:r>
              <a:r>
                <a:rPr b="0" i="0" lang="en-US" sz="1800" u="none" cap="none" strike="noStrike">
                  <a:solidFill>
                    <a:srgbClr val="0000CC"/>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June 10.</a:t>
              </a:r>
              <a:endParaRPr/>
            </a:p>
          </p:txBody>
        </p:sp>
        <p:sp>
          <p:nvSpPr>
            <p:cNvPr id="3337" name="Google Shape;3337;p139"/>
            <p:cNvSpPr txBox="1"/>
            <p:nvPr/>
          </p:nvSpPr>
          <p:spPr>
            <a:xfrm>
              <a:off x="2590800" y="3563937"/>
              <a:ext cx="3016250"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Afternoon, evening, التاريخ date </a:t>
              </a:r>
              <a:endParaRPr/>
            </a:p>
          </p:txBody>
        </p:sp>
        <p:sp>
          <p:nvSpPr>
            <p:cNvPr id="3338" name="Google Shape;3338;p139"/>
            <p:cNvSpPr txBox="1"/>
            <p:nvPr/>
          </p:nvSpPr>
          <p:spPr>
            <a:xfrm>
              <a:off x="1066800" y="3563937"/>
              <a:ext cx="1524000" cy="639762"/>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339" name="Google Shape;3339;p139"/>
            <p:cNvSpPr txBox="1"/>
            <p:nvPr/>
          </p:nvSpPr>
          <p:spPr>
            <a:xfrm>
              <a:off x="5607050" y="2924175"/>
              <a:ext cx="3076575"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800" u="none" cap="none" strike="noStrike">
                  <a:solidFill>
                    <a:srgbClr val="0000CC"/>
                  </a:solidFill>
                  <a:latin typeface="Verdana"/>
                  <a:ea typeface="Verdana"/>
                  <a:cs typeface="Verdana"/>
                  <a:sym typeface="Verdana"/>
                </a:rPr>
                <a:t>On</a:t>
              </a:r>
              <a:r>
                <a:rPr b="0" i="0" lang="en-US" sz="1800" u="none" cap="none" strike="noStrike">
                  <a:solidFill>
                    <a:srgbClr val="0000CC"/>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Friday morning</a:t>
              </a:r>
              <a:endParaRPr/>
            </a:p>
          </p:txBody>
        </p:sp>
        <p:sp>
          <p:nvSpPr>
            <p:cNvPr id="3340" name="Google Shape;3340;p139"/>
            <p:cNvSpPr txBox="1"/>
            <p:nvPr/>
          </p:nvSpPr>
          <p:spPr>
            <a:xfrm>
              <a:off x="2590800" y="2924175"/>
              <a:ext cx="3016250"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Day + morning, night الأيام + الفترة   </a:t>
              </a:r>
              <a:endParaRPr/>
            </a:p>
          </p:txBody>
        </p:sp>
        <p:sp>
          <p:nvSpPr>
            <p:cNvPr id="3341" name="Google Shape;3341;p139"/>
            <p:cNvSpPr txBox="1"/>
            <p:nvPr/>
          </p:nvSpPr>
          <p:spPr>
            <a:xfrm>
              <a:off x="1066800" y="2924175"/>
              <a:ext cx="1524000" cy="639762"/>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342" name="Google Shape;3342;p139"/>
            <p:cNvSpPr txBox="1"/>
            <p:nvPr/>
          </p:nvSpPr>
          <p:spPr>
            <a:xfrm>
              <a:off x="5607050" y="2406650"/>
              <a:ext cx="3076575" cy="5175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800" u="none" cap="none" strike="noStrike">
                  <a:solidFill>
                    <a:srgbClr val="0000CC"/>
                  </a:solidFill>
                  <a:latin typeface="Verdana"/>
                  <a:ea typeface="Verdana"/>
                  <a:cs typeface="Verdana"/>
                  <a:sym typeface="Verdana"/>
                </a:rPr>
                <a:t>On</a:t>
              </a:r>
              <a:r>
                <a:rPr b="0" i="0" lang="en-US" sz="1800" u="none" cap="none" strike="noStrike">
                  <a:solidFill>
                    <a:schemeClr val="dk1"/>
                  </a:solidFill>
                  <a:latin typeface="Verdana"/>
                  <a:ea typeface="Verdana"/>
                  <a:cs typeface="Verdana"/>
                  <a:sym typeface="Verdana"/>
                </a:rPr>
                <a:t> Monday</a:t>
              </a:r>
              <a:endParaRPr/>
            </a:p>
          </p:txBody>
        </p:sp>
        <p:sp>
          <p:nvSpPr>
            <p:cNvPr id="3343" name="Google Shape;3343;p139"/>
            <p:cNvSpPr txBox="1"/>
            <p:nvPr/>
          </p:nvSpPr>
          <p:spPr>
            <a:xfrm>
              <a:off x="2590800" y="2406650"/>
              <a:ext cx="3016250" cy="5175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الأيام Days     </a:t>
              </a:r>
              <a:endParaRPr/>
            </a:p>
          </p:txBody>
        </p:sp>
        <p:sp>
          <p:nvSpPr>
            <p:cNvPr id="3344" name="Google Shape;3344;p139"/>
            <p:cNvSpPr txBox="1"/>
            <p:nvPr/>
          </p:nvSpPr>
          <p:spPr>
            <a:xfrm>
              <a:off x="1066800" y="2406650"/>
              <a:ext cx="1524000" cy="5175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2500" u="none" cap="none" strike="noStrike">
                  <a:solidFill>
                    <a:srgbClr val="0000CC"/>
                  </a:solidFill>
                  <a:latin typeface="Verdana"/>
                  <a:ea typeface="Verdana"/>
                  <a:cs typeface="Verdana"/>
                  <a:sym typeface="Verdana"/>
                </a:rPr>
                <a:t>on</a:t>
              </a:r>
              <a:endParaRPr/>
            </a:p>
          </p:txBody>
        </p:sp>
        <p:sp>
          <p:nvSpPr>
            <p:cNvPr id="3345" name="Google Shape;3345;p139"/>
            <p:cNvSpPr txBox="1"/>
            <p:nvPr/>
          </p:nvSpPr>
          <p:spPr>
            <a:xfrm>
              <a:off x="5607050" y="1600200"/>
              <a:ext cx="3076575" cy="8064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مثال Example</a:t>
              </a:r>
              <a:endParaRPr/>
            </a:p>
          </p:txBody>
        </p:sp>
        <p:sp>
          <p:nvSpPr>
            <p:cNvPr id="3346" name="Google Shape;3346;p139"/>
            <p:cNvSpPr txBox="1"/>
            <p:nvPr/>
          </p:nvSpPr>
          <p:spPr>
            <a:xfrm>
              <a:off x="2590800" y="1600200"/>
              <a:ext cx="3016250" cy="8064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الاستخدام Use</a:t>
              </a:r>
              <a:endParaRPr/>
            </a:p>
          </p:txBody>
        </p:sp>
        <p:sp>
          <p:nvSpPr>
            <p:cNvPr id="3347" name="Google Shape;3347;p139"/>
            <p:cNvSpPr txBox="1"/>
            <p:nvPr/>
          </p:nvSpPr>
          <p:spPr>
            <a:xfrm>
              <a:off x="1066800" y="1600200"/>
              <a:ext cx="1524000" cy="8064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Prepositions</a:t>
              </a:r>
              <a:br>
                <a:rPr b="1" i="0" lang="en-US" sz="1500" u="none" cap="none" strike="noStrike">
                  <a:solidFill>
                    <a:schemeClr val="dk1"/>
                  </a:solidFill>
                  <a:latin typeface="Verdana"/>
                  <a:ea typeface="Verdana"/>
                  <a:cs typeface="Verdana"/>
                  <a:sym typeface="Verdana"/>
                </a:rPr>
              </a:br>
              <a:r>
                <a:rPr b="1" i="0" lang="en-US" sz="1500" u="none" cap="none" strike="noStrike">
                  <a:solidFill>
                    <a:schemeClr val="dk1"/>
                  </a:solidFill>
                  <a:latin typeface="Verdana"/>
                  <a:ea typeface="Verdana"/>
                  <a:cs typeface="Verdana"/>
                  <a:sym typeface="Verdana"/>
                </a:rPr>
                <a:t> حروف الجر</a:t>
              </a:r>
              <a:endParaRPr/>
            </a:p>
          </p:txBody>
        </p:sp>
        <p:cxnSp>
          <p:nvCxnSpPr>
            <p:cNvPr id="3348" name="Google Shape;3348;p139"/>
            <p:cNvCxnSpPr/>
            <p:nvPr/>
          </p:nvCxnSpPr>
          <p:spPr>
            <a:xfrm>
              <a:off x="1066800" y="1600200"/>
              <a:ext cx="7616825" cy="0"/>
            </a:xfrm>
            <a:prstGeom prst="straightConnector1">
              <a:avLst/>
            </a:prstGeom>
            <a:noFill/>
            <a:ln cap="sq" cmpd="sng" w="28575">
              <a:solidFill>
                <a:schemeClr val="dk1"/>
              </a:solidFill>
              <a:prstDash val="solid"/>
              <a:miter lim="8000"/>
              <a:headEnd len="sm" w="sm" type="none"/>
              <a:tailEnd len="sm" w="sm" type="none"/>
            </a:ln>
          </p:spPr>
        </p:cxnSp>
        <p:cxnSp>
          <p:nvCxnSpPr>
            <p:cNvPr id="3349" name="Google Shape;3349;p139"/>
            <p:cNvCxnSpPr/>
            <p:nvPr/>
          </p:nvCxnSpPr>
          <p:spPr>
            <a:xfrm>
              <a:off x="1066800" y="2406650"/>
              <a:ext cx="7616825" cy="0"/>
            </a:xfrm>
            <a:prstGeom prst="straightConnector1">
              <a:avLst/>
            </a:prstGeom>
            <a:noFill/>
            <a:ln cap="rnd" cmpd="sng" w="12700">
              <a:solidFill>
                <a:schemeClr val="dk1"/>
              </a:solidFill>
              <a:prstDash val="solid"/>
              <a:miter lim="8000"/>
              <a:headEnd len="sm" w="sm" type="none"/>
              <a:tailEnd len="sm" w="sm" type="none"/>
            </a:ln>
          </p:spPr>
        </p:cxnSp>
        <p:cxnSp>
          <p:nvCxnSpPr>
            <p:cNvPr id="3350" name="Google Shape;3350;p139"/>
            <p:cNvCxnSpPr/>
            <p:nvPr/>
          </p:nvCxnSpPr>
          <p:spPr>
            <a:xfrm>
              <a:off x="1066800" y="5360987"/>
              <a:ext cx="1524000" cy="0"/>
            </a:xfrm>
            <a:prstGeom prst="straightConnector1">
              <a:avLst/>
            </a:prstGeom>
            <a:noFill/>
            <a:ln cap="rnd" cmpd="sng" w="28575">
              <a:solidFill>
                <a:schemeClr val="dk1"/>
              </a:solidFill>
              <a:prstDash val="solid"/>
              <a:miter lim="8000"/>
              <a:headEnd len="sm" w="sm" type="none"/>
              <a:tailEnd len="sm" w="sm" type="none"/>
            </a:ln>
          </p:spPr>
        </p:cxnSp>
        <p:cxnSp>
          <p:nvCxnSpPr>
            <p:cNvPr id="3351" name="Google Shape;3351;p139"/>
            <p:cNvCxnSpPr/>
            <p:nvPr/>
          </p:nvCxnSpPr>
          <p:spPr>
            <a:xfrm>
              <a:off x="2590800" y="1600200"/>
              <a:ext cx="0" cy="3760787"/>
            </a:xfrm>
            <a:prstGeom prst="straightConnector1">
              <a:avLst/>
            </a:prstGeom>
            <a:noFill/>
            <a:ln cap="rnd" cmpd="sng" w="12700">
              <a:solidFill>
                <a:schemeClr val="dk1"/>
              </a:solidFill>
              <a:prstDash val="solid"/>
              <a:miter lim="8000"/>
              <a:headEnd len="sm" w="sm" type="none"/>
              <a:tailEnd len="sm" w="sm" type="none"/>
            </a:ln>
          </p:spPr>
        </p:cxnSp>
        <p:cxnSp>
          <p:nvCxnSpPr>
            <p:cNvPr id="3352" name="Google Shape;3352;p139"/>
            <p:cNvCxnSpPr/>
            <p:nvPr/>
          </p:nvCxnSpPr>
          <p:spPr>
            <a:xfrm>
              <a:off x="5607050" y="1600200"/>
              <a:ext cx="0" cy="3760787"/>
            </a:xfrm>
            <a:prstGeom prst="straightConnector1">
              <a:avLst/>
            </a:prstGeom>
            <a:noFill/>
            <a:ln cap="rnd" cmpd="sng" w="12700">
              <a:solidFill>
                <a:schemeClr val="dk1"/>
              </a:solidFill>
              <a:prstDash val="solid"/>
              <a:miter lim="8000"/>
              <a:headEnd len="sm" w="sm" type="none"/>
              <a:tailEnd len="sm" w="sm" type="none"/>
            </a:ln>
          </p:spPr>
        </p:cxnSp>
        <p:cxnSp>
          <p:nvCxnSpPr>
            <p:cNvPr id="3353" name="Google Shape;3353;p139"/>
            <p:cNvCxnSpPr/>
            <p:nvPr/>
          </p:nvCxnSpPr>
          <p:spPr>
            <a:xfrm>
              <a:off x="8683625" y="1600200"/>
              <a:ext cx="0" cy="3760787"/>
            </a:xfrm>
            <a:prstGeom prst="straightConnector1">
              <a:avLst/>
            </a:prstGeom>
            <a:noFill/>
            <a:ln cap="sq" cmpd="sng" w="28575">
              <a:solidFill>
                <a:schemeClr val="dk1"/>
              </a:solidFill>
              <a:prstDash val="solid"/>
              <a:miter lim="8000"/>
              <a:headEnd len="sm" w="sm" type="none"/>
              <a:tailEnd len="sm" w="sm" type="none"/>
            </a:ln>
          </p:spPr>
        </p:cxnSp>
        <p:cxnSp>
          <p:nvCxnSpPr>
            <p:cNvPr id="3354" name="Google Shape;3354;p139"/>
            <p:cNvCxnSpPr/>
            <p:nvPr/>
          </p:nvCxnSpPr>
          <p:spPr>
            <a:xfrm>
              <a:off x="1066800" y="2406650"/>
              <a:ext cx="0" cy="2954337"/>
            </a:xfrm>
            <a:prstGeom prst="straightConnector1">
              <a:avLst/>
            </a:prstGeom>
            <a:noFill/>
            <a:ln cap="rnd" cmpd="sng" w="28575">
              <a:solidFill>
                <a:schemeClr val="dk1"/>
              </a:solidFill>
              <a:prstDash val="solid"/>
              <a:miter lim="8000"/>
              <a:headEnd len="sm" w="sm" type="none"/>
              <a:tailEnd len="sm" w="sm" type="none"/>
            </a:ln>
          </p:spPr>
        </p:cxnSp>
        <p:cxnSp>
          <p:nvCxnSpPr>
            <p:cNvPr id="3355" name="Google Shape;3355;p139"/>
            <p:cNvCxnSpPr/>
            <p:nvPr/>
          </p:nvCxnSpPr>
          <p:spPr>
            <a:xfrm>
              <a:off x="1066800" y="1600200"/>
              <a:ext cx="0" cy="806450"/>
            </a:xfrm>
            <a:prstGeom prst="straightConnector1">
              <a:avLst/>
            </a:prstGeom>
            <a:noFill/>
            <a:ln cap="sq" cmpd="sng" w="28575">
              <a:solidFill>
                <a:schemeClr val="dk1"/>
              </a:solidFill>
              <a:prstDash val="solid"/>
              <a:miter lim="8000"/>
              <a:headEnd len="sm" w="sm" type="none"/>
              <a:tailEnd len="sm" w="sm" type="none"/>
            </a:ln>
          </p:spPr>
        </p:cxnSp>
        <p:cxnSp>
          <p:nvCxnSpPr>
            <p:cNvPr id="3356" name="Google Shape;3356;p139"/>
            <p:cNvCxnSpPr/>
            <p:nvPr/>
          </p:nvCxnSpPr>
          <p:spPr>
            <a:xfrm>
              <a:off x="2590800" y="2924175"/>
              <a:ext cx="6092825" cy="0"/>
            </a:xfrm>
            <a:prstGeom prst="straightConnector1">
              <a:avLst/>
            </a:prstGeom>
            <a:noFill/>
            <a:ln cap="rnd" cmpd="sng" w="12700">
              <a:solidFill>
                <a:schemeClr val="dk1"/>
              </a:solidFill>
              <a:prstDash val="solid"/>
              <a:miter lim="8000"/>
              <a:headEnd len="sm" w="sm" type="none"/>
              <a:tailEnd len="sm" w="sm" type="none"/>
            </a:ln>
          </p:spPr>
        </p:cxnSp>
        <p:cxnSp>
          <p:nvCxnSpPr>
            <p:cNvPr id="3357" name="Google Shape;3357;p139"/>
            <p:cNvCxnSpPr/>
            <p:nvPr/>
          </p:nvCxnSpPr>
          <p:spPr>
            <a:xfrm>
              <a:off x="2590800" y="3563937"/>
              <a:ext cx="6092825" cy="0"/>
            </a:xfrm>
            <a:prstGeom prst="straightConnector1">
              <a:avLst/>
            </a:prstGeom>
            <a:noFill/>
            <a:ln cap="rnd" cmpd="sng" w="12700">
              <a:solidFill>
                <a:schemeClr val="dk1"/>
              </a:solidFill>
              <a:prstDash val="solid"/>
              <a:miter lim="8000"/>
              <a:headEnd len="sm" w="sm" type="none"/>
              <a:tailEnd len="sm" w="sm" type="none"/>
            </a:ln>
          </p:spPr>
        </p:cxnSp>
        <p:cxnSp>
          <p:nvCxnSpPr>
            <p:cNvPr id="3358" name="Google Shape;3358;p139"/>
            <p:cNvCxnSpPr/>
            <p:nvPr/>
          </p:nvCxnSpPr>
          <p:spPr>
            <a:xfrm>
              <a:off x="2590800" y="4203700"/>
              <a:ext cx="6092825" cy="0"/>
            </a:xfrm>
            <a:prstGeom prst="straightConnector1">
              <a:avLst/>
            </a:prstGeom>
            <a:noFill/>
            <a:ln cap="rnd" cmpd="sng" w="12700">
              <a:solidFill>
                <a:schemeClr val="dk1"/>
              </a:solidFill>
              <a:prstDash val="solid"/>
              <a:miter lim="8000"/>
              <a:headEnd len="sm" w="sm" type="none"/>
              <a:tailEnd len="sm" w="sm" type="none"/>
            </a:ln>
          </p:spPr>
        </p:cxnSp>
        <p:cxnSp>
          <p:nvCxnSpPr>
            <p:cNvPr id="3359" name="Google Shape;3359;p139"/>
            <p:cNvCxnSpPr/>
            <p:nvPr/>
          </p:nvCxnSpPr>
          <p:spPr>
            <a:xfrm>
              <a:off x="2590800" y="4843462"/>
              <a:ext cx="6092825" cy="0"/>
            </a:xfrm>
            <a:prstGeom prst="straightConnector1">
              <a:avLst/>
            </a:prstGeom>
            <a:noFill/>
            <a:ln cap="rnd" cmpd="sng" w="12700">
              <a:solidFill>
                <a:schemeClr val="dk1"/>
              </a:solidFill>
              <a:prstDash val="solid"/>
              <a:miter lim="8000"/>
              <a:headEnd len="sm" w="sm" type="none"/>
              <a:tailEnd len="sm" w="sm" type="none"/>
            </a:ln>
          </p:spPr>
        </p:cxnSp>
        <p:cxnSp>
          <p:nvCxnSpPr>
            <p:cNvPr id="3360" name="Google Shape;3360;p139"/>
            <p:cNvCxnSpPr/>
            <p:nvPr/>
          </p:nvCxnSpPr>
          <p:spPr>
            <a:xfrm>
              <a:off x="2590800" y="5360987"/>
              <a:ext cx="6092825" cy="0"/>
            </a:xfrm>
            <a:prstGeom prst="straightConnector1">
              <a:avLst/>
            </a:prstGeom>
            <a:noFill/>
            <a:ln cap="sq" cmpd="sng" w="28575">
              <a:solidFill>
                <a:schemeClr val="dk1"/>
              </a:solidFill>
              <a:prstDash val="solid"/>
              <a:miter lim="8000"/>
              <a:headEnd len="sm" w="sm" type="none"/>
              <a:tailEnd len="sm" w="sm" type="none"/>
            </a:ln>
          </p:spPr>
        </p:cxnSp>
      </p:grpSp>
      <p:sp>
        <p:nvSpPr>
          <p:cNvPr id="3361" name="Google Shape;3361;p13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65" name="Shape 3365"/>
        <p:cNvGrpSpPr/>
        <p:nvPr/>
      </p:nvGrpSpPr>
      <p:grpSpPr>
        <a:xfrm>
          <a:off x="0" y="0"/>
          <a:ext cx="0" cy="0"/>
          <a:chOff x="0" y="0"/>
          <a:chExt cx="0" cy="0"/>
        </a:xfrm>
      </p:grpSpPr>
      <p:sp>
        <p:nvSpPr>
          <p:cNvPr id="3366" name="Google Shape;3366;p14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367" name="Google Shape;3367;p140"/>
          <p:cNvSpPr txBox="1"/>
          <p:nvPr>
            <p:ph type="title"/>
          </p:nvPr>
        </p:nvSpPr>
        <p:spPr>
          <a:xfrm>
            <a:off x="1371600" y="0"/>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Use of Prepositions</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 استخدام حروف الجر</a:t>
            </a:r>
            <a:endParaRPr/>
          </a:p>
        </p:txBody>
      </p:sp>
      <p:grpSp>
        <p:nvGrpSpPr>
          <p:cNvPr id="3368" name="Google Shape;3368;p140"/>
          <p:cNvGrpSpPr/>
          <p:nvPr/>
        </p:nvGrpSpPr>
        <p:grpSpPr>
          <a:xfrm>
            <a:off x="3657600" y="6248400"/>
            <a:ext cx="2514600" cy="381000"/>
            <a:chOff x="3657600" y="6248400"/>
            <a:chExt cx="2514600" cy="381000"/>
          </a:xfrm>
        </p:grpSpPr>
        <p:sp>
          <p:nvSpPr>
            <p:cNvPr id="3369" name="Google Shape;3369;p14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370" name="Google Shape;3370;p140"/>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371" name="Google Shape;3371;p140"/>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3372" name="Google Shape;3372;p140"/>
          <p:cNvGrpSpPr/>
          <p:nvPr/>
        </p:nvGrpSpPr>
        <p:grpSpPr>
          <a:xfrm>
            <a:off x="990600" y="1371600"/>
            <a:ext cx="7693025" cy="4705350"/>
            <a:chOff x="990600" y="1371600"/>
            <a:chExt cx="7693025" cy="4705350"/>
          </a:xfrm>
        </p:grpSpPr>
        <p:sp>
          <p:nvSpPr>
            <p:cNvPr id="3373" name="Google Shape;3373;p140"/>
            <p:cNvSpPr txBox="1"/>
            <p:nvPr/>
          </p:nvSpPr>
          <p:spPr>
            <a:xfrm>
              <a:off x="5562600" y="4676775"/>
              <a:ext cx="3121025" cy="700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I go home</a:t>
              </a:r>
              <a:r>
                <a:rPr b="0" i="0" lang="en-US" sz="2000" u="none" cap="none" strike="noStrike">
                  <a:solidFill>
                    <a:srgbClr val="0000CC"/>
                  </a:solidFill>
                  <a:latin typeface="Verdana"/>
                  <a:ea typeface="Verdana"/>
                  <a:cs typeface="Verdana"/>
                  <a:sym typeface="Verdana"/>
                </a:rPr>
                <a:t> in</a:t>
              </a:r>
              <a:r>
                <a:rPr b="0" i="0" lang="en-US" sz="2000" u="none" cap="none" strike="noStrike">
                  <a:solidFill>
                    <a:schemeClr val="dk1"/>
                  </a:solidFill>
                  <a:latin typeface="Verdana"/>
                  <a:ea typeface="Verdana"/>
                  <a:cs typeface="Verdana"/>
                  <a:sym typeface="Verdana"/>
                </a:rPr>
                <a:t> the evening</a:t>
              </a:r>
              <a:endParaRPr/>
            </a:p>
          </p:txBody>
        </p:sp>
        <p:sp>
          <p:nvSpPr>
            <p:cNvPr id="3374" name="Google Shape;3374;p140"/>
            <p:cNvSpPr txBox="1"/>
            <p:nvPr/>
          </p:nvSpPr>
          <p:spPr>
            <a:xfrm>
              <a:off x="2514600" y="4676775"/>
              <a:ext cx="3048000" cy="700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السماء   The evening </a:t>
              </a:r>
              <a:endParaRPr/>
            </a:p>
          </p:txBody>
        </p:sp>
        <p:sp>
          <p:nvSpPr>
            <p:cNvPr id="3375" name="Google Shape;3375;p140"/>
            <p:cNvSpPr txBox="1"/>
            <p:nvPr/>
          </p:nvSpPr>
          <p:spPr>
            <a:xfrm>
              <a:off x="990600" y="4676775"/>
              <a:ext cx="1524000" cy="700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376" name="Google Shape;3376;p140"/>
            <p:cNvSpPr txBox="1"/>
            <p:nvPr/>
          </p:nvSpPr>
          <p:spPr>
            <a:xfrm>
              <a:off x="5562600" y="5376862"/>
              <a:ext cx="3121025" cy="700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He is</a:t>
              </a:r>
              <a:r>
                <a:rPr b="0" i="0" lang="en-US" sz="2000" u="none" cap="none" strike="noStrike">
                  <a:solidFill>
                    <a:srgbClr val="0000CC"/>
                  </a:solidFill>
                  <a:latin typeface="Verdana"/>
                  <a:ea typeface="Verdana"/>
                  <a:cs typeface="Verdana"/>
                  <a:sym typeface="Verdana"/>
                </a:rPr>
                <a:t> in </a:t>
              </a:r>
              <a:r>
                <a:rPr b="0" i="0" lang="en-US" sz="2000" u="none" cap="none" strike="noStrike">
                  <a:solidFill>
                    <a:schemeClr val="dk1"/>
                  </a:solidFill>
                  <a:latin typeface="Verdana"/>
                  <a:ea typeface="Verdana"/>
                  <a:cs typeface="Verdana"/>
                  <a:sym typeface="Verdana"/>
                </a:rPr>
                <a:t>the masjid.</a:t>
              </a:r>
              <a:endParaRPr/>
            </a:p>
          </p:txBody>
        </p:sp>
        <p:sp>
          <p:nvSpPr>
            <p:cNvPr id="3377" name="Google Shape;3377;p140"/>
            <p:cNvSpPr txBox="1"/>
            <p:nvPr/>
          </p:nvSpPr>
          <p:spPr>
            <a:xfrm>
              <a:off x="2514600" y="5376862"/>
              <a:ext cx="3048000" cy="700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في الداخل To mean inside   </a:t>
              </a:r>
              <a:endParaRPr/>
            </a:p>
          </p:txBody>
        </p:sp>
        <p:sp>
          <p:nvSpPr>
            <p:cNvPr id="3378" name="Google Shape;3378;p140"/>
            <p:cNvSpPr txBox="1"/>
            <p:nvPr/>
          </p:nvSpPr>
          <p:spPr>
            <a:xfrm>
              <a:off x="990600" y="5376862"/>
              <a:ext cx="1524000" cy="700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379" name="Google Shape;3379;p140"/>
            <p:cNvSpPr txBox="1"/>
            <p:nvPr/>
          </p:nvSpPr>
          <p:spPr>
            <a:xfrm>
              <a:off x="5562600" y="3976687"/>
              <a:ext cx="3121025" cy="700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I go to work </a:t>
              </a:r>
              <a:r>
                <a:rPr b="0" i="0" lang="en-US" sz="2000" u="none" cap="none" strike="noStrike">
                  <a:solidFill>
                    <a:srgbClr val="0000CC"/>
                  </a:solidFill>
                  <a:latin typeface="Verdana"/>
                  <a:ea typeface="Verdana"/>
                  <a:cs typeface="Verdana"/>
                  <a:sym typeface="Verdana"/>
                </a:rPr>
                <a:t>in </a:t>
              </a:r>
              <a:r>
                <a:rPr b="0" i="0" lang="en-US" sz="2000" u="none" cap="none" strike="noStrike">
                  <a:solidFill>
                    <a:schemeClr val="dk1"/>
                  </a:solidFill>
                  <a:latin typeface="Verdana"/>
                  <a:ea typeface="Verdana"/>
                  <a:cs typeface="Verdana"/>
                  <a:sym typeface="Verdana"/>
                </a:rPr>
                <a:t>the morning.</a:t>
              </a:r>
              <a:endParaRPr/>
            </a:p>
          </p:txBody>
        </p:sp>
        <p:sp>
          <p:nvSpPr>
            <p:cNvPr id="3380" name="Google Shape;3380;p140"/>
            <p:cNvSpPr txBox="1"/>
            <p:nvPr/>
          </p:nvSpPr>
          <p:spPr>
            <a:xfrm>
              <a:off x="2514600" y="3976687"/>
              <a:ext cx="3048000" cy="700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الصباح     The morning </a:t>
              </a:r>
              <a:endParaRPr/>
            </a:p>
          </p:txBody>
        </p:sp>
        <p:sp>
          <p:nvSpPr>
            <p:cNvPr id="3381" name="Google Shape;3381;p140"/>
            <p:cNvSpPr txBox="1"/>
            <p:nvPr/>
          </p:nvSpPr>
          <p:spPr>
            <a:xfrm>
              <a:off x="990600" y="3976687"/>
              <a:ext cx="1524000" cy="700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382" name="Google Shape;3382;p140"/>
            <p:cNvSpPr txBox="1"/>
            <p:nvPr/>
          </p:nvSpPr>
          <p:spPr>
            <a:xfrm>
              <a:off x="5562600" y="3459162"/>
              <a:ext cx="3121025" cy="5175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The test is </a:t>
              </a:r>
              <a:r>
                <a:rPr b="0" i="0" lang="en-US" sz="2000" u="none" cap="none" strike="noStrike">
                  <a:solidFill>
                    <a:srgbClr val="0000CC"/>
                  </a:solidFill>
                  <a:latin typeface="Verdana"/>
                  <a:ea typeface="Verdana"/>
                  <a:cs typeface="Verdana"/>
                  <a:sym typeface="Verdana"/>
                </a:rPr>
                <a:t>in</a:t>
              </a:r>
              <a:r>
                <a:rPr b="0" i="0" lang="en-US" sz="2000" u="none" cap="none" strike="noStrike">
                  <a:solidFill>
                    <a:schemeClr val="dk1"/>
                  </a:solidFill>
                  <a:latin typeface="Verdana"/>
                  <a:ea typeface="Verdana"/>
                  <a:cs typeface="Verdana"/>
                  <a:sym typeface="Verdana"/>
                </a:rPr>
                <a:t> May.</a:t>
              </a:r>
              <a:endParaRPr/>
            </a:p>
          </p:txBody>
        </p:sp>
        <p:sp>
          <p:nvSpPr>
            <p:cNvPr id="3383" name="Google Shape;3383;p140"/>
            <p:cNvSpPr txBox="1"/>
            <p:nvPr/>
          </p:nvSpPr>
          <p:spPr>
            <a:xfrm>
              <a:off x="2514600" y="3459162"/>
              <a:ext cx="3048000" cy="5175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شهر   Month</a:t>
              </a:r>
              <a:endParaRPr/>
            </a:p>
          </p:txBody>
        </p:sp>
        <p:sp>
          <p:nvSpPr>
            <p:cNvPr id="3384" name="Google Shape;3384;p140"/>
            <p:cNvSpPr txBox="1"/>
            <p:nvPr/>
          </p:nvSpPr>
          <p:spPr>
            <a:xfrm>
              <a:off x="990600" y="3459162"/>
              <a:ext cx="1524000" cy="517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385" name="Google Shape;3385;p140"/>
            <p:cNvSpPr txBox="1"/>
            <p:nvPr/>
          </p:nvSpPr>
          <p:spPr>
            <a:xfrm>
              <a:off x="5562600" y="2878137"/>
              <a:ext cx="3121025" cy="5810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I was born </a:t>
              </a:r>
              <a:r>
                <a:rPr b="0" i="0" lang="en-US" sz="2000" u="none" cap="none" strike="noStrike">
                  <a:solidFill>
                    <a:srgbClr val="0000CC"/>
                  </a:solidFill>
                  <a:latin typeface="Verdana"/>
                  <a:ea typeface="Verdana"/>
                  <a:cs typeface="Verdana"/>
                  <a:sym typeface="Verdana"/>
                </a:rPr>
                <a:t>in </a:t>
              </a:r>
              <a:r>
                <a:rPr b="0" i="0" lang="en-US" sz="2000" u="none" cap="none" strike="noStrike">
                  <a:solidFill>
                    <a:schemeClr val="dk1"/>
                  </a:solidFill>
                  <a:latin typeface="Verdana"/>
                  <a:ea typeface="Verdana"/>
                  <a:cs typeface="Verdana"/>
                  <a:sym typeface="Verdana"/>
                </a:rPr>
                <a:t>1968.</a:t>
              </a:r>
              <a:endParaRPr/>
            </a:p>
          </p:txBody>
        </p:sp>
        <p:sp>
          <p:nvSpPr>
            <p:cNvPr id="3386" name="Google Shape;3386;p140"/>
            <p:cNvSpPr txBox="1"/>
            <p:nvPr/>
          </p:nvSpPr>
          <p:spPr>
            <a:xfrm>
              <a:off x="2514600" y="2878137"/>
              <a:ext cx="3048000" cy="5810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سنة   Year</a:t>
              </a:r>
              <a:endParaRPr/>
            </a:p>
          </p:txBody>
        </p:sp>
        <p:sp>
          <p:nvSpPr>
            <p:cNvPr id="3387" name="Google Shape;3387;p140"/>
            <p:cNvSpPr txBox="1"/>
            <p:nvPr/>
          </p:nvSpPr>
          <p:spPr>
            <a:xfrm>
              <a:off x="990600" y="2878137"/>
              <a:ext cx="1524000"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388" name="Google Shape;3388;p140"/>
            <p:cNvSpPr txBox="1"/>
            <p:nvPr/>
          </p:nvSpPr>
          <p:spPr>
            <a:xfrm>
              <a:off x="5562600" y="2178050"/>
              <a:ext cx="3121025" cy="700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The trees grow</a:t>
              </a:r>
              <a:r>
                <a:rPr b="0" i="0" lang="en-US" sz="2000" u="none" cap="none" strike="noStrike">
                  <a:solidFill>
                    <a:srgbClr val="0000CC"/>
                  </a:solidFill>
                  <a:latin typeface="Verdana"/>
                  <a:ea typeface="Verdana"/>
                  <a:cs typeface="Verdana"/>
                  <a:sym typeface="Verdana"/>
                </a:rPr>
                <a:t> in</a:t>
              </a:r>
              <a:r>
                <a:rPr b="0" i="0" lang="en-US" sz="2000" u="none" cap="none" strike="noStrike">
                  <a:solidFill>
                    <a:schemeClr val="dk1"/>
                  </a:solidFill>
                  <a:latin typeface="Verdana"/>
                  <a:ea typeface="Verdana"/>
                  <a:cs typeface="Verdana"/>
                  <a:sym typeface="Verdana"/>
                </a:rPr>
                <a:t> spring.</a:t>
              </a:r>
              <a:endParaRPr/>
            </a:p>
          </p:txBody>
        </p:sp>
        <p:sp>
          <p:nvSpPr>
            <p:cNvPr id="3389" name="Google Shape;3389;p140"/>
            <p:cNvSpPr txBox="1"/>
            <p:nvPr/>
          </p:nvSpPr>
          <p:spPr>
            <a:xfrm>
              <a:off x="2514600" y="2178050"/>
              <a:ext cx="3048000" cy="700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فصل  Season</a:t>
              </a:r>
              <a:endParaRPr/>
            </a:p>
          </p:txBody>
        </p:sp>
        <p:sp>
          <p:nvSpPr>
            <p:cNvPr id="3390" name="Google Shape;3390;p140"/>
            <p:cNvSpPr txBox="1"/>
            <p:nvPr/>
          </p:nvSpPr>
          <p:spPr>
            <a:xfrm>
              <a:off x="990600" y="2178050"/>
              <a:ext cx="1524000" cy="700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2500" u="none" cap="none" strike="noStrike">
                  <a:solidFill>
                    <a:srgbClr val="0000CC"/>
                  </a:solidFill>
                  <a:latin typeface="Verdana"/>
                  <a:ea typeface="Verdana"/>
                  <a:cs typeface="Verdana"/>
                  <a:sym typeface="Verdana"/>
                </a:rPr>
                <a:t>in</a:t>
              </a:r>
              <a:endParaRPr/>
            </a:p>
          </p:txBody>
        </p:sp>
        <p:sp>
          <p:nvSpPr>
            <p:cNvPr id="3391" name="Google Shape;3391;p140"/>
            <p:cNvSpPr txBox="1"/>
            <p:nvPr/>
          </p:nvSpPr>
          <p:spPr>
            <a:xfrm>
              <a:off x="5562600" y="1371600"/>
              <a:ext cx="3121025" cy="8064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2000" u="none" cap="none" strike="noStrike">
                  <a:solidFill>
                    <a:schemeClr val="dk1"/>
                  </a:solidFill>
                  <a:latin typeface="Verdana"/>
                  <a:ea typeface="Verdana"/>
                  <a:cs typeface="Verdana"/>
                  <a:sym typeface="Verdana"/>
                </a:rPr>
                <a:t>مثال   Example</a:t>
              </a:r>
              <a:endParaRPr/>
            </a:p>
          </p:txBody>
        </p:sp>
        <p:sp>
          <p:nvSpPr>
            <p:cNvPr id="3392" name="Google Shape;3392;p140"/>
            <p:cNvSpPr txBox="1"/>
            <p:nvPr/>
          </p:nvSpPr>
          <p:spPr>
            <a:xfrm>
              <a:off x="2514600" y="1371600"/>
              <a:ext cx="3048000" cy="8064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2000" u="none" cap="none" strike="noStrike">
                  <a:solidFill>
                    <a:schemeClr val="dk1"/>
                  </a:solidFill>
                  <a:latin typeface="Verdana"/>
                  <a:ea typeface="Verdana"/>
                  <a:cs typeface="Verdana"/>
                  <a:sym typeface="Verdana"/>
                </a:rPr>
                <a:t>الاستخدام    Use</a:t>
              </a:r>
              <a:endParaRPr/>
            </a:p>
          </p:txBody>
        </p:sp>
        <p:sp>
          <p:nvSpPr>
            <p:cNvPr id="3393" name="Google Shape;3393;p140"/>
            <p:cNvSpPr txBox="1"/>
            <p:nvPr/>
          </p:nvSpPr>
          <p:spPr>
            <a:xfrm>
              <a:off x="990600" y="1371600"/>
              <a:ext cx="1524000" cy="8064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Prepositions</a:t>
              </a:r>
              <a:br>
                <a:rPr b="1" i="0" lang="en-US" sz="1400" u="none" cap="none" strike="noStrike">
                  <a:solidFill>
                    <a:schemeClr val="dk1"/>
                  </a:solidFill>
                  <a:latin typeface="Verdana"/>
                  <a:ea typeface="Verdana"/>
                  <a:cs typeface="Verdana"/>
                  <a:sym typeface="Verdana"/>
                </a:rPr>
              </a:br>
              <a:r>
                <a:rPr b="1" i="0" lang="en-US" sz="1600" u="none" cap="none" strike="noStrike">
                  <a:solidFill>
                    <a:schemeClr val="dk1"/>
                  </a:solidFill>
                  <a:latin typeface="Verdana"/>
                  <a:ea typeface="Verdana"/>
                  <a:cs typeface="Verdana"/>
                  <a:sym typeface="Verdana"/>
                </a:rPr>
                <a:t> </a:t>
              </a:r>
              <a:r>
                <a:rPr b="1" i="0" lang="en-US" sz="1800" u="none" cap="none" strike="noStrike">
                  <a:solidFill>
                    <a:schemeClr val="dk1"/>
                  </a:solidFill>
                  <a:latin typeface="Verdana"/>
                  <a:ea typeface="Verdana"/>
                  <a:cs typeface="Verdana"/>
                  <a:sym typeface="Verdana"/>
                </a:rPr>
                <a:t>حروف الجر</a:t>
              </a:r>
              <a:endParaRPr/>
            </a:p>
          </p:txBody>
        </p:sp>
        <p:cxnSp>
          <p:nvCxnSpPr>
            <p:cNvPr id="3394" name="Google Shape;3394;p140"/>
            <p:cNvCxnSpPr/>
            <p:nvPr/>
          </p:nvCxnSpPr>
          <p:spPr>
            <a:xfrm>
              <a:off x="990600" y="1371600"/>
              <a:ext cx="7693025" cy="0"/>
            </a:xfrm>
            <a:prstGeom prst="straightConnector1">
              <a:avLst/>
            </a:prstGeom>
            <a:noFill/>
            <a:ln cap="sq" cmpd="sng" w="28575">
              <a:solidFill>
                <a:schemeClr val="dk1"/>
              </a:solidFill>
              <a:prstDash val="solid"/>
              <a:miter lim="8000"/>
              <a:headEnd len="sm" w="sm" type="none"/>
              <a:tailEnd len="sm" w="sm" type="none"/>
            </a:ln>
          </p:spPr>
        </p:cxnSp>
        <p:cxnSp>
          <p:nvCxnSpPr>
            <p:cNvPr id="3395" name="Google Shape;3395;p140"/>
            <p:cNvCxnSpPr/>
            <p:nvPr/>
          </p:nvCxnSpPr>
          <p:spPr>
            <a:xfrm>
              <a:off x="990600" y="2178050"/>
              <a:ext cx="7693025" cy="0"/>
            </a:xfrm>
            <a:prstGeom prst="straightConnector1">
              <a:avLst/>
            </a:prstGeom>
            <a:noFill/>
            <a:ln cap="rnd" cmpd="sng" w="12700">
              <a:solidFill>
                <a:schemeClr val="dk1"/>
              </a:solidFill>
              <a:prstDash val="solid"/>
              <a:miter lim="8000"/>
              <a:headEnd len="sm" w="sm" type="none"/>
              <a:tailEnd len="sm" w="sm" type="none"/>
            </a:ln>
          </p:spPr>
        </p:cxnSp>
        <p:cxnSp>
          <p:nvCxnSpPr>
            <p:cNvPr id="3396" name="Google Shape;3396;p140"/>
            <p:cNvCxnSpPr/>
            <p:nvPr/>
          </p:nvCxnSpPr>
          <p:spPr>
            <a:xfrm>
              <a:off x="990600" y="6076950"/>
              <a:ext cx="1524000" cy="0"/>
            </a:xfrm>
            <a:prstGeom prst="straightConnector1">
              <a:avLst/>
            </a:prstGeom>
            <a:noFill/>
            <a:ln cap="rnd" cmpd="sng" w="28575">
              <a:solidFill>
                <a:schemeClr val="dk1"/>
              </a:solidFill>
              <a:prstDash val="solid"/>
              <a:miter lim="8000"/>
              <a:headEnd len="sm" w="sm" type="none"/>
              <a:tailEnd len="sm" w="sm" type="none"/>
            </a:ln>
          </p:spPr>
        </p:cxnSp>
        <p:cxnSp>
          <p:nvCxnSpPr>
            <p:cNvPr id="3397" name="Google Shape;3397;p140"/>
            <p:cNvCxnSpPr/>
            <p:nvPr/>
          </p:nvCxnSpPr>
          <p:spPr>
            <a:xfrm>
              <a:off x="2514600" y="1371600"/>
              <a:ext cx="0" cy="4705350"/>
            </a:xfrm>
            <a:prstGeom prst="straightConnector1">
              <a:avLst/>
            </a:prstGeom>
            <a:noFill/>
            <a:ln cap="rnd" cmpd="sng" w="12700">
              <a:solidFill>
                <a:schemeClr val="dk1"/>
              </a:solidFill>
              <a:prstDash val="solid"/>
              <a:miter lim="8000"/>
              <a:headEnd len="sm" w="sm" type="none"/>
              <a:tailEnd len="sm" w="sm" type="none"/>
            </a:ln>
          </p:spPr>
        </p:cxnSp>
        <p:cxnSp>
          <p:nvCxnSpPr>
            <p:cNvPr id="3398" name="Google Shape;3398;p140"/>
            <p:cNvCxnSpPr/>
            <p:nvPr/>
          </p:nvCxnSpPr>
          <p:spPr>
            <a:xfrm>
              <a:off x="5562600" y="1371600"/>
              <a:ext cx="0" cy="4705350"/>
            </a:xfrm>
            <a:prstGeom prst="straightConnector1">
              <a:avLst/>
            </a:prstGeom>
            <a:noFill/>
            <a:ln cap="rnd" cmpd="sng" w="12700">
              <a:solidFill>
                <a:schemeClr val="dk1"/>
              </a:solidFill>
              <a:prstDash val="solid"/>
              <a:miter lim="8000"/>
              <a:headEnd len="sm" w="sm" type="none"/>
              <a:tailEnd len="sm" w="sm" type="none"/>
            </a:ln>
          </p:spPr>
        </p:cxnSp>
        <p:cxnSp>
          <p:nvCxnSpPr>
            <p:cNvPr id="3399" name="Google Shape;3399;p140"/>
            <p:cNvCxnSpPr/>
            <p:nvPr/>
          </p:nvCxnSpPr>
          <p:spPr>
            <a:xfrm>
              <a:off x="8683625" y="1371600"/>
              <a:ext cx="0" cy="4705350"/>
            </a:xfrm>
            <a:prstGeom prst="straightConnector1">
              <a:avLst/>
            </a:prstGeom>
            <a:noFill/>
            <a:ln cap="sq" cmpd="sng" w="28575">
              <a:solidFill>
                <a:schemeClr val="dk1"/>
              </a:solidFill>
              <a:prstDash val="solid"/>
              <a:miter lim="8000"/>
              <a:headEnd len="sm" w="sm" type="none"/>
              <a:tailEnd len="sm" w="sm" type="none"/>
            </a:ln>
          </p:spPr>
        </p:cxnSp>
        <p:cxnSp>
          <p:nvCxnSpPr>
            <p:cNvPr id="3400" name="Google Shape;3400;p140"/>
            <p:cNvCxnSpPr/>
            <p:nvPr/>
          </p:nvCxnSpPr>
          <p:spPr>
            <a:xfrm>
              <a:off x="990600" y="2178050"/>
              <a:ext cx="0" cy="3898900"/>
            </a:xfrm>
            <a:prstGeom prst="straightConnector1">
              <a:avLst/>
            </a:prstGeom>
            <a:noFill/>
            <a:ln cap="rnd" cmpd="sng" w="28575">
              <a:solidFill>
                <a:schemeClr val="dk1"/>
              </a:solidFill>
              <a:prstDash val="solid"/>
              <a:miter lim="8000"/>
              <a:headEnd len="sm" w="sm" type="none"/>
              <a:tailEnd len="sm" w="sm" type="none"/>
            </a:ln>
          </p:spPr>
        </p:cxnSp>
        <p:cxnSp>
          <p:nvCxnSpPr>
            <p:cNvPr id="3401" name="Google Shape;3401;p140"/>
            <p:cNvCxnSpPr/>
            <p:nvPr/>
          </p:nvCxnSpPr>
          <p:spPr>
            <a:xfrm>
              <a:off x="990600" y="1371600"/>
              <a:ext cx="0" cy="806450"/>
            </a:xfrm>
            <a:prstGeom prst="straightConnector1">
              <a:avLst/>
            </a:prstGeom>
            <a:noFill/>
            <a:ln cap="sq" cmpd="sng" w="28575">
              <a:solidFill>
                <a:schemeClr val="dk1"/>
              </a:solidFill>
              <a:prstDash val="solid"/>
              <a:miter lim="8000"/>
              <a:headEnd len="sm" w="sm" type="none"/>
              <a:tailEnd len="sm" w="sm" type="none"/>
            </a:ln>
          </p:spPr>
        </p:cxnSp>
        <p:cxnSp>
          <p:nvCxnSpPr>
            <p:cNvPr id="3402" name="Google Shape;3402;p140"/>
            <p:cNvCxnSpPr/>
            <p:nvPr/>
          </p:nvCxnSpPr>
          <p:spPr>
            <a:xfrm>
              <a:off x="2514600" y="2878137"/>
              <a:ext cx="6169025" cy="0"/>
            </a:xfrm>
            <a:prstGeom prst="straightConnector1">
              <a:avLst/>
            </a:prstGeom>
            <a:noFill/>
            <a:ln cap="rnd" cmpd="sng" w="12700">
              <a:solidFill>
                <a:schemeClr val="dk1"/>
              </a:solidFill>
              <a:prstDash val="solid"/>
              <a:miter lim="8000"/>
              <a:headEnd len="sm" w="sm" type="none"/>
              <a:tailEnd len="sm" w="sm" type="none"/>
            </a:ln>
          </p:spPr>
        </p:cxnSp>
        <p:cxnSp>
          <p:nvCxnSpPr>
            <p:cNvPr id="3403" name="Google Shape;3403;p140"/>
            <p:cNvCxnSpPr/>
            <p:nvPr/>
          </p:nvCxnSpPr>
          <p:spPr>
            <a:xfrm>
              <a:off x="2514600" y="3459162"/>
              <a:ext cx="6169025" cy="0"/>
            </a:xfrm>
            <a:prstGeom prst="straightConnector1">
              <a:avLst/>
            </a:prstGeom>
            <a:noFill/>
            <a:ln cap="rnd" cmpd="sng" w="12700">
              <a:solidFill>
                <a:schemeClr val="dk1"/>
              </a:solidFill>
              <a:prstDash val="solid"/>
              <a:miter lim="8000"/>
              <a:headEnd len="sm" w="sm" type="none"/>
              <a:tailEnd len="sm" w="sm" type="none"/>
            </a:ln>
          </p:spPr>
        </p:cxnSp>
        <p:cxnSp>
          <p:nvCxnSpPr>
            <p:cNvPr id="3404" name="Google Shape;3404;p140"/>
            <p:cNvCxnSpPr/>
            <p:nvPr/>
          </p:nvCxnSpPr>
          <p:spPr>
            <a:xfrm>
              <a:off x="2514600" y="3976687"/>
              <a:ext cx="6169025" cy="0"/>
            </a:xfrm>
            <a:prstGeom prst="straightConnector1">
              <a:avLst/>
            </a:prstGeom>
            <a:noFill/>
            <a:ln cap="rnd" cmpd="sng" w="12700">
              <a:solidFill>
                <a:schemeClr val="dk1"/>
              </a:solidFill>
              <a:prstDash val="solid"/>
              <a:miter lim="8000"/>
              <a:headEnd len="sm" w="sm" type="none"/>
              <a:tailEnd len="sm" w="sm" type="none"/>
            </a:ln>
          </p:spPr>
        </p:cxnSp>
        <p:cxnSp>
          <p:nvCxnSpPr>
            <p:cNvPr id="3405" name="Google Shape;3405;p140"/>
            <p:cNvCxnSpPr/>
            <p:nvPr/>
          </p:nvCxnSpPr>
          <p:spPr>
            <a:xfrm>
              <a:off x="2514600" y="4676775"/>
              <a:ext cx="6169025" cy="0"/>
            </a:xfrm>
            <a:prstGeom prst="straightConnector1">
              <a:avLst/>
            </a:prstGeom>
            <a:noFill/>
            <a:ln cap="rnd" cmpd="sng" w="12700">
              <a:solidFill>
                <a:schemeClr val="dk1"/>
              </a:solidFill>
              <a:prstDash val="solid"/>
              <a:miter lim="8000"/>
              <a:headEnd len="sm" w="sm" type="none"/>
              <a:tailEnd len="sm" w="sm" type="none"/>
            </a:ln>
          </p:spPr>
        </p:cxnSp>
        <p:cxnSp>
          <p:nvCxnSpPr>
            <p:cNvPr id="3406" name="Google Shape;3406;p140"/>
            <p:cNvCxnSpPr/>
            <p:nvPr/>
          </p:nvCxnSpPr>
          <p:spPr>
            <a:xfrm>
              <a:off x="2514600" y="6076950"/>
              <a:ext cx="6169025" cy="0"/>
            </a:xfrm>
            <a:prstGeom prst="straightConnector1">
              <a:avLst/>
            </a:prstGeom>
            <a:noFill/>
            <a:ln cap="sq" cmpd="sng" w="28575">
              <a:solidFill>
                <a:schemeClr val="dk1"/>
              </a:solidFill>
              <a:prstDash val="solid"/>
              <a:miter lim="8000"/>
              <a:headEnd len="sm" w="sm" type="none"/>
              <a:tailEnd len="sm" w="sm" type="none"/>
            </a:ln>
          </p:spPr>
        </p:cxnSp>
        <p:cxnSp>
          <p:nvCxnSpPr>
            <p:cNvPr id="3407" name="Google Shape;3407;p140"/>
            <p:cNvCxnSpPr/>
            <p:nvPr/>
          </p:nvCxnSpPr>
          <p:spPr>
            <a:xfrm>
              <a:off x="2514600" y="5376862"/>
              <a:ext cx="6169025" cy="0"/>
            </a:xfrm>
            <a:prstGeom prst="straightConnector1">
              <a:avLst/>
            </a:prstGeom>
            <a:noFill/>
            <a:ln cap="rnd" cmpd="sng" w="12700">
              <a:solidFill>
                <a:schemeClr val="dk1"/>
              </a:solidFill>
              <a:prstDash val="solid"/>
              <a:miter lim="8000"/>
              <a:headEnd len="sm" w="sm" type="none"/>
              <a:tailEnd len="sm" w="sm" type="none"/>
            </a:ln>
          </p:spPr>
        </p:cxnSp>
      </p:grpSp>
      <p:sp>
        <p:nvSpPr>
          <p:cNvPr id="3408" name="Google Shape;3408;p14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12" name="Shape 3412"/>
        <p:cNvGrpSpPr/>
        <p:nvPr/>
      </p:nvGrpSpPr>
      <p:grpSpPr>
        <a:xfrm>
          <a:off x="0" y="0"/>
          <a:ext cx="0" cy="0"/>
          <a:chOff x="0" y="0"/>
          <a:chExt cx="0" cy="0"/>
        </a:xfrm>
      </p:grpSpPr>
      <p:sp>
        <p:nvSpPr>
          <p:cNvPr id="3413" name="Google Shape;3413;p14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414" name="Google Shape;3414;p141"/>
          <p:cNvSpPr txBox="1"/>
          <p:nvPr>
            <p:ph type="title"/>
          </p:nvPr>
        </p:nvSpPr>
        <p:spPr>
          <a:xfrm>
            <a:off x="1371600" y="228600"/>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Use of Prepositions</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 استخدام حروف الجر</a:t>
            </a:r>
            <a:endParaRPr/>
          </a:p>
        </p:txBody>
      </p:sp>
      <p:grpSp>
        <p:nvGrpSpPr>
          <p:cNvPr id="3415" name="Google Shape;3415;p141"/>
          <p:cNvGrpSpPr/>
          <p:nvPr/>
        </p:nvGrpSpPr>
        <p:grpSpPr>
          <a:xfrm>
            <a:off x="3657600" y="6248400"/>
            <a:ext cx="2514600" cy="381000"/>
            <a:chOff x="3657600" y="6248400"/>
            <a:chExt cx="2514600" cy="381000"/>
          </a:xfrm>
        </p:grpSpPr>
        <p:sp>
          <p:nvSpPr>
            <p:cNvPr id="3416" name="Google Shape;3416;p14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417" name="Google Shape;3417;p141"/>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418" name="Google Shape;3418;p141"/>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3419" name="Google Shape;3419;p141"/>
          <p:cNvGrpSpPr/>
          <p:nvPr/>
        </p:nvGrpSpPr>
        <p:grpSpPr>
          <a:xfrm>
            <a:off x="914400" y="1524000"/>
            <a:ext cx="7696200" cy="4530725"/>
            <a:chOff x="914400" y="1524000"/>
            <a:chExt cx="7696200" cy="4530725"/>
          </a:xfrm>
        </p:grpSpPr>
        <p:sp>
          <p:nvSpPr>
            <p:cNvPr id="3420" name="Google Shape;3420;p141"/>
            <p:cNvSpPr txBox="1"/>
            <p:nvPr/>
          </p:nvSpPr>
          <p:spPr>
            <a:xfrm>
              <a:off x="5500687" y="5111750"/>
              <a:ext cx="3109912" cy="4714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We sleep </a:t>
              </a:r>
              <a:r>
                <a:rPr b="1" i="0" lang="en-US" sz="1700" u="none" cap="none" strike="noStrike">
                  <a:solidFill>
                    <a:srgbClr val="0000CC"/>
                  </a:solidFill>
                  <a:latin typeface="Verdana"/>
                  <a:ea typeface="Verdana"/>
                  <a:cs typeface="Verdana"/>
                  <a:sym typeface="Verdana"/>
                </a:rPr>
                <a:t>at </a:t>
              </a:r>
              <a:r>
                <a:rPr b="1" i="0" lang="en-US" sz="1700" u="none" cap="none" strike="noStrike">
                  <a:solidFill>
                    <a:schemeClr val="dk1"/>
                  </a:solidFill>
                  <a:latin typeface="Verdana"/>
                  <a:ea typeface="Verdana"/>
                  <a:cs typeface="Verdana"/>
                  <a:sym typeface="Verdana"/>
                </a:rPr>
                <a:t>night.</a:t>
              </a:r>
              <a:endParaRPr/>
            </a:p>
          </p:txBody>
        </p:sp>
        <p:sp>
          <p:nvSpPr>
            <p:cNvPr id="3421" name="Google Shape;3421;p141"/>
            <p:cNvSpPr txBox="1"/>
            <p:nvPr/>
          </p:nvSpPr>
          <p:spPr>
            <a:xfrm>
              <a:off x="2438400" y="5111750"/>
              <a:ext cx="3062287" cy="4714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الليل     Night</a:t>
              </a:r>
              <a:endParaRPr/>
            </a:p>
          </p:txBody>
        </p:sp>
        <p:sp>
          <p:nvSpPr>
            <p:cNvPr id="3422" name="Google Shape;3422;p141"/>
            <p:cNvSpPr txBox="1"/>
            <p:nvPr/>
          </p:nvSpPr>
          <p:spPr>
            <a:xfrm>
              <a:off x="914400" y="5111750"/>
              <a:ext cx="1524000" cy="4714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423" name="Google Shape;3423;p141"/>
            <p:cNvSpPr txBox="1"/>
            <p:nvPr/>
          </p:nvSpPr>
          <p:spPr>
            <a:xfrm>
              <a:off x="5500687" y="4503737"/>
              <a:ext cx="3109912" cy="6080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We pray </a:t>
              </a:r>
              <a:r>
                <a:rPr b="1" i="0" lang="en-US" sz="1700" u="none" cap="none" strike="noStrike">
                  <a:solidFill>
                    <a:srgbClr val="0000CC"/>
                  </a:solidFill>
                  <a:latin typeface="Verdana"/>
                  <a:ea typeface="Verdana"/>
                  <a:cs typeface="Verdana"/>
                  <a:sym typeface="Verdana"/>
                </a:rPr>
                <a:t>at </a:t>
              </a:r>
              <a:r>
                <a:rPr b="1" i="0" lang="en-US" sz="1700" u="none" cap="none" strike="noStrike">
                  <a:solidFill>
                    <a:schemeClr val="dk1"/>
                  </a:solidFill>
                  <a:latin typeface="Verdana"/>
                  <a:ea typeface="Verdana"/>
                  <a:cs typeface="Verdana"/>
                  <a:sym typeface="Verdana"/>
                </a:rPr>
                <a:t>noon everyday.</a:t>
              </a:r>
              <a:endParaRPr/>
            </a:p>
          </p:txBody>
        </p:sp>
        <p:sp>
          <p:nvSpPr>
            <p:cNvPr id="3424" name="Google Shape;3424;p141"/>
            <p:cNvSpPr txBox="1"/>
            <p:nvPr/>
          </p:nvSpPr>
          <p:spPr>
            <a:xfrm>
              <a:off x="2438400" y="4503737"/>
              <a:ext cx="3062287" cy="6080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الظهر     Noon</a:t>
              </a:r>
              <a:endParaRPr/>
            </a:p>
          </p:txBody>
        </p:sp>
        <p:sp>
          <p:nvSpPr>
            <p:cNvPr id="3425" name="Google Shape;3425;p141"/>
            <p:cNvSpPr txBox="1"/>
            <p:nvPr/>
          </p:nvSpPr>
          <p:spPr>
            <a:xfrm>
              <a:off x="914400" y="4503737"/>
              <a:ext cx="1524000" cy="6080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426" name="Google Shape;3426;p141"/>
            <p:cNvSpPr txBox="1"/>
            <p:nvPr/>
          </p:nvSpPr>
          <p:spPr>
            <a:xfrm>
              <a:off x="5500687" y="5583237"/>
              <a:ext cx="3109912" cy="4714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He is </a:t>
              </a:r>
              <a:r>
                <a:rPr b="1" i="0" lang="en-US" sz="1700" u="none" cap="none" strike="noStrike">
                  <a:solidFill>
                    <a:srgbClr val="0000CC"/>
                  </a:solidFill>
                  <a:latin typeface="Verdana"/>
                  <a:ea typeface="Verdana"/>
                  <a:cs typeface="Verdana"/>
                  <a:sym typeface="Verdana"/>
                </a:rPr>
                <a:t>at </a:t>
              </a:r>
              <a:r>
                <a:rPr b="1" i="0" lang="en-US" sz="1700" u="none" cap="none" strike="noStrike">
                  <a:solidFill>
                    <a:schemeClr val="dk1"/>
                  </a:solidFill>
                  <a:latin typeface="Verdana"/>
                  <a:ea typeface="Verdana"/>
                  <a:cs typeface="Verdana"/>
                  <a:sym typeface="Verdana"/>
                </a:rPr>
                <a:t>the grocer’s.</a:t>
              </a:r>
              <a:endParaRPr/>
            </a:p>
          </p:txBody>
        </p:sp>
        <p:sp>
          <p:nvSpPr>
            <p:cNvPr id="3427" name="Google Shape;3427;p141"/>
            <p:cNvSpPr txBox="1"/>
            <p:nvPr/>
          </p:nvSpPr>
          <p:spPr>
            <a:xfrm>
              <a:off x="2438400" y="5583237"/>
              <a:ext cx="3062287" cy="4714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للمكان        To mean place</a:t>
              </a:r>
              <a:endParaRPr/>
            </a:p>
          </p:txBody>
        </p:sp>
        <p:sp>
          <p:nvSpPr>
            <p:cNvPr id="3428" name="Google Shape;3428;p141"/>
            <p:cNvSpPr txBox="1"/>
            <p:nvPr/>
          </p:nvSpPr>
          <p:spPr>
            <a:xfrm>
              <a:off x="914400" y="5583237"/>
              <a:ext cx="1524000" cy="4714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429" name="Google Shape;3429;p141"/>
            <p:cNvSpPr txBox="1"/>
            <p:nvPr/>
          </p:nvSpPr>
          <p:spPr>
            <a:xfrm>
              <a:off x="5500687" y="3895725"/>
              <a:ext cx="3109912" cy="6080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We will travel </a:t>
              </a:r>
              <a:r>
                <a:rPr b="1" i="0" lang="en-US" sz="1700" u="none" cap="none" strike="noStrike">
                  <a:solidFill>
                    <a:srgbClr val="0000CC"/>
                  </a:solidFill>
                  <a:latin typeface="Verdana"/>
                  <a:ea typeface="Verdana"/>
                  <a:cs typeface="Verdana"/>
                  <a:sym typeface="Verdana"/>
                </a:rPr>
                <a:t>at</a:t>
              </a:r>
              <a:r>
                <a:rPr b="1" i="0" lang="en-US" sz="1700" u="none" cap="none" strike="noStrike">
                  <a:solidFill>
                    <a:schemeClr val="dk1"/>
                  </a:solidFill>
                  <a:latin typeface="Verdana"/>
                  <a:ea typeface="Verdana"/>
                  <a:cs typeface="Verdana"/>
                  <a:sym typeface="Verdana"/>
                </a:rPr>
                <a:t> the weekend.</a:t>
              </a:r>
              <a:endParaRPr/>
            </a:p>
          </p:txBody>
        </p:sp>
        <p:sp>
          <p:nvSpPr>
            <p:cNvPr id="3430" name="Google Shape;3430;p141"/>
            <p:cNvSpPr txBox="1"/>
            <p:nvPr/>
          </p:nvSpPr>
          <p:spPr>
            <a:xfrm>
              <a:off x="2438400" y="3895725"/>
              <a:ext cx="3062287" cy="6080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نهاية الأسبوع   weekend The</a:t>
              </a:r>
              <a:endParaRPr/>
            </a:p>
          </p:txBody>
        </p:sp>
        <p:sp>
          <p:nvSpPr>
            <p:cNvPr id="3431" name="Google Shape;3431;p141"/>
            <p:cNvSpPr txBox="1"/>
            <p:nvPr/>
          </p:nvSpPr>
          <p:spPr>
            <a:xfrm>
              <a:off x="914400" y="3895725"/>
              <a:ext cx="1524000" cy="6080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432" name="Google Shape;3432;p141"/>
            <p:cNvSpPr txBox="1"/>
            <p:nvPr/>
          </p:nvSpPr>
          <p:spPr>
            <a:xfrm>
              <a:off x="5500687" y="3287712"/>
              <a:ext cx="3109912" cy="6080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I will talk to my father</a:t>
              </a:r>
              <a:r>
                <a:rPr b="1" i="0" lang="en-US" sz="1700" u="none" cap="none" strike="noStrike">
                  <a:solidFill>
                    <a:srgbClr val="0000CC"/>
                  </a:solidFill>
                  <a:latin typeface="Verdana"/>
                  <a:ea typeface="Verdana"/>
                  <a:cs typeface="Verdana"/>
                  <a:sym typeface="Verdana"/>
                </a:rPr>
                <a:t> at </a:t>
              </a:r>
              <a:r>
                <a:rPr b="1" i="0" lang="en-US" sz="1700" u="none" cap="none" strike="noStrike">
                  <a:solidFill>
                    <a:schemeClr val="dk1"/>
                  </a:solidFill>
                  <a:latin typeface="Verdana"/>
                  <a:ea typeface="Verdana"/>
                  <a:cs typeface="Verdana"/>
                  <a:sym typeface="Verdana"/>
                </a:rPr>
                <a:t>lunch.</a:t>
              </a:r>
              <a:endParaRPr/>
            </a:p>
          </p:txBody>
        </p:sp>
        <p:sp>
          <p:nvSpPr>
            <p:cNvPr id="3433" name="Google Shape;3433;p141"/>
            <p:cNvSpPr txBox="1"/>
            <p:nvPr/>
          </p:nvSpPr>
          <p:spPr>
            <a:xfrm>
              <a:off x="2438400" y="3287712"/>
              <a:ext cx="3062287" cy="6080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أوقات الوجبات     Meal times </a:t>
              </a:r>
              <a:endParaRPr/>
            </a:p>
          </p:txBody>
        </p:sp>
        <p:sp>
          <p:nvSpPr>
            <p:cNvPr id="3434" name="Google Shape;3434;p141"/>
            <p:cNvSpPr txBox="1"/>
            <p:nvPr/>
          </p:nvSpPr>
          <p:spPr>
            <a:xfrm>
              <a:off x="914400" y="3287712"/>
              <a:ext cx="1524000" cy="6080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435" name="Google Shape;3435;p141"/>
            <p:cNvSpPr txBox="1"/>
            <p:nvPr/>
          </p:nvSpPr>
          <p:spPr>
            <a:xfrm>
              <a:off x="5500687" y="2679700"/>
              <a:ext cx="3109912" cy="6080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I will meat you </a:t>
              </a:r>
              <a:r>
                <a:rPr b="1" i="0" lang="en-US" sz="1700" u="none" cap="none" strike="noStrike">
                  <a:solidFill>
                    <a:srgbClr val="0000CC"/>
                  </a:solidFill>
                  <a:latin typeface="Verdana"/>
                  <a:ea typeface="Verdana"/>
                  <a:cs typeface="Verdana"/>
                  <a:sym typeface="Verdana"/>
                </a:rPr>
                <a:t>at </a:t>
              </a:r>
              <a:r>
                <a:rPr b="1" i="0" lang="en-US" sz="1700" u="none" cap="none" strike="noStrike">
                  <a:solidFill>
                    <a:schemeClr val="dk1"/>
                  </a:solidFill>
                  <a:latin typeface="Verdana"/>
                  <a:ea typeface="Verdana"/>
                  <a:cs typeface="Verdana"/>
                  <a:sym typeface="Verdana"/>
                </a:rPr>
                <a:t>the school festival.</a:t>
              </a:r>
              <a:endParaRPr/>
            </a:p>
          </p:txBody>
        </p:sp>
        <p:sp>
          <p:nvSpPr>
            <p:cNvPr id="3436" name="Google Shape;3436;p141"/>
            <p:cNvSpPr txBox="1"/>
            <p:nvPr/>
          </p:nvSpPr>
          <p:spPr>
            <a:xfrm>
              <a:off x="2438400" y="2679700"/>
              <a:ext cx="3062287" cy="6080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الأعياد و الاحتفالات     Festival </a:t>
              </a:r>
              <a:endParaRPr/>
            </a:p>
          </p:txBody>
        </p:sp>
        <p:sp>
          <p:nvSpPr>
            <p:cNvPr id="3437" name="Google Shape;3437;p141"/>
            <p:cNvSpPr txBox="1"/>
            <p:nvPr/>
          </p:nvSpPr>
          <p:spPr>
            <a:xfrm>
              <a:off x="914400" y="2679700"/>
              <a:ext cx="1524000" cy="6080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438" name="Google Shape;3438;p141"/>
            <p:cNvSpPr txBox="1"/>
            <p:nvPr/>
          </p:nvSpPr>
          <p:spPr>
            <a:xfrm>
              <a:off x="5500687" y="2071687"/>
              <a:ext cx="3109912" cy="6080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I will come back </a:t>
              </a:r>
              <a:r>
                <a:rPr b="1" i="0" lang="en-US" sz="1700" u="none" cap="none" strike="noStrike">
                  <a:solidFill>
                    <a:srgbClr val="0000CC"/>
                  </a:solidFill>
                  <a:latin typeface="Verdana"/>
                  <a:ea typeface="Verdana"/>
                  <a:cs typeface="Verdana"/>
                  <a:sym typeface="Verdana"/>
                </a:rPr>
                <a:t>at </a:t>
              </a:r>
              <a:r>
                <a:rPr b="1" i="0" lang="en-US" sz="1700" u="none" cap="none" strike="noStrike">
                  <a:solidFill>
                    <a:schemeClr val="dk1"/>
                  </a:solidFill>
                  <a:latin typeface="Verdana"/>
                  <a:ea typeface="Verdana"/>
                  <a:cs typeface="Verdana"/>
                  <a:sym typeface="Verdana"/>
                </a:rPr>
                <a:t>2 o’clock.</a:t>
              </a:r>
              <a:endParaRPr/>
            </a:p>
          </p:txBody>
        </p:sp>
        <p:sp>
          <p:nvSpPr>
            <p:cNvPr id="3439" name="Google Shape;3439;p141"/>
            <p:cNvSpPr txBox="1"/>
            <p:nvPr/>
          </p:nvSpPr>
          <p:spPr>
            <a:xfrm>
              <a:off x="2438400" y="2071687"/>
              <a:ext cx="3062287" cy="6080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الوقت       Time </a:t>
              </a:r>
              <a:endParaRPr/>
            </a:p>
          </p:txBody>
        </p:sp>
        <p:sp>
          <p:nvSpPr>
            <p:cNvPr id="3440" name="Google Shape;3440;p141"/>
            <p:cNvSpPr txBox="1"/>
            <p:nvPr/>
          </p:nvSpPr>
          <p:spPr>
            <a:xfrm>
              <a:off x="914400" y="2071687"/>
              <a:ext cx="1524000" cy="6080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2500" u="none" cap="none" strike="noStrike">
                  <a:solidFill>
                    <a:srgbClr val="0000CC"/>
                  </a:solidFill>
                  <a:latin typeface="Verdana"/>
                  <a:ea typeface="Verdana"/>
                  <a:cs typeface="Verdana"/>
                  <a:sym typeface="Verdana"/>
                </a:rPr>
                <a:t>at</a:t>
              </a:r>
              <a:endParaRPr/>
            </a:p>
          </p:txBody>
        </p:sp>
        <p:sp>
          <p:nvSpPr>
            <p:cNvPr id="3441" name="Google Shape;3441;p141"/>
            <p:cNvSpPr txBox="1"/>
            <p:nvPr/>
          </p:nvSpPr>
          <p:spPr>
            <a:xfrm>
              <a:off x="5500687" y="1524000"/>
              <a:ext cx="3109912" cy="54768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مثال Example</a:t>
              </a:r>
              <a:endParaRPr/>
            </a:p>
          </p:txBody>
        </p:sp>
        <p:sp>
          <p:nvSpPr>
            <p:cNvPr id="3442" name="Google Shape;3442;p141"/>
            <p:cNvSpPr txBox="1"/>
            <p:nvPr/>
          </p:nvSpPr>
          <p:spPr>
            <a:xfrm>
              <a:off x="2438400" y="1524000"/>
              <a:ext cx="3062287" cy="54768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الاستخدام Use </a:t>
              </a:r>
              <a:endParaRPr/>
            </a:p>
          </p:txBody>
        </p:sp>
        <p:sp>
          <p:nvSpPr>
            <p:cNvPr id="3443" name="Google Shape;3443;p141"/>
            <p:cNvSpPr txBox="1"/>
            <p:nvPr/>
          </p:nvSpPr>
          <p:spPr>
            <a:xfrm>
              <a:off x="914400" y="1524000"/>
              <a:ext cx="1524000" cy="54768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Prepositions</a:t>
              </a:r>
              <a:br>
                <a:rPr b="1" i="0" lang="en-US" sz="1500" u="none" cap="none" strike="noStrike">
                  <a:solidFill>
                    <a:schemeClr val="dk1"/>
                  </a:solidFill>
                  <a:latin typeface="Verdana"/>
                  <a:ea typeface="Verdana"/>
                  <a:cs typeface="Verdana"/>
                  <a:sym typeface="Verdana"/>
                </a:rPr>
              </a:br>
              <a:r>
                <a:rPr b="1" i="0" lang="en-US" sz="1500" u="none" cap="none" strike="noStrike">
                  <a:solidFill>
                    <a:schemeClr val="dk1"/>
                  </a:solidFill>
                  <a:latin typeface="Verdana"/>
                  <a:ea typeface="Verdana"/>
                  <a:cs typeface="Verdana"/>
                  <a:sym typeface="Verdana"/>
                </a:rPr>
                <a:t> حروف الجر</a:t>
              </a:r>
              <a:endParaRPr/>
            </a:p>
          </p:txBody>
        </p:sp>
        <p:cxnSp>
          <p:nvCxnSpPr>
            <p:cNvPr id="3444" name="Google Shape;3444;p141"/>
            <p:cNvCxnSpPr/>
            <p:nvPr/>
          </p:nvCxnSpPr>
          <p:spPr>
            <a:xfrm>
              <a:off x="914400" y="1524000"/>
              <a:ext cx="7696200" cy="0"/>
            </a:xfrm>
            <a:prstGeom prst="straightConnector1">
              <a:avLst/>
            </a:prstGeom>
            <a:noFill/>
            <a:ln cap="sq" cmpd="sng" w="28575">
              <a:solidFill>
                <a:schemeClr val="dk1"/>
              </a:solidFill>
              <a:prstDash val="solid"/>
              <a:miter lim="8000"/>
              <a:headEnd len="sm" w="sm" type="none"/>
              <a:tailEnd len="sm" w="sm" type="none"/>
            </a:ln>
          </p:spPr>
        </p:cxnSp>
        <p:cxnSp>
          <p:nvCxnSpPr>
            <p:cNvPr id="3445" name="Google Shape;3445;p141"/>
            <p:cNvCxnSpPr/>
            <p:nvPr/>
          </p:nvCxnSpPr>
          <p:spPr>
            <a:xfrm>
              <a:off x="914400" y="2071687"/>
              <a:ext cx="7696200" cy="0"/>
            </a:xfrm>
            <a:prstGeom prst="straightConnector1">
              <a:avLst/>
            </a:prstGeom>
            <a:noFill/>
            <a:ln cap="rnd" cmpd="sng" w="12700">
              <a:solidFill>
                <a:schemeClr val="dk1"/>
              </a:solidFill>
              <a:prstDash val="solid"/>
              <a:miter lim="8000"/>
              <a:headEnd len="sm" w="sm" type="none"/>
              <a:tailEnd len="sm" w="sm" type="none"/>
            </a:ln>
          </p:spPr>
        </p:cxnSp>
        <p:cxnSp>
          <p:nvCxnSpPr>
            <p:cNvPr id="3446" name="Google Shape;3446;p141"/>
            <p:cNvCxnSpPr/>
            <p:nvPr/>
          </p:nvCxnSpPr>
          <p:spPr>
            <a:xfrm>
              <a:off x="914400" y="6054725"/>
              <a:ext cx="1524000" cy="0"/>
            </a:xfrm>
            <a:prstGeom prst="straightConnector1">
              <a:avLst/>
            </a:prstGeom>
            <a:noFill/>
            <a:ln cap="rnd" cmpd="sng" w="28575">
              <a:solidFill>
                <a:schemeClr val="dk1"/>
              </a:solidFill>
              <a:prstDash val="solid"/>
              <a:miter lim="8000"/>
              <a:headEnd len="sm" w="sm" type="none"/>
              <a:tailEnd len="sm" w="sm" type="none"/>
            </a:ln>
          </p:spPr>
        </p:cxnSp>
        <p:cxnSp>
          <p:nvCxnSpPr>
            <p:cNvPr id="3447" name="Google Shape;3447;p141"/>
            <p:cNvCxnSpPr/>
            <p:nvPr/>
          </p:nvCxnSpPr>
          <p:spPr>
            <a:xfrm>
              <a:off x="2438400" y="1524000"/>
              <a:ext cx="0" cy="4530725"/>
            </a:xfrm>
            <a:prstGeom prst="straightConnector1">
              <a:avLst/>
            </a:prstGeom>
            <a:noFill/>
            <a:ln cap="rnd" cmpd="sng" w="12700">
              <a:solidFill>
                <a:schemeClr val="dk1"/>
              </a:solidFill>
              <a:prstDash val="solid"/>
              <a:miter lim="8000"/>
              <a:headEnd len="sm" w="sm" type="none"/>
              <a:tailEnd len="sm" w="sm" type="none"/>
            </a:ln>
          </p:spPr>
        </p:cxnSp>
        <p:cxnSp>
          <p:nvCxnSpPr>
            <p:cNvPr id="3448" name="Google Shape;3448;p141"/>
            <p:cNvCxnSpPr/>
            <p:nvPr/>
          </p:nvCxnSpPr>
          <p:spPr>
            <a:xfrm>
              <a:off x="5500687" y="1524000"/>
              <a:ext cx="0" cy="4530725"/>
            </a:xfrm>
            <a:prstGeom prst="straightConnector1">
              <a:avLst/>
            </a:prstGeom>
            <a:noFill/>
            <a:ln cap="rnd" cmpd="sng" w="12700">
              <a:solidFill>
                <a:schemeClr val="dk1"/>
              </a:solidFill>
              <a:prstDash val="solid"/>
              <a:miter lim="8000"/>
              <a:headEnd len="sm" w="sm" type="none"/>
              <a:tailEnd len="sm" w="sm" type="none"/>
            </a:ln>
          </p:spPr>
        </p:cxnSp>
        <p:cxnSp>
          <p:nvCxnSpPr>
            <p:cNvPr id="3449" name="Google Shape;3449;p141"/>
            <p:cNvCxnSpPr/>
            <p:nvPr/>
          </p:nvCxnSpPr>
          <p:spPr>
            <a:xfrm>
              <a:off x="8610600" y="1524000"/>
              <a:ext cx="0" cy="4530725"/>
            </a:xfrm>
            <a:prstGeom prst="straightConnector1">
              <a:avLst/>
            </a:prstGeom>
            <a:noFill/>
            <a:ln cap="sq" cmpd="sng" w="28575">
              <a:solidFill>
                <a:schemeClr val="dk1"/>
              </a:solidFill>
              <a:prstDash val="solid"/>
              <a:miter lim="8000"/>
              <a:headEnd len="sm" w="sm" type="none"/>
              <a:tailEnd len="sm" w="sm" type="none"/>
            </a:ln>
          </p:spPr>
        </p:cxnSp>
        <p:cxnSp>
          <p:nvCxnSpPr>
            <p:cNvPr id="3450" name="Google Shape;3450;p141"/>
            <p:cNvCxnSpPr/>
            <p:nvPr/>
          </p:nvCxnSpPr>
          <p:spPr>
            <a:xfrm>
              <a:off x="914400" y="2071687"/>
              <a:ext cx="0" cy="3983037"/>
            </a:xfrm>
            <a:prstGeom prst="straightConnector1">
              <a:avLst/>
            </a:prstGeom>
            <a:noFill/>
            <a:ln cap="rnd" cmpd="sng" w="28575">
              <a:solidFill>
                <a:schemeClr val="dk1"/>
              </a:solidFill>
              <a:prstDash val="solid"/>
              <a:miter lim="8000"/>
              <a:headEnd len="sm" w="sm" type="none"/>
              <a:tailEnd len="sm" w="sm" type="none"/>
            </a:ln>
          </p:spPr>
        </p:cxnSp>
        <p:cxnSp>
          <p:nvCxnSpPr>
            <p:cNvPr id="3451" name="Google Shape;3451;p141"/>
            <p:cNvCxnSpPr/>
            <p:nvPr/>
          </p:nvCxnSpPr>
          <p:spPr>
            <a:xfrm>
              <a:off x="914400" y="1524000"/>
              <a:ext cx="0" cy="547687"/>
            </a:xfrm>
            <a:prstGeom prst="straightConnector1">
              <a:avLst/>
            </a:prstGeom>
            <a:noFill/>
            <a:ln cap="sq" cmpd="sng" w="28575">
              <a:solidFill>
                <a:schemeClr val="dk1"/>
              </a:solidFill>
              <a:prstDash val="solid"/>
              <a:miter lim="8000"/>
              <a:headEnd len="sm" w="sm" type="none"/>
              <a:tailEnd len="sm" w="sm" type="none"/>
            </a:ln>
          </p:spPr>
        </p:cxnSp>
        <p:cxnSp>
          <p:nvCxnSpPr>
            <p:cNvPr id="3452" name="Google Shape;3452;p141"/>
            <p:cNvCxnSpPr/>
            <p:nvPr/>
          </p:nvCxnSpPr>
          <p:spPr>
            <a:xfrm>
              <a:off x="2438400" y="2679700"/>
              <a:ext cx="6172200" cy="0"/>
            </a:xfrm>
            <a:prstGeom prst="straightConnector1">
              <a:avLst/>
            </a:prstGeom>
            <a:noFill/>
            <a:ln cap="rnd" cmpd="sng" w="12700">
              <a:solidFill>
                <a:schemeClr val="dk1"/>
              </a:solidFill>
              <a:prstDash val="solid"/>
              <a:miter lim="8000"/>
              <a:headEnd len="sm" w="sm" type="none"/>
              <a:tailEnd len="sm" w="sm" type="none"/>
            </a:ln>
          </p:spPr>
        </p:cxnSp>
        <p:cxnSp>
          <p:nvCxnSpPr>
            <p:cNvPr id="3453" name="Google Shape;3453;p141"/>
            <p:cNvCxnSpPr/>
            <p:nvPr/>
          </p:nvCxnSpPr>
          <p:spPr>
            <a:xfrm>
              <a:off x="2438400" y="3287712"/>
              <a:ext cx="6172200" cy="0"/>
            </a:xfrm>
            <a:prstGeom prst="straightConnector1">
              <a:avLst/>
            </a:prstGeom>
            <a:noFill/>
            <a:ln cap="rnd" cmpd="sng" w="12700">
              <a:solidFill>
                <a:schemeClr val="dk1"/>
              </a:solidFill>
              <a:prstDash val="solid"/>
              <a:miter lim="8000"/>
              <a:headEnd len="sm" w="sm" type="none"/>
              <a:tailEnd len="sm" w="sm" type="none"/>
            </a:ln>
          </p:spPr>
        </p:cxnSp>
        <p:cxnSp>
          <p:nvCxnSpPr>
            <p:cNvPr id="3454" name="Google Shape;3454;p141"/>
            <p:cNvCxnSpPr/>
            <p:nvPr/>
          </p:nvCxnSpPr>
          <p:spPr>
            <a:xfrm>
              <a:off x="2438400" y="3895725"/>
              <a:ext cx="6172200" cy="0"/>
            </a:xfrm>
            <a:prstGeom prst="straightConnector1">
              <a:avLst/>
            </a:prstGeom>
            <a:noFill/>
            <a:ln cap="rnd" cmpd="sng" w="12700">
              <a:solidFill>
                <a:schemeClr val="dk1"/>
              </a:solidFill>
              <a:prstDash val="solid"/>
              <a:miter lim="8000"/>
              <a:headEnd len="sm" w="sm" type="none"/>
              <a:tailEnd len="sm" w="sm" type="none"/>
            </a:ln>
          </p:spPr>
        </p:cxnSp>
        <p:cxnSp>
          <p:nvCxnSpPr>
            <p:cNvPr id="3455" name="Google Shape;3455;p141"/>
            <p:cNvCxnSpPr/>
            <p:nvPr/>
          </p:nvCxnSpPr>
          <p:spPr>
            <a:xfrm>
              <a:off x="2438400" y="4503737"/>
              <a:ext cx="6172200" cy="0"/>
            </a:xfrm>
            <a:prstGeom prst="straightConnector1">
              <a:avLst/>
            </a:prstGeom>
            <a:noFill/>
            <a:ln cap="rnd" cmpd="sng" w="12700">
              <a:solidFill>
                <a:schemeClr val="dk1"/>
              </a:solidFill>
              <a:prstDash val="solid"/>
              <a:miter lim="8000"/>
              <a:headEnd len="sm" w="sm" type="none"/>
              <a:tailEnd len="sm" w="sm" type="none"/>
            </a:ln>
          </p:spPr>
        </p:cxnSp>
        <p:cxnSp>
          <p:nvCxnSpPr>
            <p:cNvPr id="3456" name="Google Shape;3456;p141"/>
            <p:cNvCxnSpPr/>
            <p:nvPr/>
          </p:nvCxnSpPr>
          <p:spPr>
            <a:xfrm>
              <a:off x="2438400" y="6054725"/>
              <a:ext cx="6172200" cy="0"/>
            </a:xfrm>
            <a:prstGeom prst="straightConnector1">
              <a:avLst/>
            </a:prstGeom>
            <a:noFill/>
            <a:ln cap="sq" cmpd="sng" w="28575">
              <a:solidFill>
                <a:schemeClr val="dk1"/>
              </a:solidFill>
              <a:prstDash val="solid"/>
              <a:miter lim="8000"/>
              <a:headEnd len="sm" w="sm" type="none"/>
              <a:tailEnd len="sm" w="sm" type="none"/>
            </a:ln>
          </p:spPr>
        </p:cxnSp>
        <p:cxnSp>
          <p:nvCxnSpPr>
            <p:cNvPr id="3457" name="Google Shape;3457;p141"/>
            <p:cNvCxnSpPr/>
            <p:nvPr/>
          </p:nvCxnSpPr>
          <p:spPr>
            <a:xfrm>
              <a:off x="2438400" y="5111750"/>
              <a:ext cx="6172200" cy="0"/>
            </a:xfrm>
            <a:prstGeom prst="straightConnector1">
              <a:avLst/>
            </a:prstGeom>
            <a:noFill/>
            <a:ln cap="rnd" cmpd="sng" w="12700">
              <a:solidFill>
                <a:schemeClr val="dk1"/>
              </a:solidFill>
              <a:prstDash val="solid"/>
              <a:miter lim="8000"/>
              <a:headEnd len="sm" w="sm" type="none"/>
              <a:tailEnd len="sm" w="sm" type="none"/>
            </a:ln>
          </p:spPr>
        </p:cxnSp>
        <p:cxnSp>
          <p:nvCxnSpPr>
            <p:cNvPr id="3458" name="Google Shape;3458;p141"/>
            <p:cNvCxnSpPr/>
            <p:nvPr/>
          </p:nvCxnSpPr>
          <p:spPr>
            <a:xfrm>
              <a:off x="2438400" y="5583237"/>
              <a:ext cx="6172200" cy="0"/>
            </a:xfrm>
            <a:prstGeom prst="straightConnector1">
              <a:avLst/>
            </a:prstGeom>
            <a:noFill/>
            <a:ln cap="rnd" cmpd="sng" w="12700">
              <a:solidFill>
                <a:schemeClr val="dk1"/>
              </a:solidFill>
              <a:prstDash val="solid"/>
              <a:miter lim="8000"/>
              <a:headEnd len="sm" w="sm" type="none"/>
              <a:tailEnd len="sm" w="sm" type="none"/>
            </a:ln>
          </p:spPr>
        </p:cxnSp>
      </p:grpSp>
      <p:sp>
        <p:nvSpPr>
          <p:cNvPr id="3459" name="Google Shape;3459;p14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63" name="Shape 3463"/>
        <p:cNvGrpSpPr/>
        <p:nvPr/>
      </p:nvGrpSpPr>
      <p:grpSpPr>
        <a:xfrm>
          <a:off x="0" y="0"/>
          <a:ext cx="0" cy="0"/>
          <a:chOff x="0" y="0"/>
          <a:chExt cx="0" cy="0"/>
        </a:xfrm>
      </p:grpSpPr>
      <p:sp>
        <p:nvSpPr>
          <p:cNvPr id="3464" name="Google Shape;3464;p14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465" name="Google Shape;3465;p142"/>
          <p:cNvSpPr txBox="1"/>
          <p:nvPr>
            <p:ph type="title"/>
          </p:nvPr>
        </p:nvSpPr>
        <p:spPr>
          <a:xfrm>
            <a:off x="1371600" y="0"/>
            <a:ext cx="7313612" cy="10668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Use of Prepositions</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 استخدام حروف الجر</a:t>
            </a:r>
            <a:endParaRPr/>
          </a:p>
        </p:txBody>
      </p:sp>
      <p:grpSp>
        <p:nvGrpSpPr>
          <p:cNvPr id="3466" name="Google Shape;3466;p142"/>
          <p:cNvGrpSpPr/>
          <p:nvPr/>
        </p:nvGrpSpPr>
        <p:grpSpPr>
          <a:xfrm>
            <a:off x="3657600" y="6248400"/>
            <a:ext cx="2514600" cy="381000"/>
            <a:chOff x="3657600" y="6248400"/>
            <a:chExt cx="2514600" cy="381000"/>
          </a:xfrm>
        </p:grpSpPr>
        <p:sp>
          <p:nvSpPr>
            <p:cNvPr id="3467" name="Google Shape;3467;p14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468" name="Google Shape;3468;p142"/>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469" name="Google Shape;3469;p142"/>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3470" name="Google Shape;3470;p142"/>
          <p:cNvGrpSpPr/>
          <p:nvPr/>
        </p:nvGrpSpPr>
        <p:grpSpPr>
          <a:xfrm>
            <a:off x="838200" y="1524000"/>
            <a:ext cx="7845425" cy="4630737"/>
            <a:chOff x="838200" y="1524000"/>
            <a:chExt cx="7845425" cy="4630737"/>
          </a:xfrm>
        </p:grpSpPr>
        <p:sp>
          <p:nvSpPr>
            <p:cNvPr id="3471" name="Google Shape;3471;p142"/>
            <p:cNvSpPr txBox="1"/>
            <p:nvPr/>
          </p:nvSpPr>
          <p:spPr>
            <a:xfrm>
              <a:off x="5334000" y="4724400"/>
              <a:ext cx="3349625" cy="7477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teacher is </a:t>
              </a:r>
              <a:r>
                <a:rPr b="1" i="0" lang="en-US" sz="1800" u="none" cap="none" strike="noStrike">
                  <a:solidFill>
                    <a:srgbClr val="0000CC"/>
                  </a:solidFill>
                  <a:latin typeface="Verdana"/>
                  <a:ea typeface="Verdana"/>
                  <a:cs typeface="Verdana"/>
                  <a:sym typeface="Verdana"/>
                </a:rPr>
                <a:t>in front of</a:t>
              </a:r>
              <a:r>
                <a:rPr b="0" i="0" lang="en-US" sz="1800" u="none" cap="none" strike="noStrike">
                  <a:solidFill>
                    <a:schemeClr val="dk1"/>
                  </a:solidFill>
                  <a:latin typeface="Verdana"/>
                  <a:ea typeface="Verdana"/>
                  <a:cs typeface="Verdana"/>
                  <a:sym typeface="Verdana"/>
                </a:rPr>
                <a:t> the class.</a:t>
              </a:r>
              <a:endParaRPr/>
            </a:p>
          </p:txBody>
        </p:sp>
        <p:sp>
          <p:nvSpPr>
            <p:cNvPr id="3472" name="Google Shape;3472;p142"/>
            <p:cNvSpPr txBox="1"/>
            <p:nvPr/>
          </p:nvSpPr>
          <p:spPr>
            <a:xfrm>
              <a:off x="2408237" y="4724400"/>
              <a:ext cx="2925762" cy="7477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بمعنى أمام               </a:t>
              </a:r>
              <a:endParaRPr/>
            </a:p>
          </p:txBody>
        </p:sp>
        <p:sp>
          <p:nvSpPr>
            <p:cNvPr id="3473" name="Google Shape;3473;p142"/>
            <p:cNvSpPr txBox="1"/>
            <p:nvPr/>
          </p:nvSpPr>
          <p:spPr>
            <a:xfrm>
              <a:off x="838200" y="4724400"/>
              <a:ext cx="1570037" cy="7477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2100" u="none" cap="none" strike="noStrike">
                  <a:solidFill>
                    <a:srgbClr val="0000CC"/>
                  </a:solidFill>
                  <a:latin typeface="Verdana"/>
                  <a:ea typeface="Verdana"/>
                  <a:cs typeface="Verdana"/>
                  <a:sym typeface="Verdana"/>
                </a:rPr>
                <a:t>in front of</a:t>
              </a:r>
              <a:endParaRPr/>
            </a:p>
          </p:txBody>
        </p:sp>
        <p:sp>
          <p:nvSpPr>
            <p:cNvPr id="3474" name="Google Shape;3474;p142"/>
            <p:cNvSpPr txBox="1"/>
            <p:nvPr/>
          </p:nvSpPr>
          <p:spPr>
            <a:xfrm>
              <a:off x="5334000" y="4176712"/>
              <a:ext cx="3349625" cy="5476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cat is </a:t>
              </a:r>
              <a:r>
                <a:rPr b="1" i="0" lang="en-US" sz="1800" u="none" cap="none" strike="noStrike">
                  <a:solidFill>
                    <a:srgbClr val="0000CC"/>
                  </a:solidFill>
                  <a:latin typeface="Verdana"/>
                  <a:ea typeface="Verdana"/>
                  <a:cs typeface="Verdana"/>
                  <a:sym typeface="Verdana"/>
                </a:rPr>
                <a:t>under</a:t>
              </a:r>
              <a:r>
                <a:rPr b="0" i="0" lang="en-US" sz="1800" u="none" cap="none" strike="noStrike">
                  <a:solidFill>
                    <a:srgbClr val="0000CC"/>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the table.</a:t>
              </a:r>
              <a:endParaRPr/>
            </a:p>
          </p:txBody>
        </p:sp>
        <p:sp>
          <p:nvSpPr>
            <p:cNvPr id="3475" name="Google Shape;3475;p142"/>
            <p:cNvSpPr txBox="1"/>
            <p:nvPr/>
          </p:nvSpPr>
          <p:spPr>
            <a:xfrm>
              <a:off x="2408237" y="4176712"/>
              <a:ext cx="2925762" cy="5476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بمعنى تحت</a:t>
              </a:r>
              <a:r>
                <a:rPr b="0" i="0" lang="en-US" sz="1800" u="none" cap="none" strike="noStrike">
                  <a:solidFill>
                    <a:schemeClr val="dk1"/>
                  </a:solidFill>
                  <a:latin typeface="Verdana"/>
                  <a:ea typeface="Verdana"/>
                  <a:cs typeface="Verdana"/>
                  <a:sym typeface="Verdana"/>
                </a:rPr>
                <a:t>                </a:t>
              </a:r>
              <a:endParaRPr/>
            </a:p>
          </p:txBody>
        </p:sp>
        <p:sp>
          <p:nvSpPr>
            <p:cNvPr id="3476" name="Google Shape;3476;p142"/>
            <p:cNvSpPr txBox="1"/>
            <p:nvPr/>
          </p:nvSpPr>
          <p:spPr>
            <a:xfrm>
              <a:off x="838200" y="4176712"/>
              <a:ext cx="1570037" cy="5476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2100" u="none" cap="none" strike="noStrike">
                  <a:solidFill>
                    <a:srgbClr val="0000CC"/>
                  </a:solidFill>
                  <a:latin typeface="Verdana"/>
                  <a:ea typeface="Verdana"/>
                  <a:cs typeface="Verdana"/>
                  <a:sym typeface="Verdana"/>
                </a:rPr>
                <a:t>under</a:t>
              </a:r>
              <a:endParaRPr/>
            </a:p>
          </p:txBody>
        </p:sp>
        <p:sp>
          <p:nvSpPr>
            <p:cNvPr id="3477" name="Google Shape;3477;p142"/>
            <p:cNvSpPr txBox="1"/>
            <p:nvPr/>
          </p:nvSpPr>
          <p:spPr>
            <a:xfrm>
              <a:off x="5334000" y="2865437"/>
              <a:ext cx="3349625" cy="5635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Ahmed is </a:t>
              </a:r>
              <a:r>
                <a:rPr b="1" i="0" lang="en-US" sz="1800" u="none" cap="none" strike="noStrike">
                  <a:solidFill>
                    <a:srgbClr val="0000CC"/>
                  </a:solidFill>
                  <a:latin typeface="Verdana"/>
                  <a:ea typeface="Verdana"/>
                  <a:cs typeface="Verdana"/>
                  <a:sym typeface="Verdana"/>
                </a:rPr>
                <a:t>at</a:t>
              </a:r>
              <a:r>
                <a:rPr b="0" i="0" lang="en-US" sz="1800" u="none" cap="none" strike="noStrike">
                  <a:solidFill>
                    <a:srgbClr val="0000CC"/>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work.</a:t>
              </a:r>
              <a:endParaRPr/>
            </a:p>
          </p:txBody>
        </p:sp>
        <p:sp>
          <p:nvSpPr>
            <p:cNvPr id="3478" name="Google Shape;3478;p142"/>
            <p:cNvSpPr txBox="1"/>
            <p:nvPr/>
          </p:nvSpPr>
          <p:spPr>
            <a:xfrm>
              <a:off x="2408237" y="2865437"/>
              <a:ext cx="2925762" cy="5635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في العمل</a:t>
              </a:r>
              <a:r>
                <a:rPr b="0" i="0" lang="en-US" sz="1800" u="none" cap="none" strike="noStrike">
                  <a:solidFill>
                    <a:schemeClr val="dk1"/>
                  </a:solidFill>
                  <a:latin typeface="Verdana"/>
                  <a:ea typeface="Verdana"/>
                  <a:cs typeface="Verdana"/>
                  <a:sym typeface="Verdana"/>
                </a:rPr>
                <a:t>      at work </a:t>
              </a:r>
              <a:endParaRPr/>
            </a:p>
          </p:txBody>
        </p:sp>
        <p:sp>
          <p:nvSpPr>
            <p:cNvPr id="3479" name="Google Shape;3479;p142"/>
            <p:cNvSpPr txBox="1"/>
            <p:nvPr/>
          </p:nvSpPr>
          <p:spPr>
            <a:xfrm>
              <a:off x="838200" y="2865437"/>
              <a:ext cx="1570037" cy="5635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480" name="Google Shape;3480;p142"/>
            <p:cNvSpPr txBox="1"/>
            <p:nvPr/>
          </p:nvSpPr>
          <p:spPr>
            <a:xfrm>
              <a:off x="5334000" y="5472112"/>
              <a:ext cx="3349625" cy="6826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I go</a:t>
              </a:r>
              <a:r>
                <a:rPr b="0" i="0" lang="en-US" sz="1800" u="none" cap="none" strike="noStrike">
                  <a:solidFill>
                    <a:srgbClr val="0000CC"/>
                  </a:solidFill>
                  <a:latin typeface="Verdana"/>
                  <a:ea typeface="Verdana"/>
                  <a:cs typeface="Verdana"/>
                  <a:sym typeface="Verdana"/>
                </a:rPr>
                <a:t> </a:t>
              </a:r>
              <a:r>
                <a:rPr b="1" i="0" lang="en-US" sz="1800" u="none" cap="none" strike="noStrike">
                  <a:solidFill>
                    <a:srgbClr val="0000CC"/>
                  </a:solidFill>
                  <a:latin typeface="Verdana"/>
                  <a:ea typeface="Verdana"/>
                  <a:cs typeface="Verdana"/>
                  <a:sym typeface="Verdana"/>
                </a:rPr>
                <a:t>to</a:t>
              </a:r>
              <a:r>
                <a:rPr b="0" i="0" lang="en-US" sz="1800" u="none" cap="none" strike="noStrike">
                  <a:solidFill>
                    <a:srgbClr val="0000CC"/>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school everyday.</a:t>
              </a:r>
              <a:endParaRPr/>
            </a:p>
          </p:txBody>
        </p:sp>
        <p:sp>
          <p:nvSpPr>
            <p:cNvPr id="3481" name="Google Shape;3481;p142"/>
            <p:cNvSpPr txBox="1"/>
            <p:nvPr/>
          </p:nvSpPr>
          <p:spPr>
            <a:xfrm>
              <a:off x="2408237" y="5472112"/>
              <a:ext cx="2925762" cy="6826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مكان/اتجاه    </a:t>
              </a:r>
              <a:r>
                <a:rPr b="0" i="0" lang="en-US" sz="1800" u="none" cap="none" strike="noStrike">
                  <a:solidFill>
                    <a:schemeClr val="dk1"/>
                  </a:solidFill>
                  <a:latin typeface="Verdana"/>
                  <a:ea typeface="Verdana"/>
                  <a:cs typeface="Verdana"/>
                  <a:sym typeface="Verdana"/>
                </a:rPr>
                <a:t> direction/place</a:t>
              </a:r>
              <a:endParaRPr/>
            </a:p>
          </p:txBody>
        </p:sp>
        <p:sp>
          <p:nvSpPr>
            <p:cNvPr id="3482" name="Google Shape;3482;p142"/>
            <p:cNvSpPr txBox="1"/>
            <p:nvPr/>
          </p:nvSpPr>
          <p:spPr>
            <a:xfrm>
              <a:off x="838200" y="5472112"/>
              <a:ext cx="1570037" cy="6826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2100" u="none" cap="none" strike="noStrike">
                  <a:solidFill>
                    <a:srgbClr val="0000CC"/>
                  </a:solidFill>
                  <a:latin typeface="Verdana"/>
                  <a:ea typeface="Verdana"/>
                  <a:cs typeface="Verdana"/>
                  <a:sym typeface="Verdana"/>
                </a:rPr>
                <a:t>to</a:t>
              </a:r>
              <a:endParaRPr/>
            </a:p>
          </p:txBody>
        </p:sp>
        <p:sp>
          <p:nvSpPr>
            <p:cNvPr id="3483" name="Google Shape;3483;p142"/>
            <p:cNvSpPr txBox="1"/>
            <p:nvPr/>
          </p:nvSpPr>
          <p:spPr>
            <a:xfrm>
              <a:off x="5334000" y="3429000"/>
              <a:ext cx="3349625" cy="7477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They are standing </a:t>
              </a:r>
              <a:r>
                <a:rPr b="1" i="0" lang="en-US" sz="1800" u="none" cap="none" strike="noStrike">
                  <a:solidFill>
                    <a:srgbClr val="0000CC"/>
                  </a:solidFill>
                  <a:latin typeface="Verdana"/>
                  <a:ea typeface="Verdana"/>
                  <a:cs typeface="Verdana"/>
                  <a:sym typeface="Verdana"/>
                </a:rPr>
                <a:t>at</a:t>
              </a:r>
              <a:r>
                <a:rPr b="0" i="0" lang="en-US" sz="1800" u="none" cap="none" strike="noStrike">
                  <a:solidFill>
                    <a:srgbClr val="0000CC"/>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the dinner table</a:t>
              </a:r>
              <a:endParaRPr/>
            </a:p>
          </p:txBody>
        </p:sp>
        <p:sp>
          <p:nvSpPr>
            <p:cNvPr id="3484" name="Google Shape;3484;p142"/>
            <p:cNvSpPr txBox="1"/>
            <p:nvPr/>
          </p:nvSpPr>
          <p:spPr>
            <a:xfrm>
              <a:off x="2408237" y="3429000"/>
              <a:ext cx="2925762" cy="7477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على الطاولة</a:t>
              </a:r>
              <a:r>
                <a:rPr b="0" i="0" lang="en-US" sz="1800" u="none" cap="none" strike="noStrike">
                  <a:solidFill>
                    <a:schemeClr val="dk1"/>
                  </a:solidFill>
                  <a:latin typeface="Verdana"/>
                  <a:ea typeface="Verdana"/>
                  <a:cs typeface="Verdana"/>
                  <a:sym typeface="Verdana"/>
                </a:rPr>
                <a:t>     at the table </a:t>
              </a:r>
              <a:endParaRPr/>
            </a:p>
          </p:txBody>
        </p:sp>
        <p:sp>
          <p:nvSpPr>
            <p:cNvPr id="3485" name="Google Shape;3485;p142"/>
            <p:cNvSpPr txBox="1"/>
            <p:nvPr/>
          </p:nvSpPr>
          <p:spPr>
            <a:xfrm>
              <a:off x="838200" y="3429000"/>
              <a:ext cx="1570037" cy="747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486" name="Google Shape;3486;p142"/>
            <p:cNvSpPr txBox="1"/>
            <p:nvPr/>
          </p:nvSpPr>
          <p:spPr>
            <a:xfrm>
              <a:off x="5334000" y="2117725"/>
              <a:ext cx="3349625" cy="7477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He lives</a:t>
              </a:r>
              <a:r>
                <a:rPr b="0" i="0" lang="en-US" sz="1800" u="none" cap="none" strike="noStrike">
                  <a:solidFill>
                    <a:srgbClr val="0000CC"/>
                  </a:solidFill>
                  <a:latin typeface="Verdana"/>
                  <a:ea typeface="Verdana"/>
                  <a:cs typeface="Verdana"/>
                  <a:sym typeface="Verdana"/>
                </a:rPr>
                <a:t> </a:t>
              </a:r>
              <a:r>
                <a:rPr b="1" i="0" lang="en-US" sz="1800" u="none" cap="none" strike="noStrike">
                  <a:solidFill>
                    <a:srgbClr val="0000CC"/>
                  </a:solidFill>
                  <a:latin typeface="Verdana"/>
                  <a:ea typeface="Verdana"/>
                  <a:cs typeface="Verdana"/>
                  <a:sym typeface="Verdana"/>
                </a:rPr>
                <a:t>at</a:t>
              </a:r>
              <a:r>
                <a:rPr b="0" i="0" lang="en-US" sz="1800" u="none" cap="none" strike="noStrike">
                  <a:solidFill>
                    <a:srgbClr val="0000CC"/>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number 5, King Fahad Street.</a:t>
              </a:r>
              <a:endParaRPr/>
            </a:p>
          </p:txBody>
        </p:sp>
        <p:sp>
          <p:nvSpPr>
            <p:cNvPr id="3487" name="Google Shape;3487;p142"/>
            <p:cNvSpPr txBox="1"/>
            <p:nvPr/>
          </p:nvSpPr>
          <p:spPr>
            <a:xfrm>
              <a:off x="2408237" y="2117725"/>
              <a:ext cx="2925762" cy="7477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l">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في مكان محدد</a:t>
              </a:r>
              <a:r>
                <a:rPr b="0" i="0" lang="en-US" sz="1800" u="none" cap="none" strike="noStrike">
                  <a:solidFill>
                    <a:schemeClr val="dk1"/>
                  </a:solidFill>
                  <a:latin typeface="Verdana"/>
                  <a:ea typeface="Verdana"/>
                  <a:cs typeface="Verdana"/>
                  <a:sym typeface="Verdana"/>
                </a:rPr>
                <a:t> at an exact place</a:t>
              </a:r>
              <a:endParaRPr/>
            </a:p>
          </p:txBody>
        </p:sp>
        <p:sp>
          <p:nvSpPr>
            <p:cNvPr id="3488" name="Google Shape;3488;p142"/>
            <p:cNvSpPr txBox="1"/>
            <p:nvPr/>
          </p:nvSpPr>
          <p:spPr>
            <a:xfrm>
              <a:off x="838200" y="2117725"/>
              <a:ext cx="1570037" cy="7477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2100" u="none" cap="none" strike="noStrike">
                  <a:solidFill>
                    <a:srgbClr val="0000CC"/>
                  </a:solidFill>
                  <a:latin typeface="Verdana"/>
                  <a:ea typeface="Verdana"/>
                  <a:cs typeface="Verdana"/>
                  <a:sym typeface="Verdana"/>
                </a:rPr>
                <a:t>at</a:t>
              </a:r>
              <a:endParaRPr/>
            </a:p>
          </p:txBody>
        </p:sp>
        <p:sp>
          <p:nvSpPr>
            <p:cNvPr id="3489" name="Google Shape;3489;p142"/>
            <p:cNvSpPr txBox="1"/>
            <p:nvPr/>
          </p:nvSpPr>
          <p:spPr>
            <a:xfrm>
              <a:off x="5334000" y="1524000"/>
              <a:ext cx="3349625" cy="59372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مثال     Example</a:t>
              </a:r>
              <a:endParaRPr/>
            </a:p>
          </p:txBody>
        </p:sp>
        <p:sp>
          <p:nvSpPr>
            <p:cNvPr id="3490" name="Google Shape;3490;p142"/>
            <p:cNvSpPr txBox="1"/>
            <p:nvPr/>
          </p:nvSpPr>
          <p:spPr>
            <a:xfrm>
              <a:off x="2408237" y="1524000"/>
              <a:ext cx="2925762" cy="59372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الاستخدام     Use </a:t>
              </a:r>
              <a:endParaRPr/>
            </a:p>
          </p:txBody>
        </p:sp>
        <p:sp>
          <p:nvSpPr>
            <p:cNvPr id="3491" name="Google Shape;3491;p142"/>
            <p:cNvSpPr txBox="1"/>
            <p:nvPr/>
          </p:nvSpPr>
          <p:spPr>
            <a:xfrm>
              <a:off x="838200" y="1524000"/>
              <a:ext cx="1570037" cy="59372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Prepositions</a:t>
              </a:r>
              <a:br>
                <a:rPr b="1" i="0" lang="en-US" sz="1500" u="none" cap="none" strike="noStrike">
                  <a:solidFill>
                    <a:schemeClr val="dk1"/>
                  </a:solidFill>
                  <a:latin typeface="Verdana"/>
                  <a:ea typeface="Verdana"/>
                  <a:cs typeface="Verdana"/>
                  <a:sym typeface="Verdana"/>
                </a:rPr>
              </a:br>
              <a:r>
                <a:rPr b="1" i="0" lang="en-US" sz="1500" u="none" cap="none" strike="noStrike">
                  <a:solidFill>
                    <a:schemeClr val="dk1"/>
                  </a:solidFill>
                  <a:latin typeface="Verdana"/>
                  <a:ea typeface="Verdana"/>
                  <a:cs typeface="Verdana"/>
                  <a:sym typeface="Verdana"/>
                </a:rPr>
                <a:t> حروف الجر</a:t>
              </a:r>
              <a:endParaRPr/>
            </a:p>
          </p:txBody>
        </p:sp>
        <p:cxnSp>
          <p:nvCxnSpPr>
            <p:cNvPr id="3492" name="Google Shape;3492;p142"/>
            <p:cNvCxnSpPr/>
            <p:nvPr/>
          </p:nvCxnSpPr>
          <p:spPr>
            <a:xfrm>
              <a:off x="838200" y="1524000"/>
              <a:ext cx="7845425" cy="0"/>
            </a:xfrm>
            <a:prstGeom prst="straightConnector1">
              <a:avLst/>
            </a:prstGeom>
            <a:noFill/>
            <a:ln cap="sq" cmpd="sng" w="28575">
              <a:solidFill>
                <a:schemeClr val="dk1"/>
              </a:solidFill>
              <a:prstDash val="solid"/>
              <a:miter lim="8000"/>
              <a:headEnd len="sm" w="sm" type="none"/>
              <a:tailEnd len="sm" w="sm" type="none"/>
            </a:ln>
          </p:spPr>
        </p:cxnSp>
        <p:cxnSp>
          <p:nvCxnSpPr>
            <p:cNvPr id="3493" name="Google Shape;3493;p142"/>
            <p:cNvCxnSpPr/>
            <p:nvPr/>
          </p:nvCxnSpPr>
          <p:spPr>
            <a:xfrm>
              <a:off x="838200" y="2117725"/>
              <a:ext cx="7845425" cy="0"/>
            </a:xfrm>
            <a:prstGeom prst="straightConnector1">
              <a:avLst/>
            </a:prstGeom>
            <a:noFill/>
            <a:ln cap="rnd" cmpd="sng" w="12700">
              <a:solidFill>
                <a:schemeClr val="dk1"/>
              </a:solidFill>
              <a:prstDash val="solid"/>
              <a:miter lim="8000"/>
              <a:headEnd len="sm" w="sm" type="none"/>
              <a:tailEnd len="sm" w="sm" type="none"/>
            </a:ln>
          </p:spPr>
        </p:cxnSp>
        <p:cxnSp>
          <p:nvCxnSpPr>
            <p:cNvPr id="3494" name="Google Shape;3494;p142"/>
            <p:cNvCxnSpPr/>
            <p:nvPr/>
          </p:nvCxnSpPr>
          <p:spPr>
            <a:xfrm>
              <a:off x="838200" y="6154737"/>
              <a:ext cx="7845425" cy="0"/>
            </a:xfrm>
            <a:prstGeom prst="straightConnector1">
              <a:avLst/>
            </a:prstGeom>
            <a:noFill/>
            <a:ln cap="rnd" cmpd="sng" w="28575">
              <a:solidFill>
                <a:schemeClr val="dk1"/>
              </a:solidFill>
              <a:prstDash val="solid"/>
              <a:miter lim="8000"/>
              <a:headEnd len="sm" w="sm" type="none"/>
              <a:tailEnd len="sm" w="sm" type="none"/>
            </a:ln>
          </p:spPr>
        </p:cxnSp>
        <p:cxnSp>
          <p:nvCxnSpPr>
            <p:cNvPr id="3495" name="Google Shape;3495;p142"/>
            <p:cNvCxnSpPr/>
            <p:nvPr/>
          </p:nvCxnSpPr>
          <p:spPr>
            <a:xfrm>
              <a:off x="2408237" y="1524000"/>
              <a:ext cx="0" cy="1341437"/>
            </a:xfrm>
            <a:prstGeom prst="straightConnector1">
              <a:avLst/>
            </a:prstGeom>
            <a:noFill/>
            <a:ln cap="rnd" cmpd="sng" w="12700">
              <a:solidFill>
                <a:schemeClr val="dk1"/>
              </a:solidFill>
              <a:prstDash val="solid"/>
              <a:miter lim="8000"/>
              <a:headEnd len="sm" w="sm" type="none"/>
              <a:tailEnd len="sm" w="sm" type="none"/>
            </a:ln>
          </p:spPr>
        </p:cxnSp>
        <p:cxnSp>
          <p:nvCxnSpPr>
            <p:cNvPr id="3496" name="Google Shape;3496;p142"/>
            <p:cNvCxnSpPr/>
            <p:nvPr/>
          </p:nvCxnSpPr>
          <p:spPr>
            <a:xfrm>
              <a:off x="5334000" y="1524000"/>
              <a:ext cx="0" cy="1341437"/>
            </a:xfrm>
            <a:prstGeom prst="straightConnector1">
              <a:avLst/>
            </a:prstGeom>
            <a:noFill/>
            <a:ln cap="rnd" cmpd="sng" w="12700">
              <a:solidFill>
                <a:schemeClr val="dk1"/>
              </a:solidFill>
              <a:prstDash val="solid"/>
              <a:miter lim="8000"/>
              <a:headEnd len="sm" w="sm" type="none"/>
              <a:tailEnd len="sm" w="sm" type="none"/>
            </a:ln>
          </p:spPr>
        </p:cxnSp>
        <p:cxnSp>
          <p:nvCxnSpPr>
            <p:cNvPr id="3497" name="Google Shape;3497;p142"/>
            <p:cNvCxnSpPr/>
            <p:nvPr/>
          </p:nvCxnSpPr>
          <p:spPr>
            <a:xfrm>
              <a:off x="838200" y="2117725"/>
              <a:ext cx="0" cy="4037012"/>
            </a:xfrm>
            <a:prstGeom prst="straightConnector1">
              <a:avLst/>
            </a:prstGeom>
            <a:noFill/>
            <a:ln cap="rnd" cmpd="sng" w="28575">
              <a:solidFill>
                <a:schemeClr val="dk1"/>
              </a:solidFill>
              <a:prstDash val="solid"/>
              <a:miter lim="8000"/>
              <a:headEnd len="sm" w="sm" type="none"/>
              <a:tailEnd len="sm" w="sm" type="none"/>
            </a:ln>
          </p:spPr>
        </p:cxnSp>
        <p:cxnSp>
          <p:nvCxnSpPr>
            <p:cNvPr id="3498" name="Google Shape;3498;p142"/>
            <p:cNvCxnSpPr/>
            <p:nvPr/>
          </p:nvCxnSpPr>
          <p:spPr>
            <a:xfrm>
              <a:off x="838200" y="1524000"/>
              <a:ext cx="0" cy="593725"/>
            </a:xfrm>
            <a:prstGeom prst="straightConnector1">
              <a:avLst/>
            </a:prstGeom>
            <a:noFill/>
            <a:ln cap="sq" cmpd="sng" w="28575">
              <a:solidFill>
                <a:schemeClr val="dk1"/>
              </a:solidFill>
              <a:prstDash val="solid"/>
              <a:miter lim="8000"/>
              <a:headEnd len="sm" w="sm" type="none"/>
              <a:tailEnd len="sm" w="sm" type="none"/>
            </a:ln>
          </p:spPr>
        </p:cxnSp>
        <p:cxnSp>
          <p:nvCxnSpPr>
            <p:cNvPr id="3499" name="Google Shape;3499;p142"/>
            <p:cNvCxnSpPr/>
            <p:nvPr/>
          </p:nvCxnSpPr>
          <p:spPr>
            <a:xfrm>
              <a:off x="2408237" y="2865437"/>
              <a:ext cx="6275387" cy="0"/>
            </a:xfrm>
            <a:prstGeom prst="straightConnector1">
              <a:avLst/>
            </a:prstGeom>
            <a:noFill/>
            <a:ln cap="rnd" cmpd="sng" w="12700">
              <a:solidFill>
                <a:schemeClr val="dk1"/>
              </a:solidFill>
              <a:prstDash val="solid"/>
              <a:miter lim="8000"/>
              <a:headEnd len="sm" w="sm" type="none"/>
              <a:tailEnd len="sm" w="sm" type="none"/>
            </a:ln>
          </p:spPr>
        </p:cxnSp>
        <p:cxnSp>
          <p:nvCxnSpPr>
            <p:cNvPr id="3500" name="Google Shape;3500;p142"/>
            <p:cNvCxnSpPr/>
            <p:nvPr/>
          </p:nvCxnSpPr>
          <p:spPr>
            <a:xfrm>
              <a:off x="2408237" y="3429000"/>
              <a:ext cx="6275387" cy="0"/>
            </a:xfrm>
            <a:prstGeom prst="straightConnector1">
              <a:avLst/>
            </a:prstGeom>
            <a:noFill/>
            <a:ln cap="rnd" cmpd="sng" w="12700">
              <a:solidFill>
                <a:schemeClr val="dk1"/>
              </a:solidFill>
              <a:prstDash val="solid"/>
              <a:miter lim="8000"/>
              <a:headEnd len="sm" w="sm" type="none"/>
              <a:tailEnd len="sm" w="sm" type="none"/>
            </a:ln>
          </p:spPr>
        </p:cxnSp>
        <p:cxnSp>
          <p:nvCxnSpPr>
            <p:cNvPr id="3501" name="Google Shape;3501;p142"/>
            <p:cNvCxnSpPr/>
            <p:nvPr/>
          </p:nvCxnSpPr>
          <p:spPr>
            <a:xfrm>
              <a:off x="838200" y="4176712"/>
              <a:ext cx="7845425" cy="0"/>
            </a:xfrm>
            <a:prstGeom prst="straightConnector1">
              <a:avLst/>
            </a:prstGeom>
            <a:noFill/>
            <a:ln cap="rnd" cmpd="sng" w="12700">
              <a:solidFill>
                <a:schemeClr val="dk1"/>
              </a:solidFill>
              <a:prstDash val="solid"/>
              <a:miter lim="8000"/>
              <a:headEnd len="sm" w="sm" type="none"/>
              <a:tailEnd len="sm" w="sm" type="none"/>
            </a:ln>
          </p:spPr>
        </p:cxnSp>
        <p:cxnSp>
          <p:nvCxnSpPr>
            <p:cNvPr id="3502" name="Google Shape;3502;p142"/>
            <p:cNvCxnSpPr/>
            <p:nvPr/>
          </p:nvCxnSpPr>
          <p:spPr>
            <a:xfrm>
              <a:off x="838200" y="4724400"/>
              <a:ext cx="7845425" cy="0"/>
            </a:xfrm>
            <a:prstGeom prst="straightConnector1">
              <a:avLst/>
            </a:prstGeom>
            <a:noFill/>
            <a:ln cap="rnd" cmpd="sng" w="12700">
              <a:solidFill>
                <a:schemeClr val="dk1"/>
              </a:solidFill>
              <a:prstDash val="solid"/>
              <a:miter lim="8000"/>
              <a:headEnd len="sm" w="sm" type="none"/>
              <a:tailEnd len="sm" w="sm" type="none"/>
            </a:ln>
          </p:spPr>
        </p:cxnSp>
        <p:cxnSp>
          <p:nvCxnSpPr>
            <p:cNvPr id="3503" name="Google Shape;3503;p142"/>
            <p:cNvCxnSpPr/>
            <p:nvPr/>
          </p:nvCxnSpPr>
          <p:spPr>
            <a:xfrm>
              <a:off x="2408237" y="2865437"/>
              <a:ext cx="0" cy="563562"/>
            </a:xfrm>
            <a:prstGeom prst="straightConnector1">
              <a:avLst/>
            </a:prstGeom>
            <a:noFill/>
            <a:ln cap="rnd" cmpd="sng" w="12700">
              <a:solidFill>
                <a:schemeClr val="dk1"/>
              </a:solidFill>
              <a:prstDash val="solid"/>
              <a:miter lim="8000"/>
              <a:headEnd len="sm" w="sm" type="none"/>
              <a:tailEnd len="sm" w="sm" type="none"/>
            </a:ln>
          </p:spPr>
        </p:cxnSp>
        <p:cxnSp>
          <p:nvCxnSpPr>
            <p:cNvPr id="3504" name="Google Shape;3504;p142"/>
            <p:cNvCxnSpPr/>
            <p:nvPr/>
          </p:nvCxnSpPr>
          <p:spPr>
            <a:xfrm>
              <a:off x="5334000" y="2865437"/>
              <a:ext cx="0" cy="563562"/>
            </a:xfrm>
            <a:prstGeom prst="straightConnector1">
              <a:avLst/>
            </a:prstGeom>
            <a:noFill/>
            <a:ln cap="rnd" cmpd="sng" w="12700">
              <a:solidFill>
                <a:schemeClr val="dk1"/>
              </a:solidFill>
              <a:prstDash val="solid"/>
              <a:miter lim="8000"/>
              <a:headEnd len="sm" w="sm" type="none"/>
              <a:tailEnd len="sm" w="sm" type="none"/>
            </a:ln>
          </p:spPr>
        </p:cxnSp>
        <p:cxnSp>
          <p:nvCxnSpPr>
            <p:cNvPr id="3505" name="Google Shape;3505;p142"/>
            <p:cNvCxnSpPr/>
            <p:nvPr/>
          </p:nvCxnSpPr>
          <p:spPr>
            <a:xfrm>
              <a:off x="8683625" y="2865437"/>
              <a:ext cx="0" cy="563562"/>
            </a:xfrm>
            <a:prstGeom prst="straightConnector1">
              <a:avLst/>
            </a:prstGeom>
            <a:noFill/>
            <a:ln cap="rnd" cmpd="sng" w="28575">
              <a:solidFill>
                <a:schemeClr val="dk1"/>
              </a:solidFill>
              <a:prstDash val="solid"/>
              <a:miter lim="8000"/>
              <a:headEnd len="sm" w="sm" type="none"/>
              <a:tailEnd len="sm" w="sm" type="none"/>
            </a:ln>
          </p:spPr>
        </p:cxnSp>
        <p:cxnSp>
          <p:nvCxnSpPr>
            <p:cNvPr id="3506" name="Google Shape;3506;p142"/>
            <p:cNvCxnSpPr/>
            <p:nvPr/>
          </p:nvCxnSpPr>
          <p:spPr>
            <a:xfrm>
              <a:off x="8683625" y="1524000"/>
              <a:ext cx="0" cy="1341437"/>
            </a:xfrm>
            <a:prstGeom prst="straightConnector1">
              <a:avLst/>
            </a:prstGeom>
            <a:noFill/>
            <a:ln cap="sq" cmpd="sng" w="28575">
              <a:solidFill>
                <a:schemeClr val="dk1"/>
              </a:solidFill>
              <a:prstDash val="solid"/>
              <a:miter lim="8000"/>
              <a:headEnd len="sm" w="sm" type="none"/>
              <a:tailEnd len="sm" w="sm" type="none"/>
            </a:ln>
          </p:spPr>
        </p:cxnSp>
        <p:cxnSp>
          <p:nvCxnSpPr>
            <p:cNvPr id="3507" name="Google Shape;3507;p142"/>
            <p:cNvCxnSpPr/>
            <p:nvPr/>
          </p:nvCxnSpPr>
          <p:spPr>
            <a:xfrm>
              <a:off x="838200" y="5472112"/>
              <a:ext cx="7845425" cy="0"/>
            </a:xfrm>
            <a:prstGeom prst="straightConnector1">
              <a:avLst/>
            </a:prstGeom>
            <a:noFill/>
            <a:ln cap="rnd" cmpd="sng" w="12700">
              <a:solidFill>
                <a:schemeClr val="dk1"/>
              </a:solidFill>
              <a:prstDash val="solid"/>
              <a:miter lim="8000"/>
              <a:headEnd len="sm" w="sm" type="none"/>
              <a:tailEnd len="sm" w="sm" type="none"/>
            </a:ln>
          </p:spPr>
        </p:cxnSp>
        <p:cxnSp>
          <p:nvCxnSpPr>
            <p:cNvPr id="3508" name="Google Shape;3508;p142"/>
            <p:cNvCxnSpPr/>
            <p:nvPr/>
          </p:nvCxnSpPr>
          <p:spPr>
            <a:xfrm>
              <a:off x="2408237" y="3429000"/>
              <a:ext cx="0" cy="2725737"/>
            </a:xfrm>
            <a:prstGeom prst="straightConnector1">
              <a:avLst/>
            </a:prstGeom>
            <a:noFill/>
            <a:ln cap="rnd" cmpd="sng" w="12700">
              <a:solidFill>
                <a:schemeClr val="dk1"/>
              </a:solidFill>
              <a:prstDash val="solid"/>
              <a:miter lim="8000"/>
              <a:headEnd len="sm" w="sm" type="none"/>
              <a:tailEnd len="sm" w="sm" type="none"/>
            </a:ln>
          </p:spPr>
        </p:cxnSp>
        <p:cxnSp>
          <p:nvCxnSpPr>
            <p:cNvPr id="3509" name="Google Shape;3509;p142"/>
            <p:cNvCxnSpPr/>
            <p:nvPr/>
          </p:nvCxnSpPr>
          <p:spPr>
            <a:xfrm>
              <a:off x="5334000" y="3429000"/>
              <a:ext cx="0" cy="2725737"/>
            </a:xfrm>
            <a:prstGeom prst="straightConnector1">
              <a:avLst/>
            </a:prstGeom>
            <a:noFill/>
            <a:ln cap="rnd" cmpd="sng" w="12700">
              <a:solidFill>
                <a:schemeClr val="dk1"/>
              </a:solidFill>
              <a:prstDash val="solid"/>
              <a:miter lim="8000"/>
              <a:headEnd len="sm" w="sm" type="none"/>
              <a:tailEnd len="sm" w="sm" type="none"/>
            </a:ln>
          </p:spPr>
        </p:cxnSp>
        <p:cxnSp>
          <p:nvCxnSpPr>
            <p:cNvPr id="3510" name="Google Shape;3510;p142"/>
            <p:cNvCxnSpPr/>
            <p:nvPr/>
          </p:nvCxnSpPr>
          <p:spPr>
            <a:xfrm>
              <a:off x="8683625" y="3429000"/>
              <a:ext cx="0" cy="2725737"/>
            </a:xfrm>
            <a:prstGeom prst="straightConnector1">
              <a:avLst/>
            </a:prstGeom>
            <a:noFill/>
            <a:ln cap="rnd" cmpd="sng" w="28575">
              <a:solidFill>
                <a:schemeClr val="dk1"/>
              </a:solidFill>
              <a:prstDash val="solid"/>
              <a:miter lim="8000"/>
              <a:headEnd len="sm" w="sm" type="none"/>
              <a:tailEnd len="sm" w="sm" type="none"/>
            </a:ln>
          </p:spPr>
        </p:cxnSp>
      </p:grpSp>
      <p:sp>
        <p:nvSpPr>
          <p:cNvPr id="3511" name="Google Shape;3511;p142"/>
          <p:cNvSpPr txBox="1"/>
          <p:nvPr/>
        </p:nvSpPr>
        <p:spPr>
          <a:xfrm>
            <a:off x="1066800" y="990600"/>
            <a:ext cx="7543800" cy="533400"/>
          </a:xfrm>
          <a:prstGeom prst="rect">
            <a:avLst/>
          </a:prstGeom>
          <a:no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1" i="0" lang="en-US" sz="1800" u="none" cap="none" strike="noStrike">
                <a:solidFill>
                  <a:schemeClr val="hlink"/>
                </a:solidFill>
                <a:latin typeface="Arial"/>
                <a:ea typeface="Arial"/>
                <a:cs typeface="Arial"/>
                <a:sym typeface="Arial"/>
              </a:rPr>
              <a:t>حروف الجر الدالة على المكان</a:t>
            </a:r>
            <a:r>
              <a:rPr b="1" i="0" lang="en-US" sz="1200" u="none" cap="none" strike="noStrike">
                <a:solidFill>
                  <a:schemeClr val="hlink"/>
                </a:solidFill>
                <a:latin typeface="Arial"/>
                <a:ea typeface="Arial"/>
                <a:cs typeface="Arial"/>
                <a:sym typeface="Arial"/>
              </a:rPr>
              <a:t>            </a:t>
            </a:r>
            <a:r>
              <a:rPr b="1" i="0" lang="en-US" sz="1800" u="none" cap="none" strike="noStrike">
                <a:solidFill>
                  <a:schemeClr val="hlink"/>
                </a:solidFill>
                <a:latin typeface="Arial"/>
                <a:ea typeface="Arial"/>
                <a:cs typeface="Arial"/>
                <a:sym typeface="Arial"/>
              </a:rPr>
              <a:t>Prepositions of Place</a:t>
            </a:r>
            <a:endParaRPr/>
          </a:p>
        </p:txBody>
      </p:sp>
      <p:sp>
        <p:nvSpPr>
          <p:cNvPr id="3512" name="Google Shape;3512;p14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16" name="Shape 3516"/>
        <p:cNvGrpSpPr/>
        <p:nvPr/>
      </p:nvGrpSpPr>
      <p:grpSpPr>
        <a:xfrm>
          <a:off x="0" y="0"/>
          <a:ext cx="0" cy="0"/>
          <a:chOff x="0" y="0"/>
          <a:chExt cx="0" cy="0"/>
        </a:xfrm>
      </p:grpSpPr>
      <p:sp>
        <p:nvSpPr>
          <p:cNvPr id="3517" name="Google Shape;3517;p14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518" name="Google Shape;3518;p143"/>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Use of Prepositions</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 استخدام حروف الجر</a:t>
            </a:r>
            <a:endParaRPr/>
          </a:p>
        </p:txBody>
      </p:sp>
      <p:grpSp>
        <p:nvGrpSpPr>
          <p:cNvPr id="3519" name="Google Shape;3519;p143"/>
          <p:cNvGrpSpPr/>
          <p:nvPr/>
        </p:nvGrpSpPr>
        <p:grpSpPr>
          <a:xfrm>
            <a:off x="3657600" y="6248400"/>
            <a:ext cx="2514600" cy="381000"/>
            <a:chOff x="3657600" y="6248400"/>
            <a:chExt cx="2514600" cy="381000"/>
          </a:xfrm>
        </p:grpSpPr>
        <p:sp>
          <p:nvSpPr>
            <p:cNvPr id="3520" name="Google Shape;3520;p14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521" name="Google Shape;3521;p143"/>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522" name="Google Shape;3522;p143"/>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3523" name="Google Shape;3523;p143"/>
          <p:cNvGrpSpPr/>
          <p:nvPr/>
        </p:nvGrpSpPr>
        <p:grpSpPr>
          <a:xfrm>
            <a:off x="990600" y="2057400"/>
            <a:ext cx="7693025" cy="4121150"/>
            <a:chOff x="990600" y="2057400"/>
            <a:chExt cx="7693025" cy="4121150"/>
          </a:xfrm>
        </p:grpSpPr>
        <p:sp>
          <p:nvSpPr>
            <p:cNvPr id="3524" name="Google Shape;3524;p143"/>
            <p:cNvSpPr txBox="1"/>
            <p:nvPr/>
          </p:nvSpPr>
          <p:spPr>
            <a:xfrm>
              <a:off x="5638800" y="4899025"/>
              <a:ext cx="3044825"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You were </a:t>
              </a:r>
              <a:r>
                <a:rPr b="1" i="0" lang="en-US" sz="1800" u="none" cap="none" strike="noStrike">
                  <a:solidFill>
                    <a:srgbClr val="0000CC"/>
                  </a:solidFill>
                  <a:latin typeface="Verdana"/>
                  <a:ea typeface="Verdana"/>
                  <a:cs typeface="Verdana"/>
                  <a:sym typeface="Verdana"/>
                </a:rPr>
                <a:t>in</a:t>
              </a:r>
              <a:r>
                <a:rPr b="1" i="0" lang="en-US" sz="1800" u="none" cap="none" strike="noStrike">
                  <a:solidFill>
                    <a:schemeClr val="dk1"/>
                  </a:solidFill>
                  <a:latin typeface="Verdana"/>
                  <a:ea typeface="Verdana"/>
                  <a:cs typeface="Verdana"/>
                  <a:sym typeface="Verdana"/>
                </a:rPr>
                <a:t> the club last night.</a:t>
              </a:r>
              <a:endParaRPr/>
            </a:p>
          </p:txBody>
        </p:sp>
        <p:sp>
          <p:nvSpPr>
            <p:cNvPr id="3525" name="Google Shape;3525;p143"/>
            <p:cNvSpPr txBox="1"/>
            <p:nvPr/>
          </p:nvSpPr>
          <p:spPr>
            <a:xfrm>
              <a:off x="2819400" y="4899025"/>
              <a:ext cx="2819400"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l">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في مبنى أو منطقة     In a building or area </a:t>
              </a:r>
              <a:endParaRPr/>
            </a:p>
          </p:txBody>
        </p:sp>
        <p:sp>
          <p:nvSpPr>
            <p:cNvPr id="3526" name="Google Shape;3526;p143"/>
            <p:cNvSpPr txBox="1"/>
            <p:nvPr/>
          </p:nvSpPr>
          <p:spPr>
            <a:xfrm>
              <a:off x="990600" y="4899025"/>
              <a:ext cx="1828800"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527" name="Google Shape;3527;p143"/>
            <p:cNvSpPr txBox="1"/>
            <p:nvPr/>
          </p:nvSpPr>
          <p:spPr>
            <a:xfrm>
              <a:off x="5638800" y="4437062"/>
              <a:ext cx="3044825" cy="461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The baby is </a:t>
              </a:r>
              <a:r>
                <a:rPr b="1" i="0" lang="en-US" sz="1800" u="none" cap="none" strike="noStrike">
                  <a:solidFill>
                    <a:srgbClr val="0000CC"/>
                  </a:solidFill>
                  <a:latin typeface="Verdana"/>
                  <a:ea typeface="Verdana"/>
                  <a:cs typeface="Verdana"/>
                  <a:sym typeface="Verdana"/>
                </a:rPr>
                <a:t>in </a:t>
              </a:r>
              <a:r>
                <a:rPr b="1" i="0" lang="en-US" sz="1800" u="none" cap="none" strike="noStrike">
                  <a:solidFill>
                    <a:schemeClr val="dk1"/>
                  </a:solidFill>
                  <a:latin typeface="Verdana"/>
                  <a:ea typeface="Verdana"/>
                  <a:cs typeface="Verdana"/>
                  <a:sym typeface="Verdana"/>
                </a:rPr>
                <a:t>bed.</a:t>
              </a:r>
              <a:endParaRPr/>
            </a:p>
          </p:txBody>
        </p:sp>
        <p:sp>
          <p:nvSpPr>
            <p:cNvPr id="3528" name="Google Shape;3528;p143"/>
            <p:cNvSpPr txBox="1"/>
            <p:nvPr/>
          </p:nvSpPr>
          <p:spPr>
            <a:xfrm>
              <a:off x="2819400" y="4437062"/>
              <a:ext cx="2819400" cy="461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في الفراش     in bed </a:t>
              </a:r>
              <a:endParaRPr/>
            </a:p>
          </p:txBody>
        </p:sp>
        <p:sp>
          <p:nvSpPr>
            <p:cNvPr id="3529" name="Google Shape;3529;p143"/>
            <p:cNvSpPr txBox="1"/>
            <p:nvPr/>
          </p:nvSpPr>
          <p:spPr>
            <a:xfrm>
              <a:off x="990600" y="4437062"/>
              <a:ext cx="1828800" cy="461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530" name="Google Shape;3530;p143"/>
            <p:cNvSpPr txBox="1"/>
            <p:nvPr/>
          </p:nvSpPr>
          <p:spPr>
            <a:xfrm>
              <a:off x="5638800" y="3336925"/>
              <a:ext cx="3044825" cy="4603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I live </a:t>
              </a:r>
              <a:r>
                <a:rPr b="1" i="0" lang="en-US" sz="1800" u="none" cap="none" strike="noStrike">
                  <a:solidFill>
                    <a:srgbClr val="0000CC"/>
                  </a:solidFill>
                  <a:latin typeface="Verdana"/>
                  <a:ea typeface="Verdana"/>
                  <a:cs typeface="Verdana"/>
                  <a:sym typeface="Verdana"/>
                </a:rPr>
                <a:t>in </a:t>
              </a:r>
              <a:r>
                <a:rPr b="1" i="0" lang="en-US" sz="1800" u="none" cap="none" strike="noStrike">
                  <a:solidFill>
                    <a:schemeClr val="dk1"/>
                  </a:solidFill>
                  <a:latin typeface="Verdana"/>
                  <a:ea typeface="Verdana"/>
                  <a:cs typeface="Verdana"/>
                  <a:sym typeface="Verdana"/>
                </a:rPr>
                <a:t>Saudi Arabia.</a:t>
              </a:r>
              <a:endParaRPr/>
            </a:p>
          </p:txBody>
        </p:sp>
        <p:sp>
          <p:nvSpPr>
            <p:cNvPr id="3531" name="Google Shape;3531;p143"/>
            <p:cNvSpPr txBox="1"/>
            <p:nvPr/>
          </p:nvSpPr>
          <p:spPr>
            <a:xfrm>
              <a:off x="2819400" y="3336925"/>
              <a:ext cx="2819400" cy="4603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في بلد      In a country </a:t>
              </a:r>
              <a:endParaRPr/>
            </a:p>
          </p:txBody>
        </p:sp>
        <p:sp>
          <p:nvSpPr>
            <p:cNvPr id="3532" name="Google Shape;3532;p143"/>
            <p:cNvSpPr txBox="1"/>
            <p:nvPr/>
          </p:nvSpPr>
          <p:spPr>
            <a:xfrm>
              <a:off x="990600" y="3336925"/>
              <a:ext cx="1828800" cy="460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533" name="Google Shape;3533;p143"/>
            <p:cNvSpPr txBox="1"/>
            <p:nvPr/>
          </p:nvSpPr>
          <p:spPr>
            <a:xfrm>
              <a:off x="5638800" y="5538787"/>
              <a:ext cx="3044825"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Ali is sitting </a:t>
              </a:r>
              <a:r>
                <a:rPr b="1" i="0" lang="en-US" sz="1800" u="none" cap="none" strike="noStrike">
                  <a:solidFill>
                    <a:srgbClr val="0000CC"/>
                  </a:solidFill>
                  <a:latin typeface="Verdana"/>
                  <a:ea typeface="Verdana"/>
                  <a:cs typeface="Verdana"/>
                  <a:sym typeface="Verdana"/>
                </a:rPr>
                <a:t>in </a:t>
              </a:r>
              <a:r>
                <a:rPr b="1" i="0" lang="en-US" sz="1800" u="none" cap="none" strike="noStrike">
                  <a:solidFill>
                    <a:schemeClr val="dk1"/>
                  </a:solidFill>
                  <a:latin typeface="Verdana"/>
                  <a:ea typeface="Verdana"/>
                  <a:cs typeface="Verdana"/>
                  <a:sym typeface="Verdana"/>
                </a:rPr>
                <a:t>his chair.</a:t>
              </a:r>
              <a:endParaRPr/>
            </a:p>
          </p:txBody>
        </p:sp>
        <p:sp>
          <p:nvSpPr>
            <p:cNvPr id="3534" name="Google Shape;3534;p143"/>
            <p:cNvSpPr txBox="1"/>
            <p:nvPr/>
          </p:nvSpPr>
          <p:spPr>
            <a:xfrm>
              <a:off x="2819400" y="5538787"/>
              <a:ext cx="2819400"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على الكرسي In a chair </a:t>
              </a:r>
              <a:endParaRPr/>
            </a:p>
          </p:txBody>
        </p:sp>
        <p:sp>
          <p:nvSpPr>
            <p:cNvPr id="3535" name="Google Shape;3535;p143"/>
            <p:cNvSpPr txBox="1"/>
            <p:nvPr/>
          </p:nvSpPr>
          <p:spPr>
            <a:xfrm>
              <a:off x="990600" y="5538787"/>
              <a:ext cx="1828800"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536" name="Google Shape;3536;p143"/>
            <p:cNvSpPr txBox="1"/>
            <p:nvPr/>
          </p:nvSpPr>
          <p:spPr>
            <a:xfrm>
              <a:off x="5638800" y="3797300"/>
              <a:ext cx="3044825"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I live </a:t>
              </a:r>
              <a:r>
                <a:rPr b="1" i="0" lang="en-US" sz="1800" u="none" cap="none" strike="noStrike">
                  <a:solidFill>
                    <a:srgbClr val="0000CC"/>
                  </a:solidFill>
                  <a:latin typeface="Verdana"/>
                  <a:ea typeface="Verdana"/>
                  <a:cs typeface="Verdana"/>
                  <a:sym typeface="Verdana"/>
                </a:rPr>
                <a:t>in </a:t>
              </a:r>
              <a:r>
                <a:rPr b="1" i="0" lang="en-US" sz="1800" u="none" cap="none" strike="noStrike">
                  <a:solidFill>
                    <a:schemeClr val="dk1"/>
                  </a:solidFill>
                  <a:latin typeface="Verdana"/>
                  <a:ea typeface="Verdana"/>
                  <a:cs typeface="Verdana"/>
                  <a:sym typeface="Verdana"/>
                </a:rPr>
                <a:t>Al-Madina.</a:t>
              </a:r>
              <a:endParaRPr/>
            </a:p>
          </p:txBody>
        </p:sp>
        <p:sp>
          <p:nvSpPr>
            <p:cNvPr id="3537" name="Google Shape;3537;p143"/>
            <p:cNvSpPr txBox="1"/>
            <p:nvPr/>
          </p:nvSpPr>
          <p:spPr>
            <a:xfrm>
              <a:off x="2819400" y="3797300"/>
              <a:ext cx="2819400"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l">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في مدينة/ في شارع       In a town/street </a:t>
              </a:r>
              <a:endParaRPr/>
            </a:p>
          </p:txBody>
        </p:sp>
        <p:sp>
          <p:nvSpPr>
            <p:cNvPr id="3538" name="Google Shape;3538;p143"/>
            <p:cNvSpPr txBox="1"/>
            <p:nvPr/>
          </p:nvSpPr>
          <p:spPr>
            <a:xfrm>
              <a:off x="990600" y="3797300"/>
              <a:ext cx="1828800"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539" name="Google Shape;3539;p143"/>
            <p:cNvSpPr txBox="1"/>
            <p:nvPr/>
          </p:nvSpPr>
          <p:spPr>
            <a:xfrm>
              <a:off x="5638800" y="2697162"/>
              <a:ext cx="3044825"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Put this book</a:t>
              </a:r>
              <a:r>
                <a:rPr b="1" i="0" lang="en-US" sz="1800" u="none" cap="none" strike="noStrike">
                  <a:solidFill>
                    <a:srgbClr val="0000CC"/>
                  </a:solidFill>
                  <a:latin typeface="Verdana"/>
                  <a:ea typeface="Verdana"/>
                  <a:cs typeface="Verdana"/>
                  <a:sym typeface="Verdana"/>
                </a:rPr>
                <a:t> in</a:t>
              </a:r>
              <a:r>
                <a:rPr b="1" i="0" lang="en-US" sz="1800" u="none" cap="none" strike="noStrike">
                  <a:solidFill>
                    <a:schemeClr val="dk1"/>
                  </a:solidFill>
                  <a:latin typeface="Verdana"/>
                  <a:ea typeface="Verdana"/>
                  <a:cs typeface="Verdana"/>
                  <a:sym typeface="Verdana"/>
                </a:rPr>
                <a:t> the box.</a:t>
              </a:r>
              <a:endParaRPr/>
            </a:p>
          </p:txBody>
        </p:sp>
        <p:sp>
          <p:nvSpPr>
            <p:cNvPr id="3540" name="Google Shape;3540;p143"/>
            <p:cNvSpPr txBox="1"/>
            <p:nvPr/>
          </p:nvSpPr>
          <p:spPr>
            <a:xfrm>
              <a:off x="2819400" y="2697162"/>
              <a:ext cx="2819400"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l">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بمعنى داخل    To mean inside</a:t>
              </a:r>
              <a:endParaRPr/>
            </a:p>
          </p:txBody>
        </p:sp>
        <p:sp>
          <p:nvSpPr>
            <p:cNvPr id="3541" name="Google Shape;3541;p143"/>
            <p:cNvSpPr txBox="1"/>
            <p:nvPr/>
          </p:nvSpPr>
          <p:spPr>
            <a:xfrm>
              <a:off x="990600" y="2697162"/>
              <a:ext cx="1828800"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2100" u="none" cap="none" strike="noStrike">
                  <a:solidFill>
                    <a:srgbClr val="0000CC"/>
                  </a:solidFill>
                  <a:latin typeface="Verdana"/>
                  <a:ea typeface="Verdana"/>
                  <a:cs typeface="Verdana"/>
                  <a:sym typeface="Verdana"/>
                </a:rPr>
                <a:t>in</a:t>
              </a:r>
              <a:endParaRPr/>
            </a:p>
          </p:txBody>
        </p:sp>
        <p:sp>
          <p:nvSpPr>
            <p:cNvPr id="3542" name="Google Shape;3542;p143"/>
            <p:cNvSpPr txBox="1"/>
            <p:nvPr/>
          </p:nvSpPr>
          <p:spPr>
            <a:xfrm>
              <a:off x="5638800" y="2057400"/>
              <a:ext cx="3044825" cy="6397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مثال Example</a:t>
              </a:r>
              <a:endParaRPr/>
            </a:p>
          </p:txBody>
        </p:sp>
        <p:sp>
          <p:nvSpPr>
            <p:cNvPr id="3543" name="Google Shape;3543;p143"/>
            <p:cNvSpPr txBox="1"/>
            <p:nvPr/>
          </p:nvSpPr>
          <p:spPr>
            <a:xfrm>
              <a:off x="2819400" y="2057400"/>
              <a:ext cx="2819400" cy="6397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الاستخدام Use</a:t>
              </a:r>
              <a:endParaRPr/>
            </a:p>
          </p:txBody>
        </p:sp>
        <p:sp>
          <p:nvSpPr>
            <p:cNvPr id="3544" name="Google Shape;3544;p143"/>
            <p:cNvSpPr txBox="1"/>
            <p:nvPr/>
          </p:nvSpPr>
          <p:spPr>
            <a:xfrm>
              <a:off x="990600" y="2057400"/>
              <a:ext cx="1828800" cy="6397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Prepositions</a:t>
              </a:r>
              <a:br>
                <a:rPr b="1" i="0" lang="en-US" sz="1500" u="none" cap="none" strike="noStrike">
                  <a:solidFill>
                    <a:schemeClr val="dk1"/>
                  </a:solidFill>
                  <a:latin typeface="Verdana"/>
                  <a:ea typeface="Verdana"/>
                  <a:cs typeface="Verdana"/>
                  <a:sym typeface="Verdana"/>
                </a:rPr>
              </a:br>
              <a:r>
                <a:rPr b="1" i="0" lang="en-US" sz="1500" u="none" cap="none" strike="noStrike">
                  <a:solidFill>
                    <a:schemeClr val="dk1"/>
                  </a:solidFill>
                  <a:latin typeface="Verdana"/>
                  <a:ea typeface="Verdana"/>
                  <a:cs typeface="Verdana"/>
                  <a:sym typeface="Verdana"/>
                </a:rPr>
                <a:t> </a:t>
              </a:r>
              <a:r>
                <a:rPr b="1" i="0" lang="en-US" sz="1800" u="none" cap="none" strike="noStrike">
                  <a:solidFill>
                    <a:schemeClr val="dk1"/>
                  </a:solidFill>
                  <a:latin typeface="Verdana"/>
                  <a:ea typeface="Verdana"/>
                  <a:cs typeface="Verdana"/>
                  <a:sym typeface="Verdana"/>
                </a:rPr>
                <a:t>حروف الجر</a:t>
              </a:r>
              <a:endParaRPr/>
            </a:p>
          </p:txBody>
        </p:sp>
        <p:cxnSp>
          <p:nvCxnSpPr>
            <p:cNvPr id="3545" name="Google Shape;3545;p143"/>
            <p:cNvCxnSpPr/>
            <p:nvPr/>
          </p:nvCxnSpPr>
          <p:spPr>
            <a:xfrm>
              <a:off x="990600" y="2057400"/>
              <a:ext cx="7693025" cy="0"/>
            </a:xfrm>
            <a:prstGeom prst="straightConnector1">
              <a:avLst/>
            </a:prstGeom>
            <a:noFill/>
            <a:ln cap="sq" cmpd="sng" w="28575">
              <a:solidFill>
                <a:schemeClr val="dk1"/>
              </a:solidFill>
              <a:prstDash val="solid"/>
              <a:miter lim="8000"/>
              <a:headEnd len="sm" w="sm" type="none"/>
              <a:tailEnd len="sm" w="sm" type="none"/>
            </a:ln>
          </p:spPr>
        </p:cxnSp>
        <p:cxnSp>
          <p:nvCxnSpPr>
            <p:cNvPr id="3546" name="Google Shape;3546;p143"/>
            <p:cNvCxnSpPr/>
            <p:nvPr/>
          </p:nvCxnSpPr>
          <p:spPr>
            <a:xfrm>
              <a:off x="990600" y="2697162"/>
              <a:ext cx="7693025" cy="0"/>
            </a:xfrm>
            <a:prstGeom prst="straightConnector1">
              <a:avLst/>
            </a:prstGeom>
            <a:noFill/>
            <a:ln cap="rnd" cmpd="sng" w="12700">
              <a:solidFill>
                <a:schemeClr val="dk1"/>
              </a:solidFill>
              <a:prstDash val="solid"/>
              <a:miter lim="8000"/>
              <a:headEnd len="sm" w="sm" type="none"/>
              <a:tailEnd len="sm" w="sm" type="none"/>
            </a:ln>
          </p:spPr>
        </p:cxnSp>
        <p:cxnSp>
          <p:nvCxnSpPr>
            <p:cNvPr id="3547" name="Google Shape;3547;p143"/>
            <p:cNvCxnSpPr/>
            <p:nvPr/>
          </p:nvCxnSpPr>
          <p:spPr>
            <a:xfrm>
              <a:off x="990600" y="6178550"/>
              <a:ext cx="7693025" cy="0"/>
            </a:xfrm>
            <a:prstGeom prst="straightConnector1">
              <a:avLst/>
            </a:prstGeom>
            <a:noFill/>
            <a:ln cap="rnd" cmpd="sng" w="28575">
              <a:solidFill>
                <a:schemeClr val="dk1"/>
              </a:solidFill>
              <a:prstDash val="solid"/>
              <a:miter lim="8000"/>
              <a:headEnd len="sm" w="sm" type="none"/>
              <a:tailEnd len="sm" w="sm" type="none"/>
            </a:ln>
          </p:spPr>
        </p:cxnSp>
        <p:cxnSp>
          <p:nvCxnSpPr>
            <p:cNvPr id="3548" name="Google Shape;3548;p143"/>
            <p:cNvCxnSpPr/>
            <p:nvPr/>
          </p:nvCxnSpPr>
          <p:spPr>
            <a:xfrm>
              <a:off x="2819400" y="2057400"/>
              <a:ext cx="0" cy="1279525"/>
            </a:xfrm>
            <a:prstGeom prst="straightConnector1">
              <a:avLst/>
            </a:prstGeom>
            <a:noFill/>
            <a:ln cap="rnd" cmpd="sng" w="12700">
              <a:solidFill>
                <a:schemeClr val="dk1"/>
              </a:solidFill>
              <a:prstDash val="solid"/>
              <a:miter lim="8000"/>
              <a:headEnd len="sm" w="sm" type="none"/>
              <a:tailEnd len="sm" w="sm" type="none"/>
            </a:ln>
          </p:spPr>
        </p:cxnSp>
        <p:cxnSp>
          <p:nvCxnSpPr>
            <p:cNvPr id="3549" name="Google Shape;3549;p143"/>
            <p:cNvCxnSpPr/>
            <p:nvPr/>
          </p:nvCxnSpPr>
          <p:spPr>
            <a:xfrm>
              <a:off x="5638800" y="2057400"/>
              <a:ext cx="0" cy="1279525"/>
            </a:xfrm>
            <a:prstGeom prst="straightConnector1">
              <a:avLst/>
            </a:prstGeom>
            <a:noFill/>
            <a:ln cap="rnd" cmpd="sng" w="12700">
              <a:solidFill>
                <a:schemeClr val="dk1"/>
              </a:solidFill>
              <a:prstDash val="solid"/>
              <a:miter lim="8000"/>
              <a:headEnd len="sm" w="sm" type="none"/>
              <a:tailEnd len="sm" w="sm" type="none"/>
            </a:ln>
          </p:spPr>
        </p:cxnSp>
        <p:cxnSp>
          <p:nvCxnSpPr>
            <p:cNvPr id="3550" name="Google Shape;3550;p143"/>
            <p:cNvCxnSpPr/>
            <p:nvPr/>
          </p:nvCxnSpPr>
          <p:spPr>
            <a:xfrm>
              <a:off x="990600" y="2697162"/>
              <a:ext cx="0" cy="3481387"/>
            </a:xfrm>
            <a:prstGeom prst="straightConnector1">
              <a:avLst/>
            </a:prstGeom>
            <a:noFill/>
            <a:ln cap="rnd" cmpd="sng" w="28575">
              <a:solidFill>
                <a:schemeClr val="dk1"/>
              </a:solidFill>
              <a:prstDash val="solid"/>
              <a:miter lim="8000"/>
              <a:headEnd len="sm" w="sm" type="none"/>
              <a:tailEnd len="sm" w="sm" type="none"/>
            </a:ln>
          </p:spPr>
        </p:cxnSp>
        <p:cxnSp>
          <p:nvCxnSpPr>
            <p:cNvPr id="3551" name="Google Shape;3551;p143"/>
            <p:cNvCxnSpPr/>
            <p:nvPr/>
          </p:nvCxnSpPr>
          <p:spPr>
            <a:xfrm>
              <a:off x="990600" y="2057400"/>
              <a:ext cx="0" cy="639762"/>
            </a:xfrm>
            <a:prstGeom prst="straightConnector1">
              <a:avLst/>
            </a:prstGeom>
            <a:noFill/>
            <a:ln cap="sq" cmpd="sng" w="28575">
              <a:solidFill>
                <a:schemeClr val="dk1"/>
              </a:solidFill>
              <a:prstDash val="solid"/>
              <a:miter lim="8000"/>
              <a:headEnd len="sm" w="sm" type="none"/>
              <a:tailEnd len="sm" w="sm" type="none"/>
            </a:ln>
          </p:spPr>
        </p:cxnSp>
        <p:cxnSp>
          <p:nvCxnSpPr>
            <p:cNvPr id="3552" name="Google Shape;3552;p143"/>
            <p:cNvCxnSpPr/>
            <p:nvPr/>
          </p:nvCxnSpPr>
          <p:spPr>
            <a:xfrm>
              <a:off x="2819400" y="3336925"/>
              <a:ext cx="5864225" cy="0"/>
            </a:xfrm>
            <a:prstGeom prst="straightConnector1">
              <a:avLst/>
            </a:prstGeom>
            <a:noFill/>
            <a:ln cap="rnd" cmpd="sng" w="12700">
              <a:solidFill>
                <a:schemeClr val="dk1"/>
              </a:solidFill>
              <a:prstDash val="solid"/>
              <a:miter lim="8000"/>
              <a:headEnd len="sm" w="sm" type="none"/>
              <a:tailEnd len="sm" w="sm" type="none"/>
            </a:ln>
          </p:spPr>
        </p:cxnSp>
        <p:cxnSp>
          <p:nvCxnSpPr>
            <p:cNvPr id="3553" name="Google Shape;3553;p143"/>
            <p:cNvCxnSpPr/>
            <p:nvPr/>
          </p:nvCxnSpPr>
          <p:spPr>
            <a:xfrm>
              <a:off x="2819400" y="3797300"/>
              <a:ext cx="5864225" cy="0"/>
            </a:xfrm>
            <a:prstGeom prst="straightConnector1">
              <a:avLst/>
            </a:prstGeom>
            <a:noFill/>
            <a:ln cap="rnd" cmpd="sng" w="12700">
              <a:solidFill>
                <a:schemeClr val="dk1"/>
              </a:solidFill>
              <a:prstDash val="solid"/>
              <a:miter lim="8000"/>
              <a:headEnd len="sm" w="sm" type="none"/>
              <a:tailEnd len="sm" w="sm" type="none"/>
            </a:ln>
          </p:spPr>
        </p:cxnSp>
        <p:cxnSp>
          <p:nvCxnSpPr>
            <p:cNvPr id="3554" name="Google Shape;3554;p143"/>
            <p:cNvCxnSpPr/>
            <p:nvPr/>
          </p:nvCxnSpPr>
          <p:spPr>
            <a:xfrm>
              <a:off x="2819400" y="3336925"/>
              <a:ext cx="0" cy="460375"/>
            </a:xfrm>
            <a:prstGeom prst="straightConnector1">
              <a:avLst/>
            </a:prstGeom>
            <a:noFill/>
            <a:ln cap="rnd" cmpd="sng" w="12700">
              <a:solidFill>
                <a:schemeClr val="dk1"/>
              </a:solidFill>
              <a:prstDash val="solid"/>
              <a:miter lim="8000"/>
              <a:headEnd len="sm" w="sm" type="none"/>
              <a:tailEnd len="sm" w="sm" type="none"/>
            </a:ln>
          </p:spPr>
        </p:cxnSp>
        <p:cxnSp>
          <p:nvCxnSpPr>
            <p:cNvPr id="3555" name="Google Shape;3555;p143"/>
            <p:cNvCxnSpPr/>
            <p:nvPr/>
          </p:nvCxnSpPr>
          <p:spPr>
            <a:xfrm>
              <a:off x="5638800" y="3336925"/>
              <a:ext cx="0" cy="460375"/>
            </a:xfrm>
            <a:prstGeom prst="straightConnector1">
              <a:avLst/>
            </a:prstGeom>
            <a:noFill/>
            <a:ln cap="rnd" cmpd="sng" w="12700">
              <a:solidFill>
                <a:schemeClr val="dk1"/>
              </a:solidFill>
              <a:prstDash val="solid"/>
              <a:miter lim="8000"/>
              <a:headEnd len="sm" w="sm" type="none"/>
              <a:tailEnd len="sm" w="sm" type="none"/>
            </a:ln>
          </p:spPr>
        </p:cxnSp>
        <p:cxnSp>
          <p:nvCxnSpPr>
            <p:cNvPr id="3556" name="Google Shape;3556;p143"/>
            <p:cNvCxnSpPr/>
            <p:nvPr/>
          </p:nvCxnSpPr>
          <p:spPr>
            <a:xfrm>
              <a:off x="8683625" y="3336925"/>
              <a:ext cx="0" cy="460375"/>
            </a:xfrm>
            <a:prstGeom prst="straightConnector1">
              <a:avLst/>
            </a:prstGeom>
            <a:noFill/>
            <a:ln cap="rnd" cmpd="sng" w="28575">
              <a:solidFill>
                <a:schemeClr val="dk1"/>
              </a:solidFill>
              <a:prstDash val="solid"/>
              <a:miter lim="8000"/>
              <a:headEnd len="sm" w="sm" type="none"/>
              <a:tailEnd len="sm" w="sm" type="none"/>
            </a:ln>
          </p:spPr>
        </p:cxnSp>
        <p:cxnSp>
          <p:nvCxnSpPr>
            <p:cNvPr id="3557" name="Google Shape;3557;p143"/>
            <p:cNvCxnSpPr/>
            <p:nvPr/>
          </p:nvCxnSpPr>
          <p:spPr>
            <a:xfrm>
              <a:off x="8683625" y="2057400"/>
              <a:ext cx="0" cy="1279525"/>
            </a:xfrm>
            <a:prstGeom prst="straightConnector1">
              <a:avLst/>
            </a:prstGeom>
            <a:noFill/>
            <a:ln cap="sq" cmpd="sng" w="28575">
              <a:solidFill>
                <a:schemeClr val="dk1"/>
              </a:solidFill>
              <a:prstDash val="solid"/>
              <a:miter lim="8000"/>
              <a:headEnd len="sm" w="sm" type="none"/>
              <a:tailEnd len="sm" w="sm" type="none"/>
            </a:ln>
          </p:spPr>
        </p:cxnSp>
        <p:cxnSp>
          <p:nvCxnSpPr>
            <p:cNvPr id="3558" name="Google Shape;3558;p143"/>
            <p:cNvCxnSpPr/>
            <p:nvPr/>
          </p:nvCxnSpPr>
          <p:spPr>
            <a:xfrm>
              <a:off x="2819400" y="4437062"/>
              <a:ext cx="5864225" cy="0"/>
            </a:xfrm>
            <a:prstGeom prst="straightConnector1">
              <a:avLst/>
            </a:prstGeom>
            <a:noFill/>
            <a:ln cap="rnd" cmpd="sng" w="12700">
              <a:solidFill>
                <a:schemeClr val="dk1"/>
              </a:solidFill>
              <a:prstDash val="solid"/>
              <a:miter lim="8000"/>
              <a:headEnd len="sm" w="sm" type="none"/>
              <a:tailEnd len="sm" w="sm" type="none"/>
            </a:ln>
          </p:spPr>
        </p:cxnSp>
        <p:cxnSp>
          <p:nvCxnSpPr>
            <p:cNvPr id="3559" name="Google Shape;3559;p143"/>
            <p:cNvCxnSpPr/>
            <p:nvPr/>
          </p:nvCxnSpPr>
          <p:spPr>
            <a:xfrm>
              <a:off x="2819400" y="4899025"/>
              <a:ext cx="5864225" cy="0"/>
            </a:xfrm>
            <a:prstGeom prst="straightConnector1">
              <a:avLst/>
            </a:prstGeom>
            <a:noFill/>
            <a:ln cap="rnd" cmpd="sng" w="12700">
              <a:solidFill>
                <a:schemeClr val="dk1"/>
              </a:solidFill>
              <a:prstDash val="solid"/>
              <a:miter lim="8000"/>
              <a:headEnd len="sm" w="sm" type="none"/>
              <a:tailEnd len="sm" w="sm" type="none"/>
            </a:ln>
          </p:spPr>
        </p:cxnSp>
        <p:cxnSp>
          <p:nvCxnSpPr>
            <p:cNvPr id="3560" name="Google Shape;3560;p143"/>
            <p:cNvCxnSpPr/>
            <p:nvPr/>
          </p:nvCxnSpPr>
          <p:spPr>
            <a:xfrm>
              <a:off x="2819400" y="5538787"/>
              <a:ext cx="5864225" cy="0"/>
            </a:xfrm>
            <a:prstGeom prst="straightConnector1">
              <a:avLst/>
            </a:prstGeom>
            <a:noFill/>
            <a:ln cap="rnd" cmpd="sng" w="12700">
              <a:solidFill>
                <a:schemeClr val="dk1"/>
              </a:solidFill>
              <a:prstDash val="solid"/>
              <a:miter lim="8000"/>
              <a:headEnd len="sm" w="sm" type="none"/>
              <a:tailEnd len="sm" w="sm" type="none"/>
            </a:ln>
          </p:spPr>
        </p:cxnSp>
        <p:cxnSp>
          <p:nvCxnSpPr>
            <p:cNvPr id="3561" name="Google Shape;3561;p143"/>
            <p:cNvCxnSpPr/>
            <p:nvPr/>
          </p:nvCxnSpPr>
          <p:spPr>
            <a:xfrm>
              <a:off x="2819400" y="3797300"/>
              <a:ext cx="0" cy="2381250"/>
            </a:xfrm>
            <a:prstGeom prst="straightConnector1">
              <a:avLst/>
            </a:prstGeom>
            <a:noFill/>
            <a:ln cap="rnd" cmpd="sng" w="12700">
              <a:solidFill>
                <a:schemeClr val="dk1"/>
              </a:solidFill>
              <a:prstDash val="solid"/>
              <a:miter lim="8000"/>
              <a:headEnd len="sm" w="sm" type="none"/>
              <a:tailEnd len="sm" w="sm" type="none"/>
            </a:ln>
          </p:spPr>
        </p:cxnSp>
        <p:cxnSp>
          <p:nvCxnSpPr>
            <p:cNvPr id="3562" name="Google Shape;3562;p143"/>
            <p:cNvCxnSpPr/>
            <p:nvPr/>
          </p:nvCxnSpPr>
          <p:spPr>
            <a:xfrm>
              <a:off x="5638800" y="3797300"/>
              <a:ext cx="0" cy="2381250"/>
            </a:xfrm>
            <a:prstGeom prst="straightConnector1">
              <a:avLst/>
            </a:prstGeom>
            <a:noFill/>
            <a:ln cap="rnd" cmpd="sng" w="12700">
              <a:solidFill>
                <a:schemeClr val="dk1"/>
              </a:solidFill>
              <a:prstDash val="solid"/>
              <a:miter lim="8000"/>
              <a:headEnd len="sm" w="sm" type="none"/>
              <a:tailEnd len="sm" w="sm" type="none"/>
            </a:ln>
          </p:spPr>
        </p:cxnSp>
        <p:cxnSp>
          <p:nvCxnSpPr>
            <p:cNvPr id="3563" name="Google Shape;3563;p143"/>
            <p:cNvCxnSpPr/>
            <p:nvPr/>
          </p:nvCxnSpPr>
          <p:spPr>
            <a:xfrm>
              <a:off x="8683625" y="3797300"/>
              <a:ext cx="0" cy="2381250"/>
            </a:xfrm>
            <a:prstGeom prst="straightConnector1">
              <a:avLst/>
            </a:prstGeom>
            <a:noFill/>
            <a:ln cap="rnd" cmpd="sng" w="28575">
              <a:solidFill>
                <a:schemeClr val="dk1"/>
              </a:solidFill>
              <a:prstDash val="solid"/>
              <a:miter lim="8000"/>
              <a:headEnd len="sm" w="sm" type="none"/>
              <a:tailEnd len="sm" w="sm" type="none"/>
            </a:ln>
          </p:spPr>
        </p:cxnSp>
      </p:grpSp>
      <p:sp>
        <p:nvSpPr>
          <p:cNvPr id="3564" name="Google Shape;3564;p143"/>
          <p:cNvSpPr txBox="1"/>
          <p:nvPr/>
        </p:nvSpPr>
        <p:spPr>
          <a:xfrm>
            <a:off x="1066800" y="1371600"/>
            <a:ext cx="7543800" cy="609600"/>
          </a:xfrm>
          <a:prstGeom prst="rect">
            <a:avLst/>
          </a:prstGeom>
          <a:no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Arial"/>
              <a:buNone/>
            </a:pPr>
            <a:r>
              <a:rPr b="0" i="0" lang="en-US" sz="2000" u="none" cap="none" strike="noStrike">
                <a:solidFill>
                  <a:srgbClr val="0000CC"/>
                </a:solidFill>
                <a:latin typeface="Arial"/>
                <a:ea typeface="Arial"/>
                <a:cs typeface="Arial"/>
                <a:sym typeface="Arial"/>
              </a:rPr>
              <a:t>حروف الجر الدالة على المكان</a:t>
            </a:r>
            <a:r>
              <a:rPr b="0" i="0" lang="en-US" sz="1800" u="none" cap="none" strike="noStrike">
                <a:solidFill>
                  <a:srgbClr val="0000CC"/>
                </a:solidFill>
                <a:latin typeface="Arial"/>
                <a:ea typeface="Arial"/>
                <a:cs typeface="Arial"/>
                <a:sym typeface="Arial"/>
              </a:rPr>
              <a:t>            </a:t>
            </a:r>
            <a:r>
              <a:rPr b="0" i="0" lang="en-US" sz="2000" u="none" cap="none" strike="noStrike">
                <a:solidFill>
                  <a:srgbClr val="0000CC"/>
                </a:solidFill>
                <a:latin typeface="Arial"/>
                <a:ea typeface="Arial"/>
                <a:cs typeface="Arial"/>
                <a:sym typeface="Arial"/>
              </a:rPr>
              <a:t>Prepositions of Place</a:t>
            </a:r>
            <a:endParaRPr/>
          </a:p>
        </p:txBody>
      </p:sp>
      <p:sp>
        <p:nvSpPr>
          <p:cNvPr id="3565" name="Google Shape;3565;p14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69" name="Shape 3569"/>
        <p:cNvGrpSpPr/>
        <p:nvPr/>
      </p:nvGrpSpPr>
      <p:grpSpPr>
        <a:xfrm>
          <a:off x="0" y="0"/>
          <a:ext cx="0" cy="0"/>
          <a:chOff x="0" y="0"/>
          <a:chExt cx="0" cy="0"/>
        </a:xfrm>
      </p:grpSpPr>
      <p:sp>
        <p:nvSpPr>
          <p:cNvPr id="3570" name="Google Shape;3570;p14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571" name="Google Shape;3571;p144"/>
          <p:cNvSpPr txBox="1"/>
          <p:nvPr>
            <p:ph type="title"/>
          </p:nvPr>
        </p:nvSpPr>
        <p:spPr>
          <a:xfrm>
            <a:off x="1371600" y="0"/>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Use of Prepositions</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 استخدام حروف الجر</a:t>
            </a:r>
            <a:endParaRPr/>
          </a:p>
        </p:txBody>
      </p:sp>
      <p:grpSp>
        <p:nvGrpSpPr>
          <p:cNvPr id="3572" name="Google Shape;3572;p144"/>
          <p:cNvGrpSpPr/>
          <p:nvPr/>
        </p:nvGrpSpPr>
        <p:grpSpPr>
          <a:xfrm>
            <a:off x="3657600" y="6248400"/>
            <a:ext cx="2514600" cy="381000"/>
            <a:chOff x="3657600" y="6248400"/>
            <a:chExt cx="2514600" cy="381000"/>
          </a:xfrm>
        </p:grpSpPr>
        <p:sp>
          <p:nvSpPr>
            <p:cNvPr id="3573" name="Google Shape;3573;p14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574" name="Google Shape;3574;p144"/>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575" name="Google Shape;3575;p144"/>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3576" name="Google Shape;3576;p144"/>
          <p:cNvGrpSpPr/>
          <p:nvPr/>
        </p:nvGrpSpPr>
        <p:grpSpPr>
          <a:xfrm>
            <a:off x="914400" y="1828800"/>
            <a:ext cx="7620000" cy="4256087"/>
            <a:chOff x="914400" y="1828800"/>
            <a:chExt cx="7620000" cy="4256087"/>
          </a:xfrm>
        </p:grpSpPr>
        <p:sp>
          <p:nvSpPr>
            <p:cNvPr id="3577" name="Google Shape;3577;p144"/>
            <p:cNvSpPr txBox="1"/>
            <p:nvPr/>
          </p:nvSpPr>
          <p:spPr>
            <a:xfrm>
              <a:off x="4648200" y="4926012"/>
              <a:ext cx="3886200" cy="5794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Ali watches football </a:t>
              </a:r>
              <a:r>
                <a:rPr b="1" i="0" lang="en-US" sz="1600" u="none" cap="none" strike="noStrike">
                  <a:solidFill>
                    <a:srgbClr val="0000CC"/>
                  </a:solidFill>
                  <a:latin typeface="Verdana"/>
                  <a:ea typeface="Verdana"/>
                  <a:cs typeface="Verdana"/>
                  <a:sym typeface="Verdana"/>
                </a:rPr>
                <a:t>on </a:t>
              </a:r>
              <a:r>
                <a:rPr b="1" i="0" lang="en-US" sz="1600" u="none" cap="none" strike="noStrike">
                  <a:solidFill>
                    <a:schemeClr val="dk1"/>
                  </a:solidFill>
                  <a:latin typeface="Verdana"/>
                  <a:ea typeface="Verdana"/>
                  <a:cs typeface="Verdana"/>
                  <a:sym typeface="Verdana"/>
                </a:rPr>
                <a:t>TV every Saturday.</a:t>
              </a:r>
              <a:endParaRPr/>
            </a:p>
          </p:txBody>
        </p:sp>
        <p:sp>
          <p:nvSpPr>
            <p:cNvPr id="3578" name="Google Shape;3578;p144"/>
            <p:cNvSpPr txBox="1"/>
            <p:nvPr/>
          </p:nvSpPr>
          <p:spPr>
            <a:xfrm>
              <a:off x="2895600" y="4926012"/>
              <a:ext cx="1752600" cy="5794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على شاشة التلفزيون    TV</a:t>
              </a:r>
              <a:endParaRPr/>
            </a:p>
          </p:txBody>
        </p:sp>
        <p:sp>
          <p:nvSpPr>
            <p:cNvPr id="3579" name="Google Shape;3579;p144"/>
            <p:cNvSpPr txBox="1"/>
            <p:nvPr/>
          </p:nvSpPr>
          <p:spPr>
            <a:xfrm>
              <a:off x="914400" y="4926012"/>
              <a:ext cx="1981200" cy="5794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2100" u="none" cap="none" strike="noStrike">
                  <a:solidFill>
                    <a:srgbClr val="0000CC"/>
                  </a:solidFill>
                  <a:latin typeface="Verdana"/>
                  <a:ea typeface="Verdana"/>
                  <a:cs typeface="Verdana"/>
                  <a:sym typeface="Verdana"/>
                </a:rPr>
                <a:t>on</a:t>
              </a:r>
              <a:endParaRPr/>
            </a:p>
          </p:txBody>
        </p:sp>
        <p:sp>
          <p:nvSpPr>
            <p:cNvPr id="3580" name="Google Shape;3580;p144"/>
            <p:cNvSpPr txBox="1"/>
            <p:nvPr/>
          </p:nvSpPr>
          <p:spPr>
            <a:xfrm>
              <a:off x="4648200" y="3830637"/>
              <a:ext cx="3886200" cy="760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Samah is sitting </a:t>
              </a:r>
              <a:r>
                <a:rPr b="1" i="0" lang="en-US" sz="1600" u="none" cap="none" strike="noStrike">
                  <a:solidFill>
                    <a:srgbClr val="0000CC"/>
                  </a:solidFill>
                  <a:latin typeface="Verdana"/>
                  <a:ea typeface="Verdana"/>
                  <a:cs typeface="Verdana"/>
                  <a:sym typeface="Verdana"/>
                </a:rPr>
                <a:t>between </a:t>
              </a:r>
              <a:r>
                <a:rPr b="1" i="0" lang="en-US" sz="1600" u="none" cap="none" strike="noStrike">
                  <a:solidFill>
                    <a:schemeClr val="dk1"/>
                  </a:solidFill>
                  <a:latin typeface="Verdana"/>
                  <a:ea typeface="Verdana"/>
                  <a:cs typeface="Verdana"/>
                  <a:sym typeface="Verdana"/>
                </a:rPr>
                <a:t>Fatma and Salwa.</a:t>
              </a:r>
              <a:endParaRPr/>
            </a:p>
          </p:txBody>
        </p:sp>
        <p:sp>
          <p:nvSpPr>
            <p:cNvPr id="3581" name="Google Shape;3581;p144"/>
            <p:cNvSpPr txBox="1"/>
            <p:nvPr/>
          </p:nvSpPr>
          <p:spPr>
            <a:xfrm>
              <a:off x="2895600" y="3830637"/>
              <a:ext cx="1752600" cy="760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بمعنى بين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a:p>
          </p:txBody>
        </p:sp>
        <p:sp>
          <p:nvSpPr>
            <p:cNvPr id="3582" name="Google Shape;3582;p144"/>
            <p:cNvSpPr txBox="1"/>
            <p:nvPr/>
          </p:nvSpPr>
          <p:spPr>
            <a:xfrm>
              <a:off x="914400" y="3830637"/>
              <a:ext cx="1981200" cy="760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2100" u="none" cap="none" strike="noStrike">
                  <a:solidFill>
                    <a:srgbClr val="0000CC"/>
                  </a:solidFill>
                  <a:latin typeface="Verdana"/>
                  <a:ea typeface="Verdana"/>
                  <a:cs typeface="Verdana"/>
                  <a:sym typeface="Verdana"/>
                </a:rPr>
                <a:t>between</a:t>
              </a:r>
              <a:endParaRPr/>
            </a:p>
          </p:txBody>
        </p:sp>
        <p:sp>
          <p:nvSpPr>
            <p:cNvPr id="3583" name="Google Shape;3583;p144"/>
            <p:cNvSpPr txBox="1"/>
            <p:nvPr/>
          </p:nvSpPr>
          <p:spPr>
            <a:xfrm>
              <a:off x="4648200" y="4591050"/>
              <a:ext cx="3886200" cy="334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584" name="Google Shape;3584;p144"/>
            <p:cNvSpPr txBox="1"/>
            <p:nvPr/>
          </p:nvSpPr>
          <p:spPr>
            <a:xfrm>
              <a:off x="2895600" y="4591050"/>
              <a:ext cx="1752600" cy="334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585" name="Google Shape;3585;p144"/>
            <p:cNvSpPr txBox="1"/>
            <p:nvPr/>
          </p:nvSpPr>
          <p:spPr>
            <a:xfrm>
              <a:off x="914400" y="4591050"/>
              <a:ext cx="1981200" cy="334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586" name="Google Shape;3586;p144"/>
            <p:cNvSpPr txBox="1"/>
            <p:nvPr/>
          </p:nvSpPr>
          <p:spPr>
            <a:xfrm>
              <a:off x="4648200" y="3413125"/>
              <a:ext cx="3886200" cy="4175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The wall is </a:t>
              </a:r>
              <a:r>
                <a:rPr b="1" i="0" lang="en-US" sz="1600" u="none" cap="none" strike="noStrike">
                  <a:solidFill>
                    <a:srgbClr val="0000CC"/>
                  </a:solidFill>
                  <a:latin typeface="Verdana"/>
                  <a:ea typeface="Verdana"/>
                  <a:cs typeface="Verdana"/>
                  <a:sym typeface="Verdana"/>
                </a:rPr>
                <a:t>behind</a:t>
              </a:r>
              <a:r>
                <a:rPr b="1" i="0" lang="en-US" sz="1600" u="none" cap="none" strike="noStrike">
                  <a:solidFill>
                    <a:schemeClr val="dk1"/>
                  </a:solidFill>
                  <a:latin typeface="Verdana"/>
                  <a:ea typeface="Verdana"/>
                  <a:cs typeface="Verdana"/>
                  <a:sym typeface="Verdana"/>
                </a:rPr>
                <a:t> the class.</a:t>
              </a:r>
              <a:endParaRPr/>
            </a:p>
          </p:txBody>
        </p:sp>
        <p:sp>
          <p:nvSpPr>
            <p:cNvPr id="3587" name="Google Shape;3587;p144"/>
            <p:cNvSpPr txBox="1"/>
            <p:nvPr/>
          </p:nvSpPr>
          <p:spPr>
            <a:xfrm>
              <a:off x="2895600" y="3413125"/>
              <a:ext cx="1752600" cy="4175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بمعنى خلف               </a:t>
              </a:r>
              <a:endParaRPr/>
            </a:p>
          </p:txBody>
        </p:sp>
        <p:sp>
          <p:nvSpPr>
            <p:cNvPr id="3588" name="Google Shape;3588;p144"/>
            <p:cNvSpPr txBox="1"/>
            <p:nvPr/>
          </p:nvSpPr>
          <p:spPr>
            <a:xfrm>
              <a:off x="914400" y="3413125"/>
              <a:ext cx="1981200" cy="4175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2100" u="none" cap="none" strike="noStrike">
                  <a:solidFill>
                    <a:srgbClr val="0000CC"/>
                  </a:solidFill>
                  <a:latin typeface="Verdana"/>
                  <a:ea typeface="Verdana"/>
                  <a:cs typeface="Verdana"/>
                  <a:sym typeface="Verdana"/>
                </a:rPr>
                <a:t>behind</a:t>
              </a:r>
              <a:endParaRPr/>
            </a:p>
          </p:txBody>
        </p:sp>
        <p:sp>
          <p:nvSpPr>
            <p:cNvPr id="3589" name="Google Shape;3589;p144"/>
            <p:cNvSpPr txBox="1"/>
            <p:nvPr/>
          </p:nvSpPr>
          <p:spPr>
            <a:xfrm>
              <a:off x="4648200" y="3001962"/>
              <a:ext cx="3886200" cy="4111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I am </a:t>
              </a:r>
              <a:r>
                <a:rPr b="1" i="0" lang="en-US" sz="1600" u="none" cap="none" strike="noStrike">
                  <a:solidFill>
                    <a:srgbClr val="0000CC"/>
                  </a:solidFill>
                  <a:latin typeface="Verdana"/>
                  <a:ea typeface="Verdana"/>
                  <a:cs typeface="Verdana"/>
                  <a:sym typeface="Verdana"/>
                </a:rPr>
                <a:t>from</a:t>
              </a:r>
              <a:r>
                <a:rPr b="1" i="0" lang="en-US" sz="1600" u="none" cap="none" strike="noStrike">
                  <a:solidFill>
                    <a:schemeClr val="dk1"/>
                  </a:solidFill>
                  <a:latin typeface="Verdana"/>
                  <a:ea typeface="Verdana"/>
                  <a:cs typeface="Verdana"/>
                  <a:sym typeface="Verdana"/>
                </a:rPr>
                <a:t> Riyadh.</a:t>
              </a:r>
              <a:endParaRPr/>
            </a:p>
          </p:txBody>
        </p:sp>
        <p:sp>
          <p:nvSpPr>
            <p:cNvPr id="3590" name="Google Shape;3590;p144"/>
            <p:cNvSpPr txBox="1"/>
            <p:nvPr/>
          </p:nvSpPr>
          <p:spPr>
            <a:xfrm>
              <a:off x="2895600" y="3001962"/>
              <a:ext cx="1752600" cy="4111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بمعنى من                </a:t>
              </a:r>
              <a:endParaRPr/>
            </a:p>
          </p:txBody>
        </p:sp>
        <p:sp>
          <p:nvSpPr>
            <p:cNvPr id="3591" name="Google Shape;3591;p144"/>
            <p:cNvSpPr txBox="1"/>
            <p:nvPr/>
          </p:nvSpPr>
          <p:spPr>
            <a:xfrm>
              <a:off x="914400" y="3001962"/>
              <a:ext cx="1981200" cy="4111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2100" u="none" cap="none" strike="noStrike">
                  <a:solidFill>
                    <a:srgbClr val="0000CC"/>
                  </a:solidFill>
                  <a:latin typeface="Verdana"/>
                  <a:ea typeface="Verdana"/>
                  <a:cs typeface="Verdana"/>
                  <a:sym typeface="Verdana"/>
                </a:rPr>
                <a:t>from</a:t>
              </a:r>
              <a:endParaRPr/>
            </a:p>
          </p:txBody>
        </p:sp>
        <p:sp>
          <p:nvSpPr>
            <p:cNvPr id="3592" name="Google Shape;3592;p144"/>
            <p:cNvSpPr txBox="1"/>
            <p:nvPr/>
          </p:nvSpPr>
          <p:spPr>
            <a:xfrm>
              <a:off x="4648200" y="5505450"/>
              <a:ext cx="3886200" cy="5794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He arrives</a:t>
              </a:r>
              <a:r>
                <a:rPr b="1" i="0" lang="en-US" sz="1600" u="none" cap="none" strike="noStrike">
                  <a:solidFill>
                    <a:srgbClr val="0000CC"/>
                  </a:solidFill>
                  <a:latin typeface="Verdana"/>
                  <a:ea typeface="Verdana"/>
                  <a:cs typeface="Verdana"/>
                  <a:sym typeface="Verdana"/>
                </a:rPr>
                <a:t> on</a:t>
              </a:r>
              <a:r>
                <a:rPr b="1" i="0" lang="en-US" sz="1600" u="none" cap="none" strike="noStrike">
                  <a:solidFill>
                    <a:schemeClr val="dk1"/>
                  </a:solidFill>
                  <a:latin typeface="Verdana"/>
                  <a:ea typeface="Verdana"/>
                  <a:cs typeface="Verdana"/>
                  <a:sym typeface="Verdana"/>
                </a:rPr>
                <a:t> time.</a:t>
              </a:r>
              <a:endParaRPr/>
            </a:p>
          </p:txBody>
        </p:sp>
        <p:sp>
          <p:nvSpPr>
            <p:cNvPr id="3593" name="Google Shape;3593;p144"/>
            <p:cNvSpPr txBox="1"/>
            <p:nvPr/>
          </p:nvSpPr>
          <p:spPr>
            <a:xfrm>
              <a:off x="2895600" y="5505450"/>
              <a:ext cx="1752600" cy="5794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الوقت المحدد      Time</a:t>
              </a:r>
              <a:endParaRPr/>
            </a:p>
          </p:txBody>
        </p:sp>
        <p:sp>
          <p:nvSpPr>
            <p:cNvPr id="3594" name="Google Shape;3594;p144"/>
            <p:cNvSpPr txBox="1"/>
            <p:nvPr/>
          </p:nvSpPr>
          <p:spPr>
            <a:xfrm>
              <a:off x="914400" y="5505450"/>
              <a:ext cx="1981200" cy="579437"/>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595" name="Google Shape;3595;p144"/>
            <p:cNvSpPr txBox="1"/>
            <p:nvPr/>
          </p:nvSpPr>
          <p:spPr>
            <a:xfrm>
              <a:off x="4648200" y="2590800"/>
              <a:ext cx="3886200" cy="4111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I write </a:t>
              </a:r>
              <a:r>
                <a:rPr b="1" i="0" lang="en-US" sz="1600" u="none" cap="none" strike="noStrike">
                  <a:solidFill>
                    <a:srgbClr val="0000CC"/>
                  </a:solidFill>
                  <a:latin typeface="Verdana"/>
                  <a:ea typeface="Verdana"/>
                  <a:cs typeface="Verdana"/>
                  <a:sym typeface="Verdana"/>
                </a:rPr>
                <a:t>with</a:t>
              </a:r>
              <a:r>
                <a:rPr b="1" i="0" lang="en-US" sz="1600" u="none" cap="none" strike="noStrike">
                  <a:solidFill>
                    <a:schemeClr val="dk1"/>
                  </a:solidFill>
                  <a:latin typeface="Verdana"/>
                  <a:ea typeface="Verdana"/>
                  <a:cs typeface="Verdana"/>
                  <a:sym typeface="Verdana"/>
                </a:rPr>
                <a:t> a pen.</a:t>
              </a:r>
              <a:endParaRPr/>
            </a:p>
          </p:txBody>
        </p:sp>
        <p:sp>
          <p:nvSpPr>
            <p:cNvPr id="3596" name="Google Shape;3596;p144"/>
            <p:cNvSpPr txBox="1"/>
            <p:nvPr/>
          </p:nvSpPr>
          <p:spPr>
            <a:xfrm>
              <a:off x="2895600" y="2590800"/>
              <a:ext cx="1752600" cy="4111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بمعنى بـ                </a:t>
              </a:r>
              <a:endParaRPr/>
            </a:p>
          </p:txBody>
        </p:sp>
        <p:sp>
          <p:nvSpPr>
            <p:cNvPr id="3597" name="Google Shape;3597;p144"/>
            <p:cNvSpPr txBox="1"/>
            <p:nvPr/>
          </p:nvSpPr>
          <p:spPr>
            <a:xfrm>
              <a:off x="914400" y="2590800"/>
              <a:ext cx="1981200" cy="4111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2100" u="none" cap="none" strike="noStrike">
                  <a:solidFill>
                    <a:srgbClr val="0000CC"/>
                  </a:solidFill>
                  <a:latin typeface="Verdana"/>
                  <a:ea typeface="Verdana"/>
                  <a:cs typeface="Verdana"/>
                  <a:sym typeface="Verdana"/>
                </a:rPr>
                <a:t>with</a:t>
              </a:r>
              <a:endParaRPr/>
            </a:p>
          </p:txBody>
        </p:sp>
        <p:sp>
          <p:nvSpPr>
            <p:cNvPr id="3598" name="Google Shape;3598;p144"/>
            <p:cNvSpPr txBox="1"/>
            <p:nvPr/>
          </p:nvSpPr>
          <p:spPr>
            <a:xfrm>
              <a:off x="4648200" y="1828800"/>
              <a:ext cx="3886200" cy="7620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مثال Example</a:t>
              </a:r>
              <a:endParaRPr/>
            </a:p>
          </p:txBody>
        </p:sp>
        <p:sp>
          <p:nvSpPr>
            <p:cNvPr id="3599" name="Google Shape;3599;p144"/>
            <p:cNvSpPr txBox="1"/>
            <p:nvPr/>
          </p:nvSpPr>
          <p:spPr>
            <a:xfrm>
              <a:off x="2895600" y="1828800"/>
              <a:ext cx="1752600" cy="7620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الاستخدام Use</a:t>
              </a:r>
              <a:endParaRPr/>
            </a:p>
          </p:txBody>
        </p:sp>
        <p:sp>
          <p:nvSpPr>
            <p:cNvPr id="3600" name="Google Shape;3600;p144"/>
            <p:cNvSpPr txBox="1"/>
            <p:nvPr/>
          </p:nvSpPr>
          <p:spPr>
            <a:xfrm>
              <a:off x="914400" y="1828800"/>
              <a:ext cx="1981200" cy="7620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Prepositions</a:t>
              </a:r>
              <a:br>
                <a:rPr b="1" i="0" lang="en-US" sz="1500" u="none" cap="none" strike="noStrike">
                  <a:solidFill>
                    <a:schemeClr val="dk1"/>
                  </a:solidFill>
                  <a:latin typeface="Verdana"/>
                  <a:ea typeface="Verdana"/>
                  <a:cs typeface="Verdana"/>
                  <a:sym typeface="Verdana"/>
                </a:rPr>
              </a:br>
              <a:r>
                <a:rPr b="1" i="0" lang="en-US" sz="1500" u="none" cap="none" strike="noStrike">
                  <a:solidFill>
                    <a:schemeClr val="dk1"/>
                  </a:solidFill>
                  <a:latin typeface="Verdana"/>
                  <a:ea typeface="Verdana"/>
                  <a:cs typeface="Verdana"/>
                  <a:sym typeface="Verdana"/>
                </a:rPr>
                <a:t> حروف الجر</a:t>
              </a:r>
              <a:endParaRPr/>
            </a:p>
          </p:txBody>
        </p:sp>
        <p:cxnSp>
          <p:nvCxnSpPr>
            <p:cNvPr id="3601" name="Google Shape;3601;p144"/>
            <p:cNvCxnSpPr/>
            <p:nvPr/>
          </p:nvCxnSpPr>
          <p:spPr>
            <a:xfrm>
              <a:off x="914400" y="1828800"/>
              <a:ext cx="7620000" cy="0"/>
            </a:xfrm>
            <a:prstGeom prst="straightConnector1">
              <a:avLst/>
            </a:prstGeom>
            <a:noFill/>
            <a:ln cap="sq" cmpd="sng" w="28575">
              <a:solidFill>
                <a:schemeClr val="dk1"/>
              </a:solidFill>
              <a:prstDash val="solid"/>
              <a:miter lim="8000"/>
              <a:headEnd len="sm" w="sm" type="none"/>
              <a:tailEnd len="sm" w="sm" type="none"/>
            </a:ln>
          </p:spPr>
        </p:cxnSp>
        <p:cxnSp>
          <p:nvCxnSpPr>
            <p:cNvPr id="3602" name="Google Shape;3602;p144"/>
            <p:cNvCxnSpPr/>
            <p:nvPr/>
          </p:nvCxnSpPr>
          <p:spPr>
            <a:xfrm>
              <a:off x="914400" y="2590800"/>
              <a:ext cx="7620000" cy="0"/>
            </a:xfrm>
            <a:prstGeom prst="straightConnector1">
              <a:avLst/>
            </a:prstGeom>
            <a:noFill/>
            <a:ln cap="rnd" cmpd="sng" w="12700">
              <a:solidFill>
                <a:schemeClr val="dk1"/>
              </a:solidFill>
              <a:prstDash val="solid"/>
              <a:miter lim="8000"/>
              <a:headEnd len="sm" w="sm" type="none"/>
              <a:tailEnd len="sm" w="sm" type="none"/>
            </a:ln>
          </p:spPr>
        </p:cxnSp>
        <p:cxnSp>
          <p:nvCxnSpPr>
            <p:cNvPr id="3603" name="Google Shape;3603;p144"/>
            <p:cNvCxnSpPr/>
            <p:nvPr/>
          </p:nvCxnSpPr>
          <p:spPr>
            <a:xfrm>
              <a:off x="914400" y="6084887"/>
              <a:ext cx="7620000" cy="0"/>
            </a:xfrm>
            <a:prstGeom prst="straightConnector1">
              <a:avLst/>
            </a:prstGeom>
            <a:noFill/>
            <a:ln cap="rnd" cmpd="sng" w="28575">
              <a:solidFill>
                <a:schemeClr val="dk1"/>
              </a:solidFill>
              <a:prstDash val="solid"/>
              <a:miter lim="8000"/>
              <a:headEnd len="sm" w="sm" type="none"/>
              <a:tailEnd len="sm" w="sm" type="none"/>
            </a:ln>
          </p:spPr>
        </p:cxnSp>
        <p:cxnSp>
          <p:nvCxnSpPr>
            <p:cNvPr id="3604" name="Google Shape;3604;p144"/>
            <p:cNvCxnSpPr/>
            <p:nvPr/>
          </p:nvCxnSpPr>
          <p:spPr>
            <a:xfrm>
              <a:off x="2895600" y="1828800"/>
              <a:ext cx="0" cy="2762250"/>
            </a:xfrm>
            <a:prstGeom prst="straightConnector1">
              <a:avLst/>
            </a:prstGeom>
            <a:noFill/>
            <a:ln cap="rnd" cmpd="sng" w="12700">
              <a:solidFill>
                <a:schemeClr val="dk1"/>
              </a:solidFill>
              <a:prstDash val="solid"/>
              <a:miter lim="8000"/>
              <a:headEnd len="sm" w="sm" type="none"/>
              <a:tailEnd len="sm" w="sm" type="none"/>
            </a:ln>
          </p:spPr>
        </p:cxnSp>
        <p:cxnSp>
          <p:nvCxnSpPr>
            <p:cNvPr id="3605" name="Google Shape;3605;p144"/>
            <p:cNvCxnSpPr/>
            <p:nvPr/>
          </p:nvCxnSpPr>
          <p:spPr>
            <a:xfrm>
              <a:off x="4648200" y="1828800"/>
              <a:ext cx="0" cy="2762250"/>
            </a:xfrm>
            <a:prstGeom prst="straightConnector1">
              <a:avLst/>
            </a:prstGeom>
            <a:noFill/>
            <a:ln cap="rnd" cmpd="sng" w="12700">
              <a:solidFill>
                <a:schemeClr val="dk1"/>
              </a:solidFill>
              <a:prstDash val="solid"/>
              <a:miter lim="8000"/>
              <a:headEnd len="sm" w="sm" type="none"/>
              <a:tailEnd len="sm" w="sm" type="none"/>
            </a:ln>
          </p:spPr>
        </p:cxnSp>
        <p:cxnSp>
          <p:nvCxnSpPr>
            <p:cNvPr id="3606" name="Google Shape;3606;p144"/>
            <p:cNvCxnSpPr/>
            <p:nvPr/>
          </p:nvCxnSpPr>
          <p:spPr>
            <a:xfrm>
              <a:off x="914400" y="2590800"/>
              <a:ext cx="0" cy="2000250"/>
            </a:xfrm>
            <a:prstGeom prst="straightConnector1">
              <a:avLst/>
            </a:prstGeom>
            <a:noFill/>
            <a:ln cap="rnd" cmpd="sng" w="28575">
              <a:solidFill>
                <a:schemeClr val="dk1"/>
              </a:solidFill>
              <a:prstDash val="solid"/>
              <a:miter lim="8000"/>
              <a:headEnd len="sm" w="sm" type="none"/>
              <a:tailEnd len="sm" w="sm" type="none"/>
            </a:ln>
          </p:spPr>
        </p:cxnSp>
        <p:cxnSp>
          <p:nvCxnSpPr>
            <p:cNvPr id="3607" name="Google Shape;3607;p144"/>
            <p:cNvCxnSpPr/>
            <p:nvPr/>
          </p:nvCxnSpPr>
          <p:spPr>
            <a:xfrm>
              <a:off x="914400" y="1828800"/>
              <a:ext cx="0" cy="762000"/>
            </a:xfrm>
            <a:prstGeom prst="straightConnector1">
              <a:avLst/>
            </a:prstGeom>
            <a:noFill/>
            <a:ln cap="sq" cmpd="sng" w="28575">
              <a:solidFill>
                <a:schemeClr val="dk1"/>
              </a:solidFill>
              <a:prstDash val="solid"/>
              <a:miter lim="8000"/>
              <a:headEnd len="sm" w="sm" type="none"/>
              <a:tailEnd len="sm" w="sm" type="none"/>
            </a:ln>
          </p:spPr>
        </p:cxnSp>
        <p:cxnSp>
          <p:nvCxnSpPr>
            <p:cNvPr id="3608" name="Google Shape;3608;p144"/>
            <p:cNvCxnSpPr/>
            <p:nvPr/>
          </p:nvCxnSpPr>
          <p:spPr>
            <a:xfrm>
              <a:off x="2895600" y="3001962"/>
              <a:ext cx="5638800" cy="0"/>
            </a:xfrm>
            <a:prstGeom prst="straightConnector1">
              <a:avLst/>
            </a:prstGeom>
            <a:noFill/>
            <a:ln cap="rnd" cmpd="sng" w="12700">
              <a:solidFill>
                <a:schemeClr val="dk1"/>
              </a:solidFill>
              <a:prstDash val="solid"/>
              <a:miter lim="8000"/>
              <a:headEnd len="sm" w="sm" type="none"/>
              <a:tailEnd len="sm" w="sm" type="none"/>
            </a:ln>
          </p:spPr>
        </p:cxnSp>
        <p:cxnSp>
          <p:nvCxnSpPr>
            <p:cNvPr id="3609" name="Google Shape;3609;p144"/>
            <p:cNvCxnSpPr/>
            <p:nvPr/>
          </p:nvCxnSpPr>
          <p:spPr>
            <a:xfrm>
              <a:off x="914400" y="3413125"/>
              <a:ext cx="7620000" cy="0"/>
            </a:xfrm>
            <a:prstGeom prst="straightConnector1">
              <a:avLst/>
            </a:prstGeom>
            <a:noFill/>
            <a:ln cap="rnd" cmpd="sng" w="12700">
              <a:solidFill>
                <a:schemeClr val="dk1"/>
              </a:solidFill>
              <a:prstDash val="solid"/>
              <a:miter lim="8000"/>
              <a:headEnd len="sm" w="sm" type="none"/>
              <a:tailEnd len="sm" w="sm" type="none"/>
            </a:ln>
          </p:spPr>
        </p:cxnSp>
        <p:cxnSp>
          <p:nvCxnSpPr>
            <p:cNvPr id="3610" name="Google Shape;3610;p144"/>
            <p:cNvCxnSpPr/>
            <p:nvPr/>
          </p:nvCxnSpPr>
          <p:spPr>
            <a:xfrm>
              <a:off x="914400" y="3830637"/>
              <a:ext cx="7620000" cy="0"/>
            </a:xfrm>
            <a:prstGeom prst="straightConnector1">
              <a:avLst/>
            </a:prstGeom>
            <a:noFill/>
            <a:ln cap="rnd" cmpd="sng" w="12700">
              <a:solidFill>
                <a:schemeClr val="dk1"/>
              </a:solidFill>
              <a:prstDash val="solid"/>
              <a:miter lim="8000"/>
              <a:headEnd len="sm" w="sm" type="none"/>
              <a:tailEnd len="sm" w="sm" type="none"/>
            </a:ln>
          </p:spPr>
        </p:cxnSp>
        <p:cxnSp>
          <p:nvCxnSpPr>
            <p:cNvPr id="3611" name="Google Shape;3611;p144"/>
            <p:cNvCxnSpPr/>
            <p:nvPr/>
          </p:nvCxnSpPr>
          <p:spPr>
            <a:xfrm>
              <a:off x="8534400" y="3001962"/>
              <a:ext cx="0" cy="1589087"/>
            </a:xfrm>
            <a:prstGeom prst="straightConnector1">
              <a:avLst/>
            </a:prstGeom>
            <a:noFill/>
            <a:ln cap="rnd" cmpd="sng" w="28575">
              <a:solidFill>
                <a:schemeClr val="dk1"/>
              </a:solidFill>
              <a:prstDash val="solid"/>
              <a:miter lim="8000"/>
              <a:headEnd len="sm" w="sm" type="none"/>
              <a:tailEnd len="sm" w="sm" type="none"/>
            </a:ln>
          </p:spPr>
        </p:cxnSp>
        <p:cxnSp>
          <p:nvCxnSpPr>
            <p:cNvPr id="3612" name="Google Shape;3612;p144"/>
            <p:cNvCxnSpPr/>
            <p:nvPr/>
          </p:nvCxnSpPr>
          <p:spPr>
            <a:xfrm>
              <a:off x="8534400" y="1828800"/>
              <a:ext cx="0" cy="1173162"/>
            </a:xfrm>
            <a:prstGeom prst="straightConnector1">
              <a:avLst/>
            </a:prstGeom>
            <a:noFill/>
            <a:ln cap="sq" cmpd="sng" w="28575">
              <a:solidFill>
                <a:schemeClr val="dk1"/>
              </a:solidFill>
              <a:prstDash val="solid"/>
              <a:miter lim="8000"/>
              <a:headEnd len="sm" w="sm" type="none"/>
              <a:tailEnd len="sm" w="sm" type="none"/>
            </a:ln>
          </p:spPr>
        </p:cxnSp>
        <p:cxnSp>
          <p:nvCxnSpPr>
            <p:cNvPr id="3613" name="Google Shape;3613;p144"/>
            <p:cNvCxnSpPr/>
            <p:nvPr/>
          </p:nvCxnSpPr>
          <p:spPr>
            <a:xfrm>
              <a:off x="914400" y="3001962"/>
              <a:ext cx="1981200" cy="0"/>
            </a:xfrm>
            <a:prstGeom prst="straightConnector1">
              <a:avLst/>
            </a:prstGeom>
            <a:noFill/>
            <a:ln cap="rnd" cmpd="sng" w="12700">
              <a:solidFill>
                <a:schemeClr val="dk1"/>
              </a:solidFill>
              <a:prstDash val="solid"/>
              <a:miter lim="8000"/>
              <a:headEnd len="sm" w="sm" type="none"/>
              <a:tailEnd len="sm" w="sm" type="none"/>
            </a:ln>
          </p:spPr>
        </p:cxnSp>
        <p:cxnSp>
          <p:nvCxnSpPr>
            <p:cNvPr id="3614" name="Google Shape;3614;p144"/>
            <p:cNvCxnSpPr/>
            <p:nvPr/>
          </p:nvCxnSpPr>
          <p:spPr>
            <a:xfrm>
              <a:off x="914400" y="4926012"/>
              <a:ext cx="7620000" cy="0"/>
            </a:xfrm>
            <a:prstGeom prst="straightConnector1">
              <a:avLst/>
            </a:prstGeom>
            <a:noFill/>
            <a:ln cap="rnd" cmpd="sng" w="28575">
              <a:solidFill>
                <a:schemeClr val="dk1"/>
              </a:solidFill>
              <a:prstDash val="solid"/>
              <a:miter lim="8000"/>
              <a:headEnd len="sm" w="sm" type="none"/>
              <a:tailEnd len="sm" w="sm" type="none"/>
            </a:ln>
          </p:spPr>
        </p:cxnSp>
        <p:cxnSp>
          <p:nvCxnSpPr>
            <p:cNvPr id="3615" name="Google Shape;3615;p144"/>
            <p:cNvCxnSpPr/>
            <p:nvPr/>
          </p:nvCxnSpPr>
          <p:spPr>
            <a:xfrm>
              <a:off x="914400" y="4591050"/>
              <a:ext cx="7620000" cy="0"/>
            </a:xfrm>
            <a:prstGeom prst="straightConnector1">
              <a:avLst/>
            </a:prstGeom>
            <a:noFill/>
            <a:ln cap="rnd" cmpd="sng" w="12700">
              <a:solidFill>
                <a:schemeClr val="dk1"/>
              </a:solidFill>
              <a:prstDash val="solid"/>
              <a:miter lim="8000"/>
              <a:headEnd len="sm" w="sm" type="none"/>
              <a:tailEnd len="sm" w="sm" type="none"/>
            </a:ln>
          </p:spPr>
        </p:cxnSp>
        <p:cxnSp>
          <p:nvCxnSpPr>
            <p:cNvPr id="3616" name="Google Shape;3616;p144"/>
            <p:cNvCxnSpPr/>
            <p:nvPr/>
          </p:nvCxnSpPr>
          <p:spPr>
            <a:xfrm>
              <a:off x="914400" y="4926012"/>
              <a:ext cx="0" cy="1158875"/>
            </a:xfrm>
            <a:prstGeom prst="straightConnector1">
              <a:avLst/>
            </a:prstGeom>
            <a:noFill/>
            <a:ln cap="rnd" cmpd="sng" w="28575">
              <a:solidFill>
                <a:schemeClr val="dk1"/>
              </a:solidFill>
              <a:prstDash val="solid"/>
              <a:miter lim="8000"/>
              <a:headEnd len="sm" w="sm" type="none"/>
              <a:tailEnd len="sm" w="sm" type="none"/>
            </a:ln>
          </p:spPr>
        </p:cxnSp>
        <p:cxnSp>
          <p:nvCxnSpPr>
            <p:cNvPr id="3617" name="Google Shape;3617;p144"/>
            <p:cNvCxnSpPr/>
            <p:nvPr/>
          </p:nvCxnSpPr>
          <p:spPr>
            <a:xfrm>
              <a:off x="914400" y="4591050"/>
              <a:ext cx="0" cy="334962"/>
            </a:xfrm>
            <a:prstGeom prst="straightConnector1">
              <a:avLst/>
            </a:prstGeom>
            <a:noFill/>
            <a:ln>
              <a:noFill/>
            </a:ln>
          </p:spPr>
        </p:cxnSp>
        <p:cxnSp>
          <p:nvCxnSpPr>
            <p:cNvPr id="3618" name="Google Shape;3618;p144"/>
            <p:cNvCxnSpPr/>
            <p:nvPr/>
          </p:nvCxnSpPr>
          <p:spPr>
            <a:xfrm>
              <a:off x="2895600" y="4926012"/>
              <a:ext cx="0" cy="1158875"/>
            </a:xfrm>
            <a:prstGeom prst="straightConnector1">
              <a:avLst/>
            </a:prstGeom>
            <a:noFill/>
            <a:ln cap="rnd" cmpd="sng" w="12700">
              <a:solidFill>
                <a:schemeClr val="dk1"/>
              </a:solidFill>
              <a:prstDash val="solid"/>
              <a:miter lim="8000"/>
              <a:headEnd len="sm" w="sm" type="none"/>
              <a:tailEnd len="sm" w="sm" type="none"/>
            </a:ln>
          </p:spPr>
        </p:cxnSp>
        <p:cxnSp>
          <p:nvCxnSpPr>
            <p:cNvPr id="3619" name="Google Shape;3619;p144"/>
            <p:cNvCxnSpPr/>
            <p:nvPr/>
          </p:nvCxnSpPr>
          <p:spPr>
            <a:xfrm>
              <a:off x="4648200" y="4926012"/>
              <a:ext cx="0" cy="1158875"/>
            </a:xfrm>
            <a:prstGeom prst="straightConnector1">
              <a:avLst/>
            </a:prstGeom>
            <a:noFill/>
            <a:ln cap="rnd" cmpd="sng" w="12700">
              <a:solidFill>
                <a:schemeClr val="dk1"/>
              </a:solidFill>
              <a:prstDash val="solid"/>
              <a:miter lim="8000"/>
              <a:headEnd len="sm" w="sm" type="none"/>
              <a:tailEnd len="sm" w="sm" type="none"/>
            </a:ln>
          </p:spPr>
        </p:cxnSp>
        <p:cxnSp>
          <p:nvCxnSpPr>
            <p:cNvPr id="3620" name="Google Shape;3620;p144"/>
            <p:cNvCxnSpPr/>
            <p:nvPr/>
          </p:nvCxnSpPr>
          <p:spPr>
            <a:xfrm>
              <a:off x="8534400" y="4926012"/>
              <a:ext cx="0" cy="1158875"/>
            </a:xfrm>
            <a:prstGeom prst="straightConnector1">
              <a:avLst/>
            </a:prstGeom>
            <a:noFill/>
            <a:ln cap="rnd" cmpd="sng" w="28575">
              <a:solidFill>
                <a:schemeClr val="dk1"/>
              </a:solidFill>
              <a:prstDash val="solid"/>
              <a:miter lim="8000"/>
              <a:headEnd len="sm" w="sm" type="none"/>
              <a:tailEnd len="sm" w="sm" type="none"/>
            </a:ln>
          </p:spPr>
        </p:cxnSp>
        <p:cxnSp>
          <p:nvCxnSpPr>
            <p:cNvPr id="3621" name="Google Shape;3621;p144"/>
            <p:cNvCxnSpPr/>
            <p:nvPr/>
          </p:nvCxnSpPr>
          <p:spPr>
            <a:xfrm>
              <a:off x="8534400" y="4591050"/>
              <a:ext cx="0" cy="334962"/>
            </a:xfrm>
            <a:prstGeom prst="straightConnector1">
              <a:avLst/>
            </a:prstGeom>
            <a:noFill/>
            <a:ln>
              <a:noFill/>
            </a:ln>
          </p:spPr>
        </p:cxnSp>
        <p:cxnSp>
          <p:nvCxnSpPr>
            <p:cNvPr id="3622" name="Google Shape;3622;p144"/>
            <p:cNvCxnSpPr/>
            <p:nvPr/>
          </p:nvCxnSpPr>
          <p:spPr>
            <a:xfrm>
              <a:off x="2895600" y="5505450"/>
              <a:ext cx="5638800" cy="0"/>
            </a:xfrm>
            <a:prstGeom prst="straightConnector1">
              <a:avLst/>
            </a:prstGeom>
            <a:noFill/>
            <a:ln cap="rnd" cmpd="sng" w="12700">
              <a:solidFill>
                <a:schemeClr val="dk1"/>
              </a:solidFill>
              <a:prstDash val="solid"/>
              <a:miter lim="8000"/>
              <a:headEnd len="sm" w="sm" type="none"/>
              <a:tailEnd len="sm" w="sm" type="none"/>
            </a:ln>
          </p:spPr>
        </p:cxnSp>
      </p:grpSp>
      <p:sp>
        <p:nvSpPr>
          <p:cNvPr id="3623" name="Google Shape;3623;p144"/>
          <p:cNvSpPr txBox="1"/>
          <p:nvPr/>
        </p:nvSpPr>
        <p:spPr>
          <a:xfrm>
            <a:off x="1143000" y="838200"/>
            <a:ext cx="7543800" cy="914400"/>
          </a:xfrm>
          <a:prstGeom prst="rect">
            <a:avLst/>
          </a:prstGeom>
          <a:no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Arial"/>
              <a:buNone/>
            </a:pPr>
            <a:r>
              <a:rPr b="1" i="0" lang="en-US" sz="1800" u="none" cap="none" strike="noStrike">
                <a:solidFill>
                  <a:srgbClr val="0000CC"/>
                </a:solidFill>
                <a:latin typeface="Arial"/>
                <a:ea typeface="Arial"/>
                <a:cs typeface="Arial"/>
                <a:sym typeface="Arial"/>
              </a:rPr>
              <a:t>حروف الجر الدالة على المكان</a:t>
            </a:r>
            <a:r>
              <a:rPr b="0" i="0" lang="en-US" sz="1800" u="none" cap="none" strike="noStrike">
                <a:solidFill>
                  <a:srgbClr val="0000CC"/>
                </a:solidFill>
                <a:latin typeface="Arial"/>
                <a:ea typeface="Arial"/>
                <a:cs typeface="Arial"/>
                <a:sym typeface="Arial"/>
              </a:rPr>
              <a:t>            </a:t>
            </a:r>
            <a:r>
              <a:rPr b="1" i="0" lang="en-US" sz="1800" u="none" cap="none" strike="noStrike">
                <a:solidFill>
                  <a:srgbClr val="0000CC"/>
                </a:solidFill>
                <a:latin typeface="Arial"/>
                <a:ea typeface="Arial"/>
                <a:cs typeface="Arial"/>
                <a:sym typeface="Arial"/>
              </a:rPr>
              <a:t>Prepositions of Place</a:t>
            </a:r>
            <a:endParaRPr/>
          </a:p>
        </p:txBody>
      </p:sp>
      <p:sp>
        <p:nvSpPr>
          <p:cNvPr id="3624" name="Google Shape;3624;p14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sp>
        <p:nvSpPr>
          <p:cNvPr id="297" name="Google Shape;297;p1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98" name="Google Shape;298;p19"/>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فعل ” يكون “Verb to BE </a:t>
            </a:r>
            <a:endParaRPr/>
          </a:p>
        </p:txBody>
      </p:sp>
      <p:sp>
        <p:nvSpPr>
          <p:cNvPr id="299" name="Google Shape;299;p19"/>
          <p:cNvSpPr txBox="1"/>
          <p:nvPr>
            <p:ph idx="1" type="body"/>
          </p:nvPr>
        </p:nvSpPr>
        <p:spPr>
          <a:xfrm>
            <a:off x="1370012" y="1827212"/>
            <a:ext cx="7313612" cy="1038225"/>
          </a:xfrm>
          <a:prstGeom prst="rect">
            <a:avLst/>
          </a:prstGeom>
          <a:noFill/>
          <a:ln>
            <a:noFill/>
          </a:ln>
        </p:spPr>
        <p:txBody>
          <a:bodyPr anchorCtr="0" anchor="t" bIns="45700" lIns="91425" spcFirstLastPara="1" rIns="91425" wrap="square" tIns="45700">
            <a:noAutofit/>
          </a:bodyPr>
          <a:lstStyle/>
          <a:p>
            <a:pPr indent="-342900" lvl="0" marL="342900" marR="0" rtl="1" algn="l">
              <a:lnSpc>
                <a:spcPct val="100000"/>
              </a:lnSpc>
              <a:spcBef>
                <a:spcPts val="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It is used as a principal and a helping verb.</a:t>
            </a:r>
            <a:endParaRPr b="0" i="0" sz="1900" u="none" cap="none" strike="noStrike">
              <a:solidFill>
                <a:schemeClr val="dk1"/>
              </a:solidFill>
              <a:latin typeface="Verdana"/>
              <a:ea typeface="Verdana"/>
              <a:cs typeface="Verdana"/>
              <a:sym typeface="Verdana"/>
            </a:endParaRPr>
          </a:p>
          <a:p>
            <a:pPr indent="-298450" lvl="0" marL="342900" marR="0" rtl="1" algn="r">
              <a:lnSpc>
                <a:spcPct val="100000"/>
              </a:lnSpc>
              <a:spcBef>
                <a:spcPts val="200"/>
              </a:spcBef>
              <a:spcAft>
                <a:spcPts val="0"/>
              </a:spcAft>
              <a:buClr>
                <a:schemeClr val="dk2"/>
              </a:buClr>
              <a:buSzPts val="700"/>
              <a:buFont typeface="Verdana"/>
              <a:buNone/>
            </a:pPr>
            <a:r>
              <a:t/>
            </a:r>
            <a:endParaRPr b="0" i="0" sz="1000" u="none" cap="none" strike="noStrike">
              <a:solidFill>
                <a:schemeClr val="dk1"/>
              </a:solidFill>
              <a:latin typeface="Verdana"/>
              <a:ea typeface="Verdana"/>
              <a:cs typeface="Verdana"/>
              <a:sym typeface="Verdana"/>
            </a:endParaRPr>
          </a:p>
          <a:p>
            <a:pPr indent="-342900" lvl="0" marL="342900" marR="0" rtl="1" algn="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يستخدم كفعل رئيسي ومساعد:</a:t>
            </a:r>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300" name="Google Shape;300;p19"/>
          <p:cNvSpPr txBox="1"/>
          <p:nvPr/>
        </p:nvSpPr>
        <p:spPr>
          <a:xfrm>
            <a:off x="1371600" y="3352800"/>
            <a:ext cx="685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01" name="Google Shape;301;p19"/>
          <p:cNvSpPr txBox="1"/>
          <p:nvPr/>
        </p:nvSpPr>
        <p:spPr>
          <a:xfrm>
            <a:off x="1600200" y="41910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02" name="Google Shape;302;p19"/>
          <p:cNvSpPr txBox="1"/>
          <p:nvPr/>
        </p:nvSpPr>
        <p:spPr>
          <a:xfrm>
            <a:off x="1066800" y="4724400"/>
            <a:ext cx="1447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303" name="Google Shape;303;p19"/>
          <p:cNvGrpSpPr/>
          <p:nvPr/>
        </p:nvGrpSpPr>
        <p:grpSpPr>
          <a:xfrm>
            <a:off x="1885950" y="2970212"/>
            <a:ext cx="6559550" cy="3054350"/>
            <a:chOff x="1885950" y="2970212"/>
            <a:chExt cx="6559550" cy="3054350"/>
          </a:xfrm>
        </p:grpSpPr>
        <p:sp>
          <p:nvSpPr>
            <p:cNvPr id="304" name="Google Shape;304;p19"/>
            <p:cNvSpPr txBox="1"/>
            <p:nvPr/>
          </p:nvSpPr>
          <p:spPr>
            <a:xfrm>
              <a:off x="6351587" y="5151437"/>
              <a:ext cx="2093912" cy="873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been</a:t>
              </a:r>
              <a:endParaRPr/>
            </a:p>
            <a:p>
              <a:pPr indent="0" lvl="0" marL="0" marR="0" rtl="0" algn="l">
                <a:lnSpc>
                  <a:spcPct val="100000"/>
                </a:lnSpc>
                <a:spcBef>
                  <a:spcPts val="0"/>
                </a:spcBef>
                <a:spcAft>
                  <a:spcPts val="0"/>
                </a:spcAft>
                <a:buNone/>
              </a:pPr>
              <a:r>
                <a:t/>
              </a:r>
              <a:endParaRPr/>
            </a:p>
          </p:txBody>
        </p:sp>
        <p:sp>
          <p:nvSpPr>
            <p:cNvPr id="305" name="Google Shape;305;p19"/>
            <p:cNvSpPr txBox="1"/>
            <p:nvPr/>
          </p:nvSpPr>
          <p:spPr>
            <a:xfrm>
              <a:off x="4748212" y="5151437"/>
              <a:ext cx="1603375" cy="873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were</a:t>
              </a:r>
              <a:endParaRPr/>
            </a:p>
          </p:txBody>
        </p:sp>
        <p:sp>
          <p:nvSpPr>
            <p:cNvPr id="306" name="Google Shape;306;p19"/>
            <p:cNvSpPr txBox="1"/>
            <p:nvPr/>
          </p:nvSpPr>
          <p:spPr>
            <a:xfrm>
              <a:off x="3351212" y="5151437"/>
              <a:ext cx="1397000" cy="873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are</a:t>
              </a:r>
              <a:endParaRPr/>
            </a:p>
          </p:txBody>
        </p:sp>
        <p:sp>
          <p:nvSpPr>
            <p:cNvPr id="307" name="Google Shape;307;p19"/>
            <p:cNvSpPr txBox="1"/>
            <p:nvPr/>
          </p:nvSpPr>
          <p:spPr>
            <a:xfrm>
              <a:off x="1885950" y="5151437"/>
              <a:ext cx="1465262" cy="873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We, They, You</a:t>
              </a:r>
              <a:endParaRPr/>
            </a:p>
            <a:p>
              <a:pPr indent="0" lvl="0" marL="0" marR="0" rtl="0" algn="l">
                <a:lnSpc>
                  <a:spcPct val="100000"/>
                </a:lnSpc>
                <a:spcBef>
                  <a:spcPts val="0"/>
                </a:spcBef>
                <a:spcAft>
                  <a:spcPts val="0"/>
                </a:spcAft>
                <a:buNone/>
              </a:pPr>
              <a:r>
                <a:t/>
              </a:r>
              <a:endParaRPr/>
            </a:p>
          </p:txBody>
        </p:sp>
        <p:sp>
          <p:nvSpPr>
            <p:cNvPr id="308" name="Google Shape;308;p19"/>
            <p:cNvSpPr txBox="1"/>
            <p:nvPr/>
          </p:nvSpPr>
          <p:spPr>
            <a:xfrm>
              <a:off x="6351587" y="4521200"/>
              <a:ext cx="2093912" cy="6302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been</a:t>
              </a:r>
              <a:endParaRPr/>
            </a:p>
          </p:txBody>
        </p:sp>
        <p:sp>
          <p:nvSpPr>
            <p:cNvPr id="309" name="Google Shape;309;p19"/>
            <p:cNvSpPr txBox="1"/>
            <p:nvPr/>
          </p:nvSpPr>
          <p:spPr>
            <a:xfrm>
              <a:off x="4748212" y="4521200"/>
              <a:ext cx="1603375" cy="6302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was</a:t>
              </a:r>
              <a:endParaRPr/>
            </a:p>
          </p:txBody>
        </p:sp>
        <p:sp>
          <p:nvSpPr>
            <p:cNvPr id="310" name="Google Shape;310;p19"/>
            <p:cNvSpPr txBox="1"/>
            <p:nvPr/>
          </p:nvSpPr>
          <p:spPr>
            <a:xfrm>
              <a:off x="3351212" y="4521200"/>
              <a:ext cx="1397000" cy="6302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is</a:t>
              </a:r>
              <a:endParaRPr/>
            </a:p>
            <a:p>
              <a:pPr indent="0" lvl="0" marL="0" marR="0" rtl="0" algn="l">
                <a:lnSpc>
                  <a:spcPct val="100000"/>
                </a:lnSpc>
                <a:spcBef>
                  <a:spcPts val="0"/>
                </a:spcBef>
                <a:spcAft>
                  <a:spcPts val="0"/>
                </a:spcAft>
                <a:buNone/>
              </a:pPr>
              <a:r>
                <a:t/>
              </a:r>
              <a:endParaRPr/>
            </a:p>
          </p:txBody>
        </p:sp>
        <p:sp>
          <p:nvSpPr>
            <p:cNvPr id="311" name="Google Shape;311;p19"/>
            <p:cNvSpPr txBox="1"/>
            <p:nvPr/>
          </p:nvSpPr>
          <p:spPr>
            <a:xfrm>
              <a:off x="1885950" y="4521200"/>
              <a:ext cx="1465262" cy="6302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He, She, It</a:t>
              </a:r>
              <a:endParaRPr/>
            </a:p>
          </p:txBody>
        </p:sp>
        <p:sp>
          <p:nvSpPr>
            <p:cNvPr id="312" name="Google Shape;312;p19"/>
            <p:cNvSpPr txBox="1"/>
            <p:nvPr/>
          </p:nvSpPr>
          <p:spPr>
            <a:xfrm>
              <a:off x="6351587" y="3892550"/>
              <a:ext cx="2093912" cy="6286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been</a:t>
              </a:r>
              <a:endParaRPr/>
            </a:p>
            <a:p>
              <a:pPr indent="0" lvl="0" marL="0" marR="0" rtl="0" algn="l">
                <a:lnSpc>
                  <a:spcPct val="100000"/>
                </a:lnSpc>
                <a:spcBef>
                  <a:spcPts val="0"/>
                </a:spcBef>
                <a:spcAft>
                  <a:spcPts val="0"/>
                </a:spcAft>
                <a:buNone/>
              </a:pPr>
              <a:r>
                <a:t/>
              </a:r>
              <a:endParaRPr/>
            </a:p>
          </p:txBody>
        </p:sp>
        <p:sp>
          <p:nvSpPr>
            <p:cNvPr id="313" name="Google Shape;313;p19"/>
            <p:cNvSpPr txBox="1"/>
            <p:nvPr/>
          </p:nvSpPr>
          <p:spPr>
            <a:xfrm>
              <a:off x="4748212" y="3892550"/>
              <a:ext cx="1603375" cy="6286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was</a:t>
              </a:r>
              <a:endParaRPr/>
            </a:p>
            <a:p>
              <a:pPr indent="0" lvl="0" marL="0" marR="0" rtl="0" algn="l">
                <a:lnSpc>
                  <a:spcPct val="100000"/>
                </a:lnSpc>
                <a:spcBef>
                  <a:spcPts val="0"/>
                </a:spcBef>
                <a:spcAft>
                  <a:spcPts val="0"/>
                </a:spcAft>
                <a:buNone/>
              </a:pPr>
              <a:r>
                <a:t/>
              </a:r>
              <a:endParaRPr/>
            </a:p>
          </p:txBody>
        </p:sp>
        <p:sp>
          <p:nvSpPr>
            <p:cNvPr id="314" name="Google Shape;314;p19"/>
            <p:cNvSpPr txBox="1"/>
            <p:nvPr/>
          </p:nvSpPr>
          <p:spPr>
            <a:xfrm>
              <a:off x="3351212" y="3892550"/>
              <a:ext cx="1397000" cy="6286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am</a:t>
              </a:r>
              <a:endParaRPr/>
            </a:p>
          </p:txBody>
        </p:sp>
        <p:sp>
          <p:nvSpPr>
            <p:cNvPr id="315" name="Google Shape;315;p19"/>
            <p:cNvSpPr txBox="1"/>
            <p:nvPr/>
          </p:nvSpPr>
          <p:spPr>
            <a:xfrm>
              <a:off x="1885950" y="3892550"/>
              <a:ext cx="1465262" cy="6286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I</a:t>
              </a:r>
              <a:endParaRPr/>
            </a:p>
          </p:txBody>
        </p:sp>
        <p:sp>
          <p:nvSpPr>
            <p:cNvPr id="316" name="Google Shape;316;p19"/>
            <p:cNvSpPr txBox="1"/>
            <p:nvPr/>
          </p:nvSpPr>
          <p:spPr>
            <a:xfrm>
              <a:off x="6351587" y="2970212"/>
              <a:ext cx="2093912" cy="9223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1" i="0" lang="en-US" sz="1600" u="none" cap="none" strike="noStrike">
                  <a:solidFill>
                    <a:srgbClr val="1D3C69"/>
                  </a:solidFill>
                  <a:latin typeface="Verdana"/>
                  <a:ea typeface="Verdana"/>
                  <a:cs typeface="Verdana"/>
                  <a:sym typeface="Verdana"/>
                </a:rPr>
                <a:t>Past participle</a:t>
              </a:r>
              <a:endParaRPr/>
            </a:p>
            <a:p>
              <a:pPr indent="0" lvl="0" marL="0" marR="0" rtl="1" algn="ctr">
                <a:lnSpc>
                  <a:spcPct val="100000"/>
                </a:lnSpc>
                <a:spcBef>
                  <a:spcPts val="320"/>
                </a:spcBef>
                <a:spcAft>
                  <a:spcPts val="0"/>
                </a:spcAft>
                <a:buClr>
                  <a:srgbClr val="1D3C69"/>
                </a:buClr>
                <a:buFont typeface="Verdana"/>
                <a:buNone/>
              </a:pPr>
              <a:r>
                <a:rPr b="1" i="0" lang="en-US" sz="1600" u="none" cap="none" strike="noStrike">
                  <a:solidFill>
                    <a:srgbClr val="1D3C69"/>
                  </a:solidFill>
                  <a:latin typeface="Verdana"/>
                  <a:ea typeface="Verdana"/>
                  <a:cs typeface="Verdana"/>
                  <a:sym typeface="Verdana"/>
                </a:rPr>
                <a:t> أسم المفعول</a:t>
              </a:r>
              <a:endParaRPr/>
            </a:p>
            <a:p>
              <a:pPr indent="0" lvl="0" marL="0" marR="0" rtl="1" algn="ctr">
                <a:lnSpc>
                  <a:spcPct val="100000"/>
                </a:lnSpc>
                <a:spcBef>
                  <a:spcPts val="320"/>
                </a:spcBef>
                <a:spcAft>
                  <a:spcPts val="0"/>
                </a:spcAft>
                <a:buClr>
                  <a:srgbClr val="1D3C69"/>
                </a:buClr>
                <a:buFont typeface="Verdana"/>
                <a:buNone/>
              </a:pPr>
              <a:r>
                <a:rPr b="1" i="0" lang="en-US" sz="1600" u="none" cap="none" strike="noStrike">
                  <a:solidFill>
                    <a:srgbClr val="1D3C69"/>
                  </a:solidFill>
                  <a:latin typeface="Verdana"/>
                  <a:ea typeface="Verdana"/>
                  <a:cs typeface="Verdana"/>
                  <a:sym typeface="Verdana"/>
                </a:rPr>
                <a:t>  (التصريف الثالث للفعل)</a:t>
              </a:r>
              <a:endParaRPr/>
            </a:p>
          </p:txBody>
        </p:sp>
        <p:sp>
          <p:nvSpPr>
            <p:cNvPr id="317" name="Google Shape;317;p19"/>
            <p:cNvSpPr txBox="1"/>
            <p:nvPr/>
          </p:nvSpPr>
          <p:spPr>
            <a:xfrm>
              <a:off x="4748212" y="2970212"/>
              <a:ext cx="1603375" cy="9223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1" i="0" lang="en-US" sz="1600" u="none" cap="none" strike="noStrike">
                  <a:solidFill>
                    <a:srgbClr val="1D3C69"/>
                  </a:solidFill>
                  <a:latin typeface="Verdana"/>
                  <a:ea typeface="Verdana"/>
                  <a:cs typeface="Verdana"/>
                  <a:sym typeface="Verdana"/>
                </a:rPr>
                <a:t>Past</a:t>
              </a:r>
              <a:endParaRPr/>
            </a:p>
            <a:p>
              <a:pPr indent="0" lvl="0" marL="0" marR="0" rtl="1" algn="ctr">
                <a:lnSpc>
                  <a:spcPct val="100000"/>
                </a:lnSpc>
                <a:spcBef>
                  <a:spcPts val="320"/>
                </a:spcBef>
                <a:spcAft>
                  <a:spcPts val="0"/>
                </a:spcAft>
                <a:buClr>
                  <a:srgbClr val="1D3C69"/>
                </a:buClr>
                <a:buFont typeface="Verdana"/>
                <a:buNone/>
              </a:pPr>
              <a:r>
                <a:rPr b="1" i="0" lang="en-US" sz="1600" u="none" cap="none" strike="noStrike">
                  <a:solidFill>
                    <a:srgbClr val="1D3C69"/>
                  </a:solidFill>
                  <a:latin typeface="Verdana"/>
                  <a:ea typeface="Verdana"/>
                  <a:cs typeface="Verdana"/>
                  <a:sym typeface="Verdana"/>
                </a:rPr>
                <a:t>ماضي</a:t>
              </a:r>
              <a:endParaRPr/>
            </a:p>
          </p:txBody>
        </p:sp>
        <p:sp>
          <p:nvSpPr>
            <p:cNvPr id="318" name="Google Shape;318;p19"/>
            <p:cNvSpPr txBox="1"/>
            <p:nvPr/>
          </p:nvSpPr>
          <p:spPr>
            <a:xfrm>
              <a:off x="3351212" y="2970212"/>
              <a:ext cx="1397000" cy="9223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1" i="0" lang="en-US" sz="1600" u="none" cap="none" strike="noStrike">
                  <a:solidFill>
                    <a:srgbClr val="1D3C69"/>
                  </a:solidFill>
                  <a:latin typeface="Verdana"/>
                  <a:ea typeface="Verdana"/>
                  <a:cs typeface="Verdana"/>
                  <a:sym typeface="Verdana"/>
                </a:rPr>
                <a:t>Present</a:t>
              </a:r>
              <a:endParaRPr/>
            </a:p>
            <a:p>
              <a:pPr indent="0" lvl="0" marL="0" marR="0" rtl="1" algn="ctr">
                <a:lnSpc>
                  <a:spcPct val="100000"/>
                </a:lnSpc>
                <a:spcBef>
                  <a:spcPts val="320"/>
                </a:spcBef>
                <a:spcAft>
                  <a:spcPts val="0"/>
                </a:spcAft>
                <a:buClr>
                  <a:srgbClr val="1D3C69"/>
                </a:buClr>
                <a:buFont typeface="Verdana"/>
                <a:buNone/>
              </a:pPr>
              <a:r>
                <a:rPr b="1" i="0" lang="en-US" sz="1600" u="none" cap="none" strike="noStrike">
                  <a:solidFill>
                    <a:srgbClr val="1D3C69"/>
                  </a:solidFill>
                  <a:latin typeface="Verdana"/>
                  <a:ea typeface="Verdana"/>
                  <a:cs typeface="Verdana"/>
                  <a:sym typeface="Verdana"/>
                </a:rPr>
                <a:t>مضارع</a:t>
              </a:r>
              <a:endParaRPr/>
            </a:p>
          </p:txBody>
        </p:sp>
        <p:sp>
          <p:nvSpPr>
            <p:cNvPr id="319" name="Google Shape;319;p19"/>
            <p:cNvSpPr txBox="1"/>
            <p:nvPr/>
          </p:nvSpPr>
          <p:spPr>
            <a:xfrm>
              <a:off x="1885950" y="2970212"/>
              <a:ext cx="1465262" cy="9223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1" i="0" lang="en-US" sz="1600" u="none" cap="none" strike="noStrike">
                  <a:solidFill>
                    <a:srgbClr val="1D3C69"/>
                  </a:solidFill>
                  <a:latin typeface="Verdana"/>
                  <a:ea typeface="Verdana"/>
                  <a:cs typeface="Verdana"/>
                  <a:sym typeface="Verdana"/>
                </a:rPr>
                <a:t>Subject</a:t>
              </a:r>
              <a:endParaRPr/>
            </a:p>
            <a:p>
              <a:pPr indent="0" lvl="0" marL="0" marR="0" rtl="1" algn="ctr">
                <a:lnSpc>
                  <a:spcPct val="100000"/>
                </a:lnSpc>
                <a:spcBef>
                  <a:spcPts val="320"/>
                </a:spcBef>
                <a:spcAft>
                  <a:spcPts val="0"/>
                </a:spcAft>
                <a:buClr>
                  <a:srgbClr val="1D3C69"/>
                </a:buClr>
                <a:buFont typeface="Verdana"/>
                <a:buNone/>
              </a:pPr>
              <a:r>
                <a:rPr b="1" i="0" lang="en-US" sz="1600" u="none" cap="none" strike="noStrike">
                  <a:solidFill>
                    <a:srgbClr val="1D3C69"/>
                  </a:solidFill>
                  <a:latin typeface="Verdana"/>
                  <a:ea typeface="Verdana"/>
                  <a:cs typeface="Verdana"/>
                  <a:sym typeface="Verdana"/>
                </a:rPr>
                <a:t>فاعل</a:t>
              </a:r>
              <a:endParaRPr/>
            </a:p>
          </p:txBody>
        </p:sp>
        <p:cxnSp>
          <p:nvCxnSpPr>
            <p:cNvPr id="320" name="Google Shape;320;p19"/>
            <p:cNvCxnSpPr/>
            <p:nvPr/>
          </p:nvCxnSpPr>
          <p:spPr>
            <a:xfrm>
              <a:off x="1885950" y="2970212"/>
              <a:ext cx="6559550" cy="0"/>
            </a:xfrm>
            <a:prstGeom prst="straightConnector1">
              <a:avLst/>
            </a:prstGeom>
            <a:noFill/>
            <a:ln cap="sq" cmpd="sng" w="28575">
              <a:solidFill>
                <a:schemeClr val="dk1"/>
              </a:solidFill>
              <a:prstDash val="solid"/>
              <a:miter lim="8000"/>
              <a:headEnd len="sm" w="sm" type="none"/>
              <a:tailEnd len="sm" w="sm" type="none"/>
            </a:ln>
          </p:spPr>
        </p:cxnSp>
        <p:cxnSp>
          <p:nvCxnSpPr>
            <p:cNvPr id="321" name="Google Shape;321;p19"/>
            <p:cNvCxnSpPr/>
            <p:nvPr/>
          </p:nvCxnSpPr>
          <p:spPr>
            <a:xfrm>
              <a:off x="1885950" y="3892550"/>
              <a:ext cx="6559550" cy="0"/>
            </a:xfrm>
            <a:prstGeom prst="straightConnector1">
              <a:avLst/>
            </a:prstGeom>
            <a:noFill/>
            <a:ln cap="rnd" cmpd="sng" w="12700">
              <a:solidFill>
                <a:schemeClr val="dk1"/>
              </a:solidFill>
              <a:prstDash val="solid"/>
              <a:miter lim="8000"/>
              <a:headEnd len="sm" w="sm" type="none"/>
              <a:tailEnd len="sm" w="sm" type="none"/>
            </a:ln>
          </p:spPr>
        </p:cxnSp>
        <p:cxnSp>
          <p:nvCxnSpPr>
            <p:cNvPr id="322" name="Google Shape;322;p19"/>
            <p:cNvCxnSpPr/>
            <p:nvPr/>
          </p:nvCxnSpPr>
          <p:spPr>
            <a:xfrm>
              <a:off x="1885950" y="4521200"/>
              <a:ext cx="6559550" cy="0"/>
            </a:xfrm>
            <a:prstGeom prst="straightConnector1">
              <a:avLst/>
            </a:prstGeom>
            <a:noFill/>
            <a:ln cap="rnd" cmpd="sng" w="12700">
              <a:solidFill>
                <a:schemeClr val="dk1"/>
              </a:solidFill>
              <a:prstDash val="solid"/>
              <a:miter lim="8000"/>
              <a:headEnd len="sm" w="sm" type="none"/>
              <a:tailEnd len="sm" w="sm" type="none"/>
            </a:ln>
          </p:spPr>
        </p:cxnSp>
        <p:cxnSp>
          <p:nvCxnSpPr>
            <p:cNvPr id="323" name="Google Shape;323;p19"/>
            <p:cNvCxnSpPr/>
            <p:nvPr/>
          </p:nvCxnSpPr>
          <p:spPr>
            <a:xfrm>
              <a:off x="1885950" y="5151437"/>
              <a:ext cx="6559550" cy="0"/>
            </a:xfrm>
            <a:prstGeom prst="straightConnector1">
              <a:avLst/>
            </a:prstGeom>
            <a:noFill/>
            <a:ln cap="rnd" cmpd="sng" w="12700">
              <a:solidFill>
                <a:schemeClr val="dk1"/>
              </a:solidFill>
              <a:prstDash val="solid"/>
              <a:miter lim="8000"/>
              <a:headEnd len="sm" w="sm" type="none"/>
              <a:tailEnd len="sm" w="sm" type="none"/>
            </a:ln>
          </p:spPr>
        </p:cxnSp>
        <p:cxnSp>
          <p:nvCxnSpPr>
            <p:cNvPr id="324" name="Google Shape;324;p19"/>
            <p:cNvCxnSpPr/>
            <p:nvPr/>
          </p:nvCxnSpPr>
          <p:spPr>
            <a:xfrm>
              <a:off x="1885950" y="6024562"/>
              <a:ext cx="6559550" cy="0"/>
            </a:xfrm>
            <a:prstGeom prst="straightConnector1">
              <a:avLst/>
            </a:prstGeom>
            <a:noFill/>
            <a:ln cap="sq" cmpd="sng" w="28575">
              <a:solidFill>
                <a:schemeClr val="dk1"/>
              </a:solidFill>
              <a:prstDash val="solid"/>
              <a:miter lim="8000"/>
              <a:headEnd len="sm" w="sm" type="none"/>
              <a:tailEnd len="sm" w="sm" type="none"/>
            </a:ln>
          </p:spPr>
        </p:cxnSp>
        <p:cxnSp>
          <p:nvCxnSpPr>
            <p:cNvPr id="325" name="Google Shape;325;p19"/>
            <p:cNvCxnSpPr/>
            <p:nvPr/>
          </p:nvCxnSpPr>
          <p:spPr>
            <a:xfrm>
              <a:off x="1885950" y="2970212"/>
              <a:ext cx="0" cy="3054350"/>
            </a:xfrm>
            <a:prstGeom prst="straightConnector1">
              <a:avLst/>
            </a:prstGeom>
            <a:noFill/>
            <a:ln cap="sq" cmpd="sng" w="28575">
              <a:solidFill>
                <a:schemeClr val="dk1"/>
              </a:solidFill>
              <a:prstDash val="solid"/>
              <a:miter lim="8000"/>
              <a:headEnd len="sm" w="sm" type="none"/>
              <a:tailEnd len="sm" w="sm" type="none"/>
            </a:ln>
          </p:spPr>
        </p:cxnSp>
        <p:cxnSp>
          <p:nvCxnSpPr>
            <p:cNvPr id="326" name="Google Shape;326;p19"/>
            <p:cNvCxnSpPr/>
            <p:nvPr/>
          </p:nvCxnSpPr>
          <p:spPr>
            <a:xfrm>
              <a:off x="3351212" y="2970212"/>
              <a:ext cx="0" cy="3054350"/>
            </a:xfrm>
            <a:prstGeom prst="straightConnector1">
              <a:avLst/>
            </a:prstGeom>
            <a:noFill/>
            <a:ln cap="rnd" cmpd="sng" w="12700">
              <a:solidFill>
                <a:schemeClr val="dk1"/>
              </a:solidFill>
              <a:prstDash val="solid"/>
              <a:miter lim="8000"/>
              <a:headEnd len="sm" w="sm" type="none"/>
              <a:tailEnd len="sm" w="sm" type="none"/>
            </a:ln>
          </p:spPr>
        </p:cxnSp>
        <p:cxnSp>
          <p:nvCxnSpPr>
            <p:cNvPr id="327" name="Google Shape;327;p19"/>
            <p:cNvCxnSpPr/>
            <p:nvPr/>
          </p:nvCxnSpPr>
          <p:spPr>
            <a:xfrm>
              <a:off x="4748212" y="2970212"/>
              <a:ext cx="0" cy="3054350"/>
            </a:xfrm>
            <a:prstGeom prst="straightConnector1">
              <a:avLst/>
            </a:prstGeom>
            <a:noFill/>
            <a:ln cap="rnd" cmpd="sng" w="12700">
              <a:solidFill>
                <a:schemeClr val="dk1"/>
              </a:solidFill>
              <a:prstDash val="solid"/>
              <a:miter lim="8000"/>
              <a:headEnd len="sm" w="sm" type="none"/>
              <a:tailEnd len="sm" w="sm" type="none"/>
            </a:ln>
          </p:spPr>
        </p:cxnSp>
        <p:cxnSp>
          <p:nvCxnSpPr>
            <p:cNvPr id="328" name="Google Shape;328;p19"/>
            <p:cNvCxnSpPr/>
            <p:nvPr/>
          </p:nvCxnSpPr>
          <p:spPr>
            <a:xfrm>
              <a:off x="6351587" y="2970212"/>
              <a:ext cx="0" cy="3054350"/>
            </a:xfrm>
            <a:prstGeom prst="straightConnector1">
              <a:avLst/>
            </a:prstGeom>
            <a:noFill/>
            <a:ln cap="rnd" cmpd="sng" w="12700">
              <a:solidFill>
                <a:schemeClr val="dk1"/>
              </a:solidFill>
              <a:prstDash val="solid"/>
              <a:miter lim="8000"/>
              <a:headEnd len="sm" w="sm" type="none"/>
              <a:tailEnd len="sm" w="sm" type="none"/>
            </a:ln>
          </p:spPr>
        </p:cxnSp>
        <p:cxnSp>
          <p:nvCxnSpPr>
            <p:cNvPr id="329" name="Google Shape;329;p19"/>
            <p:cNvCxnSpPr/>
            <p:nvPr/>
          </p:nvCxnSpPr>
          <p:spPr>
            <a:xfrm>
              <a:off x="8445500" y="2970212"/>
              <a:ext cx="0" cy="3054350"/>
            </a:xfrm>
            <a:prstGeom prst="straightConnector1">
              <a:avLst/>
            </a:prstGeom>
            <a:noFill/>
            <a:ln cap="sq" cmpd="sng" w="28575">
              <a:solidFill>
                <a:schemeClr val="dk1"/>
              </a:solidFill>
              <a:prstDash val="solid"/>
              <a:miter lim="8000"/>
              <a:headEnd len="sm" w="sm" type="none"/>
              <a:tailEnd len="sm" w="sm" type="none"/>
            </a:ln>
          </p:spPr>
        </p:cxnSp>
      </p:grpSp>
      <p:sp>
        <p:nvSpPr>
          <p:cNvPr id="330" name="Google Shape;330;p1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31" name="Google Shape;331;p19"/>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32" name="Google Shape;332;p1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28" name="Shape 3628"/>
        <p:cNvGrpSpPr/>
        <p:nvPr/>
      </p:nvGrpSpPr>
      <p:grpSpPr>
        <a:xfrm>
          <a:off x="0" y="0"/>
          <a:ext cx="0" cy="0"/>
          <a:chOff x="0" y="0"/>
          <a:chExt cx="0" cy="0"/>
        </a:xfrm>
      </p:grpSpPr>
      <p:sp>
        <p:nvSpPr>
          <p:cNvPr id="3629" name="Google Shape;3629;p14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630" name="Google Shape;3630;p145"/>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Use of Prepositions</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 استخدام حروف الجر</a:t>
            </a:r>
            <a:endParaRPr/>
          </a:p>
        </p:txBody>
      </p:sp>
      <p:grpSp>
        <p:nvGrpSpPr>
          <p:cNvPr id="3631" name="Google Shape;3631;p145"/>
          <p:cNvGrpSpPr/>
          <p:nvPr/>
        </p:nvGrpSpPr>
        <p:grpSpPr>
          <a:xfrm>
            <a:off x="3657600" y="6248400"/>
            <a:ext cx="2514600" cy="381000"/>
            <a:chOff x="3657600" y="6248400"/>
            <a:chExt cx="2514600" cy="381000"/>
          </a:xfrm>
        </p:grpSpPr>
        <p:sp>
          <p:nvSpPr>
            <p:cNvPr id="3632" name="Google Shape;3632;p14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633" name="Google Shape;3633;p145"/>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634" name="Google Shape;3634;p145"/>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3635" name="Google Shape;3635;p145"/>
          <p:cNvGrpSpPr/>
          <p:nvPr/>
        </p:nvGrpSpPr>
        <p:grpSpPr>
          <a:xfrm>
            <a:off x="838200" y="2057400"/>
            <a:ext cx="8001000" cy="3843337"/>
            <a:chOff x="838200" y="2057400"/>
            <a:chExt cx="8001000" cy="3843337"/>
          </a:xfrm>
        </p:grpSpPr>
        <p:sp>
          <p:nvSpPr>
            <p:cNvPr id="3636" name="Google Shape;3636;p145"/>
            <p:cNvSpPr txBox="1"/>
            <p:nvPr/>
          </p:nvSpPr>
          <p:spPr>
            <a:xfrm>
              <a:off x="3276600" y="5141912"/>
              <a:ext cx="55626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electrician is putting his hand </a:t>
              </a:r>
              <a:r>
                <a:rPr b="0" i="0" lang="en-US" sz="1800" u="none" cap="none" strike="noStrike">
                  <a:solidFill>
                    <a:srgbClr val="0000CC"/>
                  </a:solidFill>
                  <a:latin typeface="Verdana"/>
                  <a:ea typeface="Verdana"/>
                  <a:cs typeface="Verdana"/>
                  <a:sym typeface="Verdana"/>
                </a:rPr>
                <a:t>into </a:t>
              </a:r>
              <a:r>
                <a:rPr b="0" i="0" lang="en-US" sz="1800" u="none" cap="none" strike="noStrike">
                  <a:solidFill>
                    <a:schemeClr val="dk1"/>
                  </a:solidFill>
                  <a:latin typeface="Verdana"/>
                  <a:ea typeface="Verdana"/>
                  <a:cs typeface="Verdana"/>
                  <a:sym typeface="Verdana"/>
                </a:rPr>
                <a:t>the TV.</a:t>
              </a:r>
              <a:endParaRPr/>
            </a:p>
          </p:txBody>
        </p:sp>
        <p:sp>
          <p:nvSpPr>
            <p:cNvPr id="3637" name="Google Shape;3637;p145"/>
            <p:cNvSpPr txBox="1"/>
            <p:nvPr/>
          </p:nvSpPr>
          <p:spPr>
            <a:xfrm>
              <a:off x="838200" y="5141912"/>
              <a:ext cx="24384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1900" u="none" cap="none" strike="noStrike">
                  <a:solidFill>
                    <a:srgbClr val="0000CC"/>
                  </a:solidFill>
                  <a:latin typeface="Verdana"/>
                  <a:ea typeface="Verdana"/>
                  <a:cs typeface="Verdana"/>
                  <a:sym typeface="Verdana"/>
                </a:rPr>
                <a:t>داخل، في      into</a:t>
              </a:r>
              <a:endParaRPr/>
            </a:p>
          </p:txBody>
        </p:sp>
        <p:sp>
          <p:nvSpPr>
            <p:cNvPr id="3638" name="Google Shape;3638;p145"/>
            <p:cNvSpPr txBox="1"/>
            <p:nvPr/>
          </p:nvSpPr>
          <p:spPr>
            <a:xfrm>
              <a:off x="3276600" y="4762500"/>
              <a:ext cx="55626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bank is </a:t>
              </a:r>
              <a:r>
                <a:rPr b="0" i="0" lang="en-US" sz="1800" u="none" cap="none" strike="noStrike">
                  <a:solidFill>
                    <a:srgbClr val="0000CC"/>
                  </a:solidFill>
                  <a:latin typeface="Verdana"/>
                  <a:ea typeface="Verdana"/>
                  <a:cs typeface="Verdana"/>
                  <a:sym typeface="Verdana"/>
                </a:rPr>
                <a:t>opposite </a:t>
              </a:r>
              <a:r>
                <a:rPr b="0" i="0" lang="en-US" sz="1800" u="none" cap="none" strike="noStrike">
                  <a:solidFill>
                    <a:schemeClr val="dk1"/>
                  </a:solidFill>
                  <a:latin typeface="Verdana"/>
                  <a:ea typeface="Verdana"/>
                  <a:cs typeface="Verdana"/>
                  <a:sym typeface="Verdana"/>
                </a:rPr>
                <a:t>to the post office.</a:t>
              </a:r>
              <a:endParaRPr/>
            </a:p>
          </p:txBody>
        </p:sp>
        <p:sp>
          <p:nvSpPr>
            <p:cNvPr id="3639" name="Google Shape;3639;p145"/>
            <p:cNvSpPr txBox="1"/>
            <p:nvPr/>
          </p:nvSpPr>
          <p:spPr>
            <a:xfrm>
              <a:off x="838200" y="4762500"/>
              <a:ext cx="24384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1900" u="none" cap="none" strike="noStrike">
                  <a:solidFill>
                    <a:srgbClr val="0000CC"/>
                  </a:solidFill>
                  <a:latin typeface="Verdana"/>
                  <a:ea typeface="Verdana"/>
                  <a:cs typeface="Verdana"/>
                  <a:sym typeface="Verdana"/>
                </a:rPr>
                <a:t>مقابل      opposite </a:t>
              </a:r>
              <a:endParaRPr/>
            </a:p>
          </p:txBody>
        </p:sp>
        <p:sp>
          <p:nvSpPr>
            <p:cNvPr id="3640" name="Google Shape;3640;p145"/>
            <p:cNvSpPr txBox="1"/>
            <p:nvPr/>
          </p:nvSpPr>
          <p:spPr>
            <a:xfrm>
              <a:off x="3276600" y="4122737"/>
              <a:ext cx="5562600"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house is </a:t>
              </a:r>
              <a:r>
                <a:rPr b="0" i="0" lang="en-US" sz="1800" u="none" cap="none" strike="noStrike">
                  <a:solidFill>
                    <a:srgbClr val="0000CC"/>
                  </a:solidFill>
                  <a:latin typeface="Verdana"/>
                  <a:ea typeface="Verdana"/>
                  <a:cs typeface="Verdana"/>
                  <a:sym typeface="Verdana"/>
                </a:rPr>
                <a:t>between </a:t>
              </a:r>
              <a:r>
                <a:rPr b="0" i="0" lang="en-US" sz="1800" u="none" cap="none" strike="noStrike">
                  <a:solidFill>
                    <a:schemeClr val="dk1"/>
                  </a:solidFill>
                  <a:latin typeface="Verdana"/>
                  <a:ea typeface="Verdana"/>
                  <a:cs typeface="Verdana"/>
                  <a:sym typeface="Verdana"/>
                </a:rPr>
                <a:t>the school and the masjid.</a:t>
              </a:r>
              <a:endParaRPr/>
            </a:p>
          </p:txBody>
        </p:sp>
        <p:sp>
          <p:nvSpPr>
            <p:cNvPr id="3641" name="Google Shape;3641;p145"/>
            <p:cNvSpPr txBox="1"/>
            <p:nvPr/>
          </p:nvSpPr>
          <p:spPr>
            <a:xfrm>
              <a:off x="838200" y="4122737"/>
              <a:ext cx="2438400"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1900" u="none" cap="none" strike="noStrike">
                  <a:solidFill>
                    <a:srgbClr val="0000CC"/>
                  </a:solidFill>
                  <a:latin typeface="Verdana"/>
                  <a:ea typeface="Verdana"/>
                  <a:cs typeface="Verdana"/>
                  <a:sym typeface="Verdana"/>
                </a:rPr>
                <a:t>بين        between</a:t>
              </a:r>
              <a:endParaRPr/>
            </a:p>
          </p:txBody>
        </p:sp>
        <p:sp>
          <p:nvSpPr>
            <p:cNvPr id="3642" name="Google Shape;3642;p145"/>
            <p:cNvSpPr txBox="1"/>
            <p:nvPr/>
          </p:nvSpPr>
          <p:spPr>
            <a:xfrm>
              <a:off x="3276600" y="3743325"/>
              <a:ext cx="55626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Ahmed is sitting </a:t>
              </a:r>
              <a:r>
                <a:rPr b="0" i="0" lang="en-US" sz="1800" u="none" cap="none" strike="noStrike">
                  <a:solidFill>
                    <a:srgbClr val="0000CC"/>
                  </a:solidFill>
                  <a:latin typeface="Verdana"/>
                  <a:ea typeface="Verdana"/>
                  <a:cs typeface="Verdana"/>
                  <a:sym typeface="Verdana"/>
                </a:rPr>
                <a:t>near</a:t>
              </a:r>
              <a:r>
                <a:rPr b="0" i="0" lang="en-US" sz="1800" u="none" cap="none" strike="noStrike">
                  <a:solidFill>
                    <a:schemeClr val="dk1"/>
                  </a:solidFill>
                  <a:latin typeface="Verdana"/>
                  <a:ea typeface="Verdana"/>
                  <a:cs typeface="Verdana"/>
                  <a:sym typeface="Verdana"/>
                </a:rPr>
                <a:t> the window.</a:t>
              </a:r>
              <a:endParaRPr/>
            </a:p>
          </p:txBody>
        </p:sp>
        <p:sp>
          <p:nvSpPr>
            <p:cNvPr id="3643" name="Google Shape;3643;p145"/>
            <p:cNvSpPr txBox="1"/>
            <p:nvPr/>
          </p:nvSpPr>
          <p:spPr>
            <a:xfrm>
              <a:off x="838200" y="3743325"/>
              <a:ext cx="24384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1900" u="none" cap="none" strike="noStrike">
                  <a:solidFill>
                    <a:srgbClr val="0000CC"/>
                  </a:solidFill>
                  <a:latin typeface="Verdana"/>
                  <a:ea typeface="Verdana"/>
                  <a:cs typeface="Verdana"/>
                  <a:sym typeface="Verdana"/>
                </a:rPr>
                <a:t>بالقرب من near   </a:t>
              </a:r>
              <a:endParaRPr/>
            </a:p>
          </p:txBody>
        </p:sp>
        <p:sp>
          <p:nvSpPr>
            <p:cNvPr id="3644" name="Google Shape;3644;p145"/>
            <p:cNvSpPr txBox="1"/>
            <p:nvPr/>
          </p:nvSpPr>
          <p:spPr>
            <a:xfrm>
              <a:off x="3276600" y="2984500"/>
              <a:ext cx="55626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knife is </a:t>
              </a:r>
              <a:r>
                <a:rPr b="0" i="0" lang="en-US" sz="1800" u="none" cap="none" strike="noStrike">
                  <a:solidFill>
                    <a:srgbClr val="0000CC"/>
                  </a:solidFill>
                  <a:latin typeface="Verdana"/>
                  <a:ea typeface="Verdana"/>
                  <a:cs typeface="Verdana"/>
                  <a:sym typeface="Verdana"/>
                </a:rPr>
                <a:t>on </a:t>
              </a:r>
              <a:r>
                <a:rPr b="0" i="0" lang="en-US" sz="1800" u="none" cap="none" strike="noStrike">
                  <a:solidFill>
                    <a:schemeClr val="dk1"/>
                  </a:solidFill>
                  <a:latin typeface="Verdana"/>
                  <a:ea typeface="Verdana"/>
                  <a:cs typeface="Verdana"/>
                  <a:sym typeface="Verdana"/>
                </a:rPr>
                <a:t>the table.</a:t>
              </a:r>
              <a:endParaRPr/>
            </a:p>
          </p:txBody>
        </p:sp>
        <p:sp>
          <p:nvSpPr>
            <p:cNvPr id="3645" name="Google Shape;3645;p145"/>
            <p:cNvSpPr txBox="1"/>
            <p:nvPr/>
          </p:nvSpPr>
          <p:spPr>
            <a:xfrm>
              <a:off x="838200" y="2984500"/>
              <a:ext cx="24384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1900" u="none" cap="none" strike="noStrike">
                  <a:solidFill>
                    <a:srgbClr val="0000CC"/>
                  </a:solidFill>
                  <a:latin typeface="Verdana"/>
                  <a:ea typeface="Verdana"/>
                  <a:cs typeface="Verdana"/>
                  <a:sym typeface="Verdana"/>
                </a:rPr>
                <a:t>على on     </a:t>
              </a:r>
              <a:endParaRPr/>
            </a:p>
          </p:txBody>
        </p:sp>
        <p:sp>
          <p:nvSpPr>
            <p:cNvPr id="3646" name="Google Shape;3646;p145"/>
            <p:cNvSpPr txBox="1"/>
            <p:nvPr/>
          </p:nvSpPr>
          <p:spPr>
            <a:xfrm>
              <a:off x="3276600" y="5521325"/>
              <a:ext cx="55626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water is spilling</a:t>
              </a:r>
              <a:r>
                <a:rPr b="0" i="0" lang="en-US" sz="1800" u="none" cap="none" strike="noStrike">
                  <a:solidFill>
                    <a:srgbClr val="0000CC"/>
                  </a:solidFill>
                  <a:latin typeface="Verdana"/>
                  <a:ea typeface="Verdana"/>
                  <a:cs typeface="Verdana"/>
                  <a:sym typeface="Verdana"/>
                </a:rPr>
                <a:t> onto</a:t>
              </a:r>
              <a:r>
                <a:rPr b="0" i="0" lang="en-US" sz="1800" u="none" cap="none" strike="noStrike">
                  <a:solidFill>
                    <a:schemeClr val="dk1"/>
                  </a:solidFill>
                  <a:latin typeface="Verdana"/>
                  <a:ea typeface="Verdana"/>
                  <a:cs typeface="Verdana"/>
                  <a:sym typeface="Verdana"/>
                </a:rPr>
                <a:t> the floor.</a:t>
              </a:r>
              <a:endParaRPr/>
            </a:p>
          </p:txBody>
        </p:sp>
        <p:sp>
          <p:nvSpPr>
            <p:cNvPr id="3647" name="Google Shape;3647;p145"/>
            <p:cNvSpPr txBox="1"/>
            <p:nvPr/>
          </p:nvSpPr>
          <p:spPr>
            <a:xfrm>
              <a:off x="838200" y="5521325"/>
              <a:ext cx="24384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1900" u="none" cap="none" strike="noStrike">
                  <a:solidFill>
                    <a:srgbClr val="0000CC"/>
                  </a:solidFill>
                  <a:latin typeface="Verdana"/>
                  <a:ea typeface="Verdana"/>
                  <a:cs typeface="Verdana"/>
                  <a:sym typeface="Verdana"/>
                </a:rPr>
                <a:t>على       onto</a:t>
              </a:r>
              <a:endParaRPr/>
            </a:p>
          </p:txBody>
        </p:sp>
        <p:sp>
          <p:nvSpPr>
            <p:cNvPr id="3648" name="Google Shape;3648;p145"/>
            <p:cNvSpPr txBox="1"/>
            <p:nvPr/>
          </p:nvSpPr>
          <p:spPr>
            <a:xfrm>
              <a:off x="3276600" y="3363912"/>
              <a:ext cx="55626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Someone is </a:t>
              </a:r>
              <a:r>
                <a:rPr b="0" i="0" lang="en-US" sz="1800" u="none" cap="none" strike="noStrike">
                  <a:solidFill>
                    <a:srgbClr val="0000CC"/>
                  </a:solidFill>
                  <a:latin typeface="Verdana"/>
                  <a:ea typeface="Verdana"/>
                  <a:cs typeface="Verdana"/>
                  <a:sym typeface="Verdana"/>
                </a:rPr>
                <a:t>at</a:t>
              </a:r>
              <a:r>
                <a:rPr b="0" i="0" lang="en-US" sz="1800" u="none" cap="none" strike="noStrike">
                  <a:solidFill>
                    <a:schemeClr val="dk1"/>
                  </a:solidFill>
                  <a:latin typeface="Verdana"/>
                  <a:ea typeface="Verdana"/>
                  <a:cs typeface="Verdana"/>
                  <a:sym typeface="Verdana"/>
                </a:rPr>
                <a:t> the door.</a:t>
              </a:r>
              <a:endParaRPr/>
            </a:p>
          </p:txBody>
        </p:sp>
        <p:sp>
          <p:nvSpPr>
            <p:cNvPr id="3649" name="Google Shape;3649;p145"/>
            <p:cNvSpPr txBox="1"/>
            <p:nvPr/>
          </p:nvSpPr>
          <p:spPr>
            <a:xfrm>
              <a:off x="838200" y="3363912"/>
              <a:ext cx="24384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1900" u="none" cap="none" strike="noStrike">
                  <a:solidFill>
                    <a:srgbClr val="0000CC"/>
                  </a:solidFill>
                  <a:latin typeface="Verdana"/>
                  <a:ea typeface="Verdana"/>
                  <a:cs typeface="Verdana"/>
                  <a:sym typeface="Verdana"/>
                </a:rPr>
                <a:t>عند، بالقرب    at </a:t>
              </a:r>
              <a:endParaRPr/>
            </a:p>
          </p:txBody>
        </p:sp>
        <p:sp>
          <p:nvSpPr>
            <p:cNvPr id="3650" name="Google Shape;3650;p145"/>
            <p:cNvSpPr txBox="1"/>
            <p:nvPr/>
          </p:nvSpPr>
          <p:spPr>
            <a:xfrm>
              <a:off x="3276600" y="2605087"/>
              <a:ext cx="55626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medicine is</a:t>
              </a:r>
              <a:r>
                <a:rPr b="0" i="0" lang="en-US" sz="1800" u="none" cap="none" strike="noStrike">
                  <a:solidFill>
                    <a:srgbClr val="0000CC"/>
                  </a:solidFill>
                  <a:latin typeface="Verdana"/>
                  <a:ea typeface="Verdana"/>
                  <a:cs typeface="Verdana"/>
                  <a:sym typeface="Verdana"/>
                </a:rPr>
                <a:t> in </a:t>
              </a:r>
              <a:r>
                <a:rPr b="0" i="0" lang="en-US" sz="1800" u="none" cap="none" strike="noStrike">
                  <a:solidFill>
                    <a:schemeClr val="dk1"/>
                  </a:solidFill>
                  <a:latin typeface="Verdana"/>
                  <a:ea typeface="Verdana"/>
                  <a:cs typeface="Verdana"/>
                  <a:sym typeface="Verdana"/>
                </a:rPr>
                <a:t>the bottle.</a:t>
              </a:r>
              <a:endParaRPr/>
            </a:p>
          </p:txBody>
        </p:sp>
        <p:sp>
          <p:nvSpPr>
            <p:cNvPr id="3651" name="Google Shape;3651;p145"/>
            <p:cNvSpPr txBox="1"/>
            <p:nvPr/>
          </p:nvSpPr>
          <p:spPr>
            <a:xfrm>
              <a:off x="838200" y="2605087"/>
              <a:ext cx="24384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1900" u="none" cap="none" strike="noStrike">
                  <a:solidFill>
                    <a:srgbClr val="0000CC"/>
                  </a:solidFill>
                  <a:latin typeface="Verdana"/>
                  <a:ea typeface="Verdana"/>
                  <a:cs typeface="Verdana"/>
                  <a:sym typeface="Verdana"/>
                </a:rPr>
                <a:t>في     in </a:t>
              </a:r>
              <a:endParaRPr/>
            </a:p>
          </p:txBody>
        </p:sp>
        <p:sp>
          <p:nvSpPr>
            <p:cNvPr id="3652" name="Google Shape;3652;p145"/>
            <p:cNvSpPr txBox="1"/>
            <p:nvPr/>
          </p:nvSpPr>
          <p:spPr>
            <a:xfrm>
              <a:off x="3276600" y="2057400"/>
              <a:ext cx="5562600" cy="54768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مثال Example </a:t>
              </a:r>
              <a:endParaRPr/>
            </a:p>
          </p:txBody>
        </p:sp>
        <p:sp>
          <p:nvSpPr>
            <p:cNvPr id="3653" name="Google Shape;3653;p145"/>
            <p:cNvSpPr txBox="1"/>
            <p:nvPr/>
          </p:nvSpPr>
          <p:spPr>
            <a:xfrm>
              <a:off x="838200" y="2057400"/>
              <a:ext cx="2438400" cy="54768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Prepositions</a:t>
              </a:r>
              <a:br>
                <a:rPr b="1" i="0" lang="en-US" sz="1500" u="none" cap="none" strike="noStrike">
                  <a:solidFill>
                    <a:schemeClr val="dk1"/>
                  </a:solidFill>
                  <a:latin typeface="Verdana"/>
                  <a:ea typeface="Verdana"/>
                  <a:cs typeface="Verdana"/>
                  <a:sym typeface="Verdana"/>
                </a:rPr>
              </a:br>
              <a:r>
                <a:rPr b="1" i="0" lang="en-US" sz="1500" u="none" cap="none" strike="noStrike">
                  <a:solidFill>
                    <a:schemeClr val="dk1"/>
                  </a:solidFill>
                  <a:latin typeface="Verdana"/>
                  <a:ea typeface="Verdana"/>
                  <a:cs typeface="Verdana"/>
                  <a:sym typeface="Verdana"/>
                </a:rPr>
                <a:t> حروف الجر</a:t>
              </a:r>
              <a:endParaRPr/>
            </a:p>
          </p:txBody>
        </p:sp>
        <p:cxnSp>
          <p:nvCxnSpPr>
            <p:cNvPr id="3654" name="Google Shape;3654;p145"/>
            <p:cNvCxnSpPr/>
            <p:nvPr/>
          </p:nvCxnSpPr>
          <p:spPr>
            <a:xfrm>
              <a:off x="838200" y="2057400"/>
              <a:ext cx="8001000" cy="0"/>
            </a:xfrm>
            <a:prstGeom prst="straightConnector1">
              <a:avLst/>
            </a:prstGeom>
            <a:noFill/>
            <a:ln cap="sq" cmpd="sng" w="28575">
              <a:solidFill>
                <a:schemeClr val="dk1"/>
              </a:solidFill>
              <a:prstDash val="solid"/>
              <a:miter lim="8000"/>
              <a:headEnd len="sm" w="sm" type="none"/>
              <a:tailEnd len="sm" w="sm" type="none"/>
            </a:ln>
          </p:spPr>
        </p:cxnSp>
        <p:cxnSp>
          <p:nvCxnSpPr>
            <p:cNvPr id="3655" name="Google Shape;3655;p145"/>
            <p:cNvCxnSpPr/>
            <p:nvPr/>
          </p:nvCxnSpPr>
          <p:spPr>
            <a:xfrm>
              <a:off x="838200" y="2605087"/>
              <a:ext cx="8001000" cy="0"/>
            </a:xfrm>
            <a:prstGeom prst="straightConnector1">
              <a:avLst/>
            </a:prstGeom>
            <a:noFill/>
            <a:ln cap="rnd" cmpd="sng" w="12700">
              <a:solidFill>
                <a:schemeClr val="dk1"/>
              </a:solidFill>
              <a:prstDash val="solid"/>
              <a:miter lim="8000"/>
              <a:headEnd len="sm" w="sm" type="none"/>
              <a:tailEnd len="sm" w="sm" type="none"/>
            </a:ln>
          </p:spPr>
        </p:cxnSp>
        <p:cxnSp>
          <p:nvCxnSpPr>
            <p:cNvPr id="3656" name="Google Shape;3656;p145"/>
            <p:cNvCxnSpPr/>
            <p:nvPr/>
          </p:nvCxnSpPr>
          <p:spPr>
            <a:xfrm>
              <a:off x="838200" y="5900737"/>
              <a:ext cx="8001000" cy="0"/>
            </a:xfrm>
            <a:prstGeom prst="straightConnector1">
              <a:avLst/>
            </a:prstGeom>
            <a:noFill/>
            <a:ln cap="rnd" cmpd="sng" w="28575">
              <a:solidFill>
                <a:schemeClr val="dk1"/>
              </a:solidFill>
              <a:prstDash val="solid"/>
              <a:miter lim="8000"/>
              <a:headEnd len="sm" w="sm" type="none"/>
              <a:tailEnd len="sm" w="sm" type="none"/>
            </a:ln>
          </p:spPr>
        </p:cxnSp>
        <p:cxnSp>
          <p:nvCxnSpPr>
            <p:cNvPr id="3657" name="Google Shape;3657;p145"/>
            <p:cNvCxnSpPr/>
            <p:nvPr/>
          </p:nvCxnSpPr>
          <p:spPr>
            <a:xfrm>
              <a:off x="3276600" y="2057400"/>
              <a:ext cx="0" cy="3843337"/>
            </a:xfrm>
            <a:prstGeom prst="straightConnector1">
              <a:avLst/>
            </a:prstGeom>
            <a:noFill/>
            <a:ln cap="rnd" cmpd="sng" w="12700">
              <a:solidFill>
                <a:schemeClr val="dk1"/>
              </a:solidFill>
              <a:prstDash val="solid"/>
              <a:miter lim="8000"/>
              <a:headEnd len="sm" w="sm" type="none"/>
              <a:tailEnd len="sm" w="sm" type="none"/>
            </a:ln>
          </p:spPr>
        </p:cxnSp>
        <p:cxnSp>
          <p:nvCxnSpPr>
            <p:cNvPr id="3658" name="Google Shape;3658;p145"/>
            <p:cNvCxnSpPr/>
            <p:nvPr/>
          </p:nvCxnSpPr>
          <p:spPr>
            <a:xfrm>
              <a:off x="838200" y="2605087"/>
              <a:ext cx="0" cy="3295650"/>
            </a:xfrm>
            <a:prstGeom prst="straightConnector1">
              <a:avLst/>
            </a:prstGeom>
            <a:noFill/>
            <a:ln cap="rnd" cmpd="sng" w="28575">
              <a:solidFill>
                <a:schemeClr val="dk1"/>
              </a:solidFill>
              <a:prstDash val="solid"/>
              <a:miter lim="8000"/>
              <a:headEnd len="sm" w="sm" type="none"/>
              <a:tailEnd len="sm" w="sm" type="none"/>
            </a:ln>
          </p:spPr>
        </p:cxnSp>
        <p:cxnSp>
          <p:nvCxnSpPr>
            <p:cNvPr id="3659" name="Google Shape;3659;p145"/>
            <p:cNvCxnSpPr/>
            <p:nvPr/>
          </p:nvCxnSpPr>
          <p:spPr>
            <a:xfrm>
              <a:off x="3276600" y="2984500"/>
              <a:ext cx="5562600" cy="0"/>
            </a:xfrm>
            <a:prstGeom prst="straightConnector1">
              <a:avLst/>
            </a:prstGeom>
            <a:noFill/>
            <a:ln cap="rnd" cmpd="sng" w="12700">
              <a:solidFill>
                <a:schemeClr val="dk1"/>
              </a:solidFill>
              <a:prstDash val="solid"/>
              <a:miter lim="8000"/>
              <a:headEnd len="sm" w="sm" type="none"/>
              <a:tailEnd len="sm" w="sm" type="none"/>
            </a:ln>
          </p:spPr>
        </p:cxnSp>
        <p:cxnSp>
          <p:nvCxnSpPr>
            <p:cNvPr id="3660" name="Google Shape;3660;p145"/>
            <p:cNvCxnSpPr/>
            <p:nvPr/>
          </p:nvCxnSpPr>
          <p:spPr>
            <a:xfrm>
              <a:off x="8839200" y="2984500"/>
              <a:ext cx="0" cy="379412"/>
            </a:xfrm>
            <a:prstGeom prst="straightConnector1">
              <a:avLst/>
            </a:prstGeom>
            <a:noFill/>
            <a:ln cap="rnd" cmpd="sng" w="28575">
              <a:solidFill>
                <a:schemeClr val="dk1"/>
              </a:solidFill>
              <a:prstDash val="solid"/>
              <a:miter lim="8000"/>
              <a:headEnd len="sm" w="sm" type="none"/>
              <a:tailEnd len="sm" w="sm" type="none"/>
            </a:ln>
          </p:spPr>
        </p:cxnSp>
        <p:cxnSp>
          <p:nvCxnSpPr>
            <p:cNvPr id="3661" name="Google Shape;3661;p145"/>
            <p:cNvCxnSpPr/>
            <p:nvPr/>
          </p:nvCxnSpPr>
          <p:spPr>
            <a:xfrm>
              <a:off x="8839200" y="2057400"/>
              <a:ext cx="0" cy="927100"/>
            </a:xfrm>
            <a:prstGeom prst="straightConnector1">
              <a:avLst/>
            </a:prstGeom>
            <a:noFill/>
            <a:ln cap="sq" cmpd="sng" w="28575">
              <a:solidFill>
                <a:schemeClr val="dk1"/>
              </a:solidFill>
              <a:prstDash val="solid"/>
              <a:miter lim="8000"/>
              <a:headEnd len="sm" w="sm" type="none"/>
              <a:tailEnd len="sm" w="sm" type="none"/>
            </a:ln>
          </p:spPr>
        </p:cxnSp>
        <p:cxnSp>
          <p:nvCxnSpPr>
            <p:cNvPr id="3662" name="Google Shape;3662;p145"/>
            <p:cNvCxnSpPr/>
            <p:nvPr/>
          </p:nvCxnSpPr>
          <p:spPr>
            <a:xfrm>
              <a:off x="8839200" y="3363912"/>
              <a:ext cx="0" cy="2536825"/>
            </a:xfrm>
            <a:prstGeom prst="straightConnector1">
              <a:avLst/>
            </a:prstGeom>
            <a:noFill/>
            <a:ln cap="rnd" cmpd="sng" w="28575">
              <a:solidFill>
                <a:schemeClr val="dk1"/>
              </a:solidFill>
              <a:prstDash val="solid"/>
              <a:miter lim="8000"/>
              <a:headEnd len="sm" w="sm" type="none"/>
              <a:tailEnd len="sm" w="sm" type="none"/>
            </a:ln>
          </p:spPr>
        </p:cxnSp>
        <p:cxnSp>
          <p:nvCxnSpPr>
            <p:cNvPr id="3663" name="Google Shape;3663;p145"/>
            <p:cNvCxnSpPr/>
            <p:nvPr/>
          </p:nvCxnSpPr>
          <p:spPr>
            <a:xfrm>
              <a:off x="838200" y="2057400"/>
              <a:ext cx="0" cy="547687"/>
            </a:xfrm>
            <a:prstGeom prst="straightConnector1">
              <a:avLst/>
            </a:prstGeom>
            <a:noFill/>
            <a:ln cap="sq" cmpd="sng" w="28575">
              <a:solidFill>
                <a:schemeClr val="dk1"/>
              </a:solidFill>
              <a:prstDash val="solid"/>
              <a:miter lim="8000"/>
              <a:headEnd len="sm" w="sm" type="none"/>
              <a:tailEnd len="sm" w="sm" type="none"/>
            </a:ln>
          </p:spPr>
        </p:cxnSp>
        <p:cxnSp>
          <p:nvCxnSpPr>
            <p:cNvPr id="3664" name="Google Shape;3664;p145"/>
            <p:cNvCxnSpPr/>
            <p:nvPr/>
          </p:nvCxnSpPr>
          <p:spPr>
            <a:xfrm>
              <a:off x="838200" y="2984500"/>
              <a:ext cx="2438400" cy="0"/>
            </a:xfrm>
            <a:prstGeom prst="straightConnector1">
              <a:avLst/>
            </a:prstGeom>
            <a:noFill/>
            <a:ln cap="rnd" cmpd="sng" w="12700">
              <a:solidFill>
                <a:schemeClr val="dk1"/>
              </a:solidFill>
              <a:prstDash val="solid"/>
              <a:miter lim="8000"/>
              <a:headEnd len="sm" w="sm" type="none"/>
              <a:tailEnd len="sm" w="sm" type="none"/>
            </a:ln>
          </p:spPr>
        </p:cxnSp>
        <p:cxnSp>
          <p:nvCxnSpPr>
            <p:cNvPr id="3665" name="Google Shape;3665;p145"/>
            <p:cNvCxnSpPr/>
            <p:nvPr/>
          </p:nvCxnSpPr>
          <p:spPr>
            <a:xfrm>
              <a:off x="838200" y="3363912"/>
              <a:ext cx="8001000" cy="0"/>
            </a:xfrm>
            <a:prstGeom prst="straightConnector1">
              <a:avLst/>
            </a:prstGeom>
            <a:noFill/>
            <a:ln cap="rnd" cmpd="sng" w="12700">
              <a:solidFill>
                <a:schemeClr val="dk1"/>
              </a:solidFill>
              <a:prstDash val="solid"/>
              <a:miter lim="8000"/>
              <a:headEnd len="sm" w="sm" type="none"/>
              <a:tailEnd len="sm" w="sm" type="none"/>
            </a:ln>
          </p:spPr>
        </p:cxnSp>
        <p:cxnSp>
          <p:nvCxnSpPr>
            <p:cNvPr id="3666" name="Google Shape;3666;p145"/>
            <p:cNvCxnSpPr/>
            <p:nvPr/>
          </p:nvCxnSpPr>
          <p:spPr>
            <a:xfrm>
              <a:off x="838200" y="3743325"/>
              <a:ext cx="8001000" cy="0"/>
            </a:xfrm>
            <a:prstGeom prst="straightConnector1">
              <a:avLst/>
            </a:prstGeom>
            <a:noFill/>
            <a:ln cap="rnd" cmpd="sng" w="12700">
              <a:solidFill>
                <a:schemeClr val="dk1"/>
              </a:solidFill>
              <a:prstDash val="solid"/>
              <a:miter lim="8000"/>
              <a:headEnd len="sm" w="sm" type="none"/>
              <a:tailEnd len="sm" w="sm" type="none"/>
            </a:ln>
          </p:spPr>
        </p:cxnSp>
        <p:cxnSp>
          <p:nvCxnSpPr>
            <p:cNvPr id="3667" name="Google Shape;3667;p145"/>
            <p:cNvCxnSpPr/>
            <p:nvPr/>
          </p:nvCxnSpPr>
          <p:spPr>
            <a:xfrm>
              <a:off x="838200" y="4122737"/>
              <a:ext cx="8001000" cy="0"/>
            </a:xfrm>
            <a:prstGeom prst="straightConnector1">
              <a:avLst/>
            </a:prstGeom>
            <a:noFill/>
            <a:ln cap="rnd" cmpd="sng" w="12700">
              <a:solidFill>
                <a:schemeClr val="dk1"/>
              </a:solidFill>
              <a:prstDash val="solid"/>
              <a:miter lim="8000"/>
              <a:headEnd len="sm" w="sm" type="none"/>
              <a:tailEnd len="sm" w="sm" type="none"/>
            </a:ln>
          </p:spPr>
        </p:cxnSp>
        <p:cxnSp>
          <p:nvCxnSpPr>
            <p:cNvPr id="3668" name="Google Shape;3668;p145"/>
            <p:cNvCxnSpPr/>
            <p:nvPr/>
          </p:nvCxnSpPr>
          <p:spPr>
            <a:xfrm>
              <a:off x="838200" y="4762500"/>
              <a:ext cx="8001000" cy="0"/>
            </a:xfrm>
            <a:prstGeom prst="straightConnector1">
              <a:avLst/>
            </a:prstGeom>
            <a:noFill/>
            <a:ln cap="rnd" cmpd="sng" w="12700">
              <a:solidFill>
                <a:schemeClr val="dk1"/>
              </a:solidFill>
              <a:prstDash val="solid"/>
              <a:miter lim="8000"/>
              <a:headEnd len="sm" w="sm" type="none"/>
              <a:tailEnd len="sm" w="sm" type="none"/>
            </a:ln>
          </p:spPr>
        </p:cxnSp>
        <p:cxnSp>
          <p:nvCxnSpPr>
            <p:cNvPr id="3669" name="Google Shape;3669;p145"/>
            <p:cNvCxnSpPr/>
            <p:nvPr/>
          </p:nvCxnSpPr>
          <p:spPr>
            <a:xfrm>
              <a:off x="838200" y="5141912"/>
              <a:ext cx="8001000" cy="0"/>
            </a:xfrm>
            <a:prstGeom prst="straightConnector1">
              <a:avLst/>
            </a:prstGeom>
            <a:noFill/>
            <a:ln cap="rnd" cmpd="sng" w="12700">
              <a:solidFill>
                <a:schemeClr val="dk1"/>
              </a:solidFill>
              <a:prstDash val="solid"/>
              <a:miter lim="8000"/>
              <a:headEnd len="sm" w="sm" type="none"/>
              <a:tailEnd len="sm" w="sm" type="none"/>
            </a:ln>
          </p:spPr>
        </p:cxnSp>
        <p:cxnSp>
          <p:nvCxnSpPr>
            <p:cNvPr id="3670" name="Google Shape;3670;p145"/>
            <p:cNvCxnSpPr/>
            <p:nvPr/>
          </p:nvCxnSpPr>
          <p:spPr>
            <a:xfrm>
              <a:off x="838200" y="5521325"/>
              <a:ext cx="8001000" cy="0"/>
            </a:xfrm>
            <a:prstGeom prst="straightConnector1">
              <a:avLst/>
            </a:prstGeom>
            <a:noFill/>
            <a:ln cap="rnd" cmpd="sng" w="12700">
              <a:solidFill>
                <a:schemeClr val="dk1"/>
              </a:solidFill>
              <a:prstDash val="solid"/>
              <a:miter lim="8000"/>
              <a:headEnd len="sm" w="sm" type="none"/>
              <a:tailEnd len="sm" w="sm" type="none"/>
            </a:ln>
          </p:spPr>
        </p:cxnSp>
      </p:grpSp>
      <p:sp>
        <p:nvSpPr>
          <p:cNvPr id="3671" name="Google Shape;3671;p145"/>
          <p:cNvSpPr txBox="1"/>
          <p:nvPr/>
        </p:nvSpPr>
        <p:spPr>
          <a:xfrm>
            <a:off x="1066800" y="1524000"/>
            <a:ext cx="7543800" cy="609600"/>
          </a:xfrm>
          <a:prstGeom prst="rect">
            <a:avLst/>
          </a:prstGeom>
          <a:no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Arial"/>
              <a:buNone/>
            </a:pPr>
            <a:r>
              <a:rPr b="0" i="0" lang="en-US" sz="2000" u="none" cap="none" strike="noStrike">
                <a:solidFill>
                  <a:srgbClr val="0000CC"/>
                </a:solidFill>
                <a:latin typeface="Arial"/>
                <a:ea typeface="Arial"/>
                <a:cs typeface="Arial"/>
                <a:sym typeface="Arial"/>
              </a:rPr>
              <a:t>مزيداً من الأمثلة      </a:t>
            </a:r>
            <a:r>
              <a:rPr b="0" i="0" lang="en-US" sz="2000" u="none" cap="none" strike="noStrike">
                <a:solidFill>
                  <a:srgbClr val="FFFF00"/>
                </a:solidFill>
                <a:latin typeface="Arial"/>
                <a:ea typeface="Arial"/>
                <a:cs typeface="Arial"/>
                <a:sym typeface="Arial"/>
              </a:rPr>
              <a:t> </a:t>
            </a:r>
            <a:r>
              <a:rPr b="0" i="0" lang="en-US" sz="2000" u="none" cap="none" strike="noStrike">
                <a:solidFill>
                  <a:srgbClr val="0000CC"/>
                </a:solidFill>
                <a:latin typeface="Arial"/>
                <a:ea typeface="Arial"/>
                <a:cs typeface="Arial"/>
                <a:sym typeface="Arial"/>
              </a:rPr>
              <a:t>More Examples</a:t>
            </a:r>
            <a:r>
              <a:rPr b="0" i="0" lang="en-US" sz="1200" u="none" cap="none" strike="noStrike">
                <a:solidFill>
                  <a:srgbClr val="FFFF00"/>
                </a:solidFill>
                <a:latin typeface="Arial"/>
                <a:ea typeface="Arial"/>
                <a:cs typeface="Arial"/>
                <a:sym typeface="Arial"/>
              </a:rPr>
              <a:t> </a:t>
            </a:r>
            <a:endParaRPr/>
          </a:p>
        </p:txBody>
      </p:sp>
      <p:sp>
        <p:nvSpPr>
          <p:cNvPr id="3672" name="Google Shape;3672;p14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6" name="Shape 3676"/>
        <p:cNvGrpSpPr/>
        <p:nvPr/>
      </p:nvGrpSpPr>
      <p:grpSpPr>
        <a:xfrm>
          <a:off x="0" y="0"/>
          <a:ext cx="0" cy="0"/>
          <a:chOff x="0" y="0"/>
          <a:chExt cx="0" cy="0"/>
        </a:xfrm>
      </p:grpSpPr>
      <p:sp>
        <p:nvSpPr>
          <p:cNvPr id="3677" name="Google Shape;3677;p14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678" name="Google Shape;3678;p146"/>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Use of Prepositions</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 استخدام حروف الجر</a:t>
            </a:r>
            <a:endParaRPr/>
          </a:p>
        </p:txBody>
      </p:sp>
      <p:grpSp>
        <p:nvGrpSpPr>
          <p:cNvPr id="3679" name="Google Shape;3679;p146"/>
          <p:cNvGrpSpPr/>
          <p:nvPr/>
        </p:nvGrpSpPr>
        <p:grpSpPr>
          <a:xfrm>
            <a:off x="3657600" y="6248400"/>
            <a:ext cx="2514600" cy="381000"/>
            <a:chOff x="3657600" y="6248400"/>
            <a:chExt cx="2514600" cy="381000"/>
          </a:xfrm>
        </p:grpSpPr>
        <p:sp>
          <p:nvSpPr>
            <p:cNvPr id="3680" name="Google Shape;3680;p14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681" name="Google Shape;3681;p146"/>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682" name="Google Shape;3682;p146"/>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3683" name="Google Shape;3683;p146"/>
          <p:cNvGrpSpPr/>
          <p:nvPr/>
        </p:nvGrpSpPr>
        <p:grpSpPr>
          <a:xfrm>
            <a:off x="1370012" y="2133600"/>
            <a:ext cx="7392988" cy="4010025"/>
            <a:chOff x="1370012" y="2133600"/>
            <a:chExt cx="7392988" cy="4010025"/>
          </a:xfrm>
        </p:grpSpPr>
        <p:sp>
          <p:nvSpPr>
            <p:cNvPr id="3684" name="Google Shape;3684;p146"/>
            <p:cNvSpPr txBox="1"/>
            <p:nvPr/>
          </p:nvSpPr>
          <p:spPr>
            <a:xfrm>
              <a:off x="3806825" y="5503862"/>
              <a:ext cx="4956175"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teacher is sitting </a:t>
              </a:r>
              <a:r>
                <a:rPr b="0" i="0" lang="en-US" sz="1800" u="none" cap="none" strike="noStrike">
                  <a:solidFill>
                    <a:srgbClr val="0000CC"/>
                  </a:solidFill>
                  <a:latin typeface="Verdana"/>
                  <a:ea typeface="Verdana"/>
                  <a:cs typeface="Verdana"/>
                  <a:sym typeface="Verdana"/>
                </a:rPr>
                <a:t>among </a:t>
              </a:r>
              <a:r>
                <a:rPr b="0" i="0" lang="en-US" sz="1800" u="none" cap="none" strike="noStrike">
                  <a:solidFill>
                    <a:schemeClr val="dk1"/>
                  </a:solidFill>
                  <a:latin typeface="Verdana"/>
                  <a:ea typeface="Verdana"/>
                  <a:cs typeface="Verdana"/>
                  <a:sym typeface="Verdana"/>
                </a:rPr>
                <a:t>the students.</a:t>
              </a:r>
              <a:endParaRPr/>
            </a:p>
          </p:txBody>
        </p:sp>
        <p:sp>
          <p:nvSpPr>
            <p:cNvPr id="3685" name="Google Shape;3685;p146"/>
            <p:cNvSpPr txBox="1"/>
            <p:nvPr/>
          </p:nvSpPr>
          <p:spPr>
            <a:xfrm>
              <a:off x="1370012" y="5503862"/>
              <a:ext cx="2436812"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وسط</a:t>
              </a:r>
              <a:r>
                <a:rPr b="0" i="0" lang="en-US" sz="1900" u="none" cap="none" strike="noStrike">
                  <a:solidFill>
                    <a:srgbClr val="0000CC"/>
                  </a:solidFill>
                  <a:latin typeface="Verdana"/>
                  <a:ea typeface="Verdana"/>
                  <a:cs typeface="Verdana"/>
                  <a:sym typeface="Verdana"/>
                </a:rPr>
                <a:t>   among</a:t>
              </a:r>
              <a:endParaRPr/>
            </a:p>
          </p:txBody>
        </p:sp>
        <p:sp>
          <p:nvSpPr>
            <p:cNvPr id="3686" name="Google Shape;3686;p146"/>
            <p:cNvSpPr txBox="1"/>
            <p:nvPr/>
          </p:nvSpPr>
          <p:spPr>
            <a:xfrm>
              <a:off x="3806825" y="5100637"/>
              <a:ext cx="4956175"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ball is going </a:t>
              </a:r>
              <a:r>
                <a:rPr b="0" i="0" lang="en-US" sz="1800" u="none" cap="none" strike="noStrike">
                  <a:solidFill>
                    <a:srgbClr val="0000CC"/>
                  </a:solidFill>
                  <a:latin typeface="Verdana"/>
                  <a:ea typeface="Verdana"/>
                  <a:cs typeface="Verdana"/>
                  <a:sym typeface="Verdana"/>
                </a:rPr>
                <a:t>through</a:t>
              </a:r>
              <a:r>
                <a:rPr b="0" i="0" lang="en-US" sz="1800" u="none" cap="none" strike="noStrike">
                  <a:solidFill>
                    <a:schemeClr val="dk1"/>
                  </a:solidFill>
                  <a:latin typeface="Verdana"/>
                  <a:ea typeface="Verdana"/>
                  <a:cs typeface="Verdana"/>
                  <a:sym typeface="Verdana"/>
                </a:rPr>
                <a:t> the window.</a:t>
              </a:r>
              <a:endParaRPr/>
            </a:p>
          </p:txBody>
        </p:sp>
        <p:sp>
          <p:nvSpPr>
            <p:cNvPr id="3687" name="Google Shape;3687;p146"/>
            <p:cNvSpPr txBox="1"/>
            <p:nvPr/>
          </p:nvSpPr>
          <p:spPr>
            <a:xfrm>
              <a:off x="1370012" y="5100637"/>
              <a:ext cx="2436812"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عبر، خلال   </a:t>
              </a:r>
              <a:r>
                <a:rPr b="0" i="0" lang="en-US" sz="1900" u="none" cap="none" strike="noStrike">
                  <a:solidFill>
                    <a:srgbClr val="0000CC"/>
                  </a:solidFill>
                  <a:latin typeface="Verdana"/>
                  <a:ea typeface="Verdana"/>
                  <a:cs typeface="Verdana"/>
                  <a:sym typeface="Verdana"/>
                </a:rPr>
                <a:t> through</a:t>
              </a:r>
              <a:endParaRPr/>
            </a:p>
          </p:txBody>
        </p:sp>
        <p:sp>
          <p:nvSpPr>
            <p:cNvPr id="3688" name="Google Shape;3688;p146"/>
            <p:cNvSpPr txBox="1"/>
            <p:nvPr/>
          </p:nvSpPr>
          <p:spPr>
            <a:xfrm>
              <a:off x="3806825" y="4476750"/>
              <a:ext cx="4956175" cy="6238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fire is </a:t>
              </a:r>
              <a:r>
                <a:rPr b="0" i="0" lang="en-US" sz="1800" u="none" cap="none" strike="noStrike">
                  <a:solidFill>
                    <a:srgbClr val="0000CC"/>
                  </a:solidFill>
                  <a:latin typeface="Verdana"/>
                  <a:ea typeface="Verdana"/>
                  <a:cs typeface="Verdana"/>
                  <a:sym typeface="Verdana"/>
                </a:rPr>
                <a:t>under (below</a:t>
              </a:r>
              <a:r>
                <a:rPr b="0" i="0" lang="en-US" sz="1800" u="none" cap="none" strike="noStrike">
                  <a:solidFill>
                    <a:schemeClr val="dk1"/>
                  </a:solidFill>
                  <a:latin typeface="Verdana"/>
                  <a:ea typeface="Verdana"/>
                  <a:cs typeface="Verdana"/>
                  <a:sym typeface="Verdana"/>
                </a:rPr>
                <a:t>) the stairs.</a:t>
              </a:r>
              <a:endParaRPr/>
            </a:p>
          </p:txBody>
        </p:sp>
        <p:sp>
          <p:nvSpPr>
            <p:cNvPr id="3689" name="Google Shape;3689;p146"/>
            <p:cNvSpPr txBox="1"/>
            <p:nvPr/>
          </p:nvSpPr>
          <p:spPr>
            <a:xfrm>
              <a:off x="1370012" y="4476750"/>
              <a:ext cx="2436812" cy="6238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تحت، أسفل</a:t>
              </a:r>
              <a:r>
                <a:rPr b="0" i="0" lang="en-US" sz="1000" u="none" cap="none" strike="noStrike">
                  <a:solidFill>
                    <a:srgbClr val="0000CC"/>
                  </a:solidFill>
                  <a:latin typeface="Verdana"/>
                  <a:ea typeface="Verdana"/>
                  <a:cs typeface="Verdana"/>
                  <a:sym typeface="Verdana"/>
                </a:rPr>
                <a:t>   </a:t>
              </a:r>
              <a:r>
                <a:rPr b="0" i="0" lang="en-US" sz="1900" u="none" cap="none" strike="noStrike">
                  <a:solidFill>
                    <a:srgbClr val="0000CC"/>
                  </a:solidFill>
                  <a:latin typeface="Verdana"/>
                  <a:ea typeface="Verdana"/>
                  <a:cs typeface="Verdana"/>
                  <a:sym typeface="Verdana"/>
                </a:rPr>
                <a:t>under/below</a:t>
              </a:r>
              <a:endParaRPr/>
            </a:p>
          </p:txBody>
        </p:sp>
        <p:sp>
          <p:nvSpPr>
            <p:cNvPr id="3690" name="Google Shape;3690;p146"/>
            <p:cNvSpPr txBox="1"/>
            <p:nvPr/>
          </p:nvSpPr>
          <p:spPr>
            <a:xfrm>
              <a:off x="3806825" y="4073525"/>
              <a:ext cx="4956175"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light is </a:t>
              </a:r>
              <a:r>
                <a:rPr b="0" i="0" lang="en-US" sz="1800" u="none" cap="none" strike="noStrike">
                  <a:solidFill>
                    <a:srgbClr val="0000CC"/>
                  </a:solidFill>
                  <a:latin typeface="Verdana"/>
                  <a:ea typeface="Verdana"/>
                  <a:cs typeface="Verdana"/>
                  <a:sym typeface="Verdana"/>
                </a:rPr>
                <a:t>over (above</a:t>
              </a:r>
              <a:r>
                <a:rPr b="0" i="0" lang="en-US" sz="1800" u="none" cap="none" strike="noStrike">
                  <a:solidFill>
                    <a:schemeClr val="dk1"/>
                  </a:solidFill>
                  <a:latin typeface="Verdana"/>
                  <a:ea typeface="Verdana"/>
                  <a:cs typeface="Verdana"/>
                  <a:sym typeface="Verdana"/>
                </a:rPr>
                <a:t>) the table.</a:t>
              </a:r>
              <a:endParaRPr/>
            </a:p>
          </p:txBody>
        </p:sp>
        <p:sp>
          <p:nvSpPr>
            <p:cNvPr id="3691" name="Google Shape;3691;p146"/>
            <p:cNvSpPr txBox="1"/>
            <p:nvPr/>
          </p:nvSpPr>
          <p:spPr>
            <a:xfrm>
              <a:off x="1370012" y="4073525"/>
              <a:ext cx="2436812"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فوق، أعلى</a:t>
              </a:r>
              <a:r>
                <a:rPr b="0" i="0" lang="en-US" sz="1000" u="none" cap="none" strike="noStrike">
                  <a:solidFill>
                    <a:srgbClr val="0000CC"/>
                  </a:solidFill>
                  <a:latin typeface="Verdana"/>
                  <a:ea typeface="Verdana"/>
                  <a:cs typeface="Verdana"/>
                  <a:sym typeface="Verdana"/>
                </a:rPr>
                <a:t>  </a:t>
              </a:r>
              <a:r>
                <a:rPr b="0" i="0" lang="en-US" sz="1900" u="none" cap="none" strike="noStrike">
                  <a:solidFill>
                    <a:srgbClr val="0000CC"/>
                  </a:solidFill>
                  <a:latin typeface="Verdana"/>
                  <a:ea typeface="Verdana"/>
                  <a:cs typeface="Verdana"/>
                  <a:sym typeface="Verdana"/>
                </a:rPr>
                <a:t> over/above</a:t>
              </a:r>
              <a:endParaRPr/>
            </a:p>
          </p:txBody>
        </p:sp>
        <p:sp>
          <p:nvSpPr>
            <p:cNvPr id="3692" name="Google Shape;3692;p146"/>
            <p:cNvSpPr txBox="1"/>
            <p:nvPr/>
          </p:nvSpPr>
          <p:spPr>
            <a:xfrm>
              <a:off x="3806825" y="3267075"/>
              <a:ext cx="4956175"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child is falling </a:t>
              </a:r>
              <a:r>
                <a:rPr b="0" i="0" lang="en-US" sz="1800" u="none" cap="none" strike="noStrike">
                  <a:solidFill>
                    <a:srgbClr val="0000CC"/>
                  </a:solidFill>
                  <a:latin typeface="Verdana"/>
                  <a:ea typeface="Verdana"/>
                  <a:cs typeface="Verdana"/>
                  <a:sym typeface="Verdana"/>
                </a:rPr>
                <a:t>out of</a:t>
              </a:r>
              <a:r>
                <a:rPr b="0" i="0" lang="en-US" sz="1800" u="none" cap="none" strike="noStrike">
                  <a:solidFill>
                    <a:schemeClr val="dk1"/>
                  </a:solidFill>
                  <a:latin typeface="Verdana"/>
                  <a:ea typeface="Verdana"/>
                  <a:cs typeface="Verdana"/>
                  <a:sym typeface="Verdana"/>
                </a:rPr>
                <a:t> the window.</a:t>
              </a:r>
              <a:endParaRPr/>
            </a:p>
          </p:txBody>
        </p:sp>
        <p:sp>
          <p:nvSpPr>
            <p:cNvPr id="3693" name="Google Shape;3693;p146"/>
            <p:cNvSpPr txBox="1"/>
            <p:nvPr/>
          </p:nvSpPr>
          <p:spPr>
            <a:xfrm>
              <a:off x="1370012" y="3267075"/>
              <a:ext cx="2436812"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800" u="none" cap="none" strike="noStrike">
                  <a:solidFill>
                    <a:srgbClr val="0000CC"/>
                  </a:solidFill>
                  <a:latin typeface="Verdana"/>
                  <a:ea typeface="Verdana"/>
                  <a:cs typeface="Verdana"/>
                  <a:sym typeface="Verdana"/>
                </a:rPr>
                <a:t>من فوق</a:t>
              </a:r>
              <a:r>
                <a:rPr b="0" i="0" lang="en-US" sz="1800" u="none" cap="none" strike="noStrike">
                  <a:solidFill>
                    <a:srgbClr val="0000CC"/>
                  </a:solidFill>
                  <a:latin typeface="Verdana"/>
                  <a:ea typeface="Verdana"/>
                  <a:cs typeface="Verdana"/>
                  <a:sym typeface="Verdana"/>
                </a:rPr>
                <a:t>   </a:t>
              </a:r>
              <a:r>
                <a:rPr b="0" i="0" lang="en-US" sz="1900" u="none" cap="none" strike="noStrike">
                  <a:solidFill>
                    <a:srgbClr val="0000CC"/>
                  </a:solidFill>
                  <a:latin typeface="Verdana"/>
                  <a:ea typeface="Verdana"/>
                  <a:cs typeface="Verdana"/>
                  <a:sym typeface="Verdana"/>
                </a:rPr>
                <a:t> out of</a:t>
              </a:r>
              <a:endParaRPr/>
            </a:p>
          </p:txBody>
        </p:sp>
        <p:sp>
          <p:nvSpPr>
            <p:cNvPr id="3694" name="Google Shape;3694;p146"/>
            <p:cNvSpPr txBox="1"/>
            <p:nvPr/>
          </p:nvSpPr>
          <p:spPr>
            <a:xfrm>
              <a:off x="3806825" y="3670300"/>
              <a:ext cx="4956175"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carpenter cut </a:t>
              </a:r>
              <a:r>
                <a:rPr b="0" i="0" lang="en-US" sz="1800" u="none" cap="none" strike="noStrike">
                  <a:solidFill>
                    <a:srgbClr val="0000CC"/>
                  </a:solidFill>
                  <a:latin typeface="Verdana"/>
                  <a:ea typeface="Verdana"/>
                  <a:cs typeface="Verdana"/>
                  <a:sym typeface="Verdana"/>
                </a:rPr>
                <a:t>across</a:t>
              </a:r>
              <a:r>
                <a:rPr b="0" i="0" lang="en-US" sz="1800" u="none" cap="none" strike="noStrike">
                  <a:solidFill>
                    <a:schemeClr val="dk1"/>
                  </a:solidFill>
                  <a:latin typeface="Verdana"/>
                  <a:ea typeface="Verdana"/>
                  <a:cs typeface="Verdana"/>
                  <a:sym typeface="Verdana"/>
                </a:rPr>
                <a:t> the wood.</a:t>
              </a:r>
              <a:endParaRPr/>
            </a:p>
          </p:txBody>
        </p:sp>
        <p:sp>
          <p:nvSpPr>
            <p:cNvPr id="3695" name="Google Shape;3695;p146"/>
            <p:cNvSpPr txBox="1"/>
            <p:nvPr/>
          </p:nvSpPr>
          <p:spPr>
            <a:xfrm>
              <a:off x="1370012" y="3670300"/>
              <a:ext cx="2436812"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800" u="none" cap="none" strike="noStrike">
                  <a:solidFill>
                    <a:srgbClr val="0000CC"/>
                  </a:solidFill>
                  <a:latin typeface="Verdana"/>
                  <a:ea typeface="Verdana"/>
                  <a:cs typeface="Verdana"/>
                  <a:sym typeface="Verdana"/>
                </a:rPr>
                <a:t>عبر، خلال</a:t>
              </a:r>
              <a:r>
                <a:rPr b="0" i="0" lang="en-US" sz="1800" u="none" cap="none" strike="noStrike">
                  <a:solidFill>
                    <a:srgbClr val="0000CC"/>
                  </a:solidFill>
                  <a:latin typeface="Verdana"/>
                  <a:ea typeface="Verdana"/>
                  <a:cs typeface="Verdana"/>
                  <a:sym typeface="Verdana"/>
                </a:rPr>
                <a:t>  </a:t>
              </a:r>
              <a:r>
                <a:rPr b="0" i="0" lang="en-US" sz="1900" u="none" cap="none" strike="noStrike">
                  <a:solidFill>
                    <a:srgbClr val="0000CC"/>
                  </a:solidFill>
                  <a:latin typeface="Verdana"/>
                  <a:ea typeface="Verdana"/>
                  <a:cs typeface="Verdana"/>
                  <a:sym typeface="Verdana"/>
                </a:rPr>
                <a:t> across</a:t>
              </a:r>
              <a:endParaRPr/>
            </a:p>
          </p:txBody>
        </p:sp>
        <p:sp>
          <p:nvSpPr>
            <p:cNvPr id="3696" name="Google Shape;3696;p146"/>
            <p:cNvSpPr txBox="1"/>
            <p:nvPr/>
          </p:nvSpPr>
          <p:spPr>
            <a:xfrm>
              <a:off x="3806825" y="2863850"/>
              <a:ext cx="4956175"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man is falling </a:t>
              </a:r>
              <a:r>
                <a:rPr b="0" i="0" lang="en-US" sz="1800" u="none" cap="none" strike="noStrike">
                  <a:solidFill>
                    <a:srgbClr val="0000CC"/>
                  </a:solidFill>
                  <a:latin typeface="Verdana"/>
                  <a:ea typeface="Verdana"/>
                  <a:cs typeface="Verdana"/>
                  <a:sym typeface="Verdana"/>
                </a:rPr>
                <a:t>off </a:t>
              </a:r>
              <a:r>
                <a:rPr b="0" i="0" lang="en-US" sz="1800" u="none" cap="none" strike="noStrike">
                  <a:solidFill>
                    <a:schemeClr val="dk1"/>
                  </a:solidFill>
                  <a:latin typeface="Verdana"/>
                  <a:ea typeface="Verdana"/>
                  <a:cs typeface="Verdana"/>
                  <a:sym typeface="Verdana"/>
                </a:rPr>
                <a:t>the chair.</a:t>
              </a:r>
              <a:endParaRPr/>
            </a:p>
          </p:txBody>
        </p:sp>
        <p:sp>
          <p:nvSpPr>
            <p:cNvPr id="3697" name="Google Shape;3697;p146"/>
            <p:cNvSpPr txBox="1"/>
            <p:nvPr/>
          </p:nvSpPr>
          <p:spPr>
            <a:xfrm>
              <a:off x="1370012" y="2863850"/>
              <a:ext cx="2436812"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800" u="none" cap="none" strike="noStrike">
                  <a:solidFill>
                    <a:srgbClr val="0000CC"/>
                  </a:solidFill>
                  <a:latin typeface="Verdana"/>
                  <a:ea typeface="Verdana"/>
                  <a:cs typeface="Verdana"/>
                  <a:sym typeface="Verdana"/>
                </a:rPr>
                <a:t>من على</a:t>
              </a:r>
              <a:r>
                <a:rPr b="0" i="0" lang="en-US" sz="1800" u="none" cap="none" strike="noStrike">
                  <a:solidFill>
                    <a:srgbClr val="0000CC"/>
                  </a:solidFill>
                  <a:latin typeface="Verdana"/>
                  <a:ea typeface="Verdana"/>
                  <a:cs typeface="Verdana"/>
                  <a:sym typeface="Verdana"/>
                </a:rPr>
                <a:t>  </a:t>
              </a:r>
              <a:r>
                <a:rPr b="0" i="0" lang="en-US" sz="1900" u="none" cap="none" strike="noStrike">
                  <a:solidFill>
                    <a:srgbClr val="0000CC"/>
                  </a:solidFill>
                  <a:latin typeface="Verdana"/>
                  <a:ea typeface="Verdana"/>
                  <a:cs typeface="Verdana"/>
                  <a:sym typeface="Verdana"/>
                </a:rPr>
                <a:t> off</a:t>
              </a:r>
              <a:endParaRPr/>
            </a:p>
          </p:txBody>
        </p:sp>
        <p:sp>
          <p:nvSpPr>
            <p:cNvPr id="3698" name="Google Shape;3698;p146"/>
            <p:cNvSpPr txBox="1"/>
            <p:nvPr/>
          </p:nvSpPr>
          <p:spPr>
            <a:xfrm>
              <a:off x="3806825" y="2133600"/>
              <a:ext cx="4956175" cy="7302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مثال     </a:t>
              </a:r>
              <a:r>
                <a:rPr b="1" i="0" lang="en-US" sz="1500" u="none" cap="none" strike="noStrike">
                  <a:solidFill>
                    <a:schemeClr val="dk1"/>
                  </a:solidFill>
                  <a:latin typeface="Verdana"/>
                  <a:ea typeface="Verdana"/>
                  <a:cs typeface="Verdana"/>
                  <a:sym typeface="Verdana"/>
                </a:rPr>
                <a:t> Example</a:t>
              </a:r>
              <a:endParaRPr/>
            </a:p>
          </p:txBody>
        </p:sp>
        <p:sp>
          <p:nvSpPr>
            <p:cNvPr id="3699" name="Google Shape;3699;p146"/>
            <p:cNvSpPr txBox="1"/>
            <p:nvPr/>
          </p:nvSpPr>
          <p:spPr>
            <a:xfrm>
              <a:off x="1370012" y="2133600"/>
              <a:ext cx="2436812" cy="7302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Prepositions</a:t>
              </a:r>
              <a:br>
                <a:rPr b="1" i="0" lang="en-US" sz="1500" u="none" cap="none" strike="noStrike">
                  <a:solidFill>
                    <a:schemeClr val="dk1"/>
                  </a:solidFill>
                  <a:latin typeface="Verdana"/>
                  <a:ea typeface="Verdana"/>
                  <a:cs typeface="Verdana"/>
                  <a:sym typeface="Verdana"/>
                </a:rPr>
              </a:br>
              <a:r>
                <a:rPr b="1" i="0" lang="en-US" sz="1500" u="none" cap="none" strike="noStrike">
                  <a:solidFill>
                    <a:schemeClr val="dk1"/>
                  </a:solidFill>
                  <a:latin typeface="Verdana"/>
                  <a:ea typeface="Verdana"/>
                  <a:cs typeface="Verdana"/>
                  <a:sym typeface="Verdana"/>
                </a:rPr>
                <a:t> </a:t>
              </a:r>
              <a:r>
                <a:rPr b="1" i="0" lang="en-US" sz="1800" u="none" cap="none" strike="noStrike">
                  <a:solidFill>
                    <a:schemeClr val="dk1"/>
                  </a:solidFill>
                  <a:latin typeface="Verdana"/>
                  <a:ea typeface="Verdana"/>
                  <a:cs typeface="Verdana"/>
                  <a:sym typeface="Verdana"/>
                </a:rPr>
                <a:t>حروف الجر</a:t>
              </a:r>
              <a:endParaRPr/>
            </a:p>
          </p:txBody>
        </p:sp>
        <p:cxnSp>
          <p:nvCxnSpPr>
            <p:cNvPr id="3700" name="Google Shape;3700;p146"/>
            <p:cNvCxnSpPr/>
            <p:nvPr/>
          </p:nvCxnSpPr>
          <p:spPr>
            <a:xfrm>
              <a:off x="1370012" y="2133600"/>
              <a:ext cx="7392987" cy="0"/>
            </a:xfrm>
            <a:prstGeom prst="straightConnector1">
              <a:avLst/>
            </a:prstGeom>
            <a:noFill/>
            <a:ln cap="sq" cmpd="sng" w="28575">
              <a:solidFill>
                <a:schemeClr val="dk1"/>
              </a:solidFill>
              <a:prstDash val="solid"/>
              <a:miter lim="8000"/>
              <a:headEnd len="sm" w="sm" type="none"/>
              <a:tailEnd len="sm" w="sm" type="none"/>
            </a:ln>
          </p:spPr>
        </p:cxnSp>
        <p:cxnSp>
          <p:nvCxnSpPr>
            <p:cNvPr id="3701" name="Google Shape;3701;p146"/>
            <p:cNvCxnSpPr/>
            <p:nvPr/>
          </p:nvCxnSpPr>
          <p:spPr>
            <a:xfrm>
              <a:off x="1370012" y="2863850"/>
              <a:ext cx="7392987" cy="0"/>
            </a:xfrm>
            <a:prstGeom prst="straightConnector1">
              <a:avLst/>
            </a:prstGeom>
            <a:noFill/>
            <a:ln cap="rnd" cmpd="sng" w="12700">
              <a:solidFill>
                <a:schemeClr val="dk1"/>
              </a:solidFill>
              <a:prstDash val="solid"/>
              <a:miter lim="8000"/>
              <a:headEnd len="sm" w="sm" type="none"/>
              <a:tailEnd len="sm" w="sm" type="none"/>
            </a:ln>
          </p:spPr>
        </p:cxnSp>
        <p:cxnSp>
          <p:nvCxnSpPr>
            <p:cNvPr id="3702" name="Google Shape;3702;p146"/>
            <p:cNvCxnSpPr/>
            <p:nvPr/>
          </p:nvCxnSpPr>
          <p:spPr>
            <a:xfrm>
              <a:off x="1370012" y="6143625"/>
              <a:ext cx="7392987" cy="0"/>
            </a:xfrm>
            <a:prstGeom prst="straightConnector1">
              <a:avLst/>
            </a:prstGeom>
            <a:noFill/>
            <a:ln cap="rnd" cmpd="sng" w="28575">
              <a:solidFill>
                <a:schemeClr val="dk1"/>
              </a:solidFill>
              <a:prstDash val="solid"/>
              <a:miter lim="8000"/>
              <a:headEnd len="sm" w="sm" type="none"/>
              <a:tailEnd len="sm" w="sm" type="none"/>
            </a:ln>
          </p:spPr>
        </p:cxnSp>
        <p:cxnSp>
          <p:nvCxnSpPr>
            <p:cNvPr id="3703" name="Google Shape;3703;p146"/>
            <p:cNvCxnSpPr/>
            <p:nvPr/>
          </p:nvCxnSpPr>
          <p:spPr>
            <a:xfrm>
              <a:off x="3806825" y="2133600"/>
              <a:ext cx="0" cy="4010025"/>
            </a:xfrm>
            <a:prstGeom prst="straightConnector1">
              <a:avLst/>
            </a:prstGeom>
            <a:noFill/>
            <a:ln cap="rnd" cmpd="sng" w="12700">
              <a:solidFill>
                <a:schemeClr val="dk1"/>
              </a:solidFill>
              <a:prstDash val="solid"/>
              <a:miter lim="8000"/>
              <a:headEnd len="sm" w="sm" type="none"/>
              <a:tailEnd len="sm" w="sm" type="none"/>
            </a:ln>
          </p:spPr>
        </p:cxnSp>
        <p:cxnSp>
          <p:nvCxnSpPr>
            <p:cNvPr id="3704" name="Google Shape;3704;p146"/>
            <p:cNvCxnSpPr/>
            <p:nvPr/>
          </p:nvCxnSpPr>
          <p:spPr>
            <a:xfrm>
              <a:off x="1370012" y="2863850"/>
              <a:ext cx="0" cy="3279775"/>
            </a:xfrm>
            <a:prstGeom prst="straightConnector1">
              <a:avLst/>
            </a:prstGeom>
            <a:noFill/>
            <a:ln cap="rnd" cmpd="sng" w="28575">
              <a:solidFill>
                <a:schemeClr val="dk1"/>
              </a:solidFill>
              <a:prstDash val="solid"/>
              <a:miter lim="8000"/>
              <a:headEnd len="sm" w="sm" type="none"/>
              <a:tailEnd len="sm" w="sm" type="none"/>
            </a:ln>
          </p:spPr>
        </p:cxnSp>
        <p:cxnSp>
          <p:nvCxnSpPr>
            <p:cNvPr id="3705" name="Google Shape;3705;p146"/>
            <p:cNvCxnSpPr/>
            <p:nvPr/>
          </p:nvCxnSpPr>
          <p:spPr>
            <a:xfrm>
              <a:off x="3806825" y="3267075"/>
              <a:ext cx="4956175" cy="0"/>
            </a:xfrm>
            <a:prstGeom prst="straightConnector1">
              <a:avLst/>
            </a:prstGeom>
            <a:noFill/>
            <a:ln cap="rnd" cmpd="sng" w="12700">
              <a:solidFill>
                <a:schemeClr val="dk1"/>
              </a:solidFill>
              <a:prstDash val="solid"/>
              <a:miter lim="8000"/>
              <a:headEnd len="sm" w="sm" type="none"/>
              <a:tailEnd len="sm" w="sm" type="none"/>
            </a:ln>
          </p:spPr>
        </p:cxnSp>
        <p:cxnSp>
          <p:nvCxnSpPr>
            <p:cNvPr id="3706" name="Google Shape;3706;p146"/>
            <p:cNvCxnSpPr/>
            <p:nvPr/>
          </p:nvCxnSpPr>
          <p:spPr>
            <a:xfrm>
              <a:off x="8763000" y="3267075"/>
              <a:ext cx="0" cy="403225"/>
            </a:xfrm>
            <a:prstGeom prst="straightConnector1">
              <a:avLst/>
            </a:prstGeom>
            <a:noFill/>
            <a:ln cap="rnd" cmpd="sng" w="28575">
              <a:solidFill>
                <a:schemeClr val="dk1"/>
              </a:solidFill>
              <a:prstDash val="solid"/>
              <a:miter lim="8000"/>
              <a:headEnd len="sm" w="sm" type="none"/>
              <a:tailEnd len="sm" w="sm" type="none"/>
            </a:ln>
          </p:spPr>
        </p:cxnSp>
        <p:cxnSp>
          <p:nvCxnSpPr>
            <p:cNvPr id="3707" name="Google Shape;3707;p146"/>
            <p:cNvCxnSpPr/>
            <p:nvPr/>
          </p:nvCxnSpPr>
          <p:spPr>
            <a:xfrm>
              <a:off x="8763000" y="2133600"/>
              <a:ext cx="0" cy="1133475"/>
            </a:xfrm>
            <a:prstGeom prst="straightConnector1">
              <a:avLst/>
            </a:prstGeom>
            <a:noFill/>
            <a:ln cap="sq" cmpd="sng" w="28575">
              <a:solidFill>
                <a:schemeClr val="dk1"/>
              </a:solidFill>
              <a:prstDash val="solid"/>
              <a:miter lim="8000"/>
              <a:headEnd len="sm" w="sm" type="none"/>
              <a:tailEnd len="sm" w="sm" type="none"/>
            </a:ln>
          </p:spPr>
        </p:cxnSp>
        <p:cxnSp>
          <p:nvCxnSpPr>
            <p:cNvPr id="3708" name="Google Shape;3708;p146"/>
            <p:cNvCxnSpPr/>
            <p:nvPr/>
          </p:nvCxnSpPr>
          <p:spPr>
            <a:xfrm>
              <a:off x="8763000" y="3670300"/>
              <a:ext cx="0" cy="2473325"/>
            </a:xfrm>
            <a:prstGeom prst="straightConnector1">
              <a:avLst/>
            </a:prstGeom>
            <a:noFill/>
            <a:ln cap="rnd" cmpd="sng" w="28575">
              <a:solidFill>
                <a:schemeClr val="dk1"/>
              </a:solidFill>
              <a:prstDash val="solid"/>
              <a:miter lim="8000"/>
              <a:headEnd len="sm" w="sm" type="none"/>
              <a:tailEnd len="sm" w="sm" type="none"/>
            </a:ln>
          </p:spPr>
        </p:cxnSp>
        <p:cxnSp>
          <p:nvCxnSpPr>
            <p:cNvPr id="3709" name="Google Shape;3709;p146"/>
            <p:cNvCxnSpPr/>
            <p:nvPr/>
          </p:nvCxnSpPr>
          <p:spPr>
            <a:xfrm>
              <a:off x="1370012" y="2133600"/>
              <a:ext cx="0" cy="730250"/>
            </a:xfrm>
            <a:prstGeom prst="straightConnector1">
              <a:avLst/>
            </a:prstGeom>
            <a:noFill/>
            <a:ln cap="sq" cmpd="sng" w="28575">
              <a:solidFill>
                <a:schemeClr val="dk1"/>
              </a:solidFill>
              <a:prstDash val="solid"/>
              <a:miter lim="8000"/>
              <a:headEnd len="sm" w="sm" type="none"/>
              <a:tailEnd len="sm" w="sm" type="none"/>
            </a:ln>
          </p:spPr>
        </p:cxnSp>
        <p:cxnSp>
          <p:nvCxnSpPr>
            <p:cNvPr id="3710" name="Google Shape;3710;p146"/>
            <p:cNvCxnSpPr/>
            <p:nvPr/>
          </p:nvCxnSpPr>
          <p:spPr>
            <a:xfrm>
              <a:off x="1370012" y="3267075"/>
              <a:ext cx="2436812" cy="0"/>
            </a:xfrm>
            <a:prstGeom prst="straightConnector1">
              <a:avLst/>
            </a:prstGeom>
            <a:noFill/>
            <a:ln cap="rnd" cmpd="sng" w="12700">
              <a:solidFill>
                <a:schemeClr val="dk1"/>
              </a:solidFill>
              <a:prstDash val="solid"/>
              <a:miter lim="8000"/>
              <a:headEnd len="sm" w="sm" type="none"/>
              <a:tailEnd len="sm" w="sm" type="none"/>
            </a:ln>
          </p:spPr>
        </p:cxnSp>
        <p:cxnSp>
          <p:nvCxnSpPr>
            <p:cNvPr id="3711" name="Google Shape;3711;p146"/>
            <p:cNvCxnSpPr/>
            <p:nvPr/>
          </p:nvCxnSpPr>
          <p:spPr>
            <a:xfrm>
              <a:off x="1370012" y="3670300"/>
              <a:ext cx="7392987" cy="0"/>
            </a:xfrm>
            <a:prstGeom prst="straightConnector1">
              <a:avLst/>
            </a:prstGeom>
            <a:noFill/>
            <a:ln cap="rnd" cmpd="sng" w="12700">
              <a:solidFill>
                <a:schemeClr val="dk1"/>
              </a:solidFill>
              <a:prstDash val="solid"/>
              <a:miter lim="8000"/>
              <a:headEnd len="sm" w="sm" type="none"/>
              <a:tailEnd len="sm" w="sm" type="none"/>
            </a:ln>
          </p:spPr>
        </p:cxnSp>
        <p:cxnSp>
          <p:nvCxnSpPr>
            <p:cNvPr id="3712" name="Google Shape;3712;p146"/>
            <p:cNvCxnSpPr/>
            <p:nvPr/>
          </p:nvCxnSpPr>
          <p:spPr>
            <a:xfrm>
              <a:off x="1370012" y="4073525"/>
              <a:ext cx="7392987" cy="0"/>
            </a:xfrm>
            <a:prstGeom prst="straightConnector1">
              <a:avLst/>
            </a:prstGeom>
            <a:noFill/>
            <a:ln cap="rnd" cmpd="sng" w="12700">
              <a:solidFill>
                <a:schemeClr val="dk1"/>
              </a:solidFill>
              <a:prstDash val="solid"/>
              <a:miter lim="8000"/>
              <a:headEnd len="sm" w="sm" type="none"/>
              <a:tailEnd len="sm" w="sm" type="none"/>
            </a:ln>
          </p:spPr>
        </p:cxnSp>
        <p:cxnSp>
          <p:nvCxnSpPr>
            <p:cNvPr id="3713" name="Google Shape;3713;p146"/>
            <p:cNvCxnSpPr/>
            <p:nvPr/>
          </p:nvCxnSpPr>
          <p:spPr>
            <a:xfrm>
              <a:off x="1370012" y="4476750"/>
              <a:ext cx="7392987" cy="0"/>
            </a:xfrm>
            <a:prstGeom prst="straightConnector1">
              <a:avLst/>
            </a:prstGeom>
            <a:noFill/>
            <a:ln cap="rnd" cmpd="sng" w="12700">
              <a:solidFill>
                <a:schemeClr val="dk1"/>
              </a:solidFill>
              <a:prstDash val="solid"/>
              <a:miter lim="8000"/>
              <a:headEnd len="sm" w="sm" type="none"/>
              <a:tailEnd len="sm" w="sm" type="none"/>
            </a:ln>
          </p:spPr>
        </p:cxnSp>
        <p:cxnSp>
          <p:nvCxnSpPr>
            <p:cNvPr id="3714" name="Google Shape;3714;p146"/>
            <p:cNvCxnSpPr/>
            <p:nvPr/>
          </p:nvCxnSpPr>
          <p:spPr>
            <a:xfrm>
              <a:off x="1370012" y="5100637"/>
              <a:ext cx="7392987" cy="0"/>
            </a:xfrm>
            <a:prstGeom prst="straightConnector1">
              <a:avLst/>
            </a:prstGeom>
            <a:noFill/>
            <a:ln cap="rnd" cmpd="sng" w="12700">
              <a:solidFill>
                <a:schemeClr val="dk1"/>
              </a:solidFill>
              <a:prstDash val="solid"/>
              <a:miter lim="8000"/>
              <a:headEnd len="sm" w="sm" type="none"/>
              <a:tailEnd len="sm" w="sm" type="none"/>
            </a:ln>
          </p:spPr>
        </p:cxnSp>
        <p:cxnSp>
          <p:nvCxnSpPr>
            <p:cNvPr id="3715" name="Google Shape;3715;p146"/>
            <p:cNvCxnSpPr/>
            <p:nvPr/>
          </p:nvCxnSpPr>
          <p:spPr>
            <a:xfrm>
              <a:off x="1370012" y="5503862"/>
              <a:ext cx="7392987" cy="0"/>
            </a:xfrm>
            <a:prstGeom prst="straightConnector1">
              <a:avLst/>
            </a:prstGeom>
            <a:noFill/>
            <a:ln cap="rnd" cmpd="sng" w="12700">
              <a:solidFill>
                <a:schemeClr val="dk1"/>
              </a:solidFill>
              <a:prstDash val="solid"/>
              <a:miter lim="8000"/>
              <a:headEnd len="sm" w="sm" type="none"/>
              <a:tailEnd len="sm" w="sm" type="none"/>
            </a:ln>
          </p:spPr>
        </p:cxnSp>
      </p:grpSp>
      <p:sp>
        <p:nvSpPr>
          <p:cNvPr id="3716" name="Google Shape;3716;p146"/>
          <p:cNvSpPr txBox="1"/>
          <p:nvPr/>
        </p:nvSpPr>
        <p:spPr>
          <a:xfrm>
            <a:off x="990600" y="1524000"/>
            <a:ext cx="7543800" cy="609600"/>
          </a:xfrm>
          <a:prstGeom prst="rect">
            <a:avLst/>
          </a:prstGeom>
          <a:no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Arial"/>
              <a:buNone/>
            </a:pPr>
            <a:r>
              <a:rPr b="1" i="0" lang="en-US" sz="1600" u="none" cap="none" strike="noStrike">
                <a:solidFill>
                  <a:srgbClr val="0000CC"/>
                </a:solidFill>
                <a:latin typeface="Arial"/>
                <a:ea typeface="Arial"/>
                <a:cs typeface="Arial"/>
                <a:sym typeface="Arial"/>
              </a:rPr>
              <a:t>مزيداً من الأمثلة</a:t>
            </a:r>
            <a:r>
              <a:rPr b="1" i="0" lang="en-US" sz="1200" u="none" cap="none" strike="noStrike">
                <a:solidFill>
                  <a:srgbClr val="0000CC"/>
                </a:solidFill>
                <a:latin typeface="Arial"/>
                <a:ea typeface="Arial"/>
                <a:cs typeface="Arial"/>
                <a:sym typeface="Arial"/>
              </a:rPr>
              <a:t>      </a:t>
            </a:r>
            <a:r>
              <a:rPr b="1" i="0" lang="en-US" sz="1200" u="none" cap="none" strike="noStrike">
                <a:solidFill>
                  <a:srgbClr val="FFFF00"/>
                </a:solidFill>
                <a:latin typeface="Arial"/>
                <a:ea typeface="Arial"/>
                <a:cs typeface="Arial"/>
                <a:sym typeface="Arial"/>
              </a:rPr>
              <a:t> </a:t>
            </a:r>
            <a:r>
              <a:rPr b="1" i="0" lang="en-US" sz="1800" u="none" cap="none" strike="noStrike">
                <a:solidFill>
                  <a:srgbClr val="0000CC"/>
                </a:solidFill>
                <a:latin typeface="Arial"/>
                <a:ea typeface="Arial"/>
                <a:cs typeface="Arial"/>
                <a:sym typeface="Arial"/>
              </a:rPr>
              <a:t>More Examples</a:t>
            </a:r>
            <a:r>
              <a:rPr b="0" i="0" lang="en-US" sz="1200" u="none" cap="none" strike="noStrike">
                <a:solidFill>
                  <a:srgbClr val="FFFF00"/>
                </a:solidFill>
                <a:latin typeface="Arial"/>
                <a:ea typeface="Arial"/>
                <a:cs typeface="Arial"/>
                <a:sym typeface="Arial"/>
              </a:rPr>
              <a:t> </a:t>
            </a:r>
            <a:endParaRPr/>
          </a:p>
        </p:txBody>
      </p:sp>
      <p:sp>
        <p:nvSpPr>
          <p:cNvPr id="3717" name="Google Shape;3717;p14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1" name="Shape 3721"/>
        <p:cNvGrpSpPr/>
        <p:nvPr/>
      </p:nvGrpSpPr>
      <p:grpSpPr>
        <a:xfrm>
          <a:off x="0" y="0"/>
          <a:ext cx="0" cy="0"/>
          <a:chOff x="0" y="0"/>
          <a:chExt cx="0" cy="0"/>
        </a:xfrm>
      </p:grpSpPr>
      <p:sp>
        <p:nvSpPr>
          <p:cNvPr id="3722" name="Google Shape;3722;p14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723" name="Google Shape;3723;p147"/>
          <p:cNvSpPr txBox="1"/>
          <p:nvPr>
            <p:ph type="title"/>
          </p:nvPr>
        </p:nvSpPr>
        <p:spPr>
          <a:xfrm>
            <a:off x="1371600" y="228600"/>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Use of Prepositions</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 استخدام حروف الجر</a:t>
            </a:r>
            <a:endParaRPr/>
          </a:p>
        </p:txBody>
      </p:sp>
      <p:grpSp>
        <p:nvGrpSpPr>
          <p:cNvPr id="3724" name="Google Shape;3724;p147"/>
          <p:cNvGrpSpPr/>
          <p:nvPr/>
        </p:nvGrpSpPr>
        <p:grpSpPr>
          <a:xfrm>
            <a:off x="3657600" y="6248400"/>
            <a:ext cx="2514600" cy="381000"/>
            <a:chOff x="3657600" y="6248400"/>
            <a:chExt cx="2514600" cy="381000"/>
          </a:xfrm>
        </p:grpSpPr>
        <p:sp>
          <p:nvSpPr>
            <p:cNvPr id="3725" name="Google Shape;3725;p14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726" name="Google Shape;3726;p147"/>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727" name="Google Shape;3727;p147"/>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3728" name="Google Shape;3728;p147"/>
          <p:cNvGrpSpPr/>
          <p:nvPr/>
        </p:nvGrpSpPr>
        <p:grpSpPr>
          <a:xfrm>
            <a:off x="1066800" y="1981200"/>
            <a:ext cx="7543800" cy="4135437"/>
            <a:chOff x="1066800" y="1981200"/>
            <a:chExt cx="7543800" cy="4135437"/>
          </a:xfrm>
        </p:grpSpPr>
        <p:sp>
          <p:nvSpPr>
            <p:cNvPr id="3729" name="Google Shape;3729;p147"/>
            <p:cNvSpPr txBox="1"/>
            <p:nvPr/>
          </p:nvSpPr>
          <p:spPr>
            <a:xfrm>
              <a:off x="3581400" y="5065712"/>
              <a:ext cx="5029200"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electrician is putting his hand </a:t>
              </a:r>
              <a:r>
                <a:rPr b="1" i="0" lang="en-US" sz="1800" u="none" cap="none" strike="noStrike">
                  <a:solidFill>
                    <a:srgbClr val="0000CC"/>
                  </a:solidFill>
                  <a:latin typeface="Verdana"/>
                  <a:ea typeface="Verdana"/>
                  <a:cs typeface="Verdana"/>
                  <a:sym typeface="Verdana"/>
                </a:rPr>
                <a:t>into</a:t>
              </a:r>
              <a:r>
                <a:rPr b="0" i="0" lang="en-US" sz="1800" u="none" cap="none" strike="noStrike">
                  <a:solidFill>
                    <a:schemeClr val="dk1"/>
                  </a:solidFill>
                  <a:latin typeface="Verdana"/>
                  <a:ea typeface="Verdana"/>
                  <a:cs typeface="Verdana"/>
                  <a:sym typeface="Verdana"/>
                </a:rPr>
                <a:t> the TV.</a:t>
              </a:r>
              <a:endParaRPr/>
            </a:p>
          </p:txBody>
        </p:sp>
        <p:sp>
          <p:nvSpPr>
            <p:cNvPr id="3730" name="Google Shape;3730;p147"/>
            <p:cNvSpPr txBox="1"/>
            <p:nvPr/>
          </p:nvSpPr>
          <p:spPr>
            <a:xfrm>
              <a:off x="1066800" y="5065712"/>
              <a:ext cx="2514600"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1900" u="none" cap="none" strike="noStrike">
                  <a:solidFill>
                    <a:srgbClr val="0000CC"/>
                  </a:solidFill>
                  <a:latin typeface="Verdana"/>
                  <a:ea typeface="Verdana"/>
                  <a:cs typeface="Verdana"/>
                  <a:sym typeface="Verdana"/>
                </a:rPr>
                <a:t>داخل، في     into</a:t>
              </a:r>
              <a:endParaRPr/>
            </a:p>
          </p:txBody>
        </p:sp>
        <p:sp>
          <p:nvSpPr>
            <p:cNvPr id="3731" name="Google Shape;3731;p147"/>
            <p:cNvSpPr txBox="1"/>
            <p:nvPr/>
          </p:nvSpPr>
          <p:spPr>
            <a:xfrm>
              <a:off x="3581400" y="4686300"/>
              <a:ext cx="50292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bank is </a:t>
              </a:r>
              <a:r>
                <a:rPr b="1" i="0" lang="en-US" sz="1800" u="none" cap="none" strike="noStrike">
                  <a:solidFill>
                    <a:srgbClr val="0000CC"/>
                  </a:solidFill>
                  <a:latin typeface="Verdana"/>
                  <a:ea typeface="Verdana"/>
                  <a:cs typeface="Verdana"/>
                  <a:sym typeface="Verdana"/>
                </a:rPr>
                <a:t>opposite</a:t>
              </a:r>
              <a:r>
                <a:rPr b="0" i="0" lang="en-US" sz="1800" u="none" cap="none" strike="noStrike">
                  <a:solidFill>
                    <a:srgbClr val="0000CC"/>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to the post office.</a:t>
              </a:r>
              <a:endParaRPr/>
            </a:p>
          </p:txBody>
        </p:sp>
        <p:sp>
          <p:nvSpPr>
            <p:cNvPr id="3732" name="Google Shape;3732;p147"/>
            <p:cNvSpPr txBox="1"/>
            <p:nvPr/>
          </p:nvSpPr>
          <p:spPr>
            <a:xfrm>
              <a:off x="1066800" y="4686300"/>
              <a:ext cx="25146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1900" u="none" cap="none" strike="noStrike">
                  <a:solidFill>
                    <a:srgbClr val="0000CC"/>
                  </a:solidFill>
                  <a:latin typeface="Verdana"/>
                  <a:ea typeface="Verdana"/>
                  <a:cs typeface="Verdana"/>
                  <a:sym typeface="Verdana"/>
                </a:rPr>
                <a:t>مقابل     opposite</a:t>
              </a:r>
              <a:endParaRPr/>
            </a:p>
          </p:txBody>
        </p:sp>
        <p:sp>
          <p:nvSpPr>
            <p:cNvPr id="3733" name="Google Shape;3733;p147"/>
            <p:cNvSpPr txBox="1"/>
            <p:nvPr/>
          </p:nvSpPr>
          <p:spPr>
            <a:xfrm>
              <a:off x="3581400" y="4046537"/>
              <a:ext cx="5029200"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house is </a:t>
              </a:r>
              <a:r>
                <a:rPr b="1" i="0" lang="en-US" sz="1800" u="none" cap="none" strike="noStrike">
                  <a:solidFill>
                    <a:srgbClr val="0000CC"/>
                  </a:solidFill>
                  <a:latin typeface="Verdana"/>
                  <a:ea typeface="Verdana"/>
                  <a:cs typeface="Verdana"/>
                  <a:sym typeface="Verdana"/>
                </a:rPr>
                <a:t>between</a:t>
              </a:r>
              <a:r>
                <a:rPr b="0" i="0" lang="en-US" sz="1800" u="none" cap="none" strike="noStrike">
                  <a:solidFill>
                    <a:srgbClr val="0000CC"/>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the school and the mosque.</a:t>
              </a:r>
              <a:endParaRPr/>
            </a:p>
          </p:txBody>
        </p:sp>
        <p:sp>
          <p:nvSpPr>
            <p:cNvPr id="3734" name="Google Shape;3734;p147"/>
            <p:cNvSpPr txBox="1"/>
            <p:nvPr/>
          </p:nvSpPr>
          <p:spPr>
            <a:xfrm>
              <a:off x="1066800" y="4046537"/>
              <a:ext cx="2514600"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1900" u="none" cap="none" strike="noStrike">
                  <a:solidFill>
                    <a:srgbClr val="0000CC"/>
                  </a:solidFill>
                  <a:latin typeface="Verdana"/>
                  <a:ea typeface="Verdana"/>
                  <a:cs typeface="Verdana"/>
                  <a:sym typeface="Verdana"/>
                </a:rPr>
                <a:t>بين        between</a:t>
              </a:r>
              <a:endParaRPr/>
            </a:p>
          </p:txBody>
        </p:sp>
        <p:sp>
          <p:nvSpPr>
            <p:cNvPr id="3735" name="Google Shape;3735;p147"/>
            <p:cNvSpPr txBox="1"/>
            <p:nvPr/>
          </p:nvSpPr>
          <p:spPr>
            <a:xfrm>
              <a:off x="3581400" y="3667125"/>
              <a:ext cx="50292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Ahmed is sitting </a:t>
              </a:r>
              <a:r>
                <a:rPr b="1" i="0" lang="en-US" sz="1800" u="none" cap="none" strike="noStrike">
                  <a:solidFill>
                    <a:srgbClr val="0000CC"/>
                  </a:solidFill>
                  <a:latin typeface="Verdana"/>
                  <a:ea typeface="Verdana"/>
                  <a:cs typeface="Verdana"/>
                  <a:sym typeface="Verdana"/>
                </a:rPr>
                <a:t>near</a:t>
              </a:r>
              <a:r>
                <a:rPr b="0" i="0" lang="en-US" sz="1800" u="none" cap="none" strike="noStrike">
                  <a:solidFill>
                    <a:srgbClr val="0000CC"/>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the window.</a:t>
              </a:r>
              <a:endParaRPr/>
            </a:p>
          </p:txBody>
        </p:sp>
        <p:sp>
          <p:nvSpPr>
            <p:cNvPr id="3736" name="Google Shape;3736;p147"/>
            <p:cNvSpPr txBox="1"/>
            <p:nvPr/>
          </p:nvSpPr>
          <p:spPr>
            <a:xfrm>
              <a:off x="1066800" y="3667125"/>
              <a:ext cx="25146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1900" u="none" cap="none" strike="noStrike">
                  <a:solidFill>
                    <a:srgbClr val="0000CC"/>
                  </a:solidFill>
                  <a:latin typeface="Verdana"/>
                  <a:ea typeface="Verdana"/>
                  <a:cs typeface="Verdana"/>
                  <a:sym typeface="Verdana"/>
                </a:rPr>
                <a:t>بالقرب من     near</a:t>
              </a:r>
              <a:endParaRPr/>
            </a:p>
          </p:txBody>
        </p:sp>
        <p:sp>
          <p:nvSpPr>
            <p:cNvPr id="3737" name="Google Shape;3737;p147"/>
            <p:cNvSpPr txBox="1"/>
            <p:nvPr/>
          </p:nvSpPr>
          <p:spPr>
            <a:xfrm>
              <a:off x="3581400" y="2908300"/>
              <a:ext cx="50292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knife is </a:t>
              </a:r>
              <a:r>
                <a:rPr b="1" i="0" lang="en-US" sz="1800" u="none" cap="none" strike="noStrike">
                  <a:solidFill>
                    <a:srgbClr val="0000CC"/>
                  </a:solidFill>
                  <a:latin typeface="Verdana"/>
                  <a:ea typeface="Verdana"/>
                  <a:cs typeface="Verdana"/>
                  <a:sym typeface="Verdana"/>
                </a:rPr>
                <a:t>on</a:t>
              </a:r>
              <a:r>
                <a:rPr b="0" i="0" lang="en-US" sz="1800" u="none" cap="none" strike="noStrike">
                  <a:solidFill>
                    <a:schemeClr val="dk1"/>
                  </a:solidFill>
                  <a:latin typeface="Verdana"/>
                  <a:ea typeface="Verdana"/>
                  <a:cs typeface="Verdana"/>
                  <a:sym typeface="Verdana"/>
                </a:rPr>
                <a:t> the table.</a:t>
              </a:r>
              <a:endParaRPr/>
            </a:p>
          </p:txBody>
        </p:sp>
        <p:sp>
          <p:nvSpPr>
            <p:cNvPr id="3738" name="Google Shape;3738;p147"/>
            <p:cNvSpPr txBox="1"/>
            <p:nvPr/>
          </p:nvSpPr>
          <p:spPr>
            <a:xfrm>
              <a:off x="1066800" y="2908300"/>
              <a:ext cx="25146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1900" u="none" cap="none" strike="noStrike">
                  <a:solidFill>
                    <a:srgbClr val="0000CC"/>
                  </a:solidFill>
                  <a:latin typeface="Verdana"/>
                  <a:ea typeface="Verdana"/>
                  <a:cs typeface="Verdana"/>
                  <a:sym typeface="Verdana"/>
                </a:rPr>
                <a:t>على     on </a:t>
              </a:r>
              <a:endParaRPr/>
            </a:p>
          </p:txBody>
        </p:sp>
        <p:sp>
          <p:nvSpPr>
            <p:cNvPr id="3739" name="Google Shape;3739;p147"/>
            <p:cNvSpPr txBox="1"/>
            <p:nvPr/>
          </p:nvSpPr>
          <p:spPr>
            <a:xfrm>
              <a:off x="3581400" y="5705475"/>
              <a:ext cx="5029200" cy="4111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water is spilling </a:t>
              </a:r>
              <a:r>
                <a:rPr b="1" i="0" lang="en-US" sz="1800" u="none" cap="none" strike="noStrike">
                  <a:solidFill>
                    <a:srgbClr val="0000CC"/>
                  </a:solidFill>
                  <a:latin typeface="Verdana"/>
                  <a:ea typeface="Verdana"/>
                  <a:cs typeface="Verdana"/>
                  <a:sym typeface="Verdana"/>
                </a:rPr>
                <a:t>onto</a:t>
              </a:r>
              <a:r>
                <a:rPr b="0" i="0" lang="en-US" sz="1800" u="none" cap="none" strike="noStrike">
                  <a:solidFill>
                    <a:schemeClr val="dk1"/>
                  </a:solidFill>
                  <a:latin typeface="Verdana"/>
                  <a:ea typeface="Verdana"/>
                  <a:cs typeface="Verdana"/>
                  <a:sym typeface="Verdana"/>
                </a:rPr>
                <a:t> the floor.</a:t>
              </a:r>
              <a:endParaRPr/>
            </a:p>
          </p:txBody>
        </p:sp>
        <p:sp>
          <p:nvSpPr>
            <p:cNvPr id="3740" name="Google Shape;3740;p147"/>
            <p:cNvSpPr txBox="1"/>
            <p:nvPr/>
          </p:nvSpPr>
          <p:spPr>
            <a:xfrm>
              <a:off x="1066800" y="5705475"/>
              <a:ext cx="2514600" cy="4111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1900" u="none" cap="none" strike="noStrike">
                  <a:solidFill>
                    <a:srgbClr val="0000CC"/>
                  </a:solidFill>
                  <a:latin typeface="Verdana"/>
                  <a:ea typeface="Verdana"/>
                  <a:cs typeface="Verdana"/>
                  <a:sym typeface="Verdana"/>
                </a:rPr>
                <a:t>على      onto</a:t>
              </a:r>
              <a:endParaRPr/>
            </a:p>
          </p:txBody>
        </p:sp>
        <p:sp>
          <p:nvSpPr>
            <p:cNvPr id="3741" name="Google Shape;3741;p147"/>
            <p:cNvSpPr txBox="1"/>
            <p:nvPr/>
          </p:nvSpPr>
          <p:spPr>
            <a:xfrm>
              <a:off x="3581400" y="3287712"/>
              <a:ext cx="50292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Someone is </a:t>
              </a:r>
              <a:r>
                <a:rPr b="1" i="0" lang="en-US" sz="1800" u="none" cap="none" strike="noStrike">
                  <a:solidFill>
                    <a:srgbClr val="0000CC"/>
                  </a:solidFill>
                  <a:latin typeface="Verdana"/>
                  <a:ea typeface="Verdana"/>
                  <a:cs typeface="Verdana"/>
                  <a:sym typeface="Verdana"/>
                </a:rPr>
                <a:t>at</a:t>
              </a:r>
              <a:r>
                <a:rPr b="0" i="0" lang="en-US" sz="1800" u="none" cap="none" strike="noStrike">
                  <a:solidFill>
                    <a:srgbClr val="0000CC"/>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the door.</a:t>
              </a:r>
              <a:endParaRPr/>
            </a:p>
          </p:txBody>
        </p:sp>
        <p:sp>
          <p:nvSpPr>
            <p:cNvPr id="3742" name="Google Shape;3742;p147"/>
            <p:cNvSpPr txBox="1"/>
            <p:nvPr/>
          </p:nvSpPr>
          <p:spPr>
            <a:xfrm>
              <a:off x="1066800" y="3287712"/>
              <a:ext cx="25146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1900" u="none" cap="none" strike="noStrike">
                  <a:solidFill>
                    <a:srgbClr val="0000CC"/>
                  </a:solidFill>
                  <a:latin typeface="Verdana"/>
                  <a:ea typeface="Verdana"/>
                  <a:cs typeface="Verdana"/>
                  <a:sym typeface="Verdana"/>
                </a:rPr>
                <a:t>عند، بالقرب      at </a:t>
              </a:r>
              <a:endParaRPr/>
            </a:p>
          </p:txBody>
        </p:sp>
        <p:sp>
          <p:nvSpPr>
            <p:cNvPr id="3743" name="Google Shape;3743;p147"/>
            <p:cNvSpPr txBox="1"/>
            <p:nvPr/>
          </p:nvSpPr>
          <p:spPr>
            <a:xfrm>
              <a:off x="3581400" y="2528887"/>
              <a:ext cx="50292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medicine is </a:t>
              </a:r>
              <a:r>
                <a:rPr b="1" i="0" lang="en-US" sz="1800" u="none" cap="none" strike="noStrike">
                  <a:solidFill>
                    <a:srgbClr val="0000CC"/>
                  </a:solidFill>
                  <a:latin typeface="Verdana"/>
                  <a:ea typeface="Verdana"/>
                  <a:cs typeface="Verdana"/>
                  <a:sym typeface="Verdana"/>
                </a:rPr>
                <a:t>in</a:t>
              </a:r>
              <a:r>
                <a:rPr b="0" i="0" lang="en-US" sz="1800" u="none" cap="none" strike="noStrike">
                  <a:solidFill>
                    <a:schemeClr val="dk1"/>
                  </a:solidFill>
                  <a:latin typeface="Verdana"/>
                  <a:ea typeface="Verdana"/>
                  <a:cs typeface="Verdana"/>
                  <a:sym typeface="Verdana"/>
                </a:rPr>
                <a:t> the bottle.</a:t>
              </a:r>
              <a:endParaRPr/>
            </a:p>
          </p:txBody>
        </p:sp>
        <p:sp>
          <p:nvSpPr>
            <p:cNvPr id="3744" name="Google Shape;3744;p147"/>
            <p:cNvSpPr txBox="1"/>
            <p:nvPr/>
          </p:nvSpPr>
          <p:spPr>
            <a:xfrm>
              <a:off x="1066800" y="2528887"/>
              <a:ext cx="25146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1900" u="none" cap="none" strike="noStrike">
                  <a:solidFill>
                    <a:srgbClr val="0000CC"/>
                  </a:solidFill>
                  <a:latin typeface="Verdana"/>
                  <a:ea typeface="Verdana"/>
                  <a:cs typeface="Verdana"/>
                  <a:sym typeface="Verdana"/>
                </a:rPr>
                <a:t>في    in</a:t>
              </a:r>
              <a:endParaRPr/>
            </a:p>
          </p:txBody>
        </p:sp>
        <p:sp>
          <p:nvSpPr>
            <p:cNvPr id="3745" name="Google Shape;3745;p147"/>
            <p:cNvSpPr txBox="1"/>
            <p:nvPr/>
          </p:nvSpPr>
          <p:spPr>
            <a:xfrm>
              <a:off x="3581400" y="1981200"/>
              <a:ext cx="5029200" cy="54768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مثال</a:t>
              </a:r>
              <a:r>
                <a:rPr b="1" i="0" lang="en-US" sz="1500" u="none" cap="none" strike="noStrike">
                  <a:solidFill>
                    <a:schemeClr val="dk1"/>
                  </a:solidFill>
                  <a:latin typeface="Verdana"/>
                  <a:ea typeface="Verdana"/>
                  <a:cs typeface="Verdana"/>
                  <a:sym typeface="Verdana"/>
                </a:rPr>
                <a:t> Example</a:t>
              </a:r>
              <a:endParaRPr/>
            </a:p>
          </p:txBody>
        </p:sp>
        <p:sp>
          <p:nvSpPr>
            <p:cNvPr id="3746" name="Google Shape;3746;p147"/>
            <p:cNvSpPr txBox="1"/>
            <p:nvPr/>
          </p:nvSpPr>
          <p:spPr>
            <a:xfrm>
              <a:off x="1066800" y="1981200"/>
              <a:ext cx="2514600" cy="54768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Prepositions</a:t>
              </a:r>
              <a:br>
                <a:rPr b="1" i="0" lang="en-US" sz="1500" u="none" cap="none" strike="noStrike">
                  <a:solidFill>
                    <a:schemeClr val="dk1"/>
                  </a:solidFill>
                  <a:latin typeface="Verdana"/>
                  <a:ea typeface="Verdana"/>
                  <a:cs typeface="Verdana"/>
                  <a:sym typeface="Verdana"/>
                </a:rPr>
              </a:br>
              <a:r>
                <a:rPr b="1" i="0" lang="en-US" sz="1500" u="none" cap="none" strike="noStrike">
                  <a:solidFill>
                    <a:schemeClr val="dk1"/>
                  </a:solidFill>
                  <a:latin typeface="Verdana"/>
                  <a:ea typeface="Verdana"/>
                  <a:cs typeface="Verdana"/>
                  <a:sym typeface="Verdana"/>
                </a:rPr>
                <a:t> حروف الجر</a:t>
              </a:r>
              <a:endParaRPr/>
            </a:p>
          </p:txBody>
        </p:sp>
        <p:cxnSp>
          <p:nvCxnSpPr>
            <p:cNvPr id="3747" name="Google Shape;3747;p147"/>
            <p:cNvCxnSpPr/>
            <p:nvPr/>
          </p:nvCxnSpPr>
          <p:spPr>
            <a:xfrm>
              <a:off x="1066800" y="1981200"/>
              <a:ext cx="7543800" cy="0"/>
            </a:xfrm>
            <a:prstGeom prst="straightConnector1">
              <a:avLst/>
            </a:prstGeom>
            <a:noFill/>
            <a:ln cap="sq" cmpd="sng" w="28575">
              <a:solidFill>
                <a:schemeClr val="dk1"/>
              </a:solidFill>
              <a:prstDash val="solid"/>
              <a:miter lim="8000"/>
              <a:headEnd len="sm" w="sm" type="none"/>
              <a:tailEnd len="sm" w="sm" type="none"/>
            </a:ln>
          </p:spPr>
        </p:cxnSp>
        <p:cxnSp>
          <p:nvCxnSpPr>
            <p:cNvPr id="3748" name="Google Shape;3748;p147"/>
            <p:cNvCxnSpPr/>
            <p:nvPr/>
          </p:nvCxnSpPr>
          <p:spPr>
            <a:xfrm>
              <a:off x="1066800" y="2528887"/>
              <a:ext cx="7543800" cy="0"/>
            </a:xfrm>
            <a:prstGeom prst="straightConnector1">
              <a:avLst/>
            </a:prstGeom>
            <a:noFill/>
            <a:ln cap="rnd" cmpd="sng" w="12700">
              <a:solidFill>
                <a:schemeClr val="dk1"/>
              </a:solidFill>
              <a:prstDash val="solid"/>
              <a:miter lim="8000"/>
              <a:headEnd len="sm" w="sm" type="none"/>
              <a:tailEnd len="sm" w="sm" type="none"/>
            </a:ln>
          </p:spPr>
        </p:cxnSp>
        <p:cxnSp>
          <p:nvCxnSpPr>
            <p:cNvPr id="3749" name="Google Shape;3749;p147"/>
            <p:cNvCxnSpPr/>
            <p:nvPr/>
          </p:nvCxnSpPr>
          <p:spPr>
            <a:xfrm>
              <a:off x="1066800" y="6116637"/>
              <a:ext cx="7543800" cy="0"/>
            </a:xfrm>
            <a:prstGeom prst="straightConnector1">
              <a:avLst/>
            </a:prstGeom>
            <a:noFill/>
            <a:ln cap="rnd" cmpd="sng" w="28575">
              <a:solidFill>
                <a:schemeClr val="dk1"/>
              </a:solidFill>
              <a:prstDash val="solid"/>
              <a:miter lim="8000"/>
              <a:headEnd len="sm" w="sm" type="none"/>
              <a:tailEnd len="sm" w="sm" type="none"/>
            </a:ln>
          </p:spPr>
        </p:cxnSp>
        <p:cxnSp>
          <p:nvCxnSpPr>
            <p:cNvPr id="3750" name="Google Shape;3750;p147"/>
            <p:cNvCxnSpPr/>
            <p:nvPr/>
          </p:nvCxnSpPr>
          <p:spPr>
            <a:xfrm>
              <a:off x="3581400" y="1981200"/>
              <a:ext cx="0" cy="4135437"/>
            </a:xfrm>
            <a:prstGeom prst="straightConnector1">
              <a:avLst/>
            </a:prstGeom>
            <a:noFill/>
            <a:ln cap="rnd" cmpd="sng" w="12700">
              <a:solidFill>
                <a:schemeClr val="dk1"/>
              </a:solidFill>
              <a:prstDash val="solid"/>
              <a:miter lim="8000"/>
              <a:headEnd len="sm" w="sm" type="none"/>
              <a:tailEnd len="sm" w="sm" type="none"/>
            </a:ln>
          </p:spPr>
        </p:cxnSp>
        <p:cxnSp>
          <p:nvCxnSpPr>
            <p:cNvPr id="3751" name="Google Shape;3751;p147"/>
            <p:cNvCxnSpPr/>
            <p:nvPr/>
          </p:nvCxnSpPr>
          <p:spPr>
            <a:xfrm>
              <a:off x="1066800" y="2528887"/>
              <a:ext cx="0" cy="3587750"/>
            </a:xfrm>
            <a:prstGeom prst="straightConnector1">
              <a:avLst/>
            </a:prstGeom>
            <a:noFill/>
            <a:ln cap="rnd" cmpd="sng" w="28575">
              <a:solidFill>
                <a:schemeClr val="dk1"/>
              </a:solidFill>
              <a:prstDash val="solid"/>
              <a:miter lim="8000"/>
              <a:headEnd len="sm" w="sm" type="none"/>
              <a:tailEnd len="sm" w="sm" type="none"/>
            </a:ln>
          </p:spPr>
        </p:cxnSp>
        <p:cxnSp>
          <p:nvCxnSpPr>
            <p:cNvPr id="3752" name="Google Shape;3752;p147"/>
            <p:cNvCxnSpPr/>
            <p:nvPr/>
          </p:nvCxnSpPr>
          <p:spPr>
            <a:xfrm>
              <a:off x="3581400" y="2908300"/>
              <a:ext cx="5029200" cy="0"/>
            </a:xfrm>
            <a:prstGeom prst="straightConnector1">
              <a:avLst/>
            </a:prstGeom>
            <a:noFill/>
            <a:ln cap="rnd" cmpd="sng" w="12700">
              <a:solidFill>
                <a:schemeClr val="dk1"/>
              </a:solidFill>
              <a:prstDash val="solid"/>
              <a:miter lim="8000"/>
              <a:headEnd len="sm" w="sm" type="none"/>
              <a:tailEnd len="sm" w="sm" type="none"/>
            </a:ln>
          </p:spPr>
        </p:cxnSp>
        <p:cxnSp>
          <p:nvCxnSpPr>
            <p:cNvPr id="3753" name="Google Shape;3753;p147"/>
            <p:cNvCxnSpPr/>
            <p:nvPr/>
          </p:nvCxnSpPr>
          <p:spPr>
            <a:xfrm>
              <a:off x="8610600" y="2908300"/>
              <a:ext cx="0" cy="379412"/>
            </a:xfrm>
            <a:prstGeom prst="straightConnector1">
              <a:avLst/>
            </a:prstGeom>
            <a:noFill/>
            <a:ln cap="rnd" cmpd="sng" w="28575">
              <a:solidFill>
                <a:schemeClr val="dk1"/>
              </a:solidFill>
              <a:prstDash val="solid"/>
              <a:miter lim="8000"/>
              <a:headEnd len="sm" w="sm" type="none"/>
              <a:tailEnd len="sm" w="sm" type="none"/>
            </a:ln>
          </p:spPr>
        </p:cxnSp>
        <p:cxnSp>
          <p:nvCxnSpPr>
            <p:cNvPr id="3754" name="Google Shape;3754;p147"/>
            <p:cNvCxnSpPr/>
            <p:nvPr/>
          </p:nvCxnSpPr>
          <p:spPr>
            <a:xfrm>
              <a:off x="8610600" y="1981200"/>
              <a:ext cx="0" cy="927100"/>
            </a:xfrm>
            <a:prstGeom prst="straightConnector1">
              <a:avLst/>
            </a:prstGeom>
            <a:noFill/>
            <a:ln cap="sq" cmpd="sng" w="28575">
              <a:solidFill>
                <a:schemeClr val="dk1"/>
              </a:solidFill>
              <a:prstDash val="solid"/>
              <a:miter lim="8000"/>
              <a:headEnd len="sm" w="sm" type="none"/>
              <a:tailEnd len="sm" w="sm" type="none"/>
            </a:ln>
          </p:spPr>
        </p:cxnSp>
        <p:cxnSp>
          <p:nvCxnSpPr>
            <p:cNvPr id="3755" name="Google Shape;3755;p147"/>
            <p:cNvCxnSpPr/>
            <p:nvPr/>
          </p:nvCxnSpPr>
          <p:spPr>
            <a:xfrm>
              <a:off x="8610600" y="3287712"/>
              <a:ext cx="0" cy="2828925"/>
            </a:xfrm>
            <a:prstGeom prst="straightConnector1">
              <a:avLst/>
            </a:prstGeom>
            <a:noFill/>
            <a:ln cap="rnd" cmpd="sng" w="28575">
              <a:solidFill>
                <a:schemeClr val="dk1"/>
              </a:solidFill>
              <a:prstDash val="solid"/>
              <a:miter lim="8000"/>
              <a:headEnd len="sm" w="sm" type="none"/>
              <a:tailEnd len="sm" w="sm" type="none"/>
            </a:ln>
          </p:spPr>
        </p:cxnSp>
        <p:cxnSp>
          <p:nvCxnSpPr>
            <p:cNvPr id="3756" name="Google Shape;3756;p147"/>
            <p:cNvCxnSpPr/>
            <p:nvPr/>
          </p:nvCxnSpPr>
          <p:spPr>
            <a:xfrm>
              <a:off x="1066800" y="1981200"/>
              <a:ext cx="0" cy="547687"/>
            </a:xfrm>
            <a:prstGeom prst="straightConnector1">
              <a:avLst/>
            </a:prstGeom>
            <a:noFill/>
            <a:ln cap="sq" cmpd="sng" w="28575">
              <a:solidFill>
                <a:schemeClr val="dk1"/>
              </a:solidFill>
              <a:prstDash val="solid"/>
              <a:miter lim="8000"/>
              <a:headEnd len="sm" w="sm" type="none"/>
              <a:tailEnd len="sm" w="sm" type="none"/>
            </a:ln>
          </p:spPr>
        </p:cxnSp>
        <p:cxnSp>
          <p:nvCxnSpPr>
            <p:cNvPr id="3757" name="Google Shape;3757;p147"/>
            <p:cNvCxnSpPr/>
            <p:nvPr/>
          </p:nvCxnSpPr>
          <p:spPr>
            <a:xfrm>
              <a:off x="1066800" y="2908300"/>
              <a:ext cx="2514600" cy="0"/>
            </a:xfrm>
            <a:prstGeom prst="straightConnector1">
              <a:avLst/>
            </a:prstGeom>
            <a:noFill/>
            <a:ln cap="rnd" cmpd="sng" w="12700">
              <a:solidFill>
                <a:schemeClr val="dk1"/>
              </a:solidFill>
              <a:prstDash val="solid"/>
              <a:miter lim="8000"/>
              <a:headEnd len="sm" w="sm" type="none"/>
              <a:tailEnd len="sm" w="sm" type="none"/>
            </a:ln>
          </p:spPr>
        </p:cxnSp>
        <p:cxnSp>
          <p:nvCxnSpPr>
            <p:cNvPr id="3758" name="Google Shape;3758;p147"/>
            <p:cNvCxnSpPr/>
            <p:nvPr/>
          </p:nvCxnSpPr>
          <p:spPr>
            <a:xfrm>
              <a:off x="1066800" y="3287712"/>
              <a:ext cx="7543800" cy="0"/>
            </a:xfrm>
            <a:prstGeom prst="straightConnector1">
              <a:avLst/>
            </a:prstGeom>
            <a:noFill/>
            <a:ln cap="rnd" cmpd="sng" w="12700">
              <a:solidFill>
                <a:schemeClr val="dk1"/>
              </a:solidFill>
              <a:prstDash val="solid"/>
              <a:miter lim="8000"/>
              <a:headEnd len="sm" w="sm" type="none"/>
              <a:tailEnd len="sm" w="sm" type="none"/>
            </a:ln>
          </p:spPr>
        </p:cxnSp>
        <p:cxnSp>
          <p:nvCxnSpPr>
            <p:cNvPr id="3759" name="Google Shape;3759;p147"/>
            <p:cNvCxnSpPr/>
            <p:nvPr/>
          </p:nvCxnSpPr>
          <p:spPr>
            <a:xfrm>
              <a:off x="1066800" y="3667125"/>
              <a:ext cx="7543800" cy="0"/>
            </a:xfrm>
            <a:prstGeom prst="straightConnector1">
              <a:avLst/>
            </a:prstGeom>
            <a:noFill/>
            <a:ln cap="rnd" cmpd="sng" w="12700">
              <a:solidFill>
                <a:schemeClr val="dk1"/>
              </a:solidFill>
              <a:prstDash val="solid"/>
              <a:miter lim="8000"/>
              <a:headEnd len="sm" w="sm" type="none"/>
              <a:tailEnd len="sm" w="sm" type="none"/>
            </a:ln>
          </p:spPr>
        </p:cxnSp>
        <p:cxnSp>
          <p:nvCxnSpPr>
            <p:cNvPr id="3760" name="Google Shape;3760;p147"/>
            <p:cNvCxnSpPr/>
            <p:nvPr/>
          </p:nvCxnSpPr>
          <p:spPr>
            <a:xfrm>
              <a:off x="1066800" y="4046537"/>
              <a:ext cx="7543800" cy="0"/>
            </a:xfrm>
            <a:prstGeom prst="straightConnector1">
              <a:avLst/>
            </a:prstGeom>
            <a:noFill/>
            <a:ln cap="rnd" cmpd="sng" w="12700">
              <a:solidFill>
                <a:schemeClr val="dk1"/>
              </a:solidFill>
              <a:prstDash val="solid"/>
              <a:miter lim="8000"/>
              <a:headEnd len="sm" w="sm" type="none"/>
              <a:tailEnd len="sm" w="sm" type="none"/>
            </a:ln>
          </p:spPr>
        </p:cxnSp>
        <p:cxnSp>
          <p:nvCxnSpPr>
            <p:cNvPr id="3761" name="Google Shape;3761;p147"/>
            <p:cNvCxnSpPr/>
            <p:nvPr/>
          </p:nvCxnSpPr>
          <p:spPr>
            <a:xfrm>
              <a:off x="1066800" y="4686300"/>
              <a:ext cx="7543800" cy="0"/>
            </a:xfrm>
            <a:prstGeom prst="straightConnector1">
              <a:avLst/>
            </a:prstGeom>
            <a:noFill/>
            <a:ln cap="rnd" cmpd="sng" w="12700">
              <a:solidFill>
                <a:schemeClr val="dk1"/>
              </a:solidFill>
              <a:prstDash val="solid"/>
              <a:miter lim="8000"/>
              <a:headEnd len="sm" w="sm" type="none"/>
              <a:tailEnd len="sm" w="sm" type="none"/>
            </a:ln>
          </p:spPr>
        </p:cxnSp>
        <p:cxnSp>
          <p:nvCxnSpPr>
            <p:cNvPr id="3762" name="Google Shape;3762;p147"/>
            <p:cNvCxnSpPr/>
            <p:nvPr/>
          </p:nvCxnSpPr>
          <p:spPr>
            <a:xfrm>
              <a:off x="1066800" y="5065712"/>
              <a:ext cx="7543800" cy="0"/>
            </a:xfrm>
            <a:prstGeom prst="straightConnector1">
              <a:avLst/>
            </a:prstGeom>
            <a:noFill/>
            <a:ln cap="rnd" cmpd="sng" w="12700">
              <a:solidFill>
                <a:schemeClr val="dk1"/>
              </a:solidFill>
              <a:prstDash val="solid"/>
              <a:miter lim="8000"/>
              <a:headEnd len="sm" w="sm" type="none"/>
              <a:tailEnd len="sm" w="sm" type="none"/>
            </a:ln>
          </p:spPr>
        </p:cxnSp>
        <p:cxnSp>
          <p:nvCxnSpPr>
            <p:cNvPr id="3763" name="Google Shape;3763;p147"/>
            <p:cNvCxnSpPr/>
            <p:nvPr/>
          </p:nvCxnSpPr>
          <p:spPr>
            <a:xfrm>
              <a:off x="1066800" y="5705475"/>
              <a:ext cx="7543800" cy="0"/>
            </a:xfrm>
            <a:prstGeom prst="straightConnector1">
              <a:avLst/>
            </a:prstGeom>
            <a:noFill/>
            <a:ln cap="rnd" cmpd="sng" w="12700">
              <a:solidFill>
                <a:schemeClr val="dk1"/>
              </a:solidFill>
              <a:prstDash val="solid"/>
              <a:miter lim="8000"/>
              <a:headEnd len="sm" w="sm" type="none"/>
              <a:tailEnd len="sm" w="sm" type="none"/>
            </a:ln>
          </p:spPr>
        </p:cxnSp>
      </p:grpSp>
      <p:sp>
        <p:nvSpPr>
          <p:cNvPr id="3764" name="Google Shape;3764;p147"/>
          <p:cNvSpPr txBox="1"/>
          <p:nvPr/>
        </p:nvSpPr>
        <p:spPr>
          <a:xfrm>
            <a:off x="1066800" y="1524000"/>
            <a:ext cx="7543800" cy="381000"/>
          </a:xfrm>
          <a:prstGeom prst="rect">
            <a:avLst/>
          </a:prstGeom>
          <a:no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Arial"/>
              <a:buNone/>
            </a:pPr>
            <a:r>
              <a:rPr b="1" i="0" lang="en-US" sz="1800" u="none" cap="none" strike="noStrike">
                <a:solidFill>
                  <a:srgbClr val="0000CC"/>
                </a:solidFill>
                <a:latin typeface="Arial"/>
                <a:ea typeface="Arial"/>
                <a:cs typeface="Arial"/>
                <a:sym typeface="Arial"/>
              </a:rPr>
              <a:t>مزيداً من الأمثلة</a:t>
            </a:r>
            <a:r>
              <a:rPr b="0" i="0" lang="en-US" sz="1200" u="none" cap="none" strike="noStrike">
                <a:solidFill>
                  <a:srgbClr val="FFFF00"/>
                </a:solidFill>
                <a:latin typeface="Arial"/>
                <a:ea typeface="Arial"/>
                <a:cs typeface="Arial"/>
                <a:sym typeface="Arial"/>
              </a:rPr>
              <a:t> </a:t>
            </a:r>
            <a:r>
              <a:rPr b="1" i="0" lang="en-US" sz="1800" u="none" cap="none" strike="noStrike">
                <a:solidFill>
                  <a:srgbClr val="0000CC"/>
                </a:solidFill>
                <a:latin typeface="Arial"/>
                <a:ea typeface="Arial"/>
                <a:cs typeface="Arial"/>
                <a:sym typeface="Arial"/>
              </a:rPr>
              <a:t>More Examples</a:t>
            </a:r>
            <a:r>
              <a:rPr b="0" i="0" lang="en-US" sz="1800" u="none" cap="none" strike="noStrike">
                <a:solidFill>
                  <a:srgbClr val="0000CC"/>
                </a:solidFill>
                <a:latin typeface="Arial"/>
                <a:ea typeface="Arial"/>
                <a:cs typeface="Arial"/>
                <a:sym typeface="Arial"/>
              </a:rPr>
              <a:t>    </a:t>
            </a:r>
            <a:r>
              <a:rPr b="0" i="0" lang="en-US" sz="1200" u="none" cap="none" strike="noStrike">
                <a:solidFill>
                  <a:srgbClr val="FFFF00"/>
                </a:solidFill>
                <a:latin typeface="Arial"/>
                <a:ea typeface="Arial"/>
                <a:cs typeface="Arial"/>
                <a:sym typeface="Arial"/>
              </a:rPr>
              <a:t> </a:t>
            </a:r>
            <a:endParaRPr/>
          </a:p>
        </p:txBody>
      </p:sp>
      <p:sp>
        <p:nvSpPr>
          <p:cNvPr id="3765" name="Google Shape;3765;p14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69" name="Shape 3769"/>
        <p:cNvGrpSpPr/>
        <p:nvPr/>
      </p:nvGrpSpPr>
      <p:grpSpPr>
        <a:xfrm>
          <a:off x="0" y="0"/>
          <a:ext cx="0" cy="0"/>
          <a:chOff x="0" y="0"/>
          <a:chExt cx="0" cy="0"/>
        </a:xfrm>
      </p:grpSpPr>
      <p:sp>
        <p:nvSpPr>
          <p:cNvPr id="3770" name="Google Shape;3770;p14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771" name="Google Shape;3771;p148"/>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Use of Prepositions</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 استخدام حروف الجر</a:t>
            </a:r>
            <a:endParaRPr/>
          </a:p>
        </p:txBody>
      </p:sp>
      <p:grpSp>
        <p:nvGrpSpPr>
          <p:cNvPr id="3772" name="Google Shape;3772;p148"/>
          <p:cNvGrpSpPr/>
          <p:nvPr/>
        </p:nvGrpSpPr>
        <p:grpSpPr>
          <a:xfrm>
            <a:off x="3657600" y="6248400"/>
            <a:ext cx="1905000" cy="381000"/>
            <a:chOff x="3657600" y="6248400"/>
            <a:chExt cx="1905000" cy="381000"/>
          </a:xfrm>
        </p:grpSpPr>
        <p:sp>
          <p:nvSpPr>
            <p:cNvPr id="3773" name="Google Shape;3773;p14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774" name="Google Shape;3774;p148"/>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3775" name="Google Shape;3775;p148"/>
          <p:cNvGrpSpPr/>
          <p:nvPr/>
        </p:nvGrpSpPr>
        <p:grpSpPr>
          <a:xfrm>
            <a:off x="990600" y="2057400"/>
            <a:ext cx="7924800" cy="3397250"/>
            <a:chOff x="990600" y="2057400"/>
            <a:chExt cx="7924800" cy="3397250"/>
          </a:xfrm>
        </p:grpSpPr>
        <p:sp>
          <p:nvSpPr>
            <p:cNvPr id="3776" name="Google Shape;3776;p148"/>
            <p:cNvSpPr txBox="1"/>
            <p:nvPr/>
          </p:nvSpPr>
          <p:spPr>
            <a:xfrm>
              <a:off x="3659187" y="5051425"/>
              <a:ext cx="5256212"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bank is </a:t>
              </a:r>
              <a:r>
                <a:rPr b="0" i="0" lang="en-US" sz="1800" u="none" cap="none" strike="noStrike">
                  <a:solidFill>
                    <a:srgbClr val="0000CC"/>
                  </a:solidFill>
                  <a:latin typeface="Verdana"/>
                  <a:ea typeface="Verdana"/>
                  <a:cs typeface="Verdana"/>
                  <a:sym typeface="Verdana"/>
                </a:rPr>
                <a:t>next to</a:t>
              </a:r>
              <a:r>
                <a:rPr b="0" i="0" lang="en-US" sz="1800" u="none" cap="none" strike="noStrike">
                  <a:solidFill>
                    <a:schemeClr val="dk1"/>
                  </a:solidFill>
                  <a:latin typeface="Verdana"/>
                  <a:ea typeface="Verdana"/>
                  <a:cs typeface="Verdana"/>
                  <a:sym typeface="Verdana"/>
                </a:rPr>
                <a:t> the baker’s.</a:t>
              </a:r>
              <a:endParaRPr/>
            </a:p>
          </p:txBody>
        </p:sp>
        <p:sp>
          <p:nvSpPr>
            <p:cNvPr id="3777" name="Google Shape;3777;p148"/>
            <p:cNvSpPr txBox="1"/>
            <p:nvPr/>
          </p:nvSpPr>
          <p:spPr>
            <a:xfrm>
              <a:off x="990600" y="5051425"/>
              <a:ext cx="2668587"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بجوار   </a:t>
              </a:r>
              <a:r>
                <a:rPr b="0" i="0" lang="en-US" sz="1900" u="none" cap="none" strike="noStrike">
                  <a:solidFill>
                    <a:srgbClr val="0000CC"/>
                  </a:solidFill>
                  <a:latin typeface="Verdana"/>
                  <a:ea typeface="Verdana"/>
                  <a:cs typeface="Verdana"/>
                  <a:sym typeface="Verdana"/>
                </a:rPr>
                <a:t> next to</a:t>
              </a:r>
              <a:endParaRPr/>
            </a:p>
          </p:txBody>
        </p:sp>
        <p:sp>
          <p:nvSpPr>
            <p:cNvPr id="3778" name="Google Shape;3778;p148"/>
            <p:cNvSpPr txBox="1"/>
            <p:nvPr/>
          </p:nvSpPr>
          <p:spPr>
            <a:xfrm>
              <a:off x="3659187" y="4648200"/>
              <a:ext cx="5256212"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man is walking </a:t>
              </a:r>
              <a:r>
                <a:rPr b="0" i="0" lang="en-US" sz="1800" u="none" cap="none" strike="noStrike">
                  <a:solidFill>
                    <a:srgbClr val="0000CC"/>
                  </a:solidFill>
                  <a:latin typeface="Verdana"/>
                  <a:ea typeface="Verdana"/>
                  <a:cs typeface="Verdana"/>
                  <a:sym typeface="Verdana"/>
                </a:rPr>
                <a:t>along</a:t>
              </a:r>
              <a:r>
                <a:rPr b="0" i="0" lang="en-US" sz="1800" u="none" cap="none" strike="noStrike">
                  <a:solidFill>
                    <a:schemeClr val="dk1"/>
                  </a:solidFill>
                  <a:latin typeface="Verdana"/>
                  <a:ea typeface="Verdana"/>
                  <a:cs typeface="Verdana"/>
                  <a:sym typeface="Verdana"/>
                </a:rPr>
                <a:t> the street.</a:t>
              </a:r>
              <a:endParaRPr/>
            </a:p>
          </p:txBody>
        </p:sp>
        <p:sp>
          <p:nvSpPr>
            <p:cNvPr id="3779" name="Google Shape;3779;p148"/>
            <p:cNvSpPr txBox="1"/>
            <p:nvPr/>
          </p:nvSpPr>
          <p:spPr>
            <a:xfrm>
              <a:off x="990600" y="4648200"/>
              <a:ext cx="2668587"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على طول   </a:t>
              </a:r>
              <a:r>
                <a:rPr b="0" i="0" lang="en-US" sz="1900" u="none" cap="none" strike="noStrike">
                  <a:solidFill>
                    <a:srgbClr val="0000CC"/>
                  </a:solidFill>
                  <a:latin typeface="Verdana"/>
                  <a:ea typeface="Verdana"/>
                  <a:cs typeface="Verdana"/>
                  <a:sym typeface="Verdana"/>
                </a:rPr>
                <a:t> along</a:t>
              </a:r>
              <a:endParaRPr/>
            </a:p>
          </p:txBody>
        </p:sp>
        <p:sp>
          <p:nvSpPr>
            <p:cNvPr id="3780" name="Google Shape;3780;p148"/>
            <p:cNvSpPr txBox="1"/>
            <p:nvPr/>
          </p:nvSpPr>
          <p:spPr>
            <a:xfrm>
              <a:off x="3659187" y="4217987"/>
              <a:ext cx="5256212" cy="4302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garage is </a:t>
              </a:r>
              <a:r>
                <a:rPr b="0" i="0" lang="en-US" sz="1800" u="none" cap="none" strike="noStrike">
                  <a:solidFill>
                    <a:srgbClr val="0000CC"/>
                  </a:solidFill>
                  <a:latin typeface="Verdana"/>
                  <a:ea typeface="Verdana"/>
                  <a:cs typeface="Verdana"/>
                  <a:sym typeface="Verdana"/>
                </a:rPr>
                <a:t>at the side of</a:t>
              </a:r>
              <a:r>
                <a:rPr b="0" i="0" lang="en-US" sz="1800" u="none" cap="none" strike="noStrike">
                  <a:solidFill>
                    <a:schemeClr val="dk1"/>
                  </a:solidFill>
                  <a:latin typeface="Verdana"/>
                  <a:ea typeface="Verdana"/>
                  <a:cs typeface="Verdana"/>
                  <a:sym typeface="Verdana"/>
                </a:rPr>
                <a:t> the house.</a:t>
              </a:r>
              <a:endParaRPr/>
            </a:p>
          </p:txBody>
        </p:sp>
        <p:sp>
          <p:nvSpPr>
            <p:cNvPr id="3781" name="Google Shape;3781;p148"/>
            <p:cNvSpPr txBox="1"/>
            <p:nvPr/>
          </p:nvSpPr>
          <p:spPr>
            <a:xfrm>
              <a:off x="990600" y="4217987"/>
              <a:ext cx="2668587" cy="4302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بجانب  </a:t>
              </a:r>
              <a:r>
                <a:rPr b="0" i="0" lang="en-US" sz="1000" u="none" cap="none" strike="noStrike">
                  <a:solidFill>
                    <a:srgbClr val="0000CC"/>
                  </a:solidFill>
                  <a:latin typeface="Verdana"/>
                  <a:ea typeface="Verdana"/>
                  <a:cs typeface="Verdana"/>
                  <a:sym typeface="Verdana"/>
                </a:rPr>
                <a:t> </a:t>
              </a:r>
              <a:r>
                <a:rPr b="0" i="0" lang="en-US" sz="1900" u="none" cap="none" strike="noStrike">
                  <a:solidFill>
                    <a:srgbClr val="0000CC"/>
                  </a:solidFill>
                  <a:latin typeface="Verdana"/>
                  <a:ea typeface="Verdana"/>
                  <a:cs typeface="Verdana"/>
                  <a:sym typeface="Verdana"/>
                </a:rPr>
                <a:t>at the side of</a:t>
              </a:r>
              <a:endParaRPr/>
            </a:p>
          </p:txBody>
        </p:sp>
        <p:sp>
          <p:nvSpPr>
            <p:cNvPr id="3782" name="Google Shape;3782;p148"/>
            <p:cNvSpPr txBox="1"/>
            <p:nvPr/>
          </p:nvSpPr>
          <p:spPr>
            <a:xfrm>
              <a:off x="3659187" y="3814762"/>
              <a:ext cx="5256212"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sweets are </a:t>
              </a:r>
              <a:r>
                <a:rPr b="0" i="0" lang="en-US" sz="1800" u="none" cap="none" strike="noStrike">
                  <a:solidFill>
                    <a:srgbClr val="0000CC"/>
                  </a:solidFill>
                  <a:latin typeface="Verdana"/>
                  <a:ea typeface="Verdana"/>
                  <a:cs typeface="Verdana"/>
                  <a:sym typeface="Verdana"/>
                </a:rPr>
                <a:t>on top of</a:t>
              </a:r>
              <a:r>
                <a:rPr b="0" i="0" lang="en-US" sz="1800" u="none" cap="none" strike="noStrike">
                  <a:solidFill>
                    <a:schemeClr val="dk1"/>
                  </a:solidFill>
                  <a:latin typeface="Verdana"/>
                  <a:ea typeface="Verdana"/>
                  <a:cs typeface="Verdana"/>
                  <a:sym typeface="Verdana"/>
                </a:rPr>
                <a:t> the table.</a:t>
              </a:r>
              <a:endParaRPr/>
            </a:p>
          </p:txBody>
        </p:sp>
        <p:sp>
          <p:nvSpPr>
            <p:cNvPr id="3783" name="Google Shape;3783;p148"/>
            <p:cNvSpPr txBox="1"/>
            <p:nvPr/>
          </p:nvSpPr>
          <p:spPr>
            <a:xfrm>
              <a:off x="990600" y="3814762"/>
              <a:ext cx="2668587"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فوق، على   </a:t>
              </a:r>
              <a:r>
                <a:rPr b="0" i="0" lang="en-US" sz="1900" u="none" cap="none" strike="noStrike">
                  <a:solidFill>
                    <a:srgbClr val="0000CC"/>
                  </a:solidFill>
                  <a:latin typeface="Verdana"/>
                  <a:ea typeface="Verdana"/>
                  <a:cs typeface="Verdana"/>
                  <a:sym typeface="Verdana"/>
                </a:rPr>
                <a:t> on top of</a:t>
              </a:r>
              <a:endParaRPr/>
            </a:p>
          </p:txBody>
        </p:sp>
        <p:sp>
          <p:nvSpPr>
            <p:cNvPr id="3784" name="Google Shape;3784;p148"/>
            <p:cNvSpPr txBox="1"/>
            <p:nvPr/>
          </p:nvSpPr>
          <p:spPr>
            <a:xfrm>
              <a:off x="3659187" y="3008312"/>
              <a:ext cx="5256212"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child is sitting </a:t>
              </a:r>
              <a:r>
                <a:rPr b="0" i="0" lang="en-US" sz="1800" u="none" cap="none" strike="noStrike">
                  <a:solidFill>
                    <a:srgbClr val="0000CC"/>
                  </a:solidFill>
                  <a:latin typeface="Verdana"/>
                  <a:ea typeface="Verdana"/>
                  <a:cs typeface="Verdana"/>
                  <a:sym typeface="Verdana"/>
                </a:rPr>
                <a:t>in front of</a:t>
              </a:r>
              <a:r>
                <a:rPr b="0" i="0" lang="en-US" sz="1800" u="none" cap="none" strike="noStrike">
                  <a:solidFill>
                    <a:schemeClr val="dk1"/>
                  </a:solidFill>
                  <a:latin typeface="Verdana"/>
                  <a:ea typeface="Verdana"/>
                  <a:cs typeface="Verdana"/>
                  <a:sym typeface="Verdana"/>
                </a:rPr>
                <a:t> the TV.</a:t>
              </a:r>
              <a:endParaRPr/>
            </a:p>
          </p:txBody>
        </p:sp>
        <p:sp>
          <p:nvSpPr>
            <p:cNvPr id="3785" name="Google Shape;3785;p148"/>
            <p:cNvSpPr txBox="1"/>
            <p:nvPr/>
          </p:nvSpPr>
          <p:spPr>
            <a:xfrm>
              <a:off x="990600" y="3008312"/>
              <a:ext cx="2668587"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أمام   </a:t>
              </a:r>
              <a:r>
                <a:rPr b="0" i="0" lang="en-US" sz="1900" u="none" cap="none" strike="noStrike">
                  <a:solidFill>
                    <a:srgbClr val="0000CC"/>
                  </a:solidFill>
                  <a:latin typeface="Verdana"/>
                  <a:ea typeface="Verdana"/>
                  <a:cs typeface="Verdana"/>
                  <a:sym typeface="Verdana"/>
                </a:rPr>
                <a:t> in front of</a:t>
              </a:r>
              <a:endParaRPr/>
            </a:p>
          </p:txBody>
        </p:sp>
        <p:sp>
          <p:nvSpPr>
            <p:cNvPr id="3786" name="Google Shape;3786;p148"/>
            <p:cNvSpPr txBox="1"/>
            <p:nvPr/>
          </p:nvSpPr>
          <p:spPr>
            <a:xfrm>
              <a:off x="3659187" y="3411537"/>
              <a:ext cx="5256212"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headmaster is sitting </a:t>
              </a:r>
              <a:r>
                <a:rPr b="0" i="0" lang="en-US" sz="1800" u="none" cap="none" strike="noStrike">
                  <a:solidFill>
                    <a:srgbClr val="0000CC"/>
                  </a:solidFill>
                  <a:latin typeface="Verdana"/>
                  <a:ea typeface="Verdana"/>
                  <a:cs typeface="Verdana"/>
                  <a:sym typeface="Verdana"/>
                </a:rPr>
                <a:t>behind </a:t>
              </a:r>
              <a:r>
                <a:rPr b="0" i="0" lang="en-US" sz="1800" u="none" cap="none" strike="noStrike">
                  <a:solidFill>
                    <a:schemeClr val="dk1"/>
                  </a:solidFill>
                  <a:latin typeface="Verdana"/>
                  <a:ea typeface="Verdana"/>
                  <a:cs typeface="Verdana"/>
                  <a:sym typeface="Verdana"/>
                </a:rPr>
                <a:t>the pupils.</a:t>
              </a:r>
              <a:endParaRPr/>
            </a:p>
          </p:txBody>
        </p:sp>
        <p:sp>
          <p:nvSpPr>
            <p:cNvPr id="3787" name="Google Shape;3787;p148"/>
            <p:cNvSpPr txBox="1"/>
            <p:nvPr/>
          </p:nvSpPr>
          <p:spPr>
            <a:xfrm>
              <a:off x="990600" y="3411537"/>
              <a:ext cx="2668587"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خلف، وراء   </a:t>
              </a:r>
              <a:r>
                <a:rPr b="0" i="0" lang="en-US" sz="1900" u="none" cap="none" strike="noStrike">
                  <a:solidFill>
                    <a:srgbClr val="0000CC"/>
                  </a:solidFill>
                  <a:latin typeface="Verdana"/>
                  <a:ea typeface="Verdana"/>
                  <a:cs typeface="Verdana"/>
                  <a:sym typeface="Verdana"/>
                </a:rPr>
                <a:t> behind</a:t>
              </a:r>
              <a:endParaRPr/>
            </a:p>
          </p:txBody>
        </p:sp>
        <p:sp>
          <p:nvSpPr>
            <p:cNvPr id="3788" name="Google Shape;3788;p148"/>
            <p:cNvSpPr txBox="1"/>
            <p:nvPr/>
          </p:nvSpPr>
          <p:spPr>
            <a:xfrm>
              <a:off x="3659187" y="2605087"/>
              <a:ext cx="5256212"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car is going </a:t>
              </a:r>
              <a:r>
                <a:rPr b="0" i="0" lang="en-US" sz="1800" u="none" cap="none" strike="noStrike">
                  <a:solidFill>
                    <a:srgbClr val="0000CC"/>
                  </a:solidFill>
                  <a:latin typeface="Verdana"/>
                  <a:ea typeface="Verdana"/>
                  <a:cs typeface="Verdana"/>
                  <a:sym typeface="Verdana"/>
                </a:rPr>
                <a:t>round </a:t>
              </a:r>
              <a:r>
                <a:rPr b="0" i="0" lang="en-US" sz="1800" u="none" cap="none" strike="noStrike">
                  <a:solidFill>
                    <a:schemeClr val="dk1"/>
                  </a:solidFill>
                  <a:latin typeface="Verdana"/>
                  <a:ea typeface="Verdana"/>
                  <a:cs typeface="Verdana"/>
                  <a:sym typeface="Verdana"/>
                </a:rPr>
                <a:t>the tree.</a:t>
              </a:r>
              <a:endParaRPr/>
            </a:p>
          </p:txBody>
        </p:sp>
        <p:sp>
          <p:nvSpPr>
            <p:cNvPr id="3789" name="Google Shape;3789;p148"/>
            <p:cNvSpPr txBox="1"/>
            <p:nvPr/>
          </p:nvSpPr>
          <p:spPr>
            <a:xfrm>
              <a:off x="990600" y="2605087"/>
              <a:ext cx="2668587"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حول</a:t>
              </a:r>
              <a:r>
                <a:rPr b="1" i="0" lang="en-US" sz="1000" u="none" cap="none" strike="noStrike">
                  <a:solidFill>
                    <a:srgbClr val="0000CC"/>
                  </a:solidFill>
                  <a:latin typeface="Verdana"/>
                  <a:ea typeface="Verdana"/>
                  <a:cs typeface="Verdana"/>
                  <a:sym typeface="Verdana"/>
                </a:rPr>
                <a:t>   </a:t>
              </a:r>
              <a:r>
                <a:rPr b="0" i="0" lang="en-US" sz="1900" u="none" cap="none" strike="noStrike">
                  <a:solidFill>
                    <a:srgbClr val="0000CC"/>
                  </a:solidFill>
                  <a:latin typeface="Verdana"/>
                  <a:ea typeface="Verdana"/>
                  <a:cs typeface="Verdana"/>
                  <a:sym typeface="Verdana"/>
                </a:rPr>
                <a:t> round </a:t>
              </a:r>
              <a:endParaRPr/>
            </a:p>
          </p:txBody>
        </p:sp>
        <p:sp>
          <p:nvSpPr>
            <p:cNvPr id="3790" name="Google Shape;3790;p148"/>
            <p:cNvSpPr txBox="1"/>
            <p:nvPr/>
          </p:nvSpPr>
          <p:spPr>
            <a:xfrm>
              <a:off x="3659187" y="2057400"/>
              <a:ext cx="5256212" cy="54768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مثال Example </a:t>
              </a:r>
              <a:endParaRPr/>
            </a:p>
          </p:txBody>
        </p:sp>
        <p:sp>
          <p:nvSpPr>
            <p:cNvPr id="3791" name="Google Shape;3791;p148"/>
            <p:cNvSpPr txBox="1"/>
            <p:nvPr/>
          </p:nvSpPr>
          <p:spPr>
            <a:xfrm>
              <a:off x="990600" y="2057400"/>
              <a:ext cx="2668587" cy="54768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Prepositions</a:t>
              </a:r>
              <a:br>
                <a:rPr b="1" i="0" lang="en-US" sz="1500" u="none" cap="none" strike="noStrike">
                  <a:solidFill>
                    <a:schemeClr val="dk1"/>
                  </a:solidFill>
                  <a:latin typeface="Verdana"/>
                  <a:ea typeface="Verdana"/>
                  <a:cs typeface="Verdana"/>
                  <a:sym typeface="Verdana"/>
                </a:rPr>
              </a:br>
              <a:r>
                <a:rPr b="1" i="0" lang="en-US" sz="1500" u="none" cap="none" strike="noStrike">
                  <a:solidFill>
                    <a:schemeClr val="dk1"/>
                  </a:solidFill>
                  <a:latin typeface="Verdana"/>
                  <a:ea typeface="Verdana"/>
                  <a:cs typeface="Verdana"/>
                  <a:sym typeface="Verdana"/>
                </a:rPr>
                <a:t> حروف الجر</a:t>
              </a:r>
              <a:endParaRPr/>
            </a:p>
          </p:txBody>
        </p:sp>
        <p:cxnSp>
          <p:nvCxnSpPr>
            <p:cNvPr id="3792" name="Google Shape;3792;p148"/>
            <p:cNvCxnSpPr/>
            <p:nvPr/>
          </p:nvCxnSpPr>
          <p:spPr>
            <a:xfrm>
              <a:off x="990600" y="2057400"/>
              <a:ext cx="7924800" cy="0"/>
            </a:xfrm>
            <a:prstGeom prst="straightConnector1">
              <a:avLst/>
            </a:prstGeom>
            <a:noFill/>
            <a:ln cap="sq" cmpd="sng" w="28575">
              <a:solidFill>
                <a:schemeClr val="dk1"/>
              </a:solidFill>
              <a:prstDash val="solid"/>
              <a:miter lim="8000"/>
              <a:headEnd len="sm" w="sm" type="none"/>
              <a:tailEnd len="sm" w="sm" type="none"/>
            </a:ln>
          </p:spPr>
        </p:cxnSp>
        <p:cxnSp>
          <p:nvCxnSpPr>
            <p:cNvPr id="3793" name="Google Shape;3793;p148"/>
            <p:cNvCxnSpPr/>
            <p:nvPr/>
          </p:nvCxnSpPr>
          <p:spPr>
            <a:xfrm>
              <a:off x="990600" y="2605087"/>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3794" name="Google Shape;3794;p148"/>
            <p:cNvCxnSpPr/>
            <p:nvPr/>
          </p:nvCxnSpPr>
          <p:spPr>
            <a:xfrm>
              <a:off x="990600" y="5454650"/>
              <a:ext cx="7924800" cy="0"/>
            </a:xfrm>
            <a:prstGeom prst="straightConnector1">
              <a:avLst/>
            </a:prstGeom>
            <a:noFill/>
            <a:ln cap="rnd" cmpd="sng" w="28575">
              <a:solidFill>
                <a:schemeClr val="dk1"/>
              </a:solidFill>
              <a:prstDash val="solid"/>
              <a:miter lim="8000"/>
              <a:headEnd len="sm" w="sm" type="none"/>
              <a:tailEnd len="sm" w="sm" type="none"/>
            </a:ln>
          </p:spPr>
        </p:cxnSp>
        <p:cxnSp>
          <p:nvCxnSpPr>
            <p:cNvPr id="3795" name="Google Shape;3795;p148"/>
            <p:cNvCxnSpPr/>
            <p:nvPr/>
          </p:nvCxnSpPr>
          <p:spPr>
            <a:xfrm>
              <a:off x="3659187" y="2057400"/>
              <a:ext cx="0" cy="3397250"/>
            </a:xfrm>
            <a:prstGeom prst="straightConnector1">
              <a:avLst/>
            </a:prstGeom>
            <a:noFill/>
            <a:ln cap="rnd" cmpd="sng" w="12700">
              <a:solidFill>
                <a:schemeClr val="dk1"/>
              </a:solidFill>
              <a:prstDash val="solid"/>
              <a:miter lim="8000"/>
              <a:headEnd len="sm" w="sm" type="none"/>
              <a:tailEnd len="sm" w="sm" type="none"/>
            </a:ln>
          </p:spPr>
        </p:cxnSp>
        <p:cxnSp>
          <p:nvCxnSpPr>
            <p:cNvPr id="3796" name="Google Shape;3796;p148"/>
            <p:cNvCxnSpPr/>
            <p:nvPr/>
          </p:nvCxnSpPr>
          <p:spPr>
            <a:xfrm>
              <a:off x="990600" y="2605087"/>
              <a:ext cx="0" cy="2849562"/>
            </a:xfrm>
            <a:prstGeom prst="straightConnector1">
              <a:avLst/>
            </a:prstGeom>
            <a:noFill/>
            <a:ln cap="rnd" cmpd="sng" w="28575">
              <a:solidFill>
                <a:schemeClr val="dk1"/>
              </a:solidFill>
              <a:prstDash val="solid"/>
              <a:miter lim="8000"/>
              <a:headEnd len="sm" w="sm" type="none"/>
              <a:tailEnd len="sm" w="sm" type="none"/>
            </a:ln>
          </p:spPr>
        </p:cxnSp>
        <p:cxnSp>
          <p:nvCxnSpPr>
            <p:cNvPr id="3797" name="Google Shape;3797;p148"/>
            <p:cNvCxnSpPr/>
            <p:nvPr/>
          </p:nvCxnSpPr>
          <p:spPr>
            <a:xfrm>
              <a:off x="3659187" y="3008312"/>
              <a:ext cx="5256212" cy="0"/>
            </a:xfrm>
            <a:prstGeom prst="straightConnector1">
              <a:avLst/>
            </a:prstGeom>
            <a:noFill/>
            <a:ln cap="rnd" cmpd="sng" w="12700">
              <a:solidFill>
                <a:schemeClr val="dk1"/>
              </a:solidFill>
              <a:prstDash val="solid"/>
              <a:miter lim="8000"/>
              <a:headEnd len="sm" w="sm" type="none"/>
              <a:tailEnd len="sm" w="sm" type="none"/>
            </a:ln>
          </p:spPr>
        </p:cxnSp>
        <p:cxnSp>
          <p:nvCxnSpPr>
            <p:cNvPr id="3798" name="Google Shape;3798;p148"/>
            <p:cNvCxnSpPr/>
            <p:nvPr/>
          </p:nvCxnSpPr>
          <p:spPr>
            <a:xfrm>
              <a:off x="8915400" y="3008312"/>
              <a:ext cx="0" cy="403225"/>
            </a:xfrm>
            <a:prstGeom prst="straightConnector1">
              <a:avLst/>
            </a:prstGeom>
            <a:noFill/>
            <a:ln cap="rnd" cmpd="sng" w="28575">
              <a:solidFill>
                <a:schemeClr val="dk1"/>
              </a:solidFill>
              <a:prstDash val="solid"/>
              <a:miter lim="8000"/>
              <a:headEnd len="sm" w="sm" type="none"/>
              <a:tailEnd len="sm" w="sm" type="none"/>
            </a:ln>
          </p:spPr>
        </p:cxnSp>
        <p:cxnSp>
          <p:nvCxnSpPr>
            <p:cNvPr id="3799" name="Google Shape;3799;p148"/>
            <p:cNvCxnSpPr/>
            <p:nvPr/>
          </p:nvCxnSpPr>
          <p:spPr>
            <a:xfrm>
              <a:off x="8915400" y="2057400"/>
              <a:ext cx="0" cy="950912"/>
            </a:xfrm>
            <a:prstGeom prst="straightConnector1">
              <a:avLst/>
            </a:prstGeom>
            <a:noFill/>
            <a:ln cap="sq" cmpd="sng" w="28575">
              <a:solidFill>
                <a:schemeClr val="dk1"/>
              </a:solidFill>
              <a:prstDash val="solid"/>
              <a:miter lim="8000"/>
              <a:headEnd len="sm" w="sm" type="none"/>
              <a:tailEnd len="sm" w="sm" type="none"/>
            </a:ln>
          </p:spPr>
        </p:cxnSp>
        <p:cxnSp>
          <p:nvCxnSpPr>
            <p:cNvPr id="3800" name="Google Shape;3800;p148"/>
            <p:cNvCxnSpPr/>
            <p:nvPr/>
          </p:nvCxnSpPr>
          <p:spPr>
            <a:xfrm>
              <a:off x="8915400" y="3411537"/>
              <a:ext cx="0" cy="2043112"/>
            </a:xfrm>
            <a:prstGeom prst="straightConnector1">
              <a:avLst/>
            </a:prstGeom>
            <a:noFill/>
            <a:ln cap="rnd" cmpd="sng" w="28575">
              <a:solidFill>
                <a:schemeClr val="dk1"/>
              </a:solidFill>
              <a:prstDash val="solid"/>
              <a:miter lim="8000"/>
              <a:headEnd len="sm" w="sm" type="none"/>
              <a:tailEnd len="sm" w="sm" type="none"/>
            </a:ln>
          </p:spPr>
        </p:cxnSp>
        <p:cxnSp>
          <p:nvCxnSpPr>
            <p:cNvPr id="3801" name="Google Shape;3801;p148"/>
            <p:cNvCxnSpPr/>
            <p:nvPr/>
          </p:nvCxnSpPr>
          <p:spPr>
            <a:xfrm>
              <a:off x="990600" y="2057400"/>
              <a:ext cx="0" cy="547687"/>
            </a:xfrm>
            <a:prstGeom prst="straightConnector1">
              <a:avLst/>
            </a:prstGeom>
            <a:noFill/>
            <a:ln cap="sq" cmpd="sng" w="28575">
              <a:solidFill>
                <a:schemeClr val="dk1"/>
              </a:solidFill>
              <a:prstDash val="solid"/>
              <a:miter lim="8000"/>
              <a:headEnd len="sm" w="sm" type="none"/>
              <a:tailEnd len="sm" w="sm" type="none"/>
            </a:ln>
          </p:spPr>
        </p:cxnSp>
        <p:cxnSp>
          <p:nvCxnSpPr>
            <p:cNvPr id="3802" name="Google Shape;3802;p148"/>
            <p:cNvCxnSpPr/>
            <p:nvPr/>
          </p:nvCxnSpPr>
          <p:spPr>
            <a:xfrm>
              <a:off x="990600" y="3008312"/>
              <a:ext cx="2668587" cy="0"/>
            </a:xfrm>
            <a:prstGeom prst="straightConnector1">
              <a:avLst/>
            </a:prstGeom>
            <a:noFill/>
            <a:ln cap="rnd" cmpd="sng" w="12700">
              <a:solidFill>
                <a:schemeClr val="dk1"/>
              </a:solidFill>
              <a:prstDash val="solid"/>
              <a:miter lim="8000"/>
              <a:headEnd len="sm" w="sm" type="none"/>
              <a:tailEnd len="sm" w="sm" type="none"/>
            </a:ln>
          </p:spPr>
        </p:cxnSp>
        <p:cxnSp>
          <p:nvCxnSpPr>
            <p:cNvPr id="3803" name="Google Shape;3803;p148"/>
            <p:cNvCxnSpPr/>
            <p:nvPr/>
          </p:nvCxnSpPr>
          <p:spPr>
            <a:xfrm>
              <a:off x="990600" y="3411537"/>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3804" name="Google Shape;3804;p148"/>
            <p:cNvCxnSpPr/>
            <p:nvPr/>
          </p:nvCxnSpPr>
          <p:spPr>
            <a:xfrm>
              <a:off x="990600" y="3814762"/>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3805" name="Google Shape;3805;p148"/>
            <p:cNvCxnSpPr/>
            <p:nvPr/>
          </p:nvCxnSpPr>
          <p:spPr>
            <a:xfrm>
              <a:off x="990600" y="4217987"/>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3806" name="Google Shape;3806;p148"/>
            <p:cNvCxnSpPr/>
            <p:nvPr/>
          </p:nvCxnSpPr>
          <p:spPr>
            <a:xfrm>
              <a:off x="990600" y="4648200"/>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3807" name="Google Shape;3807;p148"/>
            <p:cNvCxnSpPr/>
            <p:nvPr/>
          </p:nvCxnSpPr>
          <p:spPr>
            <a:xfrm>
              <a:off x="990600" y="5051425"/>
              <a:ext cx="7924800" cy="0"/>
            </a:xfrm>
            <a:prstGeom prst="straightConnector1">
              <a:avLst/>
            </a:prstGeom>
            <a:noFill/>
            <a:ln cap="rnd" cmpd="sng" w="12700">
              <a:solidFill>
                <a:schemeClr val="dk1"/>
              </a:solidFill>
              <a:prstDash val="solid"/>
              <a:miter lim="8000"/>
              <a:headEnd len="sm" w="sm" type="none"/>
              <a:tailEnd len="sm" w="sm" type="none"/>
            </a:ln>
          </p:spPr>
        </p:cxnSp>
      </p:grpSp>
      <p:sp>
        <p:nvSpPr>
          <p:cNvPr id="3808" name="Google Shape;3808;p148"/>
          <p:cNvSpPr txBox="1"/>
          <p:nvPr/>
        </p:nvSpPr>
        <p:spPr>
          <a:xfrm>
            <a:off x="1066800" y="1524000"/>
            <a:ext cx="7543800" cy="609600"/>
          </a:xfrm>
          <a:prstGeom prst="rect">
            <a:avLst/>
          </a:prstGeom>
          <a:no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Arial"/>
              <a:buNone/>
            </a:pPr>
            <a:r>
              <a:rPr b="1" i="0" lang="en-US" sz="1800" u="none" cap="none" strike="noStrike">
                <a:solidFill>
                  <a:srgbClr val="0000CC"/>
                </a:solidFill>
                <a:latin typeface="Arial"/>
                <a:ea typeface="Arial"/>
                <a:cs typeface="Arial"/>
                <a:sym typeface="Arial"/>
              </a:rPr>
              <a:t>مزيداً من الأمثلة</a:t>
            </a:r>
            <a:r>
              <a:rPr b="0" i="0" lang="en-US" sz="1800" u="none" cap="none" strike="noStrike">
                <a:solidFill>
                  <a:srgbClr val="0000CC"/>
                </a:solidFill>
                <a:latin typeface="Arial"/>
                <a:ea typeface="Arial"/>
                <a:cs typeface="Arial"/>
                <a:sym typeface="Arial"/>
              </a:rPr>
              <a:t>    </a:t>
            </a:r>
            <a:r>
              <a:rPr b="1" i="0" lang="en-US" sz="1800" u="none" cap="none" strike="noStrike">
                <a:solidFill>
                  <a:srgbClr val="0000CC"/>
                </a:solidFill>
                <a:latin typeface="Arial"/>
                <a:ea typeface="Arial"/>
                <a:cs typeface="Arial"/>
                <a:sym typeface="Arial"/>
              </a:rPr>
              <a:t>More Examples</a:t>
            </a:r>
            <a:r>
              <a:rPr b="0" i="0" lang="en-US" sz="1200" u="none" cap="none" strike="noStrike">
                <a:solidFill>
                  <a:srgbClr val="FFFF00"/>
                </a:solidFill>
                <a:latin typeface="Arial"/>
                <a:ea typeface="Arial"/>
                <a:cs typeface="Arial"/>
                <a:sym typeface="Arial"/>
              </a:rPr>
              <a:t> </a:t>
            </a:r>
            <a:endParaRPr/>
          </a:p>
        </p:txBody>
      </p:sp>
      <p:sp>
        <p:nvSpPr>
          <p:cNvPr id="3809" name="Google Shape;3809;p14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13" name="Shape 3813"/>
        <p:cNvGrpSpPr/>
        <p:nvPr/>
      </p:nvGrpSpPr>
      <p:grpSpPr>
        <a:xfrm>
          <a:off x="0" y="0"/>
          <a:ext cx="0" cy="0"/>
          <a:chOff x="0" y="0"/>
          <a:chExt cx="0" cy="0"/>
        </a:xfrm>
      </p:grpSpPr>
      <p:sp>
        <p:nvSpPr>
          <p:cNvPr id="3814" name="Google Shape;3814;p14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815" name="Google Shape;3815;p149"/>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Question-Tags</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 الأسئلة المذيلة</a:t>
            </a:r>
            <a:endParaRPr/>
          </a:p>
        </p:txBody>
      </p:sp>
      <p:sp>
        <p:nvSpPr>
          <p:cNvPr id="3816" name="Google Shape;3816;p149"/>
          <p:cNvSpPr txBox="1"/>
          <p:nvPr>
            <p:ph idx="1" type="body"/>
          </p:nvPr>
        </p:nvSpPr>
        <p:spPr>
          <a:xfrm>
            <a:off x="1600200" y="1752600"/>
            <a:ext cx="6589712" cy="3544887"/>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1" i="0" lang="en-US" sz="2400" u="none" cap="none" strike="noStrike">
                <a:solidFill>
                  <a:schemeClr val="dk1"/>
                </a:solidFill>
                <a:latin typeface="Verdana"/>
                <a:ea typeface="Verdana"/>
                <a:cs typeface="Verdana"/>
                <a:sym typeface="Verdana"/>
              </a:rPr>
              <a:t>هذا النوع من الأسئلة يطلق عليها الأسئلة المذيلة وهي تعادل ”أليس كذلك؟“ باللغة العربية.  وهو عبارة عن سؤال مختصر يتبع جملة خبرية تسبقه وهذا السؤال عادة ما يخالف هذه الجملة من حيث الإثبات أو  ألنفي.  فإذا كانت الجملة التي تسبقه مثبتة يكون هذا السؤال في النفي و إذا كانت منفية يكون السؤال مثبتاً.</a:t>
            </a:r>
            <a:endParaRPr/>
          </a:p>
          <a:p>
            <a:pPr indent="-342900" lvl="0" marL="342900" marR="0" rtl="1" algn="ctr">
              <a:lnSpc>
                <a:spcPct val="100000"/>
              </a:lnSpc>
              <a:spcBef>
                <a:spcPts val="480"/>
              </a:spcBef>
              <a:spcAft>
                <a:spcPts val="0"/>
              </a:spcAft>
              <a:buClr>
                <a:schemeClr val="dk2"/>
              </a:buClr>
              <a:buFont typeface="Verdana"/>
              <a:buNone/>
            </a:pPr>
            <a:r>
              <a:rPr b="1" i="0" lang="en-US" sz="2400" u="none" cap="none" strike="noStrike">
                <a:solidFill>
                  <a:schemeClr val="dk1"/>
                </a:solidFill>
                <a:latin typeface="Verdana"/>
                <a:ea typeface="Verdana"/>
                <a:cs typeface="Verdana"/>
                <a:sym typeface="Verdana"/>
              </a:rPr>
              <a:t>* أما جواب هذا السؤال فيتبع الجملة من حيث الإثبات أو النفي أي يخالف السؤال.</a:t>
            </a:r>
            <a:endParaRPr/>
          </a:p>
          <a:p>
            <a:pPr indent="-342900" lvl="0" marL="342900" marR="0" rtl="1" algn="ctr">
              <a:lnSpc>
                <a:spcPct val="100000"/>
              </a:lnSpc>
              <a:spcBef>
                <a:spcPts val="480"/>
              </a:spcBef>
              <a:spcAft>
                <a:spcPts val="0"/>
              </a:spcAft>
              <a:buClr>
                <a:schemeClr val="dk2"/>
              </a:buClr>
              <a:buFont typeface="Verdana"/>
              <a:buNone/>
            </a:pPr>
            <a:r>
              <a:rPr b="1" i="0" lang="en-US" sz="2400" u="none" cap="none" strike="noStrike">
                <a:solidFill>
                  <a:schemeClr val="dk1"/>
                </a:solidFill>
                <a:latin typeface="Verdana"/>
                <a:ea typeface="Verdana"/>
                <a:cs typeface="Verdana"/>
                <a:sym typeface="Verdana"/>
              </a:rPr>
              <a:t>* هذا النوع من الأسئلة متداول كثيراً عند التحدث باللغة الإنجليزية إلا أنه يقل استخدامه في الإنجليزية المكتوبة. </a:t>
            </a:r>
            <a:endParaRPr/>
          </a:p>
          <a:p>
            <a:pPr indent="-236220" lvl="0" marL="342900" marR="0" rtl="1" algn="r">
              <a:lnSpc>
                <a:spcPct val="100000"/>
              </a:lnSpc>
              <a:spcBef>
                <a:spcPts val="480"/>
              </a:spcBef>
              <a:spcAft>
                <a:spcPts val="0"/>
              </a:spcAft>
              <a:buClr>
                <a:schemeClr val="dk2"/>
              </a:buClr>
              <a:buSzPts val="1680"/>
              <a:buFont typeface="Verdana"/>
              <a:buNone/>
            </a:pPr>
            <a:r>
              <a:t/>
            </a:r>
            <a:endParaRPr b="1" i="0" sz="24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3817" name="Google Shape;3817;p14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818" name="Google Shape;3818;p149"/>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819" name="Google Shape;3819;p14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3" name="Shape 3823"/>
        <p:cNvGrpSpPr/>
        <p:nvPr/>
      </p:nvGrpSpPr>
      <p:grpSpPr>
        <a:xfrm>
          <a:off x="0" y="0"/>
          <a:ext cx="0" cy="0"/>
          <a:chOff x="0" y="0"/>
          <a:chExt cx="0" cy="0"/>
        </a:xfrm>
      </p:grpSpPr>
      <p:sp>
        <p:nvSpPr>
          <p:cNvPr id="3824" name="Google Shape;3824;p15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825" name="Google Shape;3825;p150"/>
          <p:cNvSpPr txBox="1"/>
          <p:nvPr>
            <p:ph idx="1" type="body"/>
          </p:nvPr>
        </p:nvSpPr>
        <p:spPr>
          <a:xfrm>
            <a:off x="2057400" y="2286000"/>
            <a:ext cx="6589712" cy="3119437"/>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انظر هذا السؤال و الإجابة عليه:</a:t>
            </a:r>
            <a:endParaRPr/>
          </a:p>
          <a:p>
            <a:pPr indent="-342900" lvl="0" marL="342900" marR="0" rtl="1" algn="ctr">
              <a:lnSpc>
                <a:spcPct val="8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 </a:t>
            </a:r>
            <a:r>
              <a:rPr b="1" i="0" lang="en-US" sz="1900" u="none" cap="none" strike="noStrike">
                <a:solidFill>
                  <a:srgbClr val="CC3300"/>
                </a:solidFill>
                <a:latin typeface="Verdana"/>
                <a:ea typeface="Verdana"/>
                <a:cs typeface="Verdana"/>
                <a:sym typeface="Verdana"/>
              </a:rPr>
              <a:t>There’s a supermarket near here, isn’t there?</a:t>
            </a:r>
            <a:endParaRPr/>
          </a:p>
          <a:p>
            <a:pPr indent="-342900" lvl="0" marL="342900" marR="0" rtl="1" algn="ctr">
              <a:lnSpc>
                <a:spcPct val="80000"/>
              </a:lnSpc>
              <a:spcBef>
                <a:spcPts val="320"/>
              </a:spcBef>
              <a:spcAft>
                <a:spcPts val="0"/>
              </a:spcAft>
              <a:buClr>
                <a:schemeClr val="dk2"/>
              </a:buClr>
              <a:buFont typeface="Verdana"/>
              <a:buNone/>
            </a:pPr>
            <a:r>
              <a:rPr b="1" i="0" lang="en-US" sz="1600" u="none" cap="none" strike="noStrike">
                <a:solidFill>
                  <a:srgbClr val="0000CC"/>
                </a:solidFill>
                <a:latin typeface="Verdana"/>
                <a:ea typeface="Verdana"/>
                <a:cs typeface="Verdana"/>
                <a:sym typeface="Verdana"/>
              </a:rPr>
              <a:t>   Yes , there is.</a:t>
            </a:r>
            <a:endParaRPr b="0" i="0" sz="1600" u="none" cap="none" strike="noStrike">
              <a:solidFill>
                <a:srgbClr val="0000CC"/>
              </a:solidFill>
              <a:latin typeface="Verdana"/>
              <a:ea typeface="Verdana"/>
              <a:cs typeface="Verdana"/>
              <a:sym typeface="Verdana"/>
            </a:endParaRPr>
          </a:p>
          <a:p>
            <a:pPr indent="-342900" lvl="0" marL="342900" marR="0" rtl="1" algn="r">
              <a:lnSpc>
                <a:spcPct val="8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*الجملة التي تقدمت هذا السؤال جملة مثبتة لذا جاء السؤال عليها (التذييل) منفياً.  أما الجواب فيكون</a:t>
            </a:r>
            <a:r>
              <a:rPr b="1" i="0" lang="en-US" sz="1600" u="none" cap="none" strike="noStrike">
                <a:solidFill>
                  <a:schemeClr val="dk1"/>
                </a:solidFill>
                <a:latin typeface="Verdana"/>
                <a:ea typeface="Verdana"/>
                <a:cs typeface="Verdana"/>
                <a:sym typeface="Verdana"/>
              </a:rPr>
              <a:t> بالإثبات              .</a:t>
            </a:r>
            <a:endParaRPr/>
          </a:p>
          <a:p>
            <a:pPr indent="-342900" lvl="0" marL="342900" marR="0" rtl="1" algn="r">
              <a:lnSpc>
                <a:spcPct val="80000"/>
              </a:lnSpc>
              <a:spcBef>
                <a:spcPts val="32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 ولكي نكون سؤالاً من هذا النوع نقدم الفعل المساعد ثم نضع </a:t>
            </a:r>
            <a:r>
              <a:rPr b="1" i="0" lang="en-US" sz="1600" u="none" cap="none" strike="noStrike">
                <a:solidFill>
                  <a:srgbClr val="0000CC"/>
                </a:solidFill>
                <a:latin typeface="Verdana"/>
                <a:ea typeface="Verdana"/>
                <a:cs typeface="Verdana"/>
                <a:sym typeface="Verdana"/>
              </a:rPr>
              <a:t>        </a:t>
            </a:r>
            <a:r>
              <a:rPr b="1" i="0" lang="en-US" sz="1600" u="none" cap="none" strike="noStrike">
                <a:solidFill>
                  <a:schemeClr val="dk1"/>
                </a:solidFill>
                <a:latin typeface="Verdana"/>
                <a:ea typeface="Verdana"/>
                <a:cs typeface="Verdana"/>
                <a:sym typeface="Verdana"/>
              </a:rPr>
              <a:t>    بعده وذلك للنفي.</a:t>
            </a:r>
            <a:endParaRPr/>
          </a:p>
          <a:p>
            <a:pPr indent="-271780" lvl="0" marL="342900" marR="0" rtl="1" algn="r">
              <a:lnSpc>
                <a:spcPct val="100000"/>
              </a:lnSpc>
              <a:spcBef>
                <a:spcPts val="320"/>
              </a:spcBef>
              <a:spcAft>
                <a:spcPts val="0"/>
              </a:spcAft>
              <a:buClr>
                <a:schemeClr val="dk2"/>
              </a:buClr>
              <a:buSzPts val="1120"/>
              <a:buFont typeface="Verdana"/>
              <a:buNone/>
            </a:pPr>
            <a:r>
              <a:t/>
            </a:r>
            <a:endParaRPr b="1" i="0" sz="1600" u="none" cap="none" strike="noStrike">
              <a:solidFill>
                <a:schemeClr val="dk1"/>
              </a:solidFill>
              <a:latin typeface="Verdana"/>
              <a:ea typeface="Verdana"/>
              <a:cs typeface="Verdana"/>
              <a:sym typeface="Verdana"/>
            </a:endParaRPr>
          </a:p>
          <a:p>
            <a:pPr indent="-342900" lvl="0" marL="342900" marR="0" rtl="1" algn="r">
              <a:lnSpc>
                <a:spcPct val="80000"/>
              </a:lnSpc>
              <a:spcBef>
                <a:spcPts val="32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و الآن انظر المثال التالي:</a:t>
            </a:r>
            <a:endParaRPr/>
          </a:p>
          <a:p>
            <a:pPr indent="-342900" lvl="0" marL="342900" marR="0" rtl="1" algn="ctr">
              <a:lnSpc>
                <a:spcPct val="8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 </a:t>
            </a:r>
            <a:r>
              <a:rPr b="0" i="0" lang="en-US" sz="1900" u="none" cap="none" strike="noStrike">
                <a:solidFill>
                  <a:srgbClr val="CC3300"/>
                </a:solidFill>
                <a:latin typeface="Verdana"/>
                <a:ea typeface="Verdana"/>
                <a:cs typeface="Verdana"/>
                <a:sym typeface="Verdana"/>
              </a:rPr>
              <a:t>You come from the United States, don’t you?</a:t>
            </a:r>
            <a:endParaRPr/>
          </a:p>
          <a:p>
            <a:pPr indent="-342900" lvl="0" marL="342900" marR="0" rtl="1" algn="ctr">
              <a:lnSpc>
                <a:spcPct val="80000"/>
              </a:lnSpc>
              <a:spcBef>
                <a:spcPts val="320"/>
              </a:spcBef>
              <a:spcAft>
                <a:spcPts val="0"/>
              </a:spcAft>
              <a:buClr>
                <a:schemeClr val="dk2"/>
              </a:buClr>
              <a:buFont typeface="Verdana"/>
              <a:buNone/>
            </a:pPr>
            <a:r>
              <a:rPr b="1" i="0" lang="en-US" sz="1600" u="none" cap="none" strike="noStrike">
                <a:solidFill>
                  <a:srgbClr val="FFFF00"/>
                </a:solidFill>
                <a:latin typeface="Verdana"/>
                <a:ea typeface="Verdana"/>
                <a:cs typeface="Verdana"/>
                <a:sym typeface="Verdana"/>
              </a:rPr>
              <a:t>   </a:t>
            </a:r>
            <a:r>
              <a:rPr b="1" i="0" lang="en-US" sz="1600" u="none" cap="none" strike="noStrike">
                <a:solidFill>
                  <a:srgbClr val="0000CC"/>
                </a:solidFill>
                <a:latin typeface="Verdana"/>
                <a:ea typeface="Verdana"/>
                <a:cs typeface="Verdana"/>
                <a:sym typeface="Verdana"/>
              </a:rPr>
              <a:t>Yes, I do</a:t>
            </a:r>
            <a:r>
              <a:rPr b="0" i="0" lang="en-US" sz="1600" u="none" cap="none" strike="noStrike">
                <a:solidFill>
                  <a:srgbClr val="0000CC"/>
                </a:solidFill>
                <a:latin typeface="Verdana"/>
                <a:ea typeface="Verdana"/>
                <a:cs typeface="Verdana"/>
                <a:sym typeface="Verdana"/>
              </a:rPr>
              <a:t>.</a:t>
            </a:r>
            <a:endParaRPr/>
          </a:p>
          <a:p>
            <a:pPr indent="-342900" lvl="0" marL="342900" marR="0" rtl="1" algn="r">
              <a:lnSpc>
                <a:spcPct val="80000"/>
              </a:lnSpc>
              <a:spcBef>
                <a:spcPts val="32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*في هذا المثال تم تذييل السؤال باستخدام            وذلك لعدم وجود فعل مساعد.</a:t>
            </a:r>
            <a:endParaRPr/>
          </a:p>
        </p:txBody>
      </p:sp>
      <p:sp>
        <p:nvSpPr>
          <p:cNvPr id="3826" name="Google Shape;3826;p150"/>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3827" name="Google Shape;3827;p150"/>
          <p:cNvGrpSpPr/>
          <p:nvPr/>
        </p:nvGrpSpPr>
        <p:grpSpPr>
          <a:xfrm>
            <a:off x="3657600" y="6248400"/>
            <a:ext cx="2514600" cy="381000"/>
            <a:chOff x="3657600" y="6248400"/>
            <a:chExt cx="2514600" cy="381000"/>
          </a:xfrm>
        </p:grpSpPr>
        <p:sp>
          <p:nvSpPr>
            <p:cNvPr id="3828" name="Google Shape;3828;p15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829" name="Google Shape;3829;p150"/>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830" name="Google Shape;3830;p150"/>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3831" name="Google Shape;3831;p150"/>
          <p:cNvSpPr txBox="1"/>
          <p:nvPr/>
        </p:nvSpPr>
        <p:spPr>
          <a:xfrm>
            <a:off x="5410200" y="4876800"/>
            <a:ext cx="300037" cy="244475"/>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1" i="0" lang="en-US" sz="1600" u="none" cap="none" strike="noStrike">
                <a:solidFill>
                  <a:srgbClr val="FFFF00"/>
                </a:solidFill>
                <a:latin typeface="Tahoma"/>
                <a:ea typeface="Tahoma"/>
                <a:cs typeface="Tahoma"/>
                <a:sym typeface="Tahoma"/>
              </a:rPr>
              <a:t>do</a:t>
            </a:r>
            <a:endParaRPr/>
          </a:p>
        </p:txBody>
      </p:sp>
      <p:sp>
        <p:nvSpPr>
          <p:cNvPr id="3832" name="Google Shape;3832;p150"/>
          <p:cNvSpPr txBox="1"/>
          <p:nvPr/>
        </p:nvSpPr>
        <p:spPr>
          <a:xfrm>
            <a:off x="5867400" y="3352800"/>
            <a:ext cx="407987" cy="244475"/>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1" i="0" lang="en-US" sz="1600" u="none" cap="none" strike="noStrike">
                <a:solidFill>
                  <a:srgbClr val="FFFF00"/>
                </a:solidFill>
                <a:latin typeface="Tahoma"/>
                <a:ea typeface="Tahoma"/>
                <a:cs typeface="Tahoma"/>
                <a:sym typeface="Tahoma"/>
              </a:rPr>
              <a:t>Yes</a:t>
            </a:r>
            <a:endParaRPr/>
          </a:p>
        </p:txBody>
      </p:sp>
      <p:sp>
        <p:nvSpPr>
          <p:cNvPr id="3833" name="Google Shape;3833;p150"/>
          <p:cNvSpPr txBox="1"/>
          <p:nvPr/>
        </p:nvSpPr>
        <p:spPr>
          <a:xfrm>
            <a:off x="4114800" y="3581400"/>
            <a:ext cx="385762" cy="244475"/>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1" i="0" lang="en-US" sz="1600" u="none" cap="none" strike="noStrike">
                <a:solidFill>
                  <a:srgbClr val="FFFF00"/>
                </a:solidFill>
                <a:latin typeface="Tahoma"/>
                <a:ea typeface="Tahoma"/>
                <a:cs typeface="Tahoma"/>
                <a:sym typeface="Tahoma"/>
              </a:rPr>
              <a:t>not</a:t>
            </a:r>
            <a:endParaRPr/>
          </a:p>
        </p:txBody>
      </p:sp>
      <p:sp>
        <p:nvSpPr>
          <p:cNvPr id="3834" name="Google Shape;3834;p150"/>
          <p:cNvSpPr/>
          <p:nvPr/>
        </p:nvSpPr>
        <p:spPr>
          <a:xfrm>
            <a:off x="2514600" y="1524000"/>
            <a:ext cx="5105400" cy="6096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Questions that we expect the answer “Yes”</a:t>
            </a:r>
            <a:endParaRPr/>
          </a:p>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أسئلة نتوقع الإجابة عليها بـ“نعم“</a:t>
            </a:r>
            <a:endParaRPr/>
          </a:p>
        </p:txBody>
      </p:sp>
      <p:sp>
        <p:nvSpPr>
          <p:cNvPr id="3835" name="Google Shape;3835;p150"/>
          <p:cNvSpPr txBox="1"/>
          <p:nvPr>
            <p:ph type="title"/>
          </p:nvPr>
        </p:nvSpPr>
        <p:spPr>
          <a:xfrm>
            <a:off x="1370012" y="301625"/>
            <a:ext cx="7313612" cy="1143000"/>
          </a:xfrm>
          <a:prstGeom prst="rect">
            <a:avLst/>
          </a:prstGeom>
          <a:no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Question-Tags</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 الأسئلة المذيلة</a:t>
            </a:r>
            <a:endParaRPr/>
          </a:p>
        </p:txBody>
      </p:sp>
      <p:sp>
        <p:nvSpPr>
          <p:cNvPr id="3836" name="Google Shape;3836;p15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40" name="Shape 3840"/>
        <p:cNvGrpSpPr/>
        <p:nvPr/>
      </p:nvGrpSpPr>
      <p:grpSpPr>
        <a:xfrm>
          <a:off x="0" y="0"/>
          <a:ext cx="0" cy="0"/>
          <a:chOff x="0" y="0"/>
          <a:chExt cx="0" cy="0"/>
        </a:xfrm>
      </p:grpSpPr>
      <p:sp>
        <p:nvSpPr>
          <p:cNvPr id="3841" name="Google Shape;3841;p15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842" name="Google Shape;3842;p151"/>
          <p:cNvSpPr txBox="1"/>
          <p:nvPr>
            <p:ph idx="1" type="body"/>
          </p:nvPr>
        </p:nvSpPr>
        <p:spPr>
          <a:xfrm>
            <a:off x="2090737" y="2819400"/>
            <a:ext cx="6589712" cy="3119437"/>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90000"/>
              </a:lnSpc>
              <a:spcBef>
                <a:spcPts val="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1) </a:t>
            </a:r>
            <a:r>
              <a:rPr b="1" i="0" lang="en-US" sz="1800" u="none" cap="none" strike="noStrike">
                <a:solidFill>
                  <a:srgbClr val="CC3300"/>
                </a:solidFill>
                <a:latin typeface="Verdana"/>
                <a:ea typeface="Verdana"/>
                <a:cs typeface="Verdana"/>
                <a:sym typeface="Verdana"/>
              </a:rPr>
              <a:t>You don’t come from Saudi Arabia, do you?</a:t>
            </a:r>
            <a:endParaRPr/>
          </a:p>
          <a:p>
            <a:pPr indent="-342900" lvl="0" marL="342900" marR="0" rtl="1" algn="ctr">
              <a:lnSpc>
                <a:spcPct val="90000"/>
              </a:lnSpc>
              <a:spcBef>
                <a:spcPts val="360"/>
              </a:spcBef>
              <a:spcAft>
                <a:spcPts val="0"/>
              </a:spcAft>
              <a:buClr>
                <a:schemeClr val="dk2"/>
              </a:buClr>
              <a:buFont typeface="Verdana"/>
              <a:buNone/>
            </a:pPr>
            <a:r>
              <a:rPr b="1" i="0" lang="en-US" sz="1800" u="none" cap="none" strike="noStrike">
                <a:solidFill>
                  <a:srgbClr val="FFFF00"/>
                </a:solidFill>
                <a:latin typeface="Verdana"/>
                <a:ea typeface="Verdana"/>
                <a:cs typeface="Verdana"/>
                <a:sym typeface="Verdana"/>
              </a:rPr>
              <a:t>    </a:t>
            </a:r>
            <a:r>
              <a:rPr b="1" i="0" lang="en-US" sz="1800" u="none" cap="none" strike="noStrike">
                <a:solidFill>
                  <a:srgbClr val="0000CC"/>
                </a:solidFill>
                <a:latin typeface="Verdana"/>
                <a:ea typeface="Verdana"/>
                <a:cs typeface="Verdana"/>
                <a:sym typeface="Verdana"/>
              </a:rPr>
              <a:t>No, I don’t</a:t>
            </a:r>
            <a:r>
              <a:rPr b="1" i="0" lang="en-US" sz="1800" u="none" cap="none" strike="noStrike">
                <a:solidFill>
                  <a:srgbClr val="FFFF00"/>
                </a:solidFill>
                <a:latin typeface="Verdana"/>
                <a:ea typeface="Verdana"/>
                <a:cs typeface="Verdana"/>
                <a:sym typeface="Verdana"/>
              </a:rPr>
              <a:t>.</a:t>
            </a:r>
            <a:endParaRPr/>
          </a:p>
          <a:p>
            <a:pPr indent="-342900" lvl="0" marL="342900" marR="0" rtl="1" algn="ctr">
              <a:lnSpc>
                <a:spcPct val="9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2) </a:t>
            </a:r>
            <a:r>
              <a:rPr b="1" i="0" lang="en-US" sz="1800" u="none" cap="none" strike="noStrike">
                <a:solidFill>
                  <a:srgbClr val="CC3300"/>
                </a:solidFill>
                <a:latin typeface="Verdana"/>
                <a:ea typeface="Verdana"/>
                <a:cs typeface="Verdana"/>
                <a:sym typeface="Verdana"/>
              </a:rPr>
              <a:t>It doesn’t take long time by car, does it?</a:t>
            </a:r>
            <a:endParaRPr/>
          </a:p>
          <a:p>
            <a:pPr indent="-342900" lvl="0" marL="342900" marR="0" rtl="1" algn="ctr">
              <a:lnSpc>
                <a:spcPct val="90000"/>
              </a:lnSpc>
              <a:spcBef>
                <a:spcPts val="360"/>
              </a:spcBef>
              <a:spcAft>
                <a:spcPts val="0"/>
              </a:spcAft>
              <a:buClr>
                <a:schemeClr val="dk2"/>
              </a:buClr>
              <a:buFont typeface="Verdana"/>
              <a:buNone/>
            </a:pPr>
            <a:r>
              <a:rPr b="1" i="0" lang="en-US" sz="1800" u="none" cap="none" strike="noStrike">
                <a:solidFill>
                  <a:srgbClr val="FFFF00"/>
                </a:solidFill>
                <a:latin typeface="Verdana"/>
                <a:ea typeface="Verdana"/>
                <a:cs typeface="Verdana"/>
                <a:sym typeface="Verdana"/>
              </a:rPr>
              <a:t>    </a:t>
            </a:r>
            <a:r>
              <a:rPr b="1" i="0" lang="en-US" sz="1800" u="none" cap="none" strike="noStrike">
                <a:solidFill>
                  <a:srgbClr val="0000CC"/>
                </a:solidFill>
                <a:latin typeface="Verdana"/>
                <a:ea typeface="Verdana"/>
                <a:cs typeface="Verdana"/>
                <a:sym typeface="Verdana"/>
              </a:rPr>
              <a:t>No, it doesn’t</a:t>
            </a:r>
            <a:r>
              <a:rPr b="1" i="0" lang="en-US" sz="1800" u="none" cap="none" strike="noStrike">
                <a:solidFill>
                  <a:srgbClr val="FFFF00"/>
                </a:solidFill>
                <a:latin typeface="Verdana"/>
                <a:ea typeface="Verdana"/>
                <a:cs typeface="Verdana"/>
                <a:sym typeface="Verdana"/>
              </a:rPr>
              <a:t>.</a:t>
            </a:r>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rgbClr val="FFFF00"/>
              </a:solidFill>
              <a:latin typeface="Verdana"/>
              <a:ea typeface="Verdana"/>
              <a:cs typeface="Verdana"/>
              <a:sym typeface="Verdana"/>
            </a:endParaRPr>
          </a:p>
          <a:p>
            <a:pPr indent="-342900" lvl="0" marL="342900" marR="0" rtl="1" algn="r">
              <a:lnSpc>
                <a:spcPct val="90000"/>
              </a:lnSpc>
              <a:spcBef>
                <a:spcPts val="300"/>
              </a:spcBef>
              <a:spcAft>
                <a:spcPts val="0"/>
              </a:spcAft>
              <a:buClr>
                <a:schemeClr val="dk2"/>
              </a:buClr>
              <a:buFont typeface="Verdana"/>
              <a:buNone/>
            </a:pPr>
            <a:r>
              <a:rPr b="0" i="0" lang="en-US" sz="1500" u="none" cap="none" strike="noStrike">
                <a:solidFill>
                  <a:schemeClr val="dk1"/>
                </a:solidFill>
                <a:latin typeface="Verdana"/>
                <a:ea typeface="Verdana"/>
                <a:cs typeface="Verdana"/>
                <a:sym typeface="Verdana"/>
              </a:rPr>
              <a:t>*</a:t>
            </a:r>
            <a:r>
              <a:rPr b="1" i="0" lang="en-US" sz="1500" u="none" cap="none" strike="noStrike">
                <a:solidFill>
                  <a:schemeClr val="dk1"/>
                </a:solidFill>
                <a:latin typeface="Verdana"/>
                <a:ea typeface="Verdana"/>
                <a:cs typeface="Verdana"/>
                <a:sym typeface="Verdana"/>
              </a:rPr>
              <a:t>لاحظ هنا أن السؤال في زمن المضارع البسيط لذا استخدمنا                        كفعل مساعد.</a:t>
            </a:r>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chemeClr val="dk1"/>
              </a:solidFill>
              <a:latin typeface="Verdana"/>
              <a:ea typeface="Verdana"/>
              <a:cs typeface="Verdana"/>
              <a:sym typeface="Verdana"/>
            </a:endParaRPr>
          </a:p>
          <a:p>
            <a:pPr indent="-342900" lvl="0" marL="342900" marR="0" rtl="1" algn="ctr">
              <a:lnSpc>
                <a:spcPct val="9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3) </a:t>
            </a:r>
            <a:r>
              <a:rPr b="1" i="0" lang="en-US" sz="1800" u="none" cap="none" strike="noStrike">
                <a:solidFill>
                  <a:srgbClr val="CC3300"/>
                </a:solidFill>
                <a:latin typeface="Verdana"/>
                <a:ea typeface="Verdana"/>
                <a:cs typeface="Verdana"/>
                <a:sym typeface="Verdana"/>
              </a:rPr>
              <a:t>You didn’t travel last year, did you?</a:t>
            </a:r>
            <a:endParaRPr/>
          </a:p>
          <a:p>
            <a:pPr indent="-342900" lvl="0" marL="342900" marR="0" rtl="1" algn="ctr">
              <a:lnSpc>
                <a:spcPct val="90000"/>
              </a:lnSpc>
              <a:spcBef>
                <a:spcPts val="360"/>
              </a:spcBef>
              <a:spcAft>
                <a:spcPts val="0"/>
              </a:spcAft>
              <a:buClr>
                <a:schemeClr val="dk2"/>
              </a:buClr>
              <a:buFont typeface="Verdana"/>
              <a:buNone/>
            </a:pPr>
            <a:r>
              <a:rPr b="1" i="0" lang="en-US" sz="1800" u="none" cap="none" strike="noStrike">
                <a:solidFill>
                  <a:srgbClr val="FFFF00"/>
                </a:solidFill>
                <a:latin typeface="Verdana"/>
                <a:ea typeface="Verdana"/>
                <a:cs typeface="Verdana"/>
                <a:sym typeface="Verdana"/>
              </a:rPr>
              <a:t>    </a:t>
            </a:r>
            <a:r>
              <a:rPr b="1" i="0" lang="en-US" sz="1800" u="none" cap="none" strike="noStrike">
                <a:solidFill>
                  <a:srgbClr val="0000CC"/>
                </a:solidFill>
                <a:latin typeface="Verdana"/>
                <a:ea typeface="Verdana"/>
                <a:cs typeface="Verdana"/>
                <a:sym typeface="Verdana"/>
              </a:rPr>
              <a:t>No, I didn’t</a:t>
            </a:r>
            <a:r>
              <a:rPr b="1" i="0" lang="en-US" sz="1800" u="none" cap="none" strike="noStrike">
                <a:solidFill>
                  <a:srgbClr val="FFFF00"/>
                </a:solidFill>
                <a:latin typeface="Verdana"/>
                <a:ea typeface="Verdana"/>
                <a:cs typeface="Verdana"/>
                <a:sym typeface="Verdana"/>
              </a:rPr>
              <a:t>.</a:t>
            </a:r>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rgbClr val="FFFF00"/>
              </a:solidFill>
              <a:latin typeface="Verdana"/>
              <a:ea typeface="Verdana"/>
              <a:cs typeface="Verdana"/>
              <a:sym typeface="Verdana"/>
            </a:endParaRPr>
          </a:p>
          <a:p>
            <a:pPr indent="-342900" lvl="0" marL="342900" marR="0" rtl="1" algn="r">
              <a:lnSpc>
                <a:spcPct val="90000"/>
              </a:lnSpc>
              <a:spcBef>
                <a:spcPts val="300"/>
              </a:spcBef>
              <a:spcAft>
                <a:spcPts val="0"/>
              </a:spcAft>
              <a:buClr>
                <a:schemeClr val="dk2"/>
              </a:buClr>
              <a:buFont typeface="Verdana"/>
              <a:buNone/>
            </a:pPr>
            <a:r>
              <a:rPr b="1" i="0" lang="en-US" sz="1500" u="none" cap="none" strike="noStrike">
                <a:solidFill>
                  <a:schemeClr val="dk1"/>
                </a:solidFill>
                <a:latin typeface="Verdana"/>
                <a:ea typeface="Verdana"/>
                <a:cs typeface="Verdana"/>
                <a:sym typeface="Verdana"/>
              </a:rPr>
              <a:t>*لاحظ هنا أن السؤال في زمن الماضي البسيط لذا استخدمنا                    كفعل مساعد.</a:t>
            </a:r>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3843" name="Google Shape;3843;p151"/>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844" name="Google Shape;3844;p15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845" name="Google Shape;3845;p151"/>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sp>
        <p:nvSpPr>
          <p:cNvPr id="3846" name="Google Shape;3846;p151"/>
          <p:cNvSpPr txBox="1"/>
          <p:nvPr/>
        </p:nvSpPr>
        <p:spPr>
          <a:xfrm>
            <a:off x="4343400" y="5638800"/>
            <a:ext cx="352425" cy="274637"/>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1800" u="none" cap="none" strike="noStrike">
                <a:solidFill>
                  <a:srgbClr val="FFFF00"/>
                </a:solidFill>
                <a:latin typeface="Tahoma"/>
                <a:ea typeface="Tahoma"/>
                <a:cs typeface="Tahoma"/>
                <a:sym typeface="Tahoma"/>
              </a:rPr>
              <a:t>did</a:t>
            </a:r>
            <a:endParaRPr/>
          </a:p>
        </p:txBody>
      </p:sp>
      <p:sp>
        <p:nvSpPr>
          <p:cNvPr id="3847" name="Google Shape;3847;p151"/>
          <p:cNvSpPr txBox="1"/>
          <p:nvPr/>
        </p:nvSpPr>
        <p:spPr>
          <a:xfrm>
            <a:off x="3810000" y="4267200"/>
            <a:ext cx="857250" cy="274637"/>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0" i="0" lang="en-US" sz="1800" u="none" cap="none" strike="noStrike">
                <a:solidFill>
                  <a:srgbClr val="FFFF00"/>
                </a:solidFill>
                <a:latin typeface="Tahoma"/>
                <a:ea typeface="Tahoma"/>
                <a:cs typeface="Tahoma"/>
                <a:sym typeface="Tahoma"/>
              </a:rPr>
              <a:t>do/does</a:t>
            </a:r>
            <a:endParaRPr/>
          </a:p>
        </p:txBody>
      </p:sp>
      <p:sp>
        <p:nvSpPr>
          <p:cNvPr id="3848" name="Google Shape;3848;p151"/>
          <p:cNvSpPr/>
          <p:nvPr/>
        </p:nvSpPr>
        <p:spPr>
          <a:xfrm>
            <a:off x="2514600" y="1600200"/>
            <a:ext cx="5105400" cy="6096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Questions that we expect the answer “No”</a:t>
            </a:r>
            <a:endParaRPr/>
          </a:p>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أسئلة نتوقع الإجابة عليها بـ“لا“</a:t>
            </a:r>
            <a:endParaRPr/>
          </a:p>
        </p:txBody>
      </p:sp>
      <p:sp>
        <p:nvSpPr>
          <p:cNvPr id="3849" name="Google Shape;3849;p151"/>
          <p:cNvSpPr txBox="1"/>
          <p:nvPr>
            <p:ph type="title"/>
          </p:nvPr>
        </p:nvSpPr>
        <p:spPr>
          <a:xfrm>
            <a:off x="1370012" y="301625"/>
            <a:ext cx="7313612" cy="1143000"/>
          </a:xfrm>
          <a:prstGeom prst="rect">
            <a:avLst/>
          </a:prstGeom>
          <a:no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Question-Tags</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 الأسئلة المذيلة</a:t>
            </a:r>
            <a:endParaRPr/>
          </a:p>
        </p:txBody>
      </p:sp>
      <p:sp>
        <p:nvSpPr>
          <p:cNvPr id="3850" name="Google Shape;3850;p15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54" name="Shape 3854"/>
        <p:cNvGrpSpPr/>
        <p:nvPr/>
      </p:nvGrpSpPr>
      <p:grpSpPr>
        <a:xfrm>
          <a:off x="0" y="0"/>
          <a:ext cx="0" cy="0"/>
          <a:chOff x="0" y="0"/>
          <a:chExt cx="0" cy="0"/>
        </a:xfrm>
      </p:grpSpPr>
      <p:sp>
        <p:nvSpPr>
          <p:cNvPr id="3855" name="Google Shape;3855;p15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856" name="Google Shape;3856;p152"/>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Conditional “if”</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”لو“ الشرطية</a:t>
            </a:r>
            <a:endParaRPr/>
          </a:p>
        </p:txBody>
      </p:sp>
      <p:sp>
        <p:nvSpPr>
          <p:cNvPr id="3857" name="Google Shape;3857;p152"/>
          <p:cNvSpPr txBox="1"/>
          <p:nvPr>
            <p:ph idx="1" type="body"/>
          </p:nvPr>
        </p:nvSpPr>
        <p:spPr>
          <a:xfrm>
            <a:off x="1143000" y="2743200"/>
            <a:ext cx="7504112" cy="18796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Font typeface="Verdana"/>
              <a:buNone/>
            </a:pPr>
            <a:r>
              <a:rPr b="1" i="0" lang="en-US" sz="1800" u="sng" cap="none" strike="noStrike">
                <a:solidFill>
                  <a:schemeClr val="dk1"/>
                </a:solidFill>
                <a:latin typeface="Verdana"/>
                <a:ea typeface="Verdana"/>
                <a:cs typeface="Verdana"/>
                <a:sym typeface="Verdana"/>
              </a:rPr>
              <a:t>هذا الحدث ممكن وقوعه.</a:t>
            </a:r>
            <a:endParaRPr b="1" i="0" sz="1800" u="sng" cap="none" strike="noStrike">
              <a:solidFill>
                <a:schemeClr val="dk1"/>
              </a:solidFill>
              <a:latin typeface="Verdana"/>
              <a:ea typeface="Verdana"/>
              <a:cs typeface="Verdana"/>
              <a:sym typeface="Verdana"/>
            </a:endParaRPr>
          </a:p>
          <a:p>
            <a:pPr indent="-342900" lvl="0" marL="342900" marR="0" rtl="1" algn="r">
              <a:lnSpc>
                <a:spcPct val="8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   If it </a:t>
            </a:r>
            <a:r>
              <a:rPr b="1" i="0" lang="en-US" sz="1800" u="none" cap="none" strike="noStrike">
                <a:solidFill>
                  <a:srgbClr val="CC3300"/>
                </a:solidFill>
                <a:latin typeface="Verdana"/>
                <a:ea typeface="Verdana"/>
                <a:cs typeface="Verdana"/>
                <a:sym typeface="Verdana"/>
              </a:rPr>
              <a:t>rains</a:t>
            </a:r>
            <a:r>
              <a:rPr b="1" i="0" lang="en-US" sz="1800" u="none" cap="none" strike="noStrike">
                <a:solidFill>
                  <a:schemeClr val="dk1"/>
                </a:solidFill>
                <a:latin typeface="Verdana"/>
                <a:ea typeface="Verdana"/>
                <a:cs typeface="Verdana"/>
                <a:sym typeface="Verdana"/>
              </a:rPr>
              <a:t> tomorrow, I </a:t>
            </a:r>
            <a:r>
              <a:rPr b="1" i="0" lang="en-US" sz="1800" u="none" cap="none" strike="noStrike">
                <a:solidFill>
                  <a:srgbClr val="0000CC"/>
                </a:solidFill>
                <a:latin typeface="Verdana"/>
                <a:ea typeface="Verdana"/>
                <a:cs typeface="Verdana"/>
                <a:sym typeface="Verdana"/>
              </a:rPr>
              <a:t>will stay</a:t>
            </a:r>
            <a:r>
              <a:rPr b="1" i="0" lang="en-US" sz="1800" u="none" cap="none" strike="noStrike">
                <a:solidFill>
                  <a:schemeClr val="dk1"/>
                </a:solidFill>
                <a:latin typeface="Verdana"/>
                <a:ea typeface="Verdana"/>
                <a:cs typeface="Verdana"/>
                <a:sym typeface="Verdana"/>
              </a:rPr>
              <a:t> at home. (إن تمطر غداً ، سأبقى في البيت)</a:t>
            </a:r>
            <a:endParaRPr/>
          </a:p>
          <a:p>
            <a:pPr indent="-262890" lvl="0" marL="342900" marR="0" rtl="1" algn="r">
              <a:lnSpc>
                <a:spcPct val="100000"/>
              </a:lnSpc>
              <a:spcBef>
                <a:spcPts val="360"/>
              </a:spcBef>
              <a:spcAft>
                <a:spcPts val="0"/>
              </a:spcAft>
              <a:buClr>
                <a:schemeClr val="dk2"/>
              </a:buClr>
              <a:buSzPts val="1260"/>
              <a:buFont typeface="Verdana"/>
              <a:buNone/>
            </a:pPr>
            <a:r>
              <a:t/>
            </a:r>
            <a:endParaRPr b="1" i="0" sz="1800" u="none" cap="none" strike="noStrike">
              <a:solidFill>
                <a:schemeClr val="dk1"/>
              </a:solidFill>
              <a:latin typeface="Verdana"/>
              <a:ea typeface="Verdana"/>
              <a:cs typeface="Verdana"/>
              <a:sym typeface="Verdana"/>
            </a:endParaRPr>
          </a:p>
          <a:p>
            <a:pPr indent="-307340" lvl="0" marL="342900" marR="0" rtl="1" algn="r">
              <a:lnSpc>
                <a:spcPct val="100000"/>
              </a:lnSpc>
              <a:spcBef>
                <a:spcPts val="160"/>
              </a:spcBef>
              <a:spcAft>
                <a:spcPts val="0"/>
              </a:spcAft>
              <a:buClr>
                <a:schemeClr val="dk2"/>
              </a:buClr>
              <a:buSzPts val="560"/>
              <a:buFont typeface="Verdana"/>
              <a:buNone/>
            </a:pPr>
            <a:r>
              <a:t/>
            </a:r>
            <a:endParaRPr b="0" i="0" sz="800" u="none" cap="none" strike="noStrike">
              <a:solidFill>
                <a:schemeClr val="dk1"/>
              </a:solidFill>
              <a:latin typeface="Verdana"/>
              <a:ea typeface="Verdana"/>
              <a:cs typeface="Verdana"/>
              <a:sym typeface="Verdana"/>
            </a:endParaRPr>
          </a:p>
          <a:p>
            <a:pPr indent="-307340" lvl="0" marL="342900" marR="0" rtl="1" algn="r">
              <a:lnSpc>
                <a:spcPct val="100000"/>
              </a:lnSpc>
              <a:spcBef>
                <a:spcPts val="160"/>
              </a:spcBef>
              <a:spcAft>
                <a:spcPts val="0"/>
              </a:spcAft>
              <a:buClr>
                <a:schemeClr val="dk2"/>
              </a:buClr>
              <a:buSzPts val="560"/>
              <a:buFont typeface="Verdana"/>
              <a:buNone/>
            </a:pPr>
            <a:r>
              <a:t/>
            </a:r>
            <a:endParaRPr b="0" i="0" sz="800" u="none" cap="none" strike="noStrike">
              <a:solidFill>
                <a:schemeClr val="dk1"/>
              </a:solidFill>
              <a:latin typeface="Verdana"/>
              <a:ea typeface="Verdana"/>
              <a:cs typeface="Verdana"/>
              <a:sym typeface="Verdana"/>
            </a:endParaRPr>
          </a:p>
          <a:p>
            <a:pPr indent="-342900" lvl="0" marL="342900" marR="0" rtl="1" algn="ctr">
              <a:lnSpc>
                <a:spcPct val="8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مثال:</a:t>
            </a:r>
            <a:endParaRPr/>
          </a:p>
          <a:p>
            <a:pPr indent="-262890" lvl="0" marL="342900" marR="0" rtl="1" algn="r">
              <a:lnSpc>
                <a:spcPct val="100000"/>
              </a:lnSpc>
              <a:spcBef>
                <a:spcPts val="360"/>
              </a:spcBef>
              <a:spcAft>
                <a:spcPts val="0"/>
              </a:spcAft>
              <a:buClr>
                <a:schemeClr val="dk2"/>
              </a:buClr>
              <a:buSzPts val="1260"/>
              <a:buFont typeface="Verdana"/>
              <a:buNone/>
            </a:pPr>
            <a:r>
              <a:t/>
            </a:r>
            <a:endParaRPr b="1" i="0" sz="1800" u="none" cap="none" strike="noStrike">
              <a:solidFill>
                <a:schemeClr val="dk1"/>
              </a:solidFill>
              <a:latin typeface="Verdana"/>
              <a:ea typeface="Verdana"/>
              <a:cs typeface="Verdana"/>
              <a:sym typeface="Verdana"/>
            </a:endParaRPr>
          </a:p>
          <a:p>
            <a:pPr indent="-342900" lvl="0" marL="342900" marR="0" rtl="1" algn="ctr">
              <a:lnSpc>
                <a:spcPct val="80000"/>
              </a:lnSpc>
              <a:spcBef>
                <a:spcPts val="48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If you </a:t>
            </a:r>
            <a:r>
              <a:rPr b="1" i="0" lang="en-US" sz="1800" u="none" cap="none" strike="noStrike">
                <a:solidFill>
                  <a:srgbClr val="CC3300"/>
                </a:solidFill>
                <a:latin typeface="Verdana"/>
                <a:ea typeface="Verdana"/>
                <a:cs typeface="Verdana"/>
                <a:sym typeface="Verdana"/>
              </a:rPr>
              <a:t>eat</a:t>
            </a:r>
            <a:r>
              <a:rPr b="1" i="0" lang="en-US" sz="1800" u="none" cap="none" strike="noStrike">
                <a:solidFill>
                  <a:schemeClr val="dk1"/>
                </a:solidFill>
                <a:latin typeface="Verdana"/>
                <a:ea typeface="Verdana"/>
                <a:cs typeface="Verdana"/>
                <a:sym typeface="Verdana"/>
              </a:rPr>
              <a:t> too much, you </a:t>
            </a:r>
            <a:r>
              <a:rPr b="1" i="0" lang="en-US" sz="1800" u="none" cap="none" strike="noStrike">
                <a:solidFill>
                  <a:srgbClr val="0000CC"/>
                </a:solidFill>
                <a:latin typeface="Verdana"/>
                <a:ea typeface="Verdana"/>
                <a:cs typeface="Verdana"/>
                <a:sym typeface="Verdana"/>
              </a:rPr>
              <a:t>will become</a:t>
            </a:r>
            <a:r>
              <a:rPr b="1" i="0" lang="en-US" sz="1800" u="none" cap="none" strike="noStrike">
                <a:solidFill>
                  <a:schemeClr val="dk1"/>
                </a:solidFill>
                <a:latin typeface="Verdana"/>
                <a:ea typeface="Verdana"/>
                <a:cs typeface="Verdana"/>
                <a:sym typeface="Verdana"/>
              </a:rPr>
              <a:t> fat</a:t>
            </a:r>
            <a:r>
              <a:rPr b="1" i="0" lang="en-US" sz="2400" u="none" cap="none" strike="noStrike">
                <a:solidFill>
                  <a:schemeClr val="dk1"/>
                </a:solidFill>
                <a:latin typeface="Verdana"/>
                <a:ea typeface="Verdana"/>
                <a:cs typeface="Verdana"/>
                <a:sym typeface="Verdana"/>
              </a:rPr>
              <a:t>.</a:t>
            </a:r>
            <a:r>
              <a:rPr b="0" i="0" lang="en-US" sz="2400" u="none" cap="none" strike="noStrike">
                <a:solidFill>
                  <a:schemeClr val="dk1"/>
                </a:solidFill>
                <a:latin typeface="Verdana"/>
                <a:ea typeface="Verdana"/>
                <a:cs typeface="Verdana"/>
                <a:sym typeface="Verdana"/>
              </a:rPr>
              <a:t> </a:t>
            </a:r>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3858" name="Google Shape;3858;p15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859" name="Google Shape;3859;p152"/>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grpSp>
        <p:nvGrpSpPr>
          <p:cNvPr id="3860" name="Google Shape;3860;p152"/>
          <p:cNvGrpSpPr/>
          <p:nvPr/>
        </p:nvGrpSpPr>
        <p:grpSpPr>
          <a:xfrm>
            <a:off x="1752600" y="2209800"/>
            <a:ext cx="6365875" cy="398462"/>
            <a:chOff x="1752600" y="1981200"/>
            <a:chExt cx="6365875" cy="398462"/>
          </a:xfrm>
        </p:grpSpPr>
        <p:grpSp>
          <p:nvGrpSpPr>
            <p:cNvPr id="3861" name="Google Shape;3861;p152"/>
            <p:cNvGrpSpPr/>
            <p:nvPr/>
          </p:nvGrpSpPr>
          <p:grpSpPr>
            <a:xfrm>
              <a:off x="1752600" y="1981200"/>
              <a:ext cx="6365875" cy="398462"/>
              <a:chOff x="1524000" y="1981200"/>
              <a:chExt cx="6365875" cy="398462"/>
            </a:xfrm>
          </p:grpSpPr>
          <p:sp>
            <p:nvSpPr>
              <p:cNvPr id="3862" name="Google Shape;3862;p152"/>
              <p:cNvSpPr txBox="1"/>
              <p:nvPr/>
            </p:nvSpPr>
            <p:spPr>
              <a:xfrm>
                <a:off x="2514600" y="1981200"/>
                <a:ext cx="5375275" cy="39687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if +   present مضارع              willتصريف أول +</a:t>
                </a:r>
                <a:r>
                  <a:rPr b="0" i="0" lang="en-US" sz="2000" u="none" cap="none" strike="noStrike">
                    <a:solidFill>
                      <a:srgbClr val="CC3300"/>
                    </a:solidFill>
                    <a:latin typeface="Tahoma"/>
                    <a:ea typeface="Tahoma"/>
                    <a:cs typeface="Tahoma"/>
                    <a:sym typeface="Tahoma"/>
                  </a:rPr>
                  <a:t> </a:t>
                </a:r>
                <a:endParaRPr/>
              </a:p>
            </p:txBody>
          </p:sp>
          <p:sp>
            <p:nvSpPr>
              <p:cNvPr id="3863" name="Google Shape;3863;p152"/>
              <p:cNvSpPr txBox="1"/>
              <p:nvPr/>
            </p:nvSpPr>
            <p:spPr>
              <a:xfrm>
                <a:off x="1524000" y="1982787"/>
                <a:ext cx="573087" cy="39687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Arial"/>
                    <a:ea typeface="Arial"/>
                    <a:cs typeface="Arial"/>
                    <a:sym typeface="Arial"/>
                  </a:rPr>
                  <a:t>1</a:t>
                </a:r>
                <a:r>
                  <a:rPr b="0" i="0" lang="en-US" sz="2000" u="none" cap="none" strike="noStrike">
                    <a:solidFill>
                      <a:srgbClr val="FFFF00"/>
                    </a:solidFill>
                    <a:latin typeface="Tahoma"/>
                    <a:ea typeface="Tahoma"/>
                    <a:cs typeface="Tahoma"/>
                    <a:sym typeface="Tahoma"/>
                  </a:rPr>
                  <a:t>) </a:t>
                </a:r>
                <a:endParaRPr/>
              </a:p>
            </p:txBody>
          </p:sp>
        </p:grpSp>
        <p:cxnSp>
          <p:nvCxnSpPr>
            <p:cNvPr id="3864" name="Google Shape;3864;p152"/>
            <p:cNvCxnSpPr/>
            <p:nvPr/>
          </p:nvCxnSpPr>
          <p:spPr>
            <a:xfrm>
              <a:off x="5181600" y="2209800"/>
              <a:ext cx="914400" cy="0"/>
            </a:xfrm>
            <a:prstGeom prst="straightConnector1">
              <a:avLst/>
            </a:prstGeom>
            <a:noFill/>
            <a:ln cap="rnd" cmpd="sng" w="25400">
              <a:solidFill>
                <a:srgbClr val="993300"/>
              </a:solidFill>
              <a:prstDash val="solid"/>
              <a:miter lim="8000"/>
              <a:headEnd len="sm" w="sm" type="none"/>
              <a:tailEnd len="sm" w="sm" type="triangle"/>
            </a:ln>
          </p:spPr>
        </p:cxnSp>
      </p:grpSp>
      <p:sp>
        <p:nvSpPr>
          <p:cNvPr id="3865" name="Google Shape;3865;p15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69" name="Shape 3869"/>
        <p:cNvGrpSpPr/>
        <p:nvPr/>
      </p:nvGrpSpPr>
      <p:grpSpPr>
        <a:xfrm>
          <a:off x="0" y="0"/>
          <a:ext cx="0" cy="0"/>
          <a:chOff x="0" y="0"/>
          <a:chExt cx="0" cy="0"/>
        </a:xfrm>
      </p:grpSpPr>
      <p:sp>
        <p:nvSpPr>
          <p:cNvPr id="3870" name="Google Shape;3870;p15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871" name="Google Shape;3871;p153"/>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Conditional “if”</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”لو“ الشرطية</a:t>
            </a:r>
            <a:endParaRPr/>
          </a:p>
        </p:txBody>
      </p:sp>
      <p:grpSp>
        <p:nvGrpSpPr>
          <p:cNvPr id="3872" name="Google Shape;3872;p153"/>
          <p:cNvGrpSpPr/>
          <p:nvPr/>
        </p:nvGrpSpPr>
        <p:grpSpPr>
          <a:xfrm>
            <a:off x="3657600" y="6248400"/>
            <a:ext cx="2514600" cy="381000"/>
            <a:chOff x="3657600" y="6248400"/>
            <a:chExt cx="2514600" cy="381000"/>
          </a:xfrm>
        </p:grpSpPr>
        <p:sp>
          <p:nvSpPr>
            <p:cNvPr id="3873" name="Google Shape;3873;p15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874" name="Google Shape;3874;p153"/>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875" name="Google Shape;3875;p153"/>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3876" name="Google Shape;3876;p153"/>
          <p:cNvGrpSpPr/>
          <p:nvPr/>
        </p:nvGrpSpPr>
        <p:grpSpPr>
          <a:xfrm>
            <a:off x="1752600" y="2057400"/>
            <a:ext cx="6623050" cy="396875"/>
            <a:chOff x="1752600" y="1981200"/>
            <a:chExt cx="6623050" cy="396875"/>
          </a:xfrm>
        </p:grpSpPr>
        <p:grpSp>
          <p:nvGrpSpPr>
            <p:cNvPr id="3877" name="Google Shape;3877;p153"/>
            <p:cNvGrpSpPr/>
            <p:nvPr/>
          </p:nvGrpSpPr>
          <p:grpSpPr>
            <a:xfrm>
              <a:off x="1752600" y="1981200"/>
              <a:ext cx="6623050" cy="396875"/>
              <a:chOff x="1524000" y="1981200"/>
              <a:chExt cx="6623050" cy="396875"/>
            </a:xfrm>
          </p:grpSpPr>
          <p:sp>
            <p:nvSpPr>
              <p:cNvPr id="3878" name="Google Shape;3878;p153"/>
              <p:cNvSpPr txBox="1"/>
              <p:nvPr/>
            </p:nvSpPr>
            <p:spPr>
              <a:xfrm>
                <a:off x="2514600" y="1981200"/>
                <a:ext cx="5632450" cy="39687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if +   past   ماضي                wouldتصريف أول +</a:t>
                </a:r>
                <a:r>
                  <a:rPr b="0" i="0" lang="en-US" sz="2000" u="none" cap="none" strike="noStrike">
                    <a:solidFill>
                      <a:srgbClr val="CC3300"/>
                    </a:solidFill>
                    <a:latin typeface="Tahoma"/>
                    <a:ea typeface="Tahoma"/>
                    <a:cs typeface="Tahoma"/>
                    <a:sym typeface="Tahoma"/>
                  </a:rPr>
                  <a:t> </a:t>
                </a:r>
                <a:endParaRPr/>
              </a:p>
            </p:txBody>
          </p:sp>
          <p:sp>
            <p:nvSpPr>
              <p:cNvPr id="3879" name="Google Shape;3879;p153"/>
              <p:cNvSpPr txBox="1"/>
              <p:nvPr/>
            </p:nvSpPr>
            <p:spPr>
              <a:xfrm>
                <a:off x="1524000" y="1981200"/>
                <a:ext cx="577850" cy="39687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2) </a:t>
                </a:r>
                <a:endParaRPr/>
              </a:p>
            </p:txBody>
          </p:sp>
        </p:grpSp>
        <p:cxnSp>
          <p:nvCxnSpPr>
            <p:cNvPr id="3880" name="Google Shape;3880;p153"/>
            <p:cNvCxnSpPr/>
            <p:nvPr/>
          </p:nvCxnSpPr>
          <p:spPr>
            <a:xfrm>
              <a:off x="5181600" y="2209800"/>
              <a:ext cx="914400" cy="0"/>
            </a:xfrm>
            <a:prstGeom prst="straightConnector1">
              <a:avLst/>
            </a:prstGeom>
            <a:noFill/>
            <a:ln cap="rnd" cmpd="sng" w="25400">
              <a:solidFill>
                <a:srgbClr val="993300"/>
              </a:solidFill>
              <a:prstDash val="solid"/>
              <a:miter lim="8000"/>
              <a:headEnd len="sm" w="sm" type="none"/>
              <a:tailEnd len="sm" w="sm" type="triangle"/>
            </a:ln>
          </p:spPr>
        </p:cxnSp>
      </p:grpSp>
      <p:sp>
        <p:nvSpPr>
          <p:cNvPr id="3881" name="Google Shape;3881;p153"/>
          <p:cNvSpPr txBox="1"/>
          <p:nvPr/>
        </p:nvSpPr>
        <p:spPr>
          <a:xfrm>
            <a:off x="685800" y="2590800"/>
            <a:ext cx="8077200" cy="14478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1"/>
              </a:buClr>
              <a:buFont typeface="Verdana"/>
              <a:buNone/>
            </a:pPr>
            <a:r>
              <a:rPr b="0" i="0" lang="en-US" sz="2500" u="sng" cap="none" strike="noStrike">
                <a:solidFill>
                  <a:schemeClr val="dk1"/>
                </a:solidFill>
                <a:latin typeface="Verdana"/>
                <a:ea typeface="Verdana"/>
                <a:cs typeface="Verdana"/>
                <a:sym typeface="Verdana"/>
              </a:rPr>
              <a:t>هذا الحدث غير محتمل وقوعه.</a:t>
            </a:r>
            <a:endParaRPr b="0" i="0" sz="2500" u="sng"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700" u="none" cap="none" strike="noStrike">
              <a:solidFill>
                <a:schemeClr val="dk1"/>
              </a:solidFill>
              <a:latin typeface="Verdana"/>
              <a:ea typeface="Verdana"/>
              <a:cs typeface="Verdana"/>
              <a:sym typeface="Verdana"/>
            </a:endParaRPr>
          </a:p>
          <a:p>
            <a:pPr indent="-342900" lvl="0" marL="342900" marR="0" rtl="1" algn="ctr">
              <a:lnSpc>
                <a:spcPct val="9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If Shakespeare </a:t>
            </a:r>
            <a:r>
              <a:rPr b="0" i="0" lang="en-US" sz="2000" u="none" cap="none" strike="noStrike">
                <a:solidFill>
                  <a:srgbClr val="CC3300"/>
                </a:solidFill>
                <a:latin typeface="Verdana"/>
                <a:ea typeface="Verdana"/>
                <a:cs typeface="Verdana"/>
                <a:sym typeface="Verdana"/>
              </a:rPr>
              <a:t>lived</a:t>
            </a:r>
            <a:r>
              <a:rPr b="0" i="0" lang="en-US" sz="2000" u="none" cap="none" strike="noStrike">
                <a:solidFill>
                  <a:schemeClr val="dk1"/>
                </a:solidFill>
                <a:latin typeface="Verdana"/>
                <a:ea typeface="Verdana"/>
                <a:cs typeface="Verdana"/>
                <a:sym typeface="Verdana"/>
              </a:rPr>
              <a:t> today, he </a:t>
            </a:r>
            <a:r>
              <a:rPr b="0" i="0" lang="en-US" sz="2000" u="none" cap="none" strike="noStrike">
                <a:solidFill>
                  <a:srgbClr val="0000CC"/>
                </a:solidFill>
                <a:latin typeface="Verdana"/>
                <a:ea typeface="Verdana"/>
                <a:cs typeface="Verdana"/>
                <a:sym typeface="Verdana"/>
              </a:rPr>
              <a:t>would use</a:t>
            </a:r>
            <a:r>
              <a:rPr b="0" i="0" lang="en-US" sz="2000" u="none" cap="none" strike="noStrike">
                <a:solidFill>
                  <a:schemeClr val="dk1"/>
                </a:solidFill>
                <a:latin typeface="Verdana"/>
                <a:ea typeface="Verdana"/>
                <a:cs typeface="Verdana"/>
                <a:sym typeface="Verdana"/>
              </a:rPr>
              <a:t> different English.</a:t>
            </a:r>
            <a:r>
              <a:rPr b="0" i="0" lang="en-US" sz="1700" u="none" cap="none" strike="noStrike">
                <a:solidFill>
                  <a:schemeClr val="dk1"/>
                </a:solidFill>
                <a:latin typeface="Verdana"/>
                <a:ea typeface="Verdana"/>
                <a:cs typeface="Verdana"/>
                <a:sym typeface="Verdana"/>
              </a:rPr>
              <a:t> </a:t>
            </a:r>
            <a:endParaRPr b="0" i="0" sz="1700" u="none" cap="none" strike="noStrike">
              <a:solidFill>
                <a:schemeClr val="dk1"/>
              </a:solidFill>
              <a:latin typeface="Verdana"/>
              <a:ea typeface="Verdana"/>
              <a:cs typeface="Verdana"/>
              <a:sym typeface="Verdana"/>
            </a:endParaRPr>
          </a:p>
          <a:p>
            <a:pPr indent="-342900" lvl="0" marL="342900" marR="0" rtl="1" algn="r">
              <a:lnSpc>
                <a:spcPct val="9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لاحظ أن شكسبير مستحيل أن يكون حياً اليوم. لاحظ أيضاً أننا استخدمنا الفعل الماضي البسيط مع جملة      لكنه لا يدل على الماضي. </a:t>
            </a:r>
            <a:endParaRPr/>
          </a:p>
          <a:p>
            <a:pPr indent="-342900" lvl="0" marL="342900" marR="0" rtl="1" algn="r">
              <a:lnSpc>
                <a:spcPct val="9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و استخدمنا (المصدر +              ) في الجزء الثاني من الجملة وهذه هي القاعدة:</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Verdana"/>
              <a:ea typeface="Verdana"/>
              <a:cs typeface="Verdana"/>
              <a:sym typeface="Verdana"/>
            </a:endParaRPr>
          </a:p>
          <a:p>
            <a:pPr indent="-342900" lvl="0" marL="342900" marR="0" rtl="1" algn="r">
              <a:lnSpc>
                <a:spcPct val="9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لاحظ أيضاً أن         تتحول إلى          في هذه القاعدة و لا نستطيع استخدام        حتى لو كان الفاعل مفرداً.</a:t>
            </a:r>
            <a:endParaRPr/>
          </a:p>
          <a:p>
            <a:pPr indent="-342900" lvl="0" marL="342900" marR="0" rtl="1" algn="ctr">
              <a:lnSpc>
                <a:spcPct val="90000"/>
              </a:lnSpc>
              <a:spcBef>
                <a:spcPts val="400"/>
              </a:spcBef>
              <a:spcAft>
                <a:spcPts val="0"/>
              </a:spcAft>
              <a:buClr>
                <a:schemeClr val="dk1"/>
              </a:buClr>
              <a:buFont typeface="Verdana"/>
              <a:buNone/>
            </a:pPr>
            <a:r>
              <a:rPr b="1" i="0" lang="en-US" sz="2000" u="none" cap="none" strike="noStrike">
                <a:solidFill>
                  <a:schemeClr val="dk1"/>
                </a:solidFill>
                <a:latin typeface="Verdana"/>
                <a:ea typeface="Verdana"/>
                <a:cs typeface="Verdana"/>
                <a:sym typeface="Verdana"/>
              </a:rPr>
              <a:t>If I </a:t>
            </a:r>
            <a:r>
              <a:rPr b="1" i="0" lang="en-US" sz="2000" u="none" cap="none" strike="noStrike">
                <a:solidFill>
                  <a:srgbClr val="CC3300"/>
                </a:solidFill>
                <a:latin typeface="Verdana"/>
                <a:ea typeface="Verdana"/>
                <a:cs typeface="Verdana"/>
                <a:sym typeface="Verdana"/>
              </a:rPr>
              <a:t>were</a:t>
            </a:r>
            <a:r>
              <a:rPr b="1" i="0" lang="en-US" sz="2000" u="none" cap="none" strike="noStrike">
                <a:solidFill>
                  <a:schemeClr val="dk1"/>
                </a:solidFill>
                <a:latin typeface="Verdana"/>
                <a:ea typeface="Verdana"/>
                <a:cs typeface="Verdana"/>
                <a:sym typeface="Verdana"/>
              </a:rPr>
              <a:t> you, I </a:t>
            </a:r>
            <a:r>
              <a:rPr b="1" i="0" lang="en-US" sz="2000" u="none" cap="none" strike="noStrike">
                <a:solidFill>
                  <a:srgbClr val="0000CC"/>
                </a:solidFill>
                <a:latin typeface="Verdana"/>
                <a:ea typeface="Verdana"/>
                <a:cs typeface="Verdana"/>
                <a:sym typeface="Verdana"/>
              </a:rPr>
              <a:t>would buy</a:t>
            </a:r>
            <a:r>
              <a:rPr b="1" i="0" lang="en-US" sz="2000" u="none" cap="none" strike="noStrike">
                <a:solidFill>
                  <a:schemeClr val="dk1"/>
                </a:solidFill>
                <a:latin typeface="Verdana"/>
                <a:ea typeface="Verdana"/>
                <a:cs typeface="Verdana"/>
                <a:sym typeface="Verdana"/>
              </a:rPr>
              <a:t> a new car.</a:t>
            </a:r>
            <a:r>
              <a:rPr b="0" i="0" lang="en-US" sz="1700" u="none" cap="none" strike="noStrike">
                <a:solidFill>
                  <a:schemeClr val="dk1"/>
                </a:solidFill>
                <a:latin typeface="Verdana"/>
                <a:ea typeface="Verdana"/>
                <a:cs typeface="Verdana"/>
                <a:sym typeface="Verdana"/>
              </a:rPr>
              <a:t> </a:t>
            </a:r>
            <a:endParaRPr/>
          </a:p>
        </p:txBody>
      </p:sp>
      <p:grpSp>
        <p:nvGrpSpPr>
          <p:cNvPr id="3882" name="Google Shape;3882;p153"/>
          <p:cNvGrpSpPr/>
          <p:nvPr/>
        </p:nvGrpSpPr>
        <p:grpSpPr>
          <a:xfrm>
            <a:off x="1524000" y="4572000"/>
            <a:ext cx="7086600" cy="396875"/>
            <a:chOff x="1447800" y="5029200"/>
            <a:chExt cx="7086600" cy="396875"/>
          </a:xfrm>
        </p:grpSpPr>
        <p:sp>
          <p:nvSpPr>
            <p:cNvPr id="3883" name="Google Shape;3883;p153"/>
            <p:cNvSpPr txBox="1"/>
            <p:nvPr/>
          </p:nvSpPr>
          <p:spPr>
            <a:xfrm>
              <a:off x="1447800" y="5029200"/>
              <a:ext cx="7086600" cy="39687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1800" u="none" cap="none" strike="noStrike">
                  <a:solidFill>
                    <a:srgbClr val="FFFF00"/>
                  </a:solidFill>
                  <a:latin typeface="Tahoma"/>
                  <a:ea typeface="Tahoma"/>
                  <a:cs typeface="Tahoma"/>
                  <a:sym typeface="Tahoma"/>
                </a:rPr>
                <a:t>if +  subject + past                   subject+ wouldتصريف أول +</a:t>
              </a:r>
              <a:r>
                <a:rPr b="0" i="0" lang="en-US" sz="1800" u="none" cap="none" strike="noStrike">
                  <a:solidFill>
                    <a:srgbClr val="CC3300"/>
                  </a:solidFill>
                  <a:latin typeface="Tahoma"/>
                  <a:ea typeface="Tahoma"/>
                  <a:cs typeface="Tahoma"/>
                  <a:sym typeface="Tahoma"/>
                </a:rPr>
                <a:t> </a:t>
              </a:r>
              <a:endParaRPr/>
            </a:p>
          </p:txBody>
        </p:sp>
        <p:cxnSp>
          <p:nvCxnSpPr>
            <p:cNvPr id="3884" name="Google Shape;3884;p153"/>
            <p:cNvCxnSpPr/>
            <p:nvPr/>
          </p:nvCxnSpPr>
          <p:spPr>
            <a:xfrm>
              <a:off x="4191000" y="5257800"/>
              <a:ext cx="914400" cy="0"/>
            </a:xfrm>
            <a:prstGeom prst="straightConnector1">
              <a:avLst/>
            </a:prstGeom>
            <a:noFill/>
            <a:ln cap="rnd" cmpd="sng" w="25400">
              <a:solidFill>
                <a:srgbClr val="993300"/>
              </a:solidFill>
              <a:prstDash val="solid"/>
              <a:miter lim="8000"/>
              <a:headEnd len="sm" w="sm" type="none"/>
              <a:tailEnd len="sm" w="sm" type="triangle"/>
            </a:ln>
          </p:spPr>
        </p:cxnSp>
      </p:grpSp>
      <p:sp>
        <p:nvSpPr>
          <p:cNvPr id="3885" name="Google Shape;3885;p153"/>
          <p:cNvSpPr txBox="1"/>
          <p:nvPr/>
        </p:nvSpPr>
        <p:spPr>
          <a:xfrm>
            <a:off x="6172200" y="4267200"/>
            <a:ext cx="673100" cy="244475"/>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1" i="0" lang="en-US" sz="1600" u="none" cap="none" strike="noStrike">
                <a:solidFill>
                  <a:srgbClr val="FFFF00"/>
                </a:solidFill>
                <a:latin typeface="Tahoma"/>
                <a:ea typeface="Tahoma"/>
                <a:cs typeface="Tahoma"/>
                <a:sym typeface="Tahoma"/>
              </a:rPr>
              <a:t>would</a:t>
            </a:r>
            <a:endParaRPr/>
          </a:p>
        </p:txBody>
      </p:sp>
      <p:sp>
        <p:nvSpPr>
          <p:cNvPr id="3886" name="Google Shape;3886;p153"/>
          <p:cNvSpPr txBox="1"/>
          <p:nvPr/>
        </p:nvSpPr>
        <p:spPr>
          <a:xfrm>
            <a:off x="7315200" y="5181600"/>
            <a:ext cx="295275" cy="244475"/>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1" i="0" lang="en-US" sz="1600" u="none" cap="none" strike="noStrike">
                <a:solidFill>
                  <a:srgbClr val="FFFF00"/>
                </a:solidFill>
                <a:latin typeface="Tahoma"/>
                <a:ea typeface="Tahoma"/>
                <a:cs typeface="Tahoma"/>
                <a:sym typeface="Tahoma"/>
              </a:rPr>
              <a:t>be</a:t>
            </a:r>
            <a:endParaRPr/>
          </a:p>
        </p:txBody>
      </p:sp>
      <p:sp>
        <p:nvSpPr>
          <p:cNvPr id="3887" name="Google Shape;3887;p153"/>
          <p:cNvSpPr txBox="1"/>
          <p:nvPr/>
        </p:nvSpPr>
        <p:spPr>
          <a:xfrm>
            <a:off x="5791200" y="5181600"/>
            <a:ext cx="557212" cy="244475"/>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1" i="0" lang="en-US" sz="1600" u="none" cap="none" strike="noStrike">
                <a:solidFill>
                  <a:srgbClr val="FFFF00"/>
                </a:solidFill>
                <a:latin typeface="Tahoma"/>
                <a:ea typeface="Tahoma"/>
                <a:cs typeface="Tahoma"/>
                <a:sym typeface="Tahoma"/>
              </a:rPr>
              <a:t>were</a:t>
            </a:r>
            <a:endParaRPr/>
          </a:p>
        </p:txBody>
      </p:sp>
      <p:sp>
        <p:nvSpPr>
          <p:cNvPr id="3888" name="Google Shape;3888;p153"/>
          <p:cNvSpPr txBox="1"/>
          <p:nvPr/>
        </p:nvSpPr>
        <p:spPr>
          <a:xfrm>
            <a:off x="2590800" y="5105400"/>
            <a:ext cx="454025" cy="244475"/>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1" i="0" lang="en-US" sz="1600" u="none" cap="none" strike="noStrike">
                <a:solidFill>
                  <a:srgbClr val="FFFF00"/>
                </a:solidFill>
                <a:latin typeface="Tahoma"/>
                <a:ea typeface="Tahoma"/>
                <a:cs typeface="Tahoma"/>
                <a:sym typeface="Tahoma"/>
              </a:rPr>
              <a:t>was</a:t>
            </a:r>
            <a:endParaRPr/>
          </a:p>
        </p:txBody>
      </p:sp>
      <p:sp>
        <p:nvSpPr>
          <p:cNvPr id="3889" name="Google Shape;3889;p15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93" name="Shape 3893"/>
        <p:cNvGrpSpPr/>
        <p:nvPr/>
      </p:nvGrpSpPr>
      <p:grpSpPr>
        <a:xfrm>
          <a:off x="0" y="0"/>
          <a:ext cx="0" cy="0"/>
          <a:chOff x="0" y="0"/>
          <a:chExt cx="0" cy="0"/>
        </a:xfrm>
      </p:grpSpPr>
      <p:sp>
        <p:nvSpPr>
          <p:cNvPr id="3894" name="Google Shape;3894;p15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895" name="Google Shape;3895;p154"/>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Conditional “if”</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”لو“ الشرطية</a:t>
            </a:r>
            <a:endParaRPr/>
          </a:p>
        </p:txBody>
      </p:sp>
      <p:sp>
        <p:nvSpPr>
          <p:cNvPr id="3896" name="Google Shape;3896;p154"/>
          <p:cNvSpPr txBox="1"/>
          <p:nvPr>
            <p:ph idx="1" type="body"/>
          </p:nvPr>
        </p:nvSpPr>
        <p:spPr>
          <a:xfrm>
            <a:off x="990600" y="2971800"/>
            <a:ext cx="7696200" cy="1905000"/>
          </a:xfrm>
          <a:prstGeom prst="rect">
            <a:avLst/>
          </a:prstGeom>
          <a:noFill/>
          <a:ln>
            <a:noFill/>
          </a:ln>
        </p:spPr>
        <p:txBody>
          <a:bodyPr anchorCtr="0" anchor="t" bIns="45700" lIns="91425" spcFirstLastPara="1" rIns="91425" wrap="square" tIns="45700">
            <a:noAutofit/>
          </a:bodyPr>
          <a:lstStyle/>
          <a:p>
            <a:pPr indent="-267335" lvl="0" marL="342900" marR="0" rtl="1" algn="r">
              <a:lnSpc>
                <a:spcPct val="100000"/>
              </a:lnSpc>
              <a:spcBef>
                <a:spcPts val="0"/>
              </a:spcBef>
              <a:spcAft>
                <a:spcPts val="0"/>
              </a:spcAft>
              <a:buClr>
                <a:schemeClr val="dk2"/>
              </a:buClr>
              <a:buSzPts val="1190"/>
              <a:buFont typeface="Verdana"/>
              <a:buNone/>
            </a:pPr>
            <a:r>
              <a:t/>
            </a:r>
            <a:endParaRPr b="0" i="0" sz="1700" u="sng" cap="none" strike="noStrike">
              <a:solidFill>
                <a:schemeClr val="dk1"/>
              </a:solidFill>
              <a:latin typeface="Verdana"/>
              <a:ea typeface="Verdana"/>
              <a:cs typeface="Verdana"/>
              <a:sym typeface="Verdana"/>
            </a:endParaRPr>
          </a:p>
          <a:p>
            <a:pPr indent="-342900" lvl="0" marL="342900" marR="0" rtl="1" algn="ctr">
              <a:lnSpc>
                <a:spcPct val="8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If he </a:t>
            </a:r>
            <a:r>
              <a:rPr b="0" i="0" lang="en-US" sz="2000" u="none" cap="none" strike="noStrike">
                <a:solidFill>
                  <a:srgbClr val="CC3300"/>
                </a:solidFill>
                <a:latin typeface="Verdana"/>
                <a:ea typeface="Verdana"/>
                <a:cs typeface="Verdana"/>
                <a:sym typeface="Verdana"/>
              </a:rPr>
              <a:t>had lived</a:t>
            </a:r>
            <a:r>
              <a:rPr b="0" i="0" lang="en-US" sz="2000" u="none" cap="none" strike="noStrike">
                <a:solidFill>
                  <a:schemeClr val="dk1"/>
                </a:solidFill>
                <a:latin typeface="Verdana"/>
                <a:ea typeface="Verdana"/>
                <a:cs typeface="Verdana"/>
                <a:sym typeface="Verdana"/>
              </a:rPr>
              <a:t> in Taif, he </a:t>
            </a:r>
            <a:r>
              <a:rPr b="0" i="0" lang="en-US" sz="2000" u="none" cap="none" strike="noStrike">
                <a:solidFill>
                  <a:srgbClr val="0000CC"/>
                </a:solidFill>
                <a:latin typeface="Verdana"/>
                <a:ea typeface="Verdana"/>
                <a:cs typeface="Verdana"/>
                <a:sym typeface="Verdana"/>
              </a:rPr>
              <a:t>would have been</a:t>
            </a:r>
            <a:r>
              <a:rPr b="0" i="0" lang="en-US" sz="2000" u="none" cap="none" strike="noStrike">
                <a:solidFill>
                  <a:srgbClr val="FFFF00"/>
                </a:solidFill>
                <a:latin typeface="Verdana"/>
                <a:ea typeface="Verdana"/>
                <a:cs typeface="Verdana"/>
                <a:sym typeface="Verdana"/>
              </a:rPr>
              <a:t> </a:t>
            </a:r>
            <a:r>
              <a:rPr b="0" i="0" lang="en-US" sz="2000" u="none" cap="none" strike="noStrike">
                <a:solidFill>
                  <a:schemeClr val="dk1"/>
                </a:solidFill>
                <a:latin typeface="Verdana"/>
                <a:ea typeface="Verdana"/>
                <a:cs typeface="Verdana"/>
                <a:sym typeface="Verdana"/>
              </a:rPr>
              <a:t>happy</a:t>
            </a:r>
            <a:r>
              <a:rPr b="0" i="0" lang="en-US" sz="2000" u="none" cap="none" strike="noStrike">
                <a:solidFill>
                  <a:srgbClr val="FFFF00"/>
                </a:solidFill>
                <a:latin typeface="Verdana"/>
                <a:ea typeface="Verdana"/>
                <a:cs typeface="Verdana"/>
                <a:sym typeface="Verdana"/>
              </a:rPr>
              <a:t>.</a:t>
            </a:r>
            <a:endParaRPr/>
          </a:p>
          <a:p>
            <a:pPr indent="-254000" lvl="0" marL="342900" marR="0" rtl="1" algn="r">
              <a:lnSpc>
                <a:spcPct val="100000"/>
              </a:lnSpc>
              <a:spcBef>
                <a:spcPts val="400"/>
              </a:spcBef>
              <a:spcAft>
                <a:spcPts val="0"/>
              </a:spcAft>
              <a:buClr>
                <a:schemeClr val="dk2"/>
              </a:buClr>
              <a:buSzPts val="1400"/>
              <a:buFont typeface="Verdana"/>
              <a:buNone/>
            </a:pPr>
            <a:r>
              <a:t/>
            </a:r>
            <a:endParaRPr b="0" i="0" sz="2000" u="none" cap="none" strike="noStrike">
              <a:solidFill>
                <a:schemeClr val="dk1"/>
              </a:solidFill>
              <a:latin typeface="Verdana"/>
              <a:ea typeface="Verdana"/>
              <a:cs typeface="Verdana"/>
              <a:sym typeface="Verdana"/>
            </a:endParaRPr>
          </a:p>
          <a:p>
            <a:pPr indent="-342900" lvl="0" marL="342900" marR="0" rtl="1" algn="ctr">
              <a:lnSpc>
                <a:spcPct val="8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If he </a:t>
            </a:r>
            <a:r>
              <a:rPr b="0" i="0" lang="en-US" sz="2000" u="none" cap="none" strike="noStrike">
                <a:solidFill>
                  <a:srgbClr val="CC3300"/>
                </a:solidFill>
                <a:latin typeface="Verdana"/>
                <a:ea typeface="Verdana"/>
                <a:cs typeface="Verdana"/>
                <a:sym typeface="Verdana"/>
              </a:rPr>
              <a:t>had visited</a:t>
            </a:r>
            <a:r>
              <a:rPr b="0" i="0" lang="en-US" sz="2000" u="none" cap="none" strike="noStrike">
                <a:solidFill>
                  <a:schemeClr val="dk1"/>
                </a:solidFill>
                <a:latin typeface="Verdana"/>
                <a:ea typeface="Verdana"/>
                <a:cs typeface="Verdana"/>
                <a:sym typeface="Verdana"/>
              </a:rPr>
              <a:t> Makkah, he </a:t>
            </a:r>
            <a:r>
              <a:rPr b="0" i="0" lang="en-US" sz="2000" u="none" cap="none" strike="noStrike">
                <a:solidFill>
                  <a:srgbClr val="0000CC"/>
                </a:solidFill>
                <a:latin typeface="Verdana"/>
                <a:ea typeface="Verdana"/>
                <a:cs typeface="Verdana"/>
                <a:sym typeface="Verdana"/>
              </a:rPr>
              <a:t>would have seen</a:t>
            </a:r>
            <a:r>
              <a:rPr b="0" i="0" lang="en-US" sz="2000" u="none" cap="none" strike="noStrike">
                <a:solidFill>
                  <a:schemeClr val="dk1"/>
                </a:solidFill>
                <a:latin typeface="Verdana"/>
                <a:ea typeface="Verdana"/>
                <a:cs typeface="Verdana"/>
                <a:sym typeface="Verdana"/>
              </a:rPr>
              <a:t> the Ka’aba</a:t>
            </a:r>
            <a:r>
              <a:rPr b="0" i="0" lang="en-US" sz="1700" u="none" cap="none" strike="noStrike">
                <a:solidFill>
                  <a:schemeClr val="dk1"/>
                </a:solidFill>
                <a:latin typeface="Verdana"/>
                <a:ea typeface="Verdana"/>
                <a:cs typeface="Verdana"/>
                <a:sym typeface="Verdana"/>
              </a:rPr>
              <a:t>.</a:t>
            </a:r>
            <a:endParaRPr/>
          </a:p>
          <a:p>
            <a:pPr indent="-267335" lvl="0" marL="342900" marR="0" rtl="1" algn="r">
              <a:lnSpc>
                <a:spcPct val="100000"/>
              </a:lnSpc>
              <a:spcBef>
                <a:spcPts val="340"/>
              </a:spcBef>
              <a:spcAft>
                <a:spcPts val="0"/>
              </a:spcAft>
              <a:buClr>
                <a:schemeClr val="dk2"/>
              </a:buClr>
              <a:buSzPts val="1190"/>
              <a:buFont typeface="Verdana"/>
              <a:buNone/>
            </a:pPr>
            <a:r>
              <a:t/>
            </a:r>
            <a:endParaRPr b="0" i="0" sz="1700" u="none" cap="none" strike="noStrike">
              <a:solidFill>
                <a:schemeClr val="dk1"/>
              </a:solidFill>
              <a:latin typeface="Verdana"/>
              <a:ea typeface="Verdana"/>
              <a:cs typeface="Verdana"/>
              <a:sym typeface="Verdana"/>
            </a:endParaRPr>
          </a:p>
          <a:p>
            <a:pPr indent="-342900" lvl="0" marL="342900" marR="0" rtl="1" algn="r">
              <a:lnSpc>
                <a:spcPct val="80000"/>
              </a:lnSpc>
              <a:spcBef>
                <a:spcPts val="340"/>
              </a:spcBef>
              <a:spcAft>
                <a:spcPts val="0"/>
              </a:spcAft>
              <a:buClr>
                <a:schemeClr val="dk2"/>
              </a:buClr>
              <a:buFont typeface="Verdana"/>
              <a:buNone/>
            </a:pPr>
            <a:r>
              <a:rPr b="0" i="0" lang="en-US" sz="1700" u="none" cap="none" strike="noStrike">
                <a:solidFill>
                  <a:schemeClr val="dk1"/>
                </a:solidFill>
                <a:latin typeface="Verdana"/>
                <a:ea typeface="Verdana"/>
                <a:cs typeface="Verdana"/>
                <a:sym typeface="Verdana"/>
              </a:rPr>
              <a:t> </a:t>
            </a:r>
            <a:endParaRPr/>
          </a:p>
        </p:txBody>
      </p:sp>
      <p:grpSp>
        <p:nvGrpSpPr>
          <p:cNvPr id="3897" name="Google Shape;3897;p154"/>
          <p:cNvGrpSpPr/>
          <p:nvPr/>
        </p:nvGrpSpPr>
        <p:grpSpPr>
          <a:xfrm>
            <a:off x="3657600" y="6248400"/>
            <a:ext cx="2514600" cy="381000"/>
            <a:chOff x="3657600" y="6248400"/>
            <a:chExt cx="2514600" cy="381000"/>
          </a:xfrm>
        </p:grpSpPr>
        <p:sp>
          <p:nvSpPr>
            <p:cNvPr id="3898" name="Google Shape;3898;p15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899" name="Google Shape;3899;p154"/>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900" name="Google Shape;3900;p154"/>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3901" name="Google Shape;3901;p154"/>
          <p:cNvGrpSpPr/>
          <p:nvPr/>
        </p:nvGrpSpPr>
        <p:grpSpPr>
          <a:xfrm>
            <a:off x="1524000" y="2209800"/>
            <a:ext cx="7391400" cy="396875"/>
            <a:chOff x="1524000" y="1981200"/>
            <a:chExt cx="6403975" cy="396875"/>
          </a:xfrm>
        </p:grpSpPr>
        <p:sp>
          <p:nvSpPr>
            <p:cNvPr id="3902" name="Google Shape;3902;p154"/>
            <p:cNvSpPr txBox="1"/>
            <p:nvPr/>
          </p:nvSpPr>
          <p:spPr>
            <a:xfrm>
              <a:off x="2514600" y="1981200"/>
              <a:ext cx="5413375" cy="39687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if + had +</a:t>
              </a:r>
              <a:r>
                <a:rPr b="0" i="0" lang="en-US" sz="1800" u="none" cap="none" strike="noStrike">
                  <a:solidFill>
                    <a:srgbClr val="FFFF00"/>
                  </a:solidFill>
                  <a:latin typeface="Tahoma"/>
                  <a:ea typeface="Tahoma"/>
                  <a:cs typeface="Tahoma"/>
                  <a:sym typeface="Tahoma"/>
                </a:rPr>
                <a:t>تصريف ثالث         </a:t>
              </a:r>
              <a:r>
                <a:rPr b="0" i="0" lang="en-US" sz="2000" u="none" cap="none" strike="noStrike">
                  <a:solidFill>
                    <a:srgbClr val="FFFF00"/>
                  </a:solidFill>
                  <a:latin typeface="Tahoma"/>
                  <a:ea typeface="Tahoma"/>
                  <a:cs typeface="Tahoma"/>
                  <a:sym typeface="Tahoma"/>
                </a:rPr>
                <a:t>would haveتصريف ثالث +</a:t>
              </a:r>
              <a:r>
                <a:rPr b="0" i="0" lang="en-US" sz="2000" u="none" cap="none" strike="noStrike">
                  <a:solidFill>
                    <a:srgbClr val="CC3300"/>
                  </a:solidFill>
                  <a:latin typeface="Tahoma"/>
                  <a:ea typeface="Tahoma"/>
                  <a:cs typeface="Tahoma"/>
                  <a:sym typeface="Tahoma"/>
                </a:rPr>
                <a:t> </a:t>
              </a:r>
              <a:endParaRPr/>
            </a:p>
          </p:txBody>
        </p:sp>
        <p:sp>
          <p:nvSpPr>
            <p:cNvPr id="3903" name="Google Shape;3903;p154"/>
            <p:cNvSpPr txBox="1"/>
            <p:nvPr/>
          </p:nvSpPr>
          <p:spPr>
            <a:xfrm>
              <a:off x="1524000" y="1981200"/>
              <a:ext cx="500062" cy="39687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3) </a:t>
              </a:r>
              <a:endParaRPr/>
            </a:p>
          </p:txBody>
        </p:sp>
      </p:grpSp>
      <p:cxnSp>
        <p:nvCxnSpPr>
          <p:cNvPr id="3904" name="Google Shape;3904;p154"/>
          <p:cNvCxnSpPr/>
          <p:nvPr/>
        </p:nvCxnSpPr>
        <p:spPr>
          <a:xfrm>
            <a:off x="5257800" y="2438400"/>
            <a:ext cx="371475" cy="0"/>
          </a:xfrm>
          <a:prstGeom prst="straightConnector1">
            <a:avLst/>
          </a:prstGeom>
          <a:noFill/>
          <a:ln cap="rnd" cmpd="sng" w="25400">
            <a:solidFill>
              <a:srgbClr val="993300"/>
            </a:solidFill>
            <a:prstDash val="solid"/>
            <a:miter lim="8000"/>
            <a:headEnd len="sm" w="sm" type="none"/>
            <a:tailEnd len="sm" w="sm" type="triangle"/>
          </a:ln>
        </p:spPr>
      </p:cxnSp>
      <p:sp>
        <p:nvSpPr>
          <p:cNvPr id="3905" name="Google Shape;3905;p15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906" name="Google Shape;3906;p154"/>
          <p:cNvSpPr txBox="1"/>
          <p:nvPr/>
        </p:nvSpPr>
        <p:spPr>
          <a:xfrm>
            <a:off x="4267200" y="1600200"/>
            <a:ext cx="4625975" cy="366712"/>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Font typeface="Arial"/>
              <a:buNone/>
            </a:pPr>
            <a:r>
              <a:rPr b="1" i="0" lang="en-US" sz="1800" u="sng" cap="none" strike="noStrike">
                <a:solidFill>
                  <a:schemeClr val="dk1"/>
                </a:solidFill>
                <a:latin typeface="Arial"/>
                <a:ea typeface="Arial"/>
                <a:cs typeface="Arial"/>
                <a:sym typeface="Arial"/>
              </a:rPr>
              <a:t>هذا الحدث غير ممكن أو مستحيل ان يكون قد وقع</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6" name="Shape 336"/>
        <p:cNvGrpSpPr/>
        <p:nvPr/>
      </p:nvGrpSpPr>
      <p:grpSpPr>
        <a:xfrm>
          <a:off x="0" y="0"/>
          <a:ext cx="0" cy="0"/>
          <a:chOff x="0" y="0"/>
          <a:chExt cx="0" cy="0"/>
        </a:xfrm>
      </p:grpSpPr>
      <p:sp>
        <p:nvSpPr>
          <p:cNvPr id="337" name="Google Shape;337;p2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38" name="Google Shape;338;p20"/>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فعل ” يكون “ Verb to BE </a:t>
            </a:r>
            <a:endParaRPr/>
          </a:p>
        </p:txBody>
      </p:sp>
      <p:sp>
        <p:nvSpPr>
          <p:cNvPr id="339" name="Google Shape;339;p20"/>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نستخدم صيغة المضارع للتعبير عن عادات أو حقائق ثابتة.</a:t>
            </a:r>
            <a:endParaRPr b="0" i="0" sz="2100" u="none" cap="none" strike="noStrike">
              <a:solidFill>
                <a:schemeClr val="dk1"/>
              </a:solidFill>
              <a:latin typeface="Verdana"/>
              <a:ea typeface="Verdana"/>
              <a:cs typeface="Verdana"/>
              <a:sym typeface="Verdana"/>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نستخدم صيغة الماضي للتعبير عن شيء حصل وانتهى في الماضي.</a:t>
            </a:r>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342900" lvl="0" marL="342900" marR="0" rtl="1" algn="ctr">
              <a:lnSpc>
                <a:spcPct val="10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أمثلة </a:t>
            </a:r>
            <a:r>
              <a:rPr b="0" i="0" lang="en-US" sz="2100" u="none" cap="none" strike="noStrike">
                <a:solidFill>
                  <a:schemeClr val="dk1"/>
                </a:solidFill>
                <a:latin typeface="Verdana"/>
                <a:ea typeface="Verdana"/>
                <a:cs typeface="Verdana"/>
                <a:sym typeface="Verdana"/>
              </a:rPr>
              <a:t>:Examples</a:t>
            </a:r>
            <a:r>
              <a:rPr b="0" i="0" lang="en-US" sz="2500" u="none" cap="none" strike="noStrike">
                <a:solidFill>
                  <a:schemeClr val="dk1"/>
                </a:solidFill>
                <a:latin typeface="Verdana"/>
                <a:ea typeface="Verdana"/>
                <a:cs typeface="Verdana"/>
                <a:sym typeface="Verdana"/>
              </a:rPr>
              <a:t>  </a:t>
            </a:r>
            <a:endParaRPr b="0" i="0" sz="2500" u="none" cap="none" strike="noStrike">
              <a:solidFill>
                <a:schemeClr val="dk1"/>
              </a:solidFill>
              <a:latin typeface="Verdana"/>
              <a:ea typeface="Verdana"/>
              <a:cs typeface="Verdana"/>
              <a:sym typeface="Verdana"/>
            </a:endParaRPr>
          </a:p>
          <a:p>
            <a:pPr indent="-342900" lvl="0" marL="342900" marR="0" rtl="1" algn="ct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I </a:t>
            </a:r>
            <a:r>
              <a:rPr b="0" i="0" lang="en-US" sz="2100" u="sng" cap="none" strike="noStrike">
                <a:solidFill>
                  <a:srgbClr val="CC3300"/>
                </a:solidFill>
                <a:latin typeface="Verdana"/>
                <a:ea typeface="Verdana"/>
                <a:cs typeface="Verdana"/>
                <a:sym typeface="Verdana"/>
              </a:rPr>
              <a:t>am</a:t>
            </a:r>
            <a:r>
              <a:rPr b="0" i="0" lang="en-US" sz="2100" u="none" cap="none" strike="noStrike">
                <a:solidFill>
                  <a:schemeClr val="dk1"/>
                </a:solidFill>
                <a:latin typeface="Verdana"/>
                <a:ea typeface="Verdana"/>
                <a:cs typeface="Verdana"/>
                <a:sym typeface="Verdana"/>
              </a:rPr>
              <a:t> a pupil.</a:t>
            </a:r>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ct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They </a:t>
            </a:r>
            <a:r>
              <a:rPr b="0" i="0" lang="en-US" sz="2100" u="sng" cap="none" strike="noStrike">
                <a:solidFill>
                  <a:srgbClr val="CC3300"/>
                </a:solidFill>
                <a:latin typeface="Verdana"/>
                <a:ea typeface="Verdana"/>
                <a:cs typeface="Verdana"/>
                <a:sym typeface="Verdana"/>
              </a:rPr>
              <a:t>are</a:t>
            </a:r>
            <a:r>
              <a:rPr b="0" i="0" lang="en-US" sz="2100" u="none" cap="none" strike="noStrike">
                <a:solidFill>
                  <a:schemeClr val="dk1"/>
                </a:solidFill>
                <a:latin typeface="Verdana"/>
                <a:ea typeface="Verdana"/>
                <a:cs typeface="Verdana"/>
                <a:sym typeface="Verdana"/>
              </a:rPr>
              <a:t> boys.</a:t>
            </a:r>
            <a:endParaRPr/>
          </a:p>
        </p:txBody>
      </p:sp>
      <p:grpSp>
        <p:nvGrpSpPr>
          <p:cNvPr id="340" name="Google Shape;340;p20"/>
          <p:cNvGrpSpPr/>
          <p:nvPr/>
        </p:nvGrpSpPr>
        <p:grpSpPr>
          <a:xfrm>
            <a:off x="3657600" y="6248400"/>
            <a:ext cx="2514600" cy="381000"/>
            <a:chOff x="3657600" y="6248400"/>
            <a:chExt cx="2514600" cy="381000"/>
          </a:xfrm>
        </p:grpSpPr>
        <p:grpSp>
          <p:nvGrpSpPr>
            <p:cNvPr id="341" name="Google Shape;341;p20"/>
            <p:cNvGrpSpPr/>
            <p:nvPr/>
          </p:nvGrpSpPr>
          <p:grpSpPr>
            <a:xfrm>
              <a:off x="3657600" y="6248400"/>
              <a:ext cx="2514600" cy="381000"/>
              <a:chOff x="3657600" y="6248400"/>
              <a:chExt cx="2514600" cy="381000"/>
            </a:xfrm>
          </p:grpSpPr>
          <p:sp>
            <p:nvSpPr>
              <p:cNvPr id="342" name="Google Shape;342;p2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43" name="Google Shape;343;p20"/>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44" name="Google Shape;344;p20"/>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345" name="Google Shape;345;p2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grpSp>
      <p:sp>
        <p:nvSpPr>
          <p:cNvPr id="346" name="Google Shape;346;p2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10" name="Shape 3910"/>
        <p:cNvGrpSpPr/>
        <p:nvPr/>
      </p:nvGrpSpPr>
      <p:grpSpPr>
        <a:xfrm>
          <a:off x="0" y="0"/>
          <a:ext cx="0" cy="0"/>
          <a:chOff x="0" y="0"/>
          <a:chExt cx="0" cy="0"/>
        </a:xfrm>
      </p:grpSpPr>
      <p:sp>
        <p:nvSpPr>
          <p:cNvPr id="3911" name="Google Shape;3911;p15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912" name="Google Shape;3912;p155"/>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Conditional “if”</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”لو“ الشرطية</a:t>
            </a:r>
            <a:endParaRPr/>
          </a:p>
        </p:txBody>
      </p:sp>
      <p:sp>
        <p:nvSpPr>
          <p:cNvPr id="3913" name="Google Shape;3913;p155"/>
          <p:cNvSpPr txBox="1"/>
          <p:nvPr>
            <p:ph idx="1" type="body"/>
          </p:nvPr>
        </p:nvSpPr>
        <p:spPr>
          <a:xfrm>
            <a:off x="838200" y="2797175"/>
            <a:ext cx="7845425" cy="1316037"/>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يستخدم هذا التركيب في الحالة التي تكون فيها نتيجة الفعل حقيقة دائمة و ثابتة.</a:t>
            </a:r>
            <a:endParaRPr b="1" i="0" sz="1800" u="none" cap="none" strike="noStrike">
              <a:solidFill>
                <a:schemeClr val="dk1"/>
              </a:solidFill>
              <a:latin typeface="Verdana"/>
              <a:ea typeface="Verdana"/>
              <a:cs typeface="Verdana"/>
              <a:sym typeface="Verdana"/>
            </a:endParaRPr>
          </a:p>
          <a:p>
            <a:pPr indent="-262890" lvl="0" marL="342900" marR="0" rtl="1" algn="r">
              <a:lnSpc>
                <a:spcPct val="100000"/>
              </a:lnSpc>
              <a:spcBef>
                <a:spcPts val="360"/>
              </a:spcBef>
              <a:spcAft>
                <a:spcPts val="0"/>
              </a:spcAft>
              <a:buClr>
                <a:schemeClr val="dk2"/>
              </a:buClr>
              <a:buSzPts val="1260"/>
              <a:buFont typeface="Verdana"/>
              <a:buNone/>
            </a:pPr>
            <a:r>
              <a:t/>
            </a:r>
            <a:endParaRPr b="1" i="0" sz="1800" u="none" cap="none" strike="noStrike">
              <a:solidFill>
                <a:schemeClr val="dk1"/>
              </a:solidFill>
              <a:latin typeface="Verdana"/>
              <a:ea typeface="Verdana"/>
              <a:cs typeface="Verdana"/>
              <a:sym typeface="Verdana"/>
            </a:endParaRPr>
          </a:p>
          <a:p>
            <a:pPr indent="-342900" lvl="0" marL="342900" marR="0" rtl="1" algn="ctr">
              <a:lnSpc>
                <a:spcPct val="8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If you </a:t>
            </a:r>
            <a:r>
              <a:rPr b="1" i="0" lang="en-US" sz="1800" u="none" cap="none" strike="noStrike">
                <a:solidFill>
                  <a:srgbClr val="CC3300"/>
                </a:solidFill>
                <a:latin typeface="Verdana"/>
                <a:ea typeface="Verdana"/>
                <a:cs typeface="Verdana"/>
                <a:sym typeface="Verdana"/>
              </a:rPr>
              <a:t>boil</a:t>
            </a:r>
            <a:r>
              <a:rPr b="1" i="0" lang="en-US" sz="1800" u="none" cap="none" strike="noStrike">
                <a:solidFill>
                  <a:schemeClr val="dk1"/>
                </a:solidFill>
                <a:latin typeface="Verdana"/>
                <a:ea typeface="Verdana"/>
                <a:cs typeface="Verdana"/>
                <a:sym typeface="Verdana"/>
              </a:rPr>
              <a:t> water, it becomes steam.  (لو أننا غلينا الماء، فأنه يصبح بخاراً)</a:t>
            </a:r>
            <a:endParaRPr/>
          </a:p>
          <a:p>
            <a:pPr indent="-342900" lvl="0" marL="342900" marR="0" rtl="1" algn="r">
              <a:lnSpc>
                <a:spcPct val="8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و هذه حقيقة ثابتة و ليست مقيدة بوقت معين لذا جاءت كلمة                  في المضارع و ليست في المستقبل.</a:t>
            </a:r>
            <a:endParaRPr/>
          </a:p>
          <a:p>
            <a:pPr indent="-262890" lvl="0" marL="342900" marR="0" rtl="1" algn="r">
              <a:lnSpc>
                <a:spcPct val="100000"/>
              </a:lnSpc>
              <a:spcBef>
                <a:spcPts val="360"/>
              </a:spcBef>
              <a:spcAft>
                <a:spcPts val="0"/>
              </a:spcAft>
              <a:buClr>
                <a:schemeClr val="dk2"/>
              </a:buClr>
              <a:buSzPts val="1260"/>
              <a:buFont typeface="Verdana"/>
              <a:buNone/>
            </a:pPr>
            <a:r>
              <a:t/>
            </a:r>
            <a:endParaRPr b="1" i="0" sz="18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3914" name="Google Shape;3914;p15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915" name="Google Shape;3915;p155"/>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nvGrpSpPr>
          <p:cNvPr id="3916" name="Google Shape;3916;p155"/>
          <p:cNvGrpSpPr/>
          <p:nvPr/>
        </p:nvGrpSpPr>
        <p:grpSpPr>
          <a:xfrm>
            <a:off x="1752600" y="2209800"/>
            <a:ext cx="6292850" cy="396875"/>
            <a:chOff x="1752600" y="1981200"/>
            <a:chExt cx="6292850" cy="396875"/>
          </a:xfrm>
        </p:grpSpPr>
        <p:grpSp>
          <p:nvGrpSpPr>
            <p:cNvPr id="3917" name="Google Shape;3917;p155"/>
            <p:cNvGrpSpPr/>
            <p:nvPr/>
          </p:nvGrpSpPr>
          <p:grpSpPr>
            <a:xfrm>
              <a:off x="1752600" y="1981200"/>
              <a:ext cx="6292850" cy="396875"/>
              <a:chOff x="1524000" y="1981200"/>
              <a:chExt cx="6292850" cy="396875"/>
            </a:xfrm>
          </p:grpSpPr>
          <p:sp>
            <p:nvSpPr>
              <p:cNvPr id="3918" name="Google Shape;3918;p155"/>
              <p:cNvSpPr txBox="1"/>
              <p:nvPr/>
            </p:nvSpPr>
            <p:spPr>
              <a:xfrm>
                <a:off x="2514600" y="1981200"/>
                <a:ext cx="5302250" cy="39687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if +   present  مضارع              presentمضارع</a:t>
                </a:r>
                <a:r>
                  <a:rPr b="0" i="0" lang="en-US" sz="2000" u="none" cap="none" strike="noStrike">
                    <a:solidFill>
                      <a:srgbClr val="CC3300"/>
                    </a:solidFill>
                    <a:latin typeface="Tahoma"/>
                    <a:ea typeface="Tahoma"/>
                    <a:cs typeface="Tahoma"/>
                    <a:sym typeface="Tahoma"/>
                  </a:rPr>
                  <a:t>  </a:t>
                </a:r>
                <a:endParaRPr/>
              </a:p>
            </p:txBody>
          </p:sp>
          <p:sp>
            <p:nvSpPr>
              <p:cNvPr id="3919" name="Google Shape;3919;p155"/>
              <p:cNvSpPr txBox="1"/>
              <p:nvPr/>
            </p:nvSpPr>
            <p:spPr>
              <a:xfrm>
                <a:off x="1524000" y="1981200"/>
                <a:ext cx="577850" cy="39687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0)</a:t>
                </a:r>
                <a:r>
                  <a:rPr b="0" i="0" lang="en-US" sz="2000" u="none" cap="none" strike="noStrike">
                    <a:solidFill>
                      <a:srgbClr val="CC3300"/>
                    </a:solidFill>
                    <a:latin typeface="Tahoma"/>
                    <a:ea typeface="Tahoma"/>
                    <a:cs typeface="Tahoma"/>
                    <a:sym typeface="Tahoma"/>
                  </a:rPr>
                  <a:t> </a:t>
                </a:r>
                <a:endParaRPr/>
              </a:p>
            </p:txBody>
          </p:sp>
        </p:grpSp>
        <p:cxnSp>
          <p:nvCxnSpPr>
            <p:cNvPr id="3920" name="Google Shape;3920;p155"/>
            <p:cNvCxnSpPr/>
            <p:nvPr/>
          </p:nvCxnSpPr>
          <p:spPr>
            <a:xfrm>
              <a:off x="5181600" y="2209800"/>
              <a:ext cx="914400" cy="0"/>
            </a:xfrm>
            <a:prstGeom prst="straightConnector1">
              <a:avLst/>
            </a:prstGeom>
            <a:noFill/>
            <a:ln cap="rnd" cmpd="sng" w="25400">
              <a:solidFill>
                <a:srgbClr val="993300"/>
              </a:solidFill>
              <a:prstDash val="solid"/>
              <a:miter lim="8000"/>
              <a:headEnd len="sm" w="sm" type="none"/>
              <a:tailEnd len="sm" w="sm" type="triangle"/>
            </a:ln>
          </p:spPr>
        </p:cxnSp>
      </p:grpSp>
      <p:grpSp>
        <p:nvGrpSpPr>
          <p:cNvPr id="3921" name="Google Shape;3921;p155"/>
          <p:cNvGrpSpPr/>
          <p:nvPr/>
        </p:nvGrpSpPr>
        <p:grpSpPr>
          <a:xfrm>
            <a:off x="1752600" y="4343400"/>
            <a:ext cx="6899275" cy="396875"/>
            <a:chOff x="1752600" y="1981200"/>
            <a:chExt cx="6899275" cy="396875"/>
          </a:xfrm>
        </p:grpSpPr>
        <p:grpSp>
          <p:nvGrpSpPr>
            <p:cNvPr id="3922" name="Google Shape;3922;p155"/>
            <p:cNvGrpSpPr/>
            <p:nvPr/>
          </p:nvGrpSpPr>
          <p:grpSpPr>
            <a:xfrm>
              <a:off x="1752600" y="1981200"/>
              <a:ext cx="6899275" cy="396875"/>
              <a:chOff x="1524000" y="1981200"/>
              <a:chExt cx="6899275" cy="396875"/>
            </a:xfrm>
          </p:grpSpPr>
          <p:sp>
            <p:nvSpPr>
              <p:cNvPr id="3923" name="Google Shape;3923;p155"/>
              <p:cNvSpPr txBox="1"/>
              <p:nvPr/>
            </p:nvSpPr>
            <p:spPr>
              <a:xfrm>
                <a:off x="2514600" y="1981200"/>
                <a:ext cx="5908675" cy="39687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a:t>
                </a:r>
                <a:r>
                  <a:rPr b="0" i="0" lang="en-US" sz="2000" u="none" cap="none" strike="noStrike">
                    <a:solidFill>
                      <a:srgbClr val="FFFF00"/>
                    </a:solidFill>
                    <a:latin typeface="Tahoma"/>
                    <a:ea typeface="Tahoma"/>
                    <a:cs typeface="Tahoma"/>
                    <a:sym typeface="Tahoma"/>
                  </a:rPr>
                  <a:t>if +   present  مضارع              instructionsتعليمات</a:t>
                </a:r>
                <a:r>
                  <a:rPr b="0" i="0" lang="en-US" sz="2000" u="none" cap="none" strike="noStrike">
                    <a:solidFill>
                      <a:srgbClr val="CC3300"/>
                    </a:solidFill>
                    <a:latin typeface="Tahoma"/>
                    <a:ea typeface="Tahoma"/>
                    <a:cs typeface="Tahoma"/>
                    <a:sym typeface="Tahoma"/>
                  </a:rPr>
                  <a:t>  </a:t>
                </a:r>
                <a:endParaRPr/>
              </a:p>
            </p:txBody>
          </p:sp>
          <p:sp>
            <p:nvSpPr>
              <p:cNvPr id="3924" name="Google Shape;3924;p155"/>
              <p:cNvSpPr txBox="1"/>
              <p:nvPr/>
            </p:nvSpPr>
            <p:spPr>
              <a:xfrm>
                <a:off x="1524000" y="1981200"/>
                <a:ext cx="498475" cy="39687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0</a:t>
                </a:r>
                <a:r>
                  <a:rPr b="0" i="0" lang="en-US" sz="2000" u="none" cap="none" strike="noStrike">
                    <a:solidFill>
                      <a:srgbClr val="FFFF00"/>
                    </a:solidFill>
                    <a:latin typeface="Tahoma"/>
                    <a:ea typeface="Tahoma"/>
                    <a:cs typeface="Tahoma"/>
                    <a:sym typeface="Tahoma"/>
                  </a:rPr>
                  <a:t>) </a:t>
                </a:r>
                <a:endParaRPr/>
              </a:p>
            </p:txBody>
          </p:sp>
        </p:grpSp>
        <p:cxnSp>
          <p:nvCxnSpPr>
            <p:cNvPr id="3925" name="Google Shape;3925;p155"/>
            <p:cNvCxnSpPr/>
            <p:nvPr/>
          </p:nvCxnSpPr>
          <p:spPr>
            <a:xfrm>
              <a:off x="5181600" y="2209800"/>
              <a:ext cx="914400" cy="0"/>
            </a:xfrm>
            <a:prstGeom prst="straightConnector1">
              <a:avLst/>
            </a:prstGeom>
            <a:noFill/>
            <a:ln cap="rnd" cmpd="sng" w="25400">
              <a:solidFill>
                <a:srgbClr val="993300"/>
              </a:solidFill>
              <a:prstDash val="solid"/>
              <a:miter lim="8000"/>
              <a:headEnd len="sm" w="sm" type="none"/>
              <a:tailEnd len="sm" w="sm" type="triangle"/>
            </a:ln>
          </p:spPr>
        </p:cxnSp>
      </p:grpSp>
      <p:sp>
        <p:nvSpPr>
          <p:cNvPr id="3926" name="Google Shape;3926;p155"/>
          <p:cNvSpPr txBox="1"/>
          <p:nvPr/>
        </p:nvSpPr>
        <p:spPr>
          <a:xfrm>
            <a:off x="152400" y="4800600"/>
            <a:ext cx="8839200" cy="14478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8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If the radio </a:t>
            </a:r>
            <a:r>
              <a:rPr b="1" i="0" lang="en-US" sz="1800" u="none" cap="none" strike="noStrike">
                <a:solidFill>
                  <a:srgbClr val="CC3300"/>
                </a:solidFill>
                <a:latin typeface="Verdana"/>
                <a:ea typeface="Verdana"/>
                <a:cs typeface="Verdana"/>
                <a:sym typeface="Verdana"/>
              </a:rPr>
              <a:t>is</a:t>
            </a:r>
            <a:r>
              <a:rPr b="0" i="0" lang="en-US" sz="1800" u="none" cap="none" strike="noStrike">
                <a:solidFill>
                  <a:schemeClr val="dk1"/>
                </a:solidFill>
                <a:latin typeface="Verdana"/>
                <a:ea typeface="Verdana"/>
                <a:cs typeface="Verdana"/>
                <a:sym typeface="Verdana"/>
              </a:rPr>
              <a:t> too loud, </a:t>
            </a:r>
            <a:r>
              <a:rPr b="0" i="0" lang="en-US" sz="1800" u="none" cap="none" strike="noStrike">
                <a:solidFill>
                  <a:srgbClr val="0000CC"/>
                </a:solidFill>
                <a:latin typeface="Verdana"/>
                <a:ea typeface="Verdana"/>
                <a:cs typeface="Verdana"/>
                <a:sym typeface="Verdana"/>
              </a:rPr>
              <a:t>turn it off</a:t>
            </a:r>
            <a:r>
              <a:rPr b="0" i="0" lang="en-US" sz="1800" u="none" cap="none" strike="noStrike">
                <a:solidFill>
                  <a:schemeClr val="dk1"/>
                </a:solidFill>
                <a:latin typeface="Verdana"/>
                <a:ea typeface="Verdana"/>
                <a:cs typeface="Verdana"/>
                <a:sym typeface="Verdana"/>
              </a:rPr>
              <a:t>.   Or  </a:t>
            </a:r>
            <a:r>
              <a:rPr b="0" i="0" lang="en-US" sz="1800" u="none" cap="none" strike="noStrike">
                <a:solidFill>
                  <a:srgbClr val="0000CC"/>
                </a:solidFill>
                <a:latin typeface="Verdana"/>
                <a:ea typeface="Verdana"/>
                <a:cs typeface="Verdana"/>
                <a:sym typeface="Verdana"/>
              </a:rPr>
              <a:t>Turn the radio off</a:t>
            </a:r>
            <a:r>
              <a:rPr b="0" i="0" lang="en-US" sz="1800" u="none" cap="none" strike="noStrike">
                <a:solidFill>
                  <a:schemeClr val="dk1"/>
                </a:solidFill>
                <a:latin typeface="Verdana"/>
                <a:ea typeface="Verdana"/>
                <a:cs typeface="Verdana"/>
                <a:sym typeface="Verdana"/>
              </a:rPr>
              <a:t> if it </a:t>
            </a:r>
            <a:r>
              <a:rPr b="1" i="0" lang="en-US" sz="1800" u="none" cap="none" strike="noStrike">
                <a:solidFill>
                  <a:srgbClr val="CC3300"/>
                </a:solidFill>
                <a:latin typeface="Verdana"/>
                <a:ea typeface="Verdana"/>
                <a:cs typeface="Verdana"/>
                <a:sym typeface="Verdana"/>
              </a:rPr>
              <a:t>is</a:t>
            </a:r>
            <a:r>
              <a:rPr b="0" i="0" lang="en-US" sz="1800" u="none" cap="none" strike="noStrike">
                <a:solidFill>
                  <a:schemeClr val="dk1"/>
                </a:solidFill>
                <a:latin typeface="Verdana"/>
                <a:ea typeface="Verdana"/>
                <a:cs typeface="Verdana"/>
                <a:sym typeface="Verdana"/>
              </a:rPr>
              <a:t> too loud</a:t>
            </a:r>
            <a:r>
              <a:rPr b="0" i="0" lang="en-US" sz="1500" u="none" cap="none" strike="noStrike">
                <a:solidFill>
                  <a:schemeClr val="dk1"/>
                </a:solidFill>
                <a:latin typeface="Verdana"/>
                <a:ea typeface="Verdana"/>
                <a:cs typeface="Verdana"/>
                <a:sym typeface="Verdana"/>
              </a:rPr>
              <a: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Verdana"/>
              <a:ea typeface="Verdana"/>
              <a:cs typeface="Verdana"/>
              <a:sym typeface="Verdana"/>
            </a:endParaRPr>
          </a:p>
          <a:p>
            <a:pPr indent="-342900" lvl="0" marL="342900" marR="0" rtl="1" algn="ctr">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If you </a:t>
            </a:r>
            <a:r>
              <a:rPr b="1" i="0" lang="en-US" sz="1800" u="none" cap="none" strike="noStrike">
                <a:solidFill>
                  <a:srgbClr val="CC3300"/>
                </a:solidFill>
                <a:latin typeface="Verdana"/>
                <a:ea typeface="Verdana"/>
                <a:cs typeface="Verdana"/>
                <a:sym typeface="Verdana"/>
              </a:rPr>
              <a:t>are</a:t>
            </a:r>
            <a:r>
              <a:rPr b="0" i="0" lang="en-US" sz="1800" u="none" cap="none" strike="noStrike">
                <a:solidFill>
                  <a:schemeClr val="dk1"/>
                </a:solidFill>
                <a:latin typeface="Verdana"/>
                <a:ea typeface="Verdana"/>
                <a:cs typeface="Verdana"/>
                <a:sym typeface="Verdana"/>
              </a:rPr>
              <a:t> under 17, </a:t>
            </a:r>
            <a:r>
              <a:rPr b="0" i="0" lang="en-US" sz="1800" u="none" cap="none" strike="noStrike">
                <a:solidFill>
                  <a:srgbClr val="0000CC"/>
                </a:solidFill>
                <a:latin typeface="Verdana"/>
                <a:ea typeface="Verdana"/>
                <a:cs typeface="Verdana"/>
                <a:sym typeface="Verdana"/>
              </a:rPr>
              <a:t>don’t drive a car.</a:t>
            </a:r>
            <a:r>
              <a:rPr b="0" i="0" lang="en-US" sz="1800" u="none" cap="none" strike="noStrike">
                <a:solidFill>
                  <a:schemeClr val="dk1"/>
                </a:solidFill>
                <a:latin typeface="Verdana"/>
                <a:ea typeface="Verdana"/>
                <a:cs typeface="Verdana"/>
                <a:sym typeface="Verdana"/>
              </a:rPr>
              <a:t>  Or  </a:t>
            </a:r>
            <a:r>
              <a:rPr b="0" i="0" lang="en-US" sz="1800" u="none" cap="none" strike="noStrike">
                <a:solidFill>
                  <a:srgbClr val="0000CC"/>
                </a:solidFill>
                <a:latin typeface="Verdana"/>
                <a:ea typeface="Verdana"/>
                <a:cs typeface="Verdana"/>
                <a:sym typeface="Verdana"/>
              </a:rPr>
              <a:t>Don’t drive a car</a:t>
            </a:r>
            <a:r>
              <a:rPr b="0" i="0" lang="en-US" sz="1800" u="none" cap="none" strike="noStrike">
                <a:solidFill>
                  <a:schemeClr val="dk1"/>
                </a:solidFill>
                <a:latin typeface="Verdana"/>
                <a:ea typeface="Verdana"/>
                <a:cs typeface="Verdana"/>
                <a:sym typeface="Verdana"/>
              </a:rPr>
              <a:t> if you </a:t>
            </a:r>
            <a:r>
              <a:rPr b="1" i="0" lang="en-US" sz="1800" u="none" cap="none" strike="noStrike">
                <a:solidFill>
                  <a:srgbClr val="CC3300"/>
                </a:solidFill>
                <a:latin typeface="Verdana"/>
                <a:ea typeface="Verdana"/>
                <a:cs typeface="Verdana"/>
                <a:sym typeface="Verdana"/>
              </a:rPr>
              <a:t>are</a:t>
            </a:r>
            <a:r>
              <a:rPr b="0" i="0" lang="en-US" sz="1800" u="none" cap="none" strike="noStrike">
                <a:solidFill>
                  <a:schemeClr val="dk1"/>
                </a:solidFill>
                <a:latin typeface="Verdana"/>
                <a:ea typeface="Verdana"/>
                <a:cs typeface="Verdana"/>
                <a:sym typeface="Verdana"/>
              </a:rPr>
              <a:t> under 17.</a:t>
            </a:r>
            <a:endParaRPr/>
          </a:p>
        </p:txBody>
      </p:sp>
      <p:sp>
        <p:nvSpPr>
          <p:cNvPr id="3927" name="Google Shape;3927;p155"/>
          <p:cNvSpPr txBox="1"/>
          <p:nvPr/>
        </p:nvSpPr>
        <p:spPr>
          <a:xfrm>
            <a:off x="3200400" y="3657600"/>
            <a:ext cx="947737" cy="244475"/>
          </a:xfrm>
          <a:prstGeom prst="rect">
            <a:avLst/>
          </a:prstGeom>
          <a:solidFill>
            <a:schemeClr val="dk1"/>
          </a:solidFill>
          <a:ln>
            <a:noFill/>
          </a:ln>
        </p:spPr>
        <p:txBody>
          <a:bodyPr anchorCtr="0" anchor="t" bIns="0" lIns="0" spcFirstLastPara="1" rIns="45700" wrap="square" tIns="0">
            <a:noAutofit/>
          </a:bodyPr>
          <a:lstStyle/>
          <a:p>
            <a:pPr indent="0" lvl="0" marL="0" marR="0" rtl="0" algn="l">
              <a:lnSpc>
                <a:spcPct val="100000"/>
              </a:lnSpc>
              <a:spcBef>
                <a:spcPts val="0"/>
              </a:spcBef>
              <a:spcAft>
                <a:spcPts val="0"/>
              </a:spcAft>
              <a:buClr>
                <a:srgbClr val="FFFF00"/>
              </a:buClr>
              <a:buFont typeface="Tahoma"/>
              <a:buNone/>
            </a:pPr>
            <a:r>
              <a:rPr b="1" i="0" lang="en-US" sz="1600" u="none" cap="none" strike="noStrike">
                <a:solidFill>
                  <a:srgbClr val="FFFF00"/>
                </a:solidFill>
                <a:latin typeface="Tahoma"/>
                <a:ea typeface="Tahoma"/>
                <a:cs typeface="Tahoma"/>
                <a:sym typeface="Tahoma"/>
              </a:rPr>
              <a:t>becomes</a:t>
            </a:r>
            <a:endParaRPr/>
          </a:p>
        </p:txBody>
      </p:sp>
      <p:sp>
        <p:nvSpPr>
          <p:cNvPr id="3928" name="Google Shape;3928;p15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32" name="Shape 3932"/>
        <p:cNvGrpSpPr/>
        <p:nvPr/>
      </p:nvGrpSpPr>
      <p:grpSpPr>
        <a:xfrm>
          <a:off x="0" y="0"/>
          <a:ext cx="0" cy="0"/>
          <a:chOff x="0" y="0"/>
          <a:chExt cx="0" cy="0"/>
        </a:xfrm>
      </p:grpSpPr>
      <p:sp>
        <p:nvSpPr>
          <p:cNvPr id="3933" name="Google Shape;3933;p15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934" name="Google Shape;3934;p156"/>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Reported Speech</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الكلام المنقول</a:t>
            </a:r>
            <a:endParaRPr/>
          </a:p>
        </p:txBody>
      </p:sp>
      <p:sp>
        <p:nvSpPr>
          <p:cNvPr id="3935" name="Google Shape;3935;p156"/>
          <p:cNvSpPr txBox="1"/>
          <p:nvPr>
            <p:ph idx="1" type="body"/>
          </p:nvPr>
        </p:nvSpPr>
        <p:spPr>
          <a:xfrm>
            <a:off x="2057400" y="1828800"/>
            <a:ext cx="6589712" cy="3614737"/>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80000"/>
              </a:lnSpc>
              <a:spcBef>
                <a:spcPts val="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هذا النوع من الجمل يسمى أيضاً الكلام الغير مباشر.</a:t>
            </a:r>
            <a:endParaRPr/>
          </a:p>
          <a:p>
            <a:pPr indent="-342900" lvl="0" marL="342900" marR="0" rtl="1" algn="ctr">
              <a:lnSpc>
                <a:spcPct val="80000"/>
              </a:lnSpc>
              <a:spcBef>
                <a:spcPts val="320"/>
              </a:spcBef>
              <a:spcAft>
                <a:spcPts val="0"/>
              </a:spcAft>
              <a:buClr>
                <a:schemeClr val="dk2"/>
              </a:buClr>
              <a:buFont typeface="Verdana"/>
              <a:buNone/>
            </a:pPr>
            <a:r>
              <a:rPr b="1" i="0" lang="en-US" sz="1600" u="none" cap="none" strike="noStrike">
                <a:solidFill>
                  <a:srgbClr val="0000CC"/>
                </a:solidFill>
                <a:latin typeface="Verdana"/>
                <a:ea typeface="Verdana"/>
                <a:cs typeface="Verdana"/>
                <a:sym typeface="Verdana"/>
              </a:rPr>
              <a:t>Indirect Speech</a:t>
            </a:r>
            <a:endParaRPr/>
          </a:p>
          <a:p>
            <a:pPr indent="-271780" lvl="0" marL="342900" marR="0" rtl="1" algn="r">
              <a:lnSpc>
                <a:spcPct val="100000"/>
              </a:lnSpc>
              <a:spcBef>
                <a:spcPts val="320"/>
              </a:spcBef>
              <a:spcAft>
                <a:spcPts val="0"/>
              </a:spcAft>
              <a:buClr>
                <a:schemeClr val="dk2"/>
              </a:buClr>
              <a:buSzPts val="1120"/>
              <a:buFont typeface="Verdana"/>
              <a:buNone/>
            </a:pPr>
            <a:r>
              <a:t/>
            </a:r>
            <a:endParaRPr b="1" i="0" sz="1600" u="none" cap="none" strike="noStrike">
              <a:solidFill>
                <a:srgbClr val="0000CC"/>
              </a:solidFill>
              <a:latin typeface="Verdana"/>
              <a:ea typeface="Verdana"/>
              <a:cs typeface="Verdana"/>
              <a:sym typeface="Verdana"/>
            </a:endParaRPr>
          </a:p>
          <a:p>
            <a:pPr indent="-342900" lvl="0" marL="342900" marR="0" rtl="1" algn="r">
              <a:lnSpc>
                <a:spcPct val="80000"/>
              </a:lnSpc>
              <a:spcBef>
                <a:spcPts val="32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There are four kinds of direct and Indirect Speech</a:t>
            </a:r>
            <a:r>
              <a:rPr b="1" i="0" lang="en-US" sz="1600" u="none" cap="none" strike="noStrike">
                <a:solidFill>
                  <a:srgbClr val="FFFF00"/>
                </a:solidFill>
                <a:latin typeface="Verdana"/>
                <a:ea typeface="Verdana"/>
                <a:cs typeface="Verdana"/>
                <a:sym typeface="Verdana"/>
              </a:rPr>
              <a:t>.</a:t>
            </a:r>
            <a:endParaRPr/>
          </a:p>
          <a:p>
            <a:pPr indent="-342900" lvl="0" marL="342900" marR="0" rtl="1" algn="r">
              <a:lnSpc>
                <a:spcPct val="80000"/>
              </a:lnSpc>
              <a:spcBef>
                <a:spcPts val="32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هناك أربعة أنواع من الكلام المباشر و غير المباشر:</a:t>
            </a:r>
            <a:endParaRPr/>
          </a:p>
          <a:p>
            <a:pPr indent="-271780" lvl="0" marL="342900" marR="0" rtl="1" algn="r">
              <a:lnSpc>
                <a:spcPct val="100000"/>
              </a:lnSpc>
              <a:spcBef>
                <a:spcPts val="320"/>
              </a:spcBef>
              <a:spcAft>
                <a:spcPts val="0"/>
              </a:spcAft>
              <a:buClr>
                <a:schemeClr val="dk2"/>
              </a:buClr>
              <a:buSzPts val="1120"/>
              <a:buFont typeface="Verdana"/>
              <a:buNone/>
            </a:pPr>
            <a:r>
              <a:t/>
            </a:r>
            <a:endParaRPr b="1" i="0" sz="1600" u="none" cap="none" strike="noStrike">
              <a:solidFill>
                <a:schemeClr val="dk1"/>
              </a:solidFill>
              <a:latin typeface="Verdana"/>
              <a:ea typeface="Verdana"/>
              <a:cs typeface="Verdana"/>
              <a:sym typeface="Verdana"/>
            </a:endParaRPr>
          </a:p>
          <a:p>
            <a:pPr indent="-342900" lvl="0" marL="342900" marR="0" rtl="1" algn="ctr">
              <a:lnSpc>
                <a:spcPct val="80000"/>
              </a:lnSpc>
              <a:spcBef>
                <a:spcPts val="320"/>
              </a:spcBef>
              <a:spcAft>
                <a:spcPts val="0"/>
              </a:spcAft>
              <a:buClr>
                <a:schemeClr val="dk2"/>
              </a:buClr>
              <a:buFont typeface="Verdana"/>
              <a:buNone/>
            </a:pPr>
            <a:r>
              <a:rPr b="1" i="0" lang="en-US" sz="1600" u="none" cap="none" strike="noStrike">
                <a:solidFill>
                  <a:srgbClr val="CC3300"/>
                </a:solidFill>
                <a:latin typeface="Verdana"/>
                <a:ea typeface="Verdana"/>
                <a:cs typeface="Verdana"/>
                <a:sym typeface="Verdana"/>
              </a:rPr>
              <a:t>الجملة الخبرية       1) Statement  </a:t>
            </a:r>
            <a:endParaRPr/>
          </a:p>
          <a:p>
            <a:pPr indent="-342900" lvl="0" marL="342900" marR="0" rtl="1" algn="ctr">
              <a:lnSpc>
                <a:spcPct val="80000"/>
              </a:lnSpc>
              <a:spcBef>
                <a:spcPts val="320"/>
              </a:spcBef>
              <a:spcAft>
                <a:spcPts val="0"/>
              </a:spcAft>
              <a:buClr>
                <a:schemeClr val="dk2"/>
              </a:buClr>
              <a:buFont typeface="Verdana"/>
              <a:buNone/>
            </a:pPr>
            <a:r>
              <a:rPr b="1" i="0" lang="en-US" sz="1600" u="none" cap="none" strike="noStrike">
                <a:solidFill>
                  <a:srgbClr val="CC3300"/>
                </a:solidFill>
                <a:latin typeface="Verdana"/>
                <a:ea typeface="Verdana"/>
                <a:cs typeface="Verdana"/>
                <a:sym typeface="Verdana"/>
              </a:rPr>
              <a:t>السؤال                 2) Question  </a:t>
            </a:r>
            <a:endParaRPr/>
          </a:p>
          <a:p>
            <a:pPr indent="-342900" lvl="0" marL="342900" marR="0" rtl="1" algn="ctr">
              <a:lnSpc>
                <a:spcPct val="80000"/>
              </a:lnSpc>
              <a:spcBef>
                <a:spcPts val="320"/>
              </a:spcBef>
              <a:spcAft>
                <a:spcPts val="0"/>
              </a:spcAft>
              <a:buClr>
                <a:schemeClr val="dk2"/>
              </a:buClr>
              <a:buFont typeface="Verdana"/>
              <a:buNone/>
            </a:pPr>
            <a:r>
              <a:rPr b="1" i="0" lang="en-US" sz="1600" u="none" cap="none" strike="noStrike">
                <a:solidFill>
                  <a:srgbClr val="CC3300"/>
                </a:solidFill>
                <a:latin typeface="Verdana"/>
                <a:ea typeface="Verdana"/>
                <a:cs typeface="Verdana"/>
                <a:sym typeface="Verdana"/>
              </a:rPr>
              <a:t>الطلب                  3) Command </a:t>
            </a:r>
            <a:endParaRPr b="1" i="0" sz="1600" u="none" cap="none" strike="noStrike">
              <a:solidFill>
                <a:srgbClr val="CC3300"/>
              </a:solidFill>
              <a:latin typeface="Verdana"/>
              <a:ea typeface="Verdana"/>
              <a:cs typeface="Verdana"/>
              <a:sym typeface="Verdana"/>
            </a:endParaRPr>
          </a:p>
          <a:p>
            <a:pPr indent="-342900" lvl="0" marL="342900" marR="0" rtl="1" algn="ctr">
              <a:lnSpc>
                <a:spcPct val="80000"/>
              </a:lnSpc>
              <a:spcBef>
                <a:spcPts val="320"/>
              </a:spcBef>
              <a:spcAft>
                <a:spcPts val="0"/>
              </a:spcAft>
              <a:buClr>
                <a:schemeClr val="dk2"/>
              </a:buClr>
              <a:buFont typeface="Verdana"/>
              <a:buNone/>
            </a:pPr>
            <a:r>
              <a:rPr b="1" i="0" lang="en-US" sz="1600" u="none" cap="none" strike="noStrike">
                <a:solidFill>
                  <a:srgbClr val="CC3300"/>
                </a:solidFill>
                <a:latin typeface="Verdana"/>
                <a:ea typeface="Verdana"/>
                <a:cs typeface="Verdana"/>
                <a:sym typeface="Verdana"/>
              </a:rPr>
              <a:t>التعجب           4) Exclamation </a:t>
            </a:r>
            <a:endParaRPr/>
          </a:p>
          <a:p>
            <a:pPr indent="-271780" lvl="0" marL="342900" marR="0" rtl="1" algn="r">
              <a:lnSpc>
                <a:spcPct val="100000"/>
              </a:lnSpc>
              <a:spcBef>
                <a:spcPts val="320"/>
              </a:spcBef>
              <a:spcAft>
                <a:spcPts val="0"/>
              </a:spcAft>
              <a:buClr>
                <a:schemeClr val="dk2"/>
              </a:buClr>
              <a:buSzPts val="1120"/>
              <a:buFont typeface="Verdana"/>
              <a:buNone/>
            </a:pPr>
            <a:r>
              <a:t/>
            </a:r>
            <a:endParaRPr b="1" i="0" sz="1600" u="none" cap="none" strike="noStrike">
              <a:solidFill>
                <a:srgbClr val="CC3300"/>
              </a:solidFill>
              <a:latin typeface="Verdana"/>
              <a:ea typeface="Verdana"/>
              <a:cs typeface="Verdana"/>
              <a:sym typeface="Verdana"/>
            </a:endParaRPr>
          </a:p>
          <a:p>
            <a:pPr indent="-271780" lvl="0" marL="342900" marR="0" rtl="1" algn="r">
              <a:lnSpc>
                <a:spcPct val="100000"/>
              </a:lnSpc>
              <a:spcBef>
                <a:spcPts val="320"/>
              </a:spcBef>
              <a:spcAft>
                <a:spcPts val="0"/>
              </a:spcAft>
              <a:buClr>
                <a:schemeClr val="dk2"/>
              </a:buClr>
              <a:buSzPts val="1120"/>
              <a:buFont typeface="Verdana"/>
              <a:buNone/>
            </a:pPr>
            <a:r>
              <a:t/>
            </a:r>
            <a:endParaRPr b="1" i="0" sz="1600" u="none" cap="none" strike="noStrike">
              <a:solidFill>
                <a:srgbClr val="CC3300"/>
              </a:solidFill>
              <a:latin typeface="Verdana"/>
              <a:ea typeface="Verdana"/>
              <a:cs typeface="Verdana"/>
              <a:sym typeface="Verdana"/>
            </a:endParaRPr>
          </a:p>
          <a:p>
            <a:pPr indent="-302895" lvl="0" marL="342900" marR="0" rtl="1" algn="r">
              <a:lnSpc>
                <a:spcPct val="100000"/>
              </a:lnSpc>
              <a:spcBef>
                <a:spcPts val="180"/>
              </a:spcBef>
              <a:spcAft>
                <a:spcPts val="0"/>
              </a:spcAft>
              <a:buClr>
                <a:schemeClr val="dk2"/>
              </a:buClr>
              <a:buSzPts val="630"/>
              <a:buFont typeface="Verdana"/>
              <a:buNone/>
            </a:pPr>
            <a:r>
              <a:t/>
            </a:r>
            <a:endParaRPr b="1" i="0" sz="900" u="none" cap="none" strike="noStrike">
              <a:solidFill>
                <a:schemeClr val="dk1"/>
              </a:solidFill>
              <a:latin typeface="Verdana"/>
              <a:ea typeface="Verdana"/>
              <a:cs typeface="Verdana"/>
              <a:sym typeface="Verdana"/>
            </a:endParaRPr>
          </a:p>
          <a:p>
            <a:pPr indent="-342900" lvl="0" marL="342900" marR="0" rtl="1" algn="r">
              <a:lnSpc>
                <a:spcPct val="80000"/>
              </a:lnSpc>
              <a:spcBef>
                <a:spcPts val="60"/>
              </a:spcBef>
              <a:spcAft>
                <a:spcPts val="0"/>
              </a:spcAft>
              <a:buClr>
                <a:schemeClr val="dk2"/>
              </a:buClr>
              <a:buFont typeface="Verdana"/>
              <a:buNone/>
            </a:pPr>
            <a:r>
              <a:rPr b="0" i="0" lang="en-US" sz="300" u="none" cap="none" strike="noStrike">
                <a:solidFill>
                  <a:schemeClr val="dk1"/>
                </a:solidFill>
                <a:latin typeface="Verdana"/>
                <a:ea typeface="Verdana"/>
                <a:cs typeface="Verdana"/>
                <a:sym typeface="Verdana"/>
              </a:rPr>
              <a:t> </a:t>
            </a:r>
            <a:endParaRPr/>
          </a:p>
        </p:txBody>
      </p:sp>
      <p:sp>
        <p:nvSpPr>
          <p:cNvPr id="3936" name="Google Shape;3936;p15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937" name="Google Shape;3937;p156"/>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938" name="Google Shape;3938;p15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42" name="Shape 3942"/>
        <p:cNvGrpSpPr/>
        <p:nvPr/>
      </p:nvGrpSpPr>
      <p:grpSpPr>
        <a:xfrm>
          <a:off x="0" y="0"/>
          <a:ext cx="0" cy="0"/>
          <a:chOff x="0" y="0"/>
          <a:chExt cx="0" cy="0"/>
        </a:xfrm>
      </p:grpSpPr>
      <p:sp>
        <p:nvSpPr>
          <p:cNvPr id="3943" name="Google Shape;3943;p15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944" name="Google Shape;3944;p157"/>
          <p:cNvSpPr txBox="1"/>
          <p:nvPr>
            <p:ph type="title"/>
          </p:nvPr>
        </p:nvSpPr>
        <p:spPr>
          <a:xfrm>
            <a:off x="1371600" y="0"/>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Reported Speech</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الكلام المنقول</a:t>
            </a:r>
            <a:endParaRPr/>
          </a:p>
        </p:txBody>
      </p:sp>
      <p:grpSp>
        <p:nvGrpSpPr>
          <p:cNvPr id="3945" name="Google Shape;3945;p157"/>
          <p:cNvGrpSpPr/>
          <p:nvPr/>
        </p:nvGrpSpPr>
        <p:grpSpPr>
          <a:xfrm>
            <a:off x="3657600" y="6248400"/>
            <a:ext cx="2514600" cy="381000"/>
            <a:chOff x="3657600" y="6248400"/>
            <a:chExt cx="2514600" cy="381000"/>
          </a:xfrm>
        </p:grpSpPr>
        <p:sp>
          <p:nvSpPr>
            <p:cNvPr id="3946" name="Google Shape;3946;p15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947" name="Google Shape;3947;p157"/>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948" name="Google Shape;3948;p157"/>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3949" name="Google Shape;3949;p157"/>
          <p:cNvSpPr/>
          <p:nvPr/>
        </p:nvSpPr>
        <p:spPr>
          <a:xfrm>
            <a:off x="2743200" y="1066800"/>
            <a:ext cx="4267200" cy="3810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Statement  الجملة الخبرية       </a:t>
            </a:r>
            <a:endParaRPr/>
          </a:p>
        </p:txBody>
      </p:sp>
      <p:grpSp>
        <p:nvGrpSpPr>
          <p:cNvPr id="3950" name="Google Shape;3950;p157"/>
          <p:cNvGrpSpPr/>
          <p:nvPr/>
        </p:nvGrpSpPr>
        <p:grpSpPr>
          <a:xfrm>
            <a:off x="914400" y="1524000"/>
            <a:ext cx="7769225" cy="4411662"/>
            <a:chOff x="914400" y="1524000"/>
            <a:chExt cx="7769225" cy="4411662"/>
          </a:xfrm>
        </p:grpSpPr>
        <p:sp>
          <p:nvSpPr>
            <p:cNvPr id="3951" name="Google Shape;3951;p157"/>
            <p:cNvSpPr txBox="1"/>
            <p:nvPr/>
          </p:nvSpPr>
          <p:spPr>
            <a:xfrm>
              <a:off x="5027612" y="4903787"/>
              <a:ext cx="3656012" cy="5159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400" u="none" cap="none" strike="noStrike">
                  <a:solidFill>
                    <a:srgbClr val="CC3300"/>
                  </a:solidFill>
                  <a:latin typeface="Verdana"/>
                  <a:ea typeface="Verdana"/>
                  <a:cs typeface="Verdana"/>
                  <a:sym typeface="Verdana"/>
                </a:rPr>
                <a:t>She says that</a:t>
              </a:r>
              <a:r>
                <a:rPr b="1" i="0" lang="en-US" sz="1400" u="none" cap="none" strike="noStrike">
                  <a:solidFill>
                    <a:srgbClr val="0000CC"/>
                  </a:solidFill>
                  <a:latin typeface="Verdana"/>
                  <a:ea typeface="Verdana"/>
                  <a:cs typeface="Verdana"/>
                  <a:sym typeface="Verdana"/>
                </a:rPr>
                <a:t> she</a:t>
              </a:r>
              <a:r>
                <a:rPr b="1" i="0" lang="en-US" sz="1400" u="none" cap="none" strike="noStrike">
                  <a:solidFill>
                    <a:schemeClr val="dk1"/>
                  </a:solidFill>
                  <a:latin typeface="Verdana"/>
                  <a:ea typeface="Verdana"/>
                  <a:cs typeface="Verdana"/>
                  <a:sym typeface="Verdana"/>
                </a:rPr>
                <a:t> will cook the food tomorrow.</a:t>
              </a:r>
              <a:endParaRPr/>
            </a:p>
          </p:txBody>
        </p:sp>
        <p:sp>
          <p:nvSpPr>
            <p:cNvPr id="3952" name="Google Shape;3952;p157"/>
            <p:cNvSpPr txBox="1"/>
            <p:nvPr/>
          </p:nvSpPr>
          <p:spPr>
            <a:xfrm>
              <a:off x="914400" y="4903787"/>
              <a:ext cx="4113212" cy="5159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She says: “I will cook the food tomorrow”.</a:t>
              </a:r>
              <a:endParaRPr/>
            </a:p>
          </p:txBody>
        </p:sp>
        <p:sp>
          <p:nvSpPr>
            <p:cNvPr id="3953" name="Google Shape;3953;p157"/>
            <p:cNvSpPr txBox="1"/>
            <p:nvPr/>
          </p:nvSpPr>
          <p:spPr>
            <a:xfrm>
              <a:off x="914400" y="3562350"/>
              <a:ext cx="7769225" cy="306387"/>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إذا كان هناك (.) بين جملتين لشخص متكلم واحد نضع بدلاً منها عبارة:                           والتي تعني أضاف:        </a:t>
              </a:r>
              <a:endParaRPr/>
            </a:p>
          </p:txBody>
        </p:sp>
        <p:sp>
          <p:nvSpPr>
            <p:cNvPr id="3954" name="Google Shape;3954;p157"/>
            <p:cNvSpPr txBox="1"/>
            <p:nvPr/>
          </p:nvSpPr>
          <p:spPr>
            <a:xfrm>
              <a:off x="5027612" y="3046412"/>
              <a:ext cx="3656012" cy="5159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400" u="none" cap="none" strike="noStrike">
                  <a:solidFill>
                    <a:srgbClr val="CC3300"/>
                  </a:solidFill>
                  <a:latin typeface="Verdana"/>
                  <a:ea typeface="Verdana"/>
                  <a:cs typeface="Verdana"/>
                  <a:sym typeface="Verdana"/>
                </a:rPr>
                <a:t>He told me</a:t>
              </a:r>
              <a:r>
                <a:rPr b="1" i="0" lang="en-US" sz="1400" u="none" cap="none" strike="noStrike">
                  <a:solidFill>
                    <a:schemeClr val="dk1"/>
                  </a:solidFill>
                  <a:latin typeface="Verdana"/>
                  <a:ea typeface="Verdana"/>
                  <a:cs typeface="Verdana"/>
                  <a:sym typeface="Verdana"/>
                </a:rPr>
                <a:t> </a:t>
              </a:r>
              <a:r>
                <a:rPr b="1" i="0" lang="en-US" sz="1400" u="none" cap="none" strike="noStrike">
                  <a:solidFill>
                    <a:srgbClr val="0000CC"/>
                  </a:solidFill>
                  <a:latin typeface="Verdana"/>
                  <a:ea typeface="Verdana"/>
                  <a:cs typeface="Verdana"/>
                  <a:sym typeface="Verdana"/>
                </a:rPr>
                <a:t>that he would</a:t>
              </a:r>
              <a:r>
                <a:rPr b="1" i="0" lang="en-US" sz="1400" u="none" cap="none" strike="noStrike">
                  <a:solidFill>
                    <a:srgbClr val="FFFF00"/>
                  </a:solidFill>
                  <a:latin typeface="Verdana"/>
                  <a:ea typeface="Verdana"/>
                  <a:cs typeface="Verdana"/>
                  <a:sym typeface="Verdana"/>
                </a:rPr>
                <a:t> </a:t>
              </a:r>
              <a:r>
                <a:rPr b="1" i="0" lang="en-US" sz="1400" u="none" cap="none" strike="noStrike">
                  <a:solidFill>
                    <a:schemeClr val="dk1"/>
                  </a:solidFill>
                  <a:latin typeface="Verdana"/>
                  <a:ea typeface="Verdana"/>
                  <a:cs typeface="Verdana"/>
                  <a:sym typeface="Verdana"/>
                </a:rPr>
                <a:t>see </a:t>
              </a:r>
              <a:r>
                <a:rPr b="1" i="0" lang="en-US" sz="1400" u="none" cap="none" strike="noStrike">
                  <a:solidFill>
                    <a:srgbClr val="0000CC"/>
                  </a:solidFill>
                  <a:latin typeface="Verdana"/>
                  <a:ea typeface="Verdana"/>
                  <a:cs typeface="Verdana"/>
                  <a:sym typeface="Verdana"/>
                </a:rPr>
                <a:t>me the next day</a:t>
              </a:r>
              <a:r>
                <a:rPr b="1" i="0" lang="en-US" sz="1400" u="none" cap="none" strike="noStrike">
                  <a:solidFill>
                    <a:schemeClr val="dk1"/>
                  </a:solidFill>
                  <a:latin typeface="Verdana"/>
                  <a:ea typeface="Verdana"/>
                  <a:cs typeface="Verdana"/>
                  <a:sym typeface="Verdana"/>
                </a:rPr>
                <a:t>.</a:t>
              </a:r>
              <a:endParaRPr/>
            </a:p>
          </p:txBody>
        </p:sp>
        <p:sp>
          <p:nvSpPr>
            <p:cNvPr id="3955" name="Google Shape;3955;p157"/>
            <p:cNvSpPr txBox="1"/>
            <p:nvPr/>
          </p:nvSpPr>
          <p:spPr>
            <a:xfrm>
              <a:off x="914400" y="3046412"/>
              <a:ext cx="4113212" cy="5159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He said to me: "I shall see you tomorrow”.</a:t>
              </a:r>
              <a:endParaRPr/>
            </a:p>
          </p:txBody>
        </p:sp>
        <p:sp>
          <p:nvSpPr>
            <p:cNvPr id="3956" name="Google Shape;3956;p157"/>
            <p:cNvSpPr txBox="1"/>
            <p:nvPr/>
          </p:nvSpPr>
          <p:spPr>
            <a:xfrm>
              <a:off x="914400" y="4597400"/>
              <a:ext cx="7769225" cy="306387"/>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إذا كانت كلمة القول                           مضارع حينئذ لا تغير أزمنة الجملة إنما التغيير يكون فقط في الضمائر:</a:t>
              </a:r>
              <a:endParaRPr/>
            </a:p>
          </p:txBody>
        </p:sp>
        <p:sp>
          <p:nvSpPr>
            <p:cNvPr id="3957" name="Google Shape;3957;p157"/>
            <p:cNvSpPr txBox="1"/>
            <p:nvPr/>
          </p:nvSpPr>
          <p:spPr>
            <a:xfrm>
              <a:off x="5027612" y="3868737"/>
              <a:ext cx="3656012" cy="7286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400" u="none" cap="none" strike="noStrike">
                  <a:solidFill>
                    <a:srgbClr val="CC3300"/>
                  </a:solidFill>
                  <a:latin typeface="Verdana"/>
                  <a:ea typeface="Verdana"/>
                  <a:cs typeface="Verdana"/>
                  <a:sym typeface="Verdana"/>
                </a:rPr>
                <a:t>They told him</a:t>
              </a:r>
              <a:r>
                <a:rPr b="1" i="0" lang="en-US" sz="1400" u="none" cap="none" strike="noStrike">
                  <a:solidFill>
                    <a:schemeClr val="dk1"/>
                  </a:solidFill>
                  <a:latin typeface="Verdana"/>
                  <a:ea typeface="Verdana"/>
                  <a:cs typeface="Verdana"/>
                  <a:sym typeface="Verdana"/>
                </a:rPr>
                <a:t> </a:t>
              </a:r>
              <a:r>
                <a:rPr b="1" i="0" lang="en-US" sz="1400" u="none" cap="none" strike="noStrike">
                  <a:solidFill>
                    <a:srgbClr val="0000CC"/>
                  </a:solidFill>
                  <a:latin typeface="Verdana"/>
                  <a:ea typeface="Verdana"/>
                  <a:cs typeface="Verdana"/>
                  <a:sym typeface="Verdana"/>
                </a:rPr>
                <a:t>that they would</a:t>
              </a:r>
              <a:r>
                <a:rPr b="1" i="0" lang="en-US" sz="1400" u="none" cap="none" strike="noStrike">
                  <a:solidFill>
                    <a:schemeClr val="dk1"/>
                  </a:solidFill>
                  <a:latin typeface="Verdana"/>
                  <a:ea typeface="Verdana"/>
                  <a:cs typeface="Verdana"/>
                  <a:sym typeface="Verdana"/>
                </a:rPr>
                <a:t> see </a:t>
              </a:r>
              <a:r>
                <a:rPr b="1" i="0" lang="en-US" sz="1400" u="none" cap="none" strike="noStrike">
                  <a:solidFill>
                    <a:srgbClr val="0000CC"/>
                  </a:solidFill>
                  <a:latin typeface="Verdana"/>
                  <a:ea typeface="Verdana"/>
                  <a:cs typeface="Verdana"/>
                  <a:sym typeface="Verdana"/>
                </a:rPr>
                <a:t>him the next day </a:t>
              </a:r>
              <a:r>
                <a:rPr b="1" i="0" lang="en-US" sz="1400" u="sng" cap="none" strike="noStrike">
                  <a:solidFill>
                    <a:srgbClr val="0000CC"/>
                  </a:solidFill>
                  <a:latin typeface="Verdana"/>
                  <a:ea typeface="Verdana"/>
                  <a:cs typeface="Verdana"/>
                  <a:sym typeface="Verdana"/>
                </a:rPr>
                <a:t>and added that</a:t>
              </a:r>
              <a:r>
                <a:rPr b="1" i="0" lang="en-US" sz="1400" u="none" cap="none" strike="noStrike">
                  <a:solidFill>
                    <a:srgbClr val="0000CC"/>
                  </a:solidFill>
                  <a:latin typeface="Verdana"/>
                  <a:ea typeface="Verdana"/>
                  <a:cs typeface="Verdana"/>
                  <a:sym typeface="Verdana"/>
                </a:rPr>
                <a:t> they would</a:t>
              </a:r>
              <a:r>
                <a:rPr b="1" i="0" lang="en-US" sz="1400" u="none" cap="none" strike="noStrike">
                  <a:solidFill>
                    <a:schemeClr val="dk1"/>
                  </a:solidFill>
                  <a:latin typeface="Verdana"/>
                  <a:ea typeface="Verdana"/>
                  <a:cs typeface="Verdana"/>
                  <a:sym typeface="Verdana"/>
                </a:rPr>
                <a:t> visit Ahmed.</a:t>
              </a:r>
              <a:endParaRPr/>
            </a:p>
          </p:txBody>
        </p:sp>
        <p:sp>
          <p:nvSpPr>
            <p:cNvPr id="3958" name="Google Shape;3958;p157"/>
            <p:cNvSpPr txBox="1"/>
            <p:nvPr/>
          </p:nvSpPr>
          <p:spPr>
            <a:xfrm>
              <a:off x="914400" y="3868737"/>
              <a:ext cx="4113212" cy="728662"/>
            </a:xfrm>
            <a:prstGeom prst="rect">
              <a:avLst/>
            </a:prstGeom>
            <a:solidFill>
              <a:srgbClr val="CCECFF"/>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They said to him: “We shall see you tomorrow.  We shall visit Ahmed”.</a:t>
              </a:r>
              <a:endParaRPr/>
            </a:p>
          </p:txBody>
        </p:sp>
        <p:sp>
          <p:nvSpPr>
            <p:cNvPr id="3959" name="Google Shape;3959;p157"/>
            <p:cNvSpPr txBox="1"/>
            <p:nvPr/>
          </p:nvSpPr>
          <p:spPr>
            <a:xfrm>
              <a:off x="5027612" y="5419725"/>
              <a:ext cx="3656012" cy="5159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400" u="none" cap="none" strike="noStrike">
                  <a:solidFill>
                    <a:srgbClr val="CC3300"/>
                  </a:solidFill>
                  <a:latin typeface="Verdana"/>
                  <a:ea typeface="Verdana"/>
                  <a:cs typeface="Verdana"/>
                  <a:sym typeface="Verdana"/>
                </a:rPr>
                <a:t>We say that</a:t>
              </a:r>
              <a:r>
                <a:rPr b="1" i="0" lang="en-US" sz="1400" u="none" cap="none" strike="noStrike">
                  <a:solidFill>
                    <a:schemeClr val="dk1"/>
                  </a:solidFill>
                  <a:latin typeface="Verdana"/>
                  <a:ea typeface="Verdana"/>
                  <a:cs typeface="Verdana"/>
                  <a:sym typeface="Verdana"/>
                </a:rPr>
                <a:t> we are playing football now.</a:t>
              </a:r>
              <a:endParaRPr/>
            </a:p>
          </p:txBody>
        </p:sp>
        <p:sp>
          <p:nvSpPr>
            <p:cNvPr id="3960" name="Google Shape;3960;p157"/>
            <p:cNvSpPr txBox="1"/>
            <p:nvPr/>
          </p:nvSpPr>
          <p:spPr>
            <a:xfrm>
              <a:off x="914400" y="5419725"/>
              <a:ext cx="4113212" cy="5159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We say: “We are playing football now”.</a:t>
              </a:r>
              <a:endParaRPr/>
            </a:p>
          </p:txBody>
        </p:sp>
        <p:sp>
          <p:nvSpPr>
            <p:cNvPr id="3961" name="Google Shape;3961;p157"/>
            <p:cNvSpPr txBox="1"/>
            <p:nvPr/>
          </p:nvSpPr>
          <p:spPr>
            <a:xfrm>
              <a:off x="5027612" y="2530475"/>
              <a:ext cx="3656012" cy="5159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400" u="none" cap="none" strike="noStrike">
                  <a:solidFill>
                    <a:srgbClr val="CC3300"/>
                  </a:solidFill>
                  <a:latin typeface="Verdana"/>
                  <a:ea typeface="Verdana"/>
                  <a:cs typeface="Verdana"/>
                  <a:sym typeface="Verdana"/>
                </a:rPr>
                <a:t>She said that</a:t>
              </a:r>
              <a:r>
                <a:rPr b="1" i="0" lang="en-US" sz="1400" u="none" cap="none" strike="noStrike">
                  <a:solidFill>
                    <a:schemeClr val="dk1"/>
                  </a:solidFill>
                  <a:latin typeface="Verdana"/>
                  <a:ea typeface="Verdana"/>
                  <a:cs typeface="Verdana"/>
                  <a:sym typeface="Verdana"/>
                </a:rPr>
                <a:t> </a:t>
              </a:r>
              <a:r>
                <a:rPr b="1" i="0" lang="en-US" sz="1400" u="none" cap="none" strike="noStrike">
                  <a:solidFill>
                    <a:srgbClr val="0000CC"/>
                  </a:solidFill>
                  <a:latin typeface="Verdana"/>
                  <a:ea typeface="Verdana"/>
                  <a:cs typeface="Verdana"/>
                  <a:sym typeface="Verdana"/>
                </a:rPr>
                <a:t>she had</a:t>
              </a:r>
              <a:r>
                <a:rPr b="1" i="0" lang="en-US" sz="1400" u="none" cap="none" strike="noStrike">
                  <a:solidFill>
                    <a:schemeClr val="dk1"/>
                  </a:solidFill>
                  <a:latin typeface="Verdana"/>
                  <a:ea typeface="Verdana"/>
                  <a:cs typeface="Verdana"/>
                  <a:sym typeface="Verdana"/>
                </a:rPr>
                <a:t> not been to the school library recently.</a:t>
              </a:r>
              <a:endParaRPr/>
            </a:p>
          </p:txBody>
        </p:sp>
        <p:sp>
          <p:nvSpPr>
            <p:cNvPr id="3962" name="Google Shape;3962;p157"/>
            <p:cNvSpPr txBox="1"/>
            <p:nvPr/>
          </p:nvSpPr>
          <p:spPr>
            <a:xfrm>
              <a:off x="914400" y="2530475"/>
              <a:ext cx="4113212" cy="5159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She said: "I have not been in the school library recently”.</a:t>
              </a:r>
              <a:endParaRPr/>
            </a:p>
          </p:txBody>
        </p:sp>
        <p:sp>
          <p:nvSpPr>
            <p:cNvPr id="3963" name="Google Shape;3963;p157"/>
            <p:cNvSpPr txBox="1"/>
            <p:nvPr/>
          </p:nvSpPr>
          <p:spPr>
            <a:xfrm>
              <a:off x="5027612" y="2225675"/>
              <a:ext cx="3656012" cy="3048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400" u="none" cap="none" strike="noStrike">
                  <a:solidFill>
                    <a:srgbClr val="CC3300"/>
                  </a:solidFill>
                  <a:latin typeface="Verdana"/>
                  <a:ea typeface="Verdana"/>
                  <a:cs typeface="Verdana"/>
                  <a:sym typeface="Verdana"/>
                </a:rPr>
                <a:t>They said that</a:t>
              </a:r>
              <a:r>
                <a:rPr b="1" i="0" lang="en-US" sz="1400" u="none" cap="none" strike="noStrike">
                  <a:solidFill>
                    <a:srgbClr val="FFFF00"/>
                  </a:solidFill>
                  <a:latin typeface="Verdana"/>
                  <a:ea typeface="Verdana"/>
                  <a:cs typeface="Verdana"/>
                  <a:sym typeface="Verdana"/>
                </a:rPr>
                <a:t> </a:t>
              </a:r>
              <a:r>
                <a:rPr b="1" i="0" lang="en-US" sz="1400" u="none" cap="none" strike="noStrike">
                  <a:solidFill>
                    <a:srgbClr val="0000CC"/>
                  </a:solidFill>
                  <a:latin typeface="Verdana"/>
                  <a:ea typeface="Verdana"/>
                  <a:cs typeface="Verdana"/>
                  <a:sym typeface="Verdana"/>
                </a:rPr>
                <a:t>they were</a:t>
              </a:r>
              <a:r>
                <a:rPr b="1" i="0" lang="en-US" sz="1400" u="none" cap="none" strike="noStrike">
                  <a:solidFill>
                    <a:schemeClr val="dk1"/>
                  </a:solidFill>
                  <a:latin typeface="Verdana"/>
                  <a:ea typeface="Verdana"/>
                  <a:cs typeface="Verdana"/>
                  <a:sym typeface="Verdana"/>
                </a:rPr>
                <a:t> happy.</a:t>
              </a:r>
              <a:endParaRPr/>
            </a:p>
          </p:txBody>
        </p:sp>
        <p:sp>
          <p:nvSpPr>
            <p:cNvPr id="3964" name="Google Shape;3964;p157"/>
            <p:cNvSpPr txBox="1"/>
            <p:nvPr/>
          </p:nvSpPr>
          <p:spPr>
            <a:xfrm>
              <a:off x="914400" y="2225675"/>
              <a:ext cx="4113212" cy="3048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“We are happy”</a:t>
              </a:r>
              <a:endParaRPr/>
            </a:p>
          </p:txBody>
        </p:sp>
        <p:sp>
          <p:nvSpPr>
            <p:cNvPr id="3965" name="Google Shape;3965;p157"/>
            <p:cNvSpPr txBox="1"/>
            <p:nvPr/>
          </p:nvSpPr>
          <p:spPr>
            <a:xfrm>
              <a:off x="5027612" y="1905000"/>
              <a:ext cx="3656012" cy="3206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400" u="none" cap="none" strike="noStrike">
                  <a:solidFill>
                    <a:srgbClr val="CC3300"/>
                  </a:solidFill>
                  <a:latin typeface="Verdana"/>
                  <a:ea typeface="Verdana"/>
                  <a:cs typeface="Verdana"/>
                  <a:sym typeface="Verdana"/>
                </a:rPr>
                <a:t>He said that</a:t>
              </a:r>
              <a:r>
                <a:rPr b="1" i="0" lang="en-US" sz="1400" u="none" cap="none" strike="noStrike">
                  <a:solidFill>
                    <a:schemeClr val="dk1"/>
                  </a:solidFill>
                  <a:latin typeface="Verdana"/>
                  <a:ea typeface="Verdana"/>
                  <a:cs typeface="Verdana"/>
                  <a:sym typeface="Verdana"/>
                </a:rPr>
                <a:t> </a:t>
              </a:r>
              <a:r>
                <a:rPr b="1" i="0" lang="en-US" sz="1400" u="none" cap="none" strike="noStrike">
                  <a:solidFill>
                    <a:srgbClr val="0000CC"/>
                  </a:solidFill>
                  <a:latin typeface="Verdana"/>
                  <a:ea typeface="Verdana"/>
                  <a:cs typeface="Verdana"/>
                  <a:sym typeface="Verdana"/>
                </a:rPr>
                <a:t>he lived</a:t>
              </a:r>
              <a:r>
                <a:rPr b="1" i="0" lang="en-US" sz="1400" u="none" cap="none" strike="noStrike">
                  <a:solidFill>
                    <a:schemeClr val="dk1"/>
                  </a:solidFill>
                  <a:latin typeface="Verdana"/>
                  <a:ea typeface="Verdana"/>
                  <a:cs typeface="Verdana"/>
                  <a:sym typeface="Verdana"/>
                </a:rPr>
                <a:t> in Riyadh.</a:t>
              </a:r>
              <a:endParaRPr/>
            </a:p>
          </p:txBody>
        </p:sp>
        <p:sp>
          <p:nvSpPr>
            <p:cNvPr id="3966" name="Google Shape;3966;p157"/>
            <p:cNvSpPr txBox="1"/>
            <p:nvPr/>
          </p:nvSpPr>
          <p:spPr>
            <a:xfrm>
              <a:off x="914400" y="1905000"/>
              <a:ext cx="4113212" cy="3206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“I live in Riyadh”</a:t>
              </a:r>
              <a:endParaRPr/>
            </a:p>
          </p:txBody>
        </p:sp>
        <p:sp>
          <p:nvSpPr>
            <p:cNvPr id="3967" name="Google Shape;3967;p157"/>
            <p:cNvSpPr txBox="1"/>
            <p:nvPr/>
          </p:nvSpPr>
          <p:spPr>
            <a:xfrm>
              <a:off x="5027612" y="1524000"/>
              <a:ext cx="3656012" cy="381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1800" u="none" cap="none" strike="noStrike">
                  <a:solidFill>
                    <a:srgbClr val="0000CC"/>
                  </a:solidFill>
                  <a:latin typeface="Verdana"/>
                  <a:ea typeface="Verdana"/>
                  <a:cs typeface="Verdana"/>
                  <a:sym typeface="Verdana"/>
                </a:rPr>
                <a:t>غير مباشر</a:t>
              </a:r>
              <a:r>
                <a:rPr b="0" i="0" lang="en-US" sz="1800" u="none" cap="none" strike="noStrike">
                  <a:solidFill>
                    <a:srgbClr val="FFFF00"/>
                  </a:solidFill>
                  <a:latin typeface="Verdana"/>
                  <a:ea typeface="Verdana"/>
                  <a:cs typeface="Verdana"/>
                  <a:sym typeface="Verdana"/>
                </a:rPr>
                <a:t> </a:t>
              </a:r>
              <a:r>
                <a:rPr b="0" i="0" lang="en-US" sz="1800" u="none" cap="none" strike="noStrike">
                  <a:solidFill>
                    <a:srgbClr val="0000CC"/>
                  </a:solidFill>
                  <a:latin typeface="Verdana"/>
                  <a:ea typeface="Verdana"/>
                  <a:cs typeface="Verdana"/>
                  <a:sym typeface="Verdana"/>
                </a:rPr>
                <a:t>Indirect</a:t>
              </a:r>
              <a:endParaRPr/>
            </a:p>
          </p:txBody>
        </p:sp>
        <p:sp>
          <p:nvSpPr>
            <p:cNvPr id="3968" name="Google Shape;3968;p157"/>
            <p:cNvSpPr txBox="1"/>
            <p:nvPr/>
          </p:nvSpPr>
          <p:spPr>
            <a:xfrm>
              <a:off x="914400" y="1524000"/>
              <a:ext cx="4113212" cy="381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1800" u="none" cap="none" strike="noStrike">
                  <a:solidFill>
                    <a:srgbClr val="0000CC"/>
                  </a:solidFill>
                  <a:latin typeface="Verdana"/>
                  <a:ea typeface="Verdana"/>
                  <a:cs typeface="Verdana"/>
                  <a:sym typeface="Verdana"/>
                </a:rPr>
                <a:t>مباشر</a:t>
              </a:r>
              <a:r>
                <a:rPr b="0" i="0" lang="en-US" sz="1800" u="none" cap="none" strike="noStrike">
                  <a:solidFill>
                    <a:srgbClr val="FFFF00"/>
                  </a:solidFill>
                  <a:latin typeface="Verdana"/>
                  <a:ea typeface="Verdana"/>
                  <a:cs typeface="Verdana"/>
                  <a:sym typeface="Verdana"/>
                </a:rPr>
                <a:t> </a:t>
              </a:r>
              <a:r>
                <a:rPr b="0" i="0" lang="en-US" sz="1800" u="none" cap="none" strike="noStrike">
                  <a:solidFill>
                    <a:srgbClr val="0000CC"/>
                  </a:solidFill>
                  <a:latin typeface="Verdana"/>
                  <a:ea typeface="Verdana"/>
                  <a:cs typeface="Verdana"/>
                  <a:sym typeface="Verdana"/>
                </a:rPr>
                <a:t>Direct </a:t>
              </a:r>
              <a:endParaRPr/>
            </a:p>
          </p:txBody>
        </p:sp>
        <p:cxnSp>
          <p:nvCxnSpPr>
            <p:cNvPr id="3969" name="Google Shape;3969;p157"/>
            <p:cNvCxnSpPr/>
            <p:nvPr/>
          </p:nvCxnSpPr>
          <p:spPr>
            <a:xfrm>
              <a:off x="914400" y="1524000"/>
              <a:ext cx="7769225" cy="0"/>
            </a:xfrm>
            <a:prstGeom prst="straightConnector1">
              <a:avLst/>
            </a:prstGeom>
            <a:noFill/>
            <a:ln cap="sq" cmpd="sng" w="28575">
              <a:solidFill>
                <a:schemeClr val="dk1"/>
              </a:solidFill>
              <a:prstDash val="solid"/>
              <a:miter lim="8000"/>
              <a:headEnd len="sm" w="sm" type="none"/>
              <a:tailEnd len="sm" w="sm" type="none"/>
            </a:ln>
          </p:spPr>
        </p:cxnSp>
        <p:cxnSp>
          <p:nvCxnSpPr>
            <p:cNvPr id="3970" name="Google Shape;3970;p157"/>
            <p:cNvCxnSpPr/>
            <p:nvPr/>
          </p:nvCxnSpPr>
          <p:spPr>
            <a:xfrm>
              <a:off x="914400" y="1905000"/>
              <a:ext cx="7769225" cy="0"/>
            </a:xfrm>
            <a:prstGeom prst="straightConnector1">
              <a:avLst/>
            </a:prstGeom>
            <a:noFill/>
            <a:ln cap="rnd" cmpd="sng" w="12700">
              <a:solidFill>
                <a:schemeClr val="dk1"/>
              </a:solidFill>
              <a:prstDash val="solid"/>
              <a:miter lim="8000"/>
              <a:headEnd len="sm" w="sm" type="none"/>
              <a:tailEnd len="sm" w="sm" type="none"/>
            </a:ln>
          </p:spPr>
        </p:cxnSp>
        <p:cxnSp>
          <p:nvCxnSpPr>
            <p:cNvPr id="3971" name="Google Shape;3971;p157"/>
            <p:cNvCxnSpPr/>
            <p:nvPr/>
          </p:nvCxnSpPr>
          <p:spPr>
            <a:xfrm>
              <a:off x="914400" y="2225675"/>
              <a:ext cx="7769225" cy="0"/>
            </a:xfrm>
            <a:prstGeom prst="straightConnector1">
              <a:avLst/>
            </a:prstGeom>
            <a:noFill/>
            <a:ln cap="rnd" cmpd="sng" w="12700">
              <a:solidFill>
                <a:schemeClr val="dk1"/>
              </a:solidFill>
              <a:prstDash val="solid"/>
              <a:miter lim="8000"/>
              <a:headEnd len="sm" w="sm" type="none"/>
              <a:tailEnd len="sm" w="sm" type="none"/>
            </a:ln>
          </p:spPr>
        </p:cxnSp>
        <p:cxnSp>
          <p:nvCxnSpPr>
            <p:cNvPr id="3972" name="Google Shape;3972;p157"/>
            <p:cNvCxnSpPr/>
            <p:nvPr/>
          </p:nvCxnSpPr>
          <p:spPr>
            <a:xfrm>
              <a:off x="914400" y="2530475"/>
              <a:ext cx="7769225" cy="0"/>
            </a:xfrm>
            <a:prstGeom prst="straightConnector1">
              <a:avLst/>
            </a:prstGeom>
            <a:noFill/>
            <a:ln cap="rnd" cmpd="sng" w="12700">
              <a:solidFill>
                <a:schemeClr val="dk1"/>
              </a:solidFill>
              <a:prstDash val="solid"/>
              <a:miter lim="8000"/>
              <a:headEnd len="sm" w="sm" type="none"/>
              <a:tailEnd len="sm" w="sm" type="none"/>
            </a:ln>
          </p:spPr>
        </p:cxnSp>
        <p:cxnSp>
          <p:nvCxnSpPr>
            <p:cNvPr id="3973" name="Google Shape;3973;p157"/>
            <p:cNvCxnSpPr/>
            <p:nvPr/>
          </p:nvCxnSpPr>
          <p:spPr>
            <a:xfrm>
              <a:off x="914400" y="3046412"/>
              <a:ext cx="7769225" cy="0"/>
            </a:xfrm>
            <a:prstGeom prst="straightConnector1">
              <a:avLst/>
            </a:prstGeom>
            <a:noFill/>
            <a:ln cap="rnd" cmpd="sng" w="12700">
              <a:solidFill>
                <a:schemeClr val="dk1"/>
              </a:solidFill>
              <a:prstDash val="solid"/>
              <a:miter lim="8000"/>
              <a:headEnd len="sm" w="sm" type="none"/>
              <a:tailEnd len="sm" w="sm" type="none"/>
            </a:ln>
          </p:spPr>
        </p:cxnSp>
        <p:cxnSp>
          <p:nvCxnSpPr>
            <p:cNvPr id="3974" name="Google Shape;3974;p157"/>
            <p:cNvCxnSpPr/>
            <p:nvPr/>
          </p:nvCxnSpPr>
          <p:spPr>
            <a:xfrm>
              <a:off x="914400" y="5935662"/>
              <a:ext cx="7769225" cy="0"/>
            </a:xfrm>
            <a:prstGeom prst="straightConnector1">
              <a:avLst/>
            </a:prstGeom>
            <a:noFill/>
            <a:ln cap="sq" cmpd="sng" w="28575">
              <a:solidFill>
                <a:schemeClr val="dk1"/>
              </a:solidFill>
              <a:prstDash val="solid"/>
              <a:miter lim="8000"/>
              <a:headEnd len="sm" w="sm" type="none"/>
              <a:tailEnd len="sm" w="sm" type="none"/>
            </a:ln>
          </p:spPr>
        </p:cxnSp>
        <p:cxnSp>
          <p:nvCxnSpPr>
            <p:cNvPr id="3975" name="Google Shape;3975;p157"/>
            <p:cNvCxnSpPr/>
            <p:nvPr/>
          </p:nvCxnSpPr>
          <p:spPr>
            <a:xfrm>
              <a:off x="5027612" y="1524000"/>
              <a:ext cx="0" cy="1522412"/>
            </a:xfrm>
            <a:prstGeom prst="straightConnector1">
              <a:avLst/>
            </a:prstGeom>
            <a:noFill/>
            <a:ln cap="rnd" cmpd="sng" w="12700">
              <a:solidFill>
                <a:schemeClr val="dk1"/>
              </a:solidFill>
              <a:prstDash val="solid"/>
              <a:miter lim="8000"/>
              <a:headEnd len="sm" w="sm" type="none"/>
              <a:tailEnd len="sm" w="sm" type="none"/>
            </a:ln>
          </p:spPr>
        </p:cxnSp>
        <p:cxnSp>
          <p:nvCxnSpPr>
            <p:cNvPr id="3976" name="Google Shape;3976;p157"/>
            <p:cNvCxnSpPr/>
            <p:nvPr/>
          </p:nvCxnSpPr>
          <p:spPr>
            <a:xfrm>
              <a:off x="914400" y="4597400"/>
              <a:ext cx="7769225" cy="0"/>
            </a:xfrm>
            <a:prstGeom prst="straightConnector1">
              <a:avLst/>
            </a:prstGeom>
            <a:noFill/>
            <a:ln cap="rnd" cmpd="sng" w="12700">
              <a:solidFill>
                <a:schemeClr val="dk1"/>
              </a:solidFill>
              <a:prstDash val="solid"/>
              <a:miter lim="8000"/>
              <a:headEnd len="sm" w="sm" type="none"/>
              <a:tailEnd len="sm" w="sm" type="none"/>
            </a:ln>
          </p:spPr>
        </p:cxnSp>
        <p:cxnSp>
          <p:nvCxnSpPr>
            <p:cNvPr id="3977" name="Google Shape;3977;p157"/>
            <p:cNvCxnSpPr/>
            <p:nvPr/>
          </p:nvCxnSpPr>
          <p:spPr>
            <a:xfrm>
              <a:off x="914400" y="4903787"/>
              <a:ext cx="7769225" cy="0"/>
            </a:xfrm>
            <a:prstGeom prst="straightConnector1">
              <a:avLst/>
            </a:prstGeom>
            <a:noFill/>
            <a:ln cap="rnd" cmpd="sng" w="12700">
              <a:solidFill>
                <a:schemeClr val="dk1"/>
              </a:solidFill>
              <a:prstDash val="solid"/>
              <a:miter lim="8000"/>
              <a:headEnd len="sm" w="sm" type="none"/>
              <a:tailEnd len="sm" w="sm" type="none"/>
            </a:ln>
          </p:spPr>
        </p:cxnSp>
        <p:cxnSp>
          <p:nvCxnSpPr>
            <p:cNvPr id="3978" name="Google Shape;3978;p157"/>
            <p:cNvCxnSpPr/>
            <p:nvPr/>
          </p:nvCxnSpPr>
          <p:spPr>
            <a:xfrm>
              <a:off x="914400" y="3562350"/>
              <a:ext cx="7769225" cy="0"/>
            </a:xfrm>
            <a:prstGeom prst="straightConnector1">
              <a:avLst/>
            </a:prstGeom>
            <a:noFill/>
            <a:ln cap="rnd" cmpd="sng" w="12700">
              <a:solidFill>
                <a:schemeClr val="dk1"/>
              </a:solidFill>
              <a:prstDash val="solid"/>
              <a:miter lim="8000"/>
              <a:headEnd len="sm" w="sm" type="none"/>
              <a:tailEnd len="sm" w="sm" type="none"/>
            </a:ln>
          </p:spPr>
        </p:cxnSp>
        <p:cxnSp>
          <p:nvCxnSpPr>
            <p:cNvPr id="3979" name="Google Shape;3979;p157"/>
            <p:cNvCxnSpPr/>
            <p:nvPr/>
          </p:nvCxnSpPr>
          <p:spPr>
            <a:xfrm>
              <a:off x="914400" y="3868737"/>
              <a:ext cx="7769225" cy="0"/>
            </a:xfrm>
            <a:prstGeom prst="straightConnector1">
              <a:avLst/>
            </a:prstGeom>
            <a:noFill/>
            <a:ln cap="rnd" cmpd="sng" w="12700">
              <a:solidFill>
                <a:schemeClr val="dk1"/>
              </a:solidFill>
              <a:prstDash val="solid"/>
              <a:miter lim="8000"/>
              <a:headEnd len="sm" w="sm" type="none"/>
              <a:tailEnd len="sm" w="sm" type="none"/>
            </a:ln>
          </p:spPr>
        </p:cxnSp>
        <p:cxnSp>
          <p:nvCxnSpPr>
            <p:cNvPr id="3980" name="Google Shape;3980;p157"/>
            <p:cNvCxnSpPr/>
            <p:nvPr/>
          </p:nvCxnSpPr>
          <p:spPr>
            <a:xfrm>
              <a:off x="914400" y="3046412"/>
              <a:ext cx="0" cy="515937"/>
            </a:xfrm>
            <a:prstGeom prst="straightConnector1">
              <a:avLst/>
            </a:prstGeom>
            <a:noFill/>
            <a:ln cap="rnd" cmpd="sng" w="28575">
              <a:solidFill>
                <a:schemeClr val="dk1"/>
              </a:solidFill>
              <a:prstDash val="solid"/>
              <a:miter lim="8000"/>
              <a:headEnd len="sm" w="sm" type="none"/>
              <a:tailEnd len="sm" w="sm" type="none"/>
            </a:ln>
          </p:spPr>
        </p:cxnSp>
        <p:cxnSp>
          <p:nvCxnSpPr>
            <p:cNvPr id="3981" name="Google Shape;3981;p157"/>
            <p:cNvCxnSpPr/>
            <p:nvPr/>
          </p:nvCxnSpPr>
          <p:spPr>
            <a:xfrm>
              <a:off x="914400" y="1524000"/>
              <a:ext cx="0" cy="1522412"/>
            </a:xfrm>
            <a:prstGeom prst="straightConnector1">
              <a:avLst/>
            </a:prstGeom>
            <a:noFill/>
            <a:ln cap="sq" cmpd="sng" w="28575">
              <a:solidFill>
                <a:schemeClr val="dk1"/>
              </a:solidFill>
              <a:prstDash val="solid"/>
              <a:miter lim="8000"/>
              <a:headEnd len="sm" w="sm" type="none"/>
              <a:tailEnd len="sm" w="sm" type="none"/>
            </a:ln>
          </p:spPr>
        </p:cxnSp>
        <p:cxnSp>
          <p:nvCxnSpPr>
            <p:cNvPr id="3982" name="Google Shape;3982;p157"/>
            <p:cNvCxnSpPr/>
            <p:nvPr/>
          </p:nvCxnSpPr>
          <p:spPr>
            <a:xfrm>
              <a:off x="914400" y="3562350"/>
              <a:ext cx="0" cy="306387"/>
            </a:xfrm>
            <a:prstGeom prst="straightConnector1">
              <a:avLst/>
            </a:prstGeom>
            <a:noFill/>
            <a:ln cap="rnd" cmpd="sng" w="28575">
              <a:solidFill>
                <a:schemeClr val="dk1"/>
              </a:solidFill>
              <a:prstDash val="solid"/>
              <a:miter lim="8000"/>
              <a:headEnd len="sm" w="sm" type="none"/>
              <a:tailEnd len="sm" w="sm" type="none"/>
            </a:ln>
          </p:spPr>
        </p:cxnSp>
        <p:cxnSp>
          <p:nvCxnSpPr>
            <p:cNvPr id="3983" name="Google Shape;3983;p157"/>
            <p:cNvCxnSpPr/>
            <p:nvPr/>
          </p:nvCxnSpPr>
          <p:spPr>
            <a:xfrm>
              <a:off x="5027612" y="3046412"/>
              <a:ext cx="0" cy="515937"/>
            </a:xfrm>
            <a:prstGeom prst="straightConnector1">
              <a:avLst/>
            </a:prstGeom>
            <a:noFill/>
            <a:ln cap="rnd" cmpd="sng" w="12700">
              <a:solidFill>
                <a:schemeClr val="dk1"/>
              </a:solidFill>
              <a:prstDash val="solid"/>
              <a:miter lim="8000"/>
              <a:headEnd len="sm" w="sm" type="none"/>
              <a:tailEnd len="sm" w="sm" type="none"/>
            </a:ln>
          </p:spPr>
        </p:cxnSp>
        <p:cxnSp>
          <p:nvCxnSpPr>
            <p:cNvPr id="3984" name="Google Shape;3984;p157"/>
            <p:cNvCxnSpPr/>
            <p:nvPr/>
          </p:nvCxnSpPr>
          <p:spPr>
            <a:xfrm>
              <a:off x="8683625" y="3046412"/>
              <a:ext cx="0" cy="515937"/>
            </a:xfrm>
            <a:prstGeom prst="straightConnector1">
              <a:avLst/>
            </a:prstGeom>
            <a:noFill/>
            <a:ln cap="rnd" cmpd="sng" w="28575">
              <a:solidFill>
                <a:schemeClr val="dk1"/>
              </a:solidFill>
              <a:prstDash val="solid"/>
              <a:miter lim="8000"/>
              <a:headEnd len="sm" w="sm" type="none"/>
              <a:tailEnd len="sm" w="sm" type="none"/>
            </a:ln>
          </p:spPr>
        </p:cxnSp>
        <p:cxnSp>
          <p:nvCxnSpPr>
            <p:cNvPr id="3985" name="Google Shape;3985;p157"/>
            <p:cNvCxnSpPr/>
            <p:nvPr/>
          </p:nvCxnSpPr>
          <p:spPr>
            <a:xfrm>
              <a:off x="8683625" y="1524000"/>
              <a:ext cx="0" cy="1522412"/>
            </a:xfrm>
            <a:prstGeom prst="straightConnector1">
              <a:avLst/>
            </a:prstGeom>
            <a:noFill/>
            <a:ln cap="sq" cmpd="sng" w="28575">
              <a:solidFill>
                <a:schemeClr val="dk1"/>
              </a:solidFill>
              <a:prstDash val="solid"/>
              <a:miter lim="8000"/>
              <a:headEnd len="sm" w="sm" type="none"/>
              <a:tailEnd len="sm" w="sm" type="none"/>
            </a:ln>
          </p:spPr>
        </p:cxnSp>
        <p:cxnSp>
          <p:nvCxnSpPr>
            <p:cNvPr id="3986" name="Google Shape;3986;p157"/>
            <p:cNvCxnSpPr/>
            <p:nvPr/>
          </p:nvCxnSpPr>
          <p:spPr>
            <a:xfrm>
              <a:off x="8683625" y="3562350"/>
              <a:ext cx="0" cy="306387"/>
            </a:xfrm>
            <a:prstGeom prst="straightConnector1">
              <a:avLst/>
            </a:prstGeom>
            <a:noFill/>
            <a:ln cap="rnd" cmpd="sng" w="28575">
              <a:solidFill>
                <a:schemeClr val="dk1"/>
              </a:solidFill>
              <a:prstDash val="solid"/>
              <a:miter lim="8000"/>
              <a:headEnd len="sm" w="sm" type="none"/>
              <a:tailEnd len="sm" w="sm" type="none"/>
            </a:ln>
          </p:spPr>
        </p:cxnSp>
        <p:cxnSp>
          <p:nvCxnSpPr>
            <p:cNvPr id="3987" name="Google Shape;3987;p157"/>
            <p:cNvCxnSpPr/>
            <p:nvPr/>
          </p:nvCxnSpPr>
          <p:spPr>
            <a:xfrm>
              <a:off x="914400" y="3868737"/>
              <a:ext cx="0" cy="2066925"/>
            </a:xfrm>
            <a:prstGeom prst="straightConnector1">
              <a:avLst/>
            </a:prstGeom>
            <a:noFill/>
            <a:ln cap="sq" cmpd="sng" w="28575">
              <a:solidFill>
                <a:schemeClr val="dk1"/>
              </a:solidFill>
              <a:prstDash val="solid"/>
              <a:miter lim="8000"/>
              <a:headEnd len="sm" w="sm" type="none"/>
              <a:tailEnd len="sm" w="sm" type="none"/>
            </a:ln>
          </p:spPr>
        </p:cxnSp>
        <p:cxnSp>
          <p:nvCxnSpPr>
            <p:cNvPr id="3988" name="Google Shape;3988;p157"/>
            <p:cNvCxnSpPr/>
            <p:nvPr/>
          </p:nvCxnSpPr>
          <p:spPr>
            <a:xfrm>
              <a:off x="8683625" y="3868737"/>
              <a:ext cx="0" cy="2066925"/>
            </a:xfrm>
            <a:prstGeom prst="straightConnector1">
              <a:avLst/>
            </a:prstGeom>
            <a:noFill/>
            <a:ln cap="sq" cmpd="sng" w="28575">
              <a:solidFill>
                <a:schemeClr val="dk1"/>
              </a:solidFill>
              <a:prstDash val="solid"/>
              <a:miter lim="8000"/>
              <a:headEnd len="sm" w="sm" type="none"/>
              <a:tailEnd len="sm" w="sm" type="none"/>
            </a:ln>
          </p:spPr>
        </p:cxnSp>
        <p:cxnSp>
          <p:nvCxnSpPr>
            <p:cNvPr id="3989" name="Google Shape;3989;p157"/>
            <p:cNvCxnSpPr/>
            <p:nvPr/>
          </p:nvCxnSpPr>
          <p:spPr>
            <a:xfrm>
              <a:off x="5027612" y="3868737"/>
              <a:ext cx="0" cy="728662"/>
            </a:xfrm>
            <a:prstGeom prst="straightConnector1">
              <a:avLst/>
            </a:prstGeom>
            <a:noFill/>
            <a:ln cap="rnd" cmpd="sng" w="12700">
              <a:solidFill>
                <a:schemeClr val="dk1"/>
              </a:solidFill>
              <a:prstDash val="solid"/>
              <a:miter lim="8000"/>
              <a:headEnd len="sm" w="sm" type="none"/>
              <a:tailEnd len="sm" w="sm" type="none"/>
            </a:ln>
          </p:spPr>
        </p:cxnSp>
        <p:cxnSp>
          <p:nvCxnSpPr>
            <p:cNvPr id="3990" name="Google Shape;3990;p157"/>
            <p:cNvCxnSpPr/>
            <p:nvPr/>
          </p:nvCxnSpPr>
          <p:spPr>
            <a:xfrm>
              <a:off x="5027612" y="4903787"/>
              <a:ext cx="0" cy="1031875"/>
            </a:xfrm>
            <a:prstGeom prst="straightConnector1">
              <a:avLst/>
            </a:prstGeom>
            <a:noFill/>
            <a:ln cap="rnd" cmpd="sng" w="12700">
              <a:solidFill>
                <a:schemeClr val="dk1"/>
              </a:solidFill>
              <a:prstDash val="solid"/>
              <a:miter lim="8000"/>
              <a:headEnd len="sm" w="sm" type="none"/>
              <a:tailEnd len="sm" w="sm" type="none"/>
            </a:ln>
          </p:spPr>
        </p:cxnSp>
        <p:cxnSp>
          <p:nvCxnSpPr>
            <p:cNvPr id="3991" name="Google Shape;3991;p157"/>
            <p:cNvCxnSpPr/>
            <p:nvPr/>
          </p:nvCxnSpPr>
          <p:spPr>
            <a:xfrm>
              <a:off x="914400" y="5419725"/>
              <a:ext cx="7769225" cy="0"/>
            </a:xfrm>
            <a:prstGeom prst="straightConnector1">
              <a:avLst/>
            </a:prstGeom>
            <a:noFill/>
            <a:ln cap="rnd" cmpd="sng" w="12700">
              <a:solidFill>
                <a:schemeClr val="dk1"/>
              </a:solidFill>
              <a:prstDash val="solid"/>
              <a:miter lim="8000"/>
              <a:headEnd len="sm" w="sm" type="none"/>
              <a:tailEnd len="sm" w="sm" type="none"/>
            </a:ln>
          </p:spPr>
        </p:cxnSp>
      </p:grpSp>
      <p:sp>
        <p:nvSpPr>
          <p:cNvPr id="3992" name="Google Shape;3992;p157"/>
          <p:cNvSpPr txBox="1"/>
          <p:nvPr/>
        </p:nvSpPr>
        <p:spPr>
          <a:xfrm>
            <a:off x="2590800" y="4343400"/>
            <a:ext cx="1208087" cy="2746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sng" cap="none" strike="noStrike">
                <a:solidFill>
                  <a:schemeClr val="dk1"/>
                </a:solidFill>
                <a:latin typeface="Tahoma"/>
                <a:ea typeface="Tahoma"/>
                <a:cs typeface="Tahoma"/>
                <a:sym typeface="Tahoma"/>
              </a:rPr>
              <a:t>and added that</a:t>
            </a:r>
            <a:endParaRPr/>
          </a:p>
        </p:txBody>
      </p:sp>
      <p:sp>
        <p:nvSpPr>
          <p:cNvPr id="3993" name="Google Shape;3993;p157"/>
          <p:cNvSpPr txBox="1"/>
          <p:nvPr/>
        </p:nvSpPr>
        <p:spPr>
          <a:xfrm>
            <a:off x="6248400" y="4572000"/>
            <a:ext cx="1143000" cy="2746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1" i="0" lang="en-US" sz="1200" u="sng" cap="none" strike="noStrike">
                <a:solidFill>
                  <a:schemeClr val="dk1"/>
                </a:solidFill>
                <a:latin typeface="Tahoma"/>
                <a:ea typeface="Tahoma"/>
                <a:cs typeface="Tahoma"/>
                <a:sym typeface="Tahoma"/>
              </a:rPr>
              <a:t>say, says</a:t>
            </a:r>
            <a:endParaRPr/>
          </a:p>
        </p:txBody>
      </p:sp>
      <p:sp>
        <p:nvSpPr>
          <p:cNvPr id="3994" name="Google Shape;3994;p15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98" name="Shape 3998"/>
        <p:cNvGrpSpPr/>
        <p:nvPr/>
      </p:nvGrpSpPr>
      <p:grpSpPr>
        <a:xfrm>
          <a:off x="0" y="0"/>
          <a:ext cx="0" cy="0"/>
          <a:chOff x="0" y="0"/>
          <a:chExt cx="0" cy="0"/>
        </a:xfrm>
      </p:grpSpPr>
      <p:sp>
        <p:nvSpPr>
          <p:cNvPr id="3999" name="Google Shape;3999;p15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4000" name="Google Shape;4000;p158"/>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Reported Speech</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الكلام المنقول</a:t>
            </a:r>
            <a:endParaRPr/>
          </a:p>
        </p:txBody>
      </p:sp>
      <p:sp>
        <p:nvSpPr>
          <p:cNvPr id="4001" name="Google Shape;4001;p158"/>
          <p:cNvSpPr txBox="1"/>
          <p:nvPr>
            <p:ph idx="1" type="body"/>
          </p:nvPr>
        </p:nvSpPr>
        <p:spPr>
          <a:xfrm>
            <a:off x="2090737" y="2111375"/>
            <a:ext cx="6589712" cy="3756025"/>
          </a:xfrm>
          <a:prstGeom prst="rect">
            <a:avLst/>
          </a:prstGeom>
          <a:noFill/>
          <a:ln>
            <a:noFill/>
          </a:ln>
        </p:spPr>
        <p:txBody>
          <a:bodyPr anchorCtr="0" anchor="t" bIns="45700" lIns="91425" spcFirstLastPara="1" rIns="91425" wrap="square" tIns="45700">
            <a:noAutofit/>
          </a:bodyPr>
          <a:lstStyle/>
          <a:p>
            <a:pPr indent="-227330" lvl="0" marL="342900" marR="0" rtl="1" algn="r">
              <a:lnSpc>
                <a:spcPct val="100000"/>
              </a:lnSpc>
              <a:spcBef>
                <a:spcPts val="0"/>
              </a:spcBef>
              <a:spcAft>
                <a:spcPts val="0"/>
              </a:spcAft>
              <a:buClr>
                <a:schemeClr val="dk2"/>
              </a:buClr>
              <a:buSzPts val="1820"/>
              <a:buFont typeface="Verdana"/>
              <a:buNone/>
            </a:pPr>
            <a:r>
              <a:t/>
            </a:r>
            <a:endParaRPr b="1" i="0" sz="2600" u="none" cap="none" strike="noStrike">
              <a:solidFill>
                <a:schemeClr val="dk1"/>
              </a:solidFill>
              <a:latin typeface="Verdana"/>
              <a:ea typeface="Verdana"/>
              <a:cs typeface="Verdana"/>
              <a:sym typeface="Verdana"/>
            </a:endParaRPr>
          </a:p>
          <a:p>
            <a:pPr indent="-262890" lvl="0" marL="342900" marR="0" rtl="1" algn="r">
              <a:lnSpc>
                <a:spcPct val="100000"/>
              </a:lnSpc>
              <a:spcBef>
                <a:spcPts val="360"/>
              </a:spcBef>
              <a:spcAft>
                <a:spcPts val="0"/>
              </a:spcAft>
              <a:buClr>
                <a:schemeClr val="dk2"/>
              </a:buClr>
              <a:buSzPts val="1260"/>
              <a:buFont typeface="Verdana"/>
              <a:buNone/>
            </a:pPr>
            <a:r>
              <a:t/>
            </a:r>
            <a:endParaRPr b="1" i="0" sz="1800" u="none" cap="none" strike="noStrike">
              <a:solidFill>
                <a:schemeClr val="dk1"/>
              </a:solidFill>
              <a:latin typeface="Verdana"/>
              <a:ea typeface="Verdana"/>
              <a:cs typeface="Verdana"/>
              <a:sym typeface="Verdana"/>
            </a:endParaRPr>
          </a:p>
          <a:p>
            <a:pPr indent="-342900" lvl="0" marL="342900" marR="0" rtl="1" algn="r">
              <a:lnSpc>
                <a:spcPct val="10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 لتحويل سؤال من مباشر                 إلى كلام منقول                  نتبع </a:t>
            </a:r>
            <a:r>
              <a:rPr b="1" i="0" lang="en-US" sz="1800" u="none" cap="none" strike="noStrike">
                <a:solidFill>
                  <a:srgbClr val="0000CC"/>
                </a:solidFill>
                <a:latin typeface="Verdana"/>
                <a:ea typeface="Verdana"/>
                <a:cs typeface="Verdana"/>
                <a:sym typeface="Verdana"/>
              </a:rPr>
              <a:t>الخطوات التالية</a:t>
            </a:r>
            <a:r>
              <a:rPr b="1" i="0" lang="en-US" sz="1800" u="none" cap="none" strike="noStrike">
                <a:solidFill>
                  <a:schemeClr val="dk1"/>
                </a:solidFill>
                <a:latin typeface="Verdana"/>
                <a:ea typeface="Verdana"/>
                <a:cs typeface="Verdana"/>
                <a:sym typeface="Verdana"/>
              </a:rPr>
              <a:t>:</a:t>
            </a:r>
            <a:endParaRPr/>
          </a:p>
          <a:p>
            <a:pPr indent="-342900" lvl="0" marL="342900" marR="0" rtl="1" algn="r">
              <a:lnSpc>
                <a:spcPct val="10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1- الفعل       </a:t>
            </a:r>
            <a:r>
              <a:rPr b="1" i="0" lang="en-US" sz="1800" u="none" cap="none" strike="noStrike">
                <a:solidFill>
                  <a:srgbClr val="0000CC"/>
                </a:solidFill>
                <a:latin typeface="Verdana"/>
                <a:ea typeface="Verdana"/>
                <a:cs typeface="Verdana"/>
                <a:sym typeface="Verdana"/>
              </a:rPr>
              <a:t>asked</a:t>
            </a:r>
            <a:r>
              <a:rPr b="1" i="0" lang="en-US" sz="1800" u="none" cap="none" strike="noStrike">
                <a:solidFill>
                  <a:schemeClr val="dk1"/>
                </a:solidFill>
                <a:latin typeface="Verdana"/>
                <a:ea typeface="Verdana"/>
                <a:cs typeface="Verdana"/>
                <a:sym typeface="Verdana"/>
              </a:rPr>
              <a:t>          يحدد زمن السؤال ، وهي كما يلي: </a:t>
            </a:r>
            <a:endParaRPr/>
          </a:p>
          <a:p>
            <a:pPr indent="-342900" lvl="0" marL="342900" marR="0" rtl="1" algn="r">
              <a:lnSpc>
                <a:spcPct val="10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	 	 ماضي      Pastمضارع Present </a:t>
            </a:r>
            <a:endParaRPr b="1" i="0" sz="1800" u="none" cap="none" strike="noStrike">
              <a:solidFill>
                <a:schemeClr val="dk1"/>
              </a:solidFill>
              <a:latin typeface="Verdana"/>
              <a:ea typeface="Verdana"/>
              <a:cs typeface="Verdana"/>
              <a:sym typeface="Verdana"/>
            </a:endParaRPr>
          </a:p>
          <a:p>
            <a:pPr indent="-342900" lvl="0" marL="342900" marR="0" rtl="1" algn="r">
              <a:lnSpc>
                <a:spcPct val="10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	 	ماضي تام    Past Perfect ماضي Past  </a:t>
            </a:r>
            <a:endParaRPr/>
          </a:p>
          <a:p>
            <a:pPr indent="-262890" lvl="0" marL="342900" marR="0" rtl="1" algn="r">
              <a:lnSpc>
                <a:spcPct val="100000"/>
              </a:lnSpc>
              <a:spcBef>
                <a:spcPts val="360"/>
              </a:spcBef>
              <a:spcAft>
                <a:spcPts val="0"/>
              </a:spcAft>
              <a:buClr>
                <a:schemeClr val="dk2"/>
              </a:buClr>
              <a:buSzPts val="1260"/>
              <a:buFont typeface="Verdana"/>
              <a:buNone/>
            </a:pPr>
            <a:r>
              <a:t/>
            </a:r>
            <a:endParaRPr b="1" i="0" sz="1800" u="none" cap="none" strike="noStrike">
              <a:solidFill>
                <a:schemeClr val="dk1"/>
              </a:solidFill>
              <a:latin typeface="Verdana"/>
              <a:ea typeface="Verdana"/>
              <a:cs typeface="Verdana"/>
              <a:sym typeface="Verdana"/>
            </a:endParaRPr>
          </a:p>
          <a:p>
            <a:pPr indent="-342900" lvl="0" marL="342900" marR="0" rtl="1" algn="r">
              <a:lnSpc>
                <a:spcPct val="10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2- إذا كان السؤال يحتوي على أداة سؤال تستخدم نفسها كأداة ربط.</a:t>
            </a:r>
            <a:endParaRPr/>
          </a:p>
          <a:p>
            <a:pPr indent="-342900" lvl="0" marL="342900" marR="0" rtl="1" algn="r">
              <a:lnSpc>
                <a:spcPct val="10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3- يتم تحويل السؤال إلى جملة خبرية و هو بتقديم الفاعل على الفعل المساعد.</a:t>
            </a:r>
            <a:endParaRPr/>
          </a:p>
          <a:p>
            <a:pPr indent="-342900" lvl="0" marL="342900" marR="0" rtl="1" algn="r">
              <a:lnSpc>
                <a:spcPct val="10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4- يلاحظ تغيير بعض الضمائر حسب معنى الجملة.</a:t>
            </a:r>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4002" name="Google Shape;4002;p158"/>
          <p:cNvGrpSpPr/>
          <p:nvPr/>
        </p:nvGrpSpPr>
        <p:grpSpPr>
          <a:xfrm>
            <a:off x="3657600" y="6248400"/>
            <a:ext cx="2514600" cy="381000"/>
            <a:chOff x="3657600" y="6248400"/>
            <a:chExt cx="2514600" cy="381000"/>
          </a:xfrm>
        </p:grpSpPr>
        <p:sp>
          <p:nvSpPr>
            <p:cNvPr id="4003" name="Google Shape;4003;p15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4004" name="Google Shape;4004;p158"/>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4005" name="Google Shape;4005;p158"/>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4006" name="Google Shape;4006;p158"/>
          <p:cNvSpPr/>
          <p:nvPr/>
        </p:nvSpPr>
        <p:spPr>
          <a:xfrm>
            <a:off x="2743200" y="1524000"/>
            <a:ext cx="4267200" cy="3810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Question  السؤال       </a:t>
            </a:r>
            <a:endParaRPr/>
          </a:p>
        </p:txBody>
      </p:sp>
      <p:sp>
        <p:nvSpPr>
          <p:cNvPr id="4007" name="Google Shape;4007;p158"/>
          <p:cNvSpPr txBox="1"/>
          <p:nvPr/>
        </p:nvSpPr>
        <p:spPr>
          <a:xfrm>
            <a:off x="5897562" y="2895600"/>
            <a:ext cx="801687"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Font typeface="Tahoma"/>
              <a:buNone/>
            </a:pPr>
            <a:r>
              <a:rPr b="1" i="0" lang="en-US" sz="1600" u="none" cap="none" strike="noStrike">
                <a:solidFill>
                  <a:srgbClr val="0000CC"/>
                </a:solidFill>
                <a:latin typeface="Tahoma"/>
                <a:ea typeface="Tahoma"/>
                <a:cs typeface="Tahoma"/>
                <a:sym typeface="Tahoma"/>
              </a:rPr>
              <a:t>Direct</a:t>
            </a:r>
            <a:endParaRPr/>
          </a:p>
        </p:txBody>
      </p:sp>
      <p:sp>
        <p:nvSpPr>
          <p:cNvPr id="4008" name="Google Shape;4008;p158"/>
          <p:cNvSpPr txBox="1"/>
          <p:nvPr/>
        </p:nvSpPr>
        <p:spPr>
          <a:xfrm>
            <a:off x="3200400" y="2895600"/>
            <a:ext cx="1309687"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Font typeface="Tahoma"/>
              <a:buNone/>
            </a:pPr>
            <a:r>
              <a:rPr b="1" i="0" lang="en-US" sz="1600" u="none" cap="none" strike="noStrike">
                <a:solidFill>
                  <a:srgbClr val="0000CC"/>
                </a:solidFill>
                <a:latin typeface="Tahoma"/>
                <a:ea typeface="Tahoma"/>
                <a:cs typeface="Tahoma"/>
                <a:sym typeface="Tahoma"/>
              </a:rPr>
              <a:t>   Reported</a:t>
            </a:r>
            <a:endParaRPr/>
          </a:p>
        </p:txBody>
      </p:sp>
      <p:sp>
        <p:nvSpPr>
          <p:cNvPr id="4009" name="Google Shape;4009;p158"/>
          <p:cNvSpPr txBox="1"/>
          <p:nvPr/>
        </p:nvSpPr>
        <p:spPr>
          <a:xfrm flipH="1" rot="10800000">
            <a:off x="7010400" y="3124200"/>
            <a:ext cx="1209675"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Font typeface="Tahoma"/>
              <a:buNone/>
            </a:pPr>
            <a:r>
              <a:rPr b="0" i="0" lang="en-US" sz="1600" u="none" cap="none" strike="noStrike">
                <a:solidFill>
                  <a:srgbClr val="0000CC"/>
                </a:solidFill>
                <a:latin typeface="Tahoma"/>
                <a:ea typeface="Tahoma"/>
                <a:cs typeface="Tahoma"/>
                <a:sym typeface="Tahoma"/>
              </a:rPr>
              <a:t>       </a:t>
            </a:r>
            <a:endParaRPr/>
          </a:p>
        </p:txBody>
      </p:sp>
      <p:sp>
        <p:nvSpPr>
          <p:cNvPr id="4010" name="Google Shape;4010;p15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14" name="Shape 4014"/>
        <p:cNvGrpSpPr/>
        <p:nvPr/>
      </p:nvGrpSpPr>
      <p:grpSpPr>
        <a:xfrm>
          <a:off x="0" y="0"/>
          <a:ext cx="0" cy="0"/>
          <a:chOff x="0" y="0"/>
          <a:chExt cx="0" cy="0"/>
        </a:xfrm>
      </p:grpSpPr>
      <p:sp>
        <p:nvSpPr>
          <p:cNvPr id="4015" name="Google Shape;4015;p15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4016" name="Google Shape;4016;p159"/>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Reported Speech</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الكلام المنقول</a:t>
            </a:r>
            <a:endParaRPr/>
          </a:p>
        </p:txBody>
      </p:sp>
      <p:grpSp>
        <p:nvGrpSpPr>
          <p:cNvPr id="4017" name="Google Shape;4017;p159"/>
          <p:cNvGrpSpPr/>
          <p:nvPr/>
        </p:nvGrpSpPr>
        <p:grpSpPr>
          <a:xfrm>
            <a:off x="3657600" y="6248400"/>
            <a:ext cx="2514600" cy="381000"/>
            <a:chOff x="3657600" y="6248400"/>
            <a:chExt cx="2514600" cy="381000"/>
          </a:xfrm>
        </p:grpSpPr>
        <p:sp>
          <p:nvSpPr>
            <p:cNvPr id="4018" name="Google Shape;4018;p15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4019" name="Google Shape;4019;p159"/>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4020" name="Google Shape;4020;p159"/>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4021" name="Google Shape;4021;p159"/>
          <p:cNvGrpSpPr/>
          <p:nvPr/>
        </p:nvGrpSpPr>
        <p:grpSpPr>
          <a:xfrm>
            <a:off x="762000" y="1981200"/>
            <a:ext cx="8077200" cy="3822700"/>
            <a:chOff x="762000" y="1981200"/>
            <a:chExt cx="8077200" cy="3822700"/>
          </a:xfrm>
        </p:grpSpPr>
        <p:sp>
          <p:nvSpPr>
            <p:cNvPr id="4022" name="Google Shape;4022;p159"/>
            <p:cNvSpPr txBox="1"/>
            <p:nvPr/>
          </p:nvSpPr>
          <p:spPr>
            <a:xfrm>
              <a:off x="4678362" y="5468937"/>
              <a:ext cx="4160837" cy="334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I asked him</a:t>
              </a:r>
              <a:r>
                <a:rPr b="1" i="0" lang="en-US" sz="1600" u="none" cap="none" strike="noStrike">
                  <a:solidFill>
                    <a:srgbClr val="0000CC"/>
                  </a:solidFill>
                  <a:latin typeface="Verdana"/>
                  <a:ea typeface="Verdana"/>
                  <a:cs typeface="Verdana"/>
                  <a:sym typeface="Verdana"/>
                </a:rPr>
                <a:t> if </a:t>
              </a:r>
              <a:r>
                <a:rPr b="1" i="0" lang="en-US" sz="1600" u="none" cap="none" strike="noStrike">
                  <a:solidFill>
                    <a:schemeClr val="dk1"/>
                  </a:solidFill>
                  <a:latin typeface="Verdana"/>
                  <a:ea typeface="Verdana"/>
                  <a:cs typeface="Verdana"/>
                  <a:sym typeface="Verdana"/>
                </a:rPr>
                <a:t>he </a:t>
              </a:r>
              <a:r>
                <a:rPr b="1" i="0" lang="en-US" sz="1600" u="none" cap="none" strike="noStrike">
                  <a:solidFill>
                    <a:srgbClr val="0000CC"/>
                  </a:solidFill>
                  <a:latin typeface="Verdana"/>
                  <a:ea typeface="Verdana"/>
                  <a:cs typeface="Verdana"/>
                  <a:sym typeface="Verdana"/>
                </a:rPr>
                <a:t>went</a:t>
              </a:r>
              <a:r>
                <a:rPr b="1" i="0" lang="en-US" sz="1600" u="none" cap="none" strike="noStrike">
                  <a:solidFill>
                    <a:schemeClr val="dk1"/>
                  </a:solidFill>
                  <a:latin typeface="Verdana"/>
                  <a:ea typeface="Verdana"/>
                  <a:cs typeface="Verdana"/>
                  <a:sym typeface="Verdana"/>
                </a:rPr>
                <a:t> to school.</a:t>
              </a:r>
              <a:endParaRPr/>
            </a:p>
          </p:txBody>
        </p:sp>
        <p:sp>
          <p:nvSpPr>
            <p:cNvPr id="4023" name="Google Shape;4023;p159"/>
            <p:cNvSpPr txBox="1"/>
            <p:nvPr/>
          </p:nvSpPr>
          <p:spPr>
            <a:xfrm>
              <a:off x="762000" y="5468937"/>
              <a:ext cx="3916362" cy="334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“Does he go to school?”</a:t>
              </a:r>
              <a:endParaRPr/>
            </a:p>
          </p:txBody>
        </p:sp>
        <p:sp>
          <p:nvSpPr>
            <p:cNvPr id="4024" name="Google Shape;4024;p159"/>
            <p:cNvSpPr txBox="1"/>
            <p:nvPr/>
          </p:nvSpPr>
          <p:spPr>
            <a:xfrm>
              <a:off x="4678362" y="5133975"/>
              <a:ext cx="4160837" cy="334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He asked me</a:t>
              </a:r>
              <a:r>
                <a:rPr b="1" i="0" lang="en-US" sz="1600" u="none" cap="none" strike="noStrike">
                  <a:solidFill>
                    <a:schemeClr val="dk1"/>
                  </a:solidFill>
                  <a:latin typeface="Verdana"/>
                  <a:ea typeface="Verdana"/>
                  <a:cs typeface="Verdana"/>
                  <a:sym typeface="Verdana"/>
                </a:rPr>
                <a:t> where</a:t>
              </a:r>
              <a:r>
                <a:rPr b="1" i="0" lang="en-US" sz="1600" u="none" cap="none" strike="noStrike">
                  <a:solidFill>
                    <a:srgbClr val="FFFF00"/>
                  </a:solidFill>
                  <a:latin typeface="Verdana"/>
                  <a:ea typeface="Verdana"/>
                  <a:cs typeface="Verdana"/>
                  <a:sym typeface="Verdana"/>
                </a:rPr>
                <a:t> </a:t>
              </a:r>
              <a:r>
                <a:rPr b="1" i="0" lang="en-US" sz="1600" u="none" cap="none" strike="noStrike">
                  <a:solidFill>
                    <a:srgbClr val="0000CC"/>
                  </a:solidFill>
                  <a:latin typeface="Verdana"/>
                  <a:ea typeface="Verdana"/>
                  <a:cs typeface="Verdana"/>
                  <a:sym typeface="Verdana"/>
                </a:rPr>
                <a:t>I lived</a:t>
              </a:r>
              <a:r>
                <a:rPr b="1" i="0" lang="en-US" sz="1600" u="none" cap="none" strike="noStrike">
                  <a:solidFill>
                    <a:schemeClr val="dk1"/>
                  </a:solidFill>
                  <a:latin typeface="Verdana"/>
                  <a:ea typeface="Verdana"/>
                  <a:cs typeface="Verdana"/>
                  <a:sym typeface="Verdana"/>
                </a:rPr>
                <a:t>.</a:t>
              </a:r>
              <a:endParaRPr/>
            </a:p>
          </p:txBody>
        </p:sp>
        <p:sp>
          <p:nvSpPr>
            <p:cNvPr id="4025" name="Google Shape;4025;p159"/>
            <p:cNvSpPr txBox="1"/>
            <p:nvPr/>
          </p:nvSpPr>
          <p:spPr>
            <a:xfrm>
              <a:off x="762000" y="5133975"/>
              <a:ext cx="3916362" cy="334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000" u="none" cap="none" strike="noStrike">
                  <a:solidFill>
                    <a:schemeClr val="dk1"/>
                  </a:solidFill>
                  <a:latin typeface="Verdana"/>
                  <a:ea typeface="Verdana"/>
                  <a:cs typeface="Verdana"/>
                  <a:sym typeface="Verdana"/>
                </a:rPr>
                <a:t>“</a:t>
              </a:r>
              <a:r>
                <a:rPr b="1" i="0" lang="en-US" sz="1600" u="none" cap="none" strike="noStrike">
                  <a:solidFill>
                    <a:schemeClr val="dk1"/>
                  </a:solidFill>
                  <a:latin typeface="Verdana"/>
                  <a:ea typeface="Verdana"/>
                  <a:cs typeface="Verdana"/>
                  <a:sym typeface="Verdana"/>
                </a:rPr>
                <a:t>Where do you live?”</a:t>
              </a:r>
              <a:endParaRPr/>
            </a:p>
          </p:txBody>
        </p:sp>
        <p:sp>
          <p:nvSpPr>
            <p:cNvPr id="4026" name="Google Shape;4026;p159"/>
            <p:cNvSpPr txBox="1"/>
            <p:nvPr/>
          </p:nvSpPr>
          <p:spPr>
            <a:xfrm>
              <a:off x="762000" y="3824287"/>
              <a:ext cx="8077200" cy="3651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تستخدم   if   كأداة ربط للسؤال الذي لا يحتوي على أداة سؤال:</a:t>
              </a:r>
              <a:endParaRPr/>
            </a:p>
          </p:txBody>
        </p:sp>
        <p:sp>
          <p:nvSpPr>
            <p:cNvPr id="4027" name="Google Shape;4027;p159"/>
            <p:cNvSpPr txBox="1"/>
            <p:nvPr/>
          </p:nvSpPr>
          <p:spPr>
            <a:xfrm>
              <a:off x="762000" y="4799012"/>
              <a:ext cx="8077200" cy="33496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إذا كان السؤال يبدأ أو يحتوي على        أو            احذفها و حول الفعل إلى زمن الماضي البسيط.</a:t>
              </a:r>
              <a:r>
                <a:rPr b="1" i="0" lang="en-US" sz="1000" u="none" cap="none" strike="noStrike">
                  <a:solidFill>
                    <a:schemeClr val="dk1"/>
                  </a:solidFill>
                  <a:latin typeface="Verdana"/>
                  <a:ea typeface="Verdana"/>
                  <a:cs typeface="Verdana"/>
                  <a:sym typeface="Verdana"/>
                </a:rPr>
                <a:t>  </a:t>
              </a:r>
              <a:endParaRPr/>
            </a:p>
          </p:txBody>
        </p:sp>
        <p:sp>
          <p:nvSpPr>
            <p:cNvPr id="4028" name="Google Shape;4028;p159"/>
            <p:cNvSpPr txBox="1"/>
            <p:nvPr/>
          </p:nvSpPr>
          <p:spPr>
            <a:xfrm>
              <a:off x="4678362" y="4189412"/>
              <a:ext cx="4160837" cy="609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He  asked me</a:t>
              </a:r>
              <a:r>
                <a:rPr b="1" i="0" lang="en-US" sz="1600" u="none" cap="none" strike="noStrike">
                  <a:solidFill>
                    <a:srgbClr val="FFFF00"/>
                  </a:solidFill>
                  <a:latin typeface="Verdana"/>
                  <a:ea typeface="Verdana"/>
                  <a:cs typeface="Verdana"/>
                  <a:sym typeface="Verdana"/>
                </a:rPr>
                <a:t> </a:t>
              </a:r>
              <a:r>
                <a:rPr b="1" i="0" lang="en-US" sz="1600" u="sng" cap="none" strike="noStrike">
                  <a:solidFill>
                    <a:srgbClr val="0000CC"/>
                  </a:solidFill>
                  <a:latin typeface="Verdana"/>
                  <a:ea typeface="Verdana"/>
                  <a:cs typeface="Verdana"/>
                  <a:sym typeface="Verdana"/>
                </a:rPr>
                <a:t>if</a:t>
              </a:r>
              <a:r>
                <a:rPr b="1" i="0" lang="en-US" sz="1600" u="none" cap="none" strike="noStrike">
                  <a:solidFill>
                    <a:srgbClr val="0000CC"/>
                  </a:solidFill>
                  <a:latin typeface="Verdana"/>
                  <a:ea typeface="Verdana"/>
                  <a:cs typeface="Verdana"/>
                  <a:sym typeface="Verdana"/>
                </a:rPr>
                <a:t> my</a:t>
              </a:r>
              <a:r>
                <a:rPr b="1" i="0" lang="en-US" sz="1600" u="none" cap="none" strike="noStrike">
                  <a:solidFill>
                    <a:srgbClr val="FFFF00"/>
                  </a:solidFill>
                  <a:latin typeface="Verdana"/>
                  <a:ea typeface="Verdana"/>
                  <a:cs typeface="Verdana"/>
                  <a:sym typeface="Verdana"/>
                </a:rPr>
                <a:t> </a:t>
              </a:r>
              <a:r>
                <a:rPr b="1" i="0" lang="en-US" sz="1600" u="none" cap="none" strike="noStrike">
                  <a:solidFill>
                    <a:schemeClr val="dk1"/>
                  </a:solidFill>
                  <a:latin typeface="Verdana"/>
                  <a:ea typeface="Verdana"/>
                  <a:cs typeface="Verdana"/>
                  <a:sym typeface="Verdana"/>
                </a:rPr>
                <a:t>school</a:t>
              </a:r>
              <a:r>
                <a:rPr b="1" i="0" lang="en-US" sz="1600" u="none" cap="none" strike="noStrike">
                  <a:solidFill>
                    <a:srgbClr val="FFFF00"/>
                  </a:solidFill>
                  <a:latin typeface="Verdana"/>
                  <a:ea typeface="Verdana"/>
                  <a:cs typeface="Verdana"/>
                  <a:sym typeface="Verdana"/>
                </a:rPr>
                <a:t> </a:t>
              </a:r>
              <a:r>
                <a:rPr b="1" i="0" lang="en-US" sz="1600" u="none" cap="none" strike="noStrike">
                  <a:solidFill>
                    <a:srgbClr val="0000CC"/>
                  </a:solidFill>
                  <a:latin typeface="Verdana"/>
                  <a:ea typeface="Verdana"/>
                  <a:cs typeface="Verdana"/>
                  <a:sym typeface="Verdana"/>
                </a:rPr>
                <a:t>was</a:t>
              </a:r>
              <a:r>
                <a:rPr b="1" i="0" lang="en-US" sz="1600" u="none" cap="none" strike="noStrike">
                  <a:solidFill>
                    <a:srgbClr val="FFFF00"/>
                  </a:solidFill>
                  <a:latin typeface="Verdana"/>
                  <a:ea typeface="Verdana"/>
                  <a:cs typeface="Verdana"/>
                  <a:sym typeface="Verdana"/>
                </a:rPr>
                <a:t> </a:t>
              </a:r>
              <a:r>
                <a:rPr b="1" i="0" lang="en-US" sz="1600" u="none" cap="none" strike="noStrike">
                  <a:solidFill>
                    <a:schemeClr val="dk1"/>
                  </a:solidFill>
                  <a:latin typeface="Verdana"/>
                  <a:ea typeface="Verdana"/>
                  <a:cs typeface="Verdana"/>
                  <a:sym typeface="Verdana"/>
                </a:rPr>
                <a:t>very large.</a:t>
              </a:r>
              <a:r>
                <a:rPr b="1" i="0" lang="en-US" sz="1600" u="none" cap="none" strike="noStrike">
                  <a:solidFill>
                    <a:srgbClr val="FFFF00"/>
                  </a:solidFill>
                  <a:latin typeface="Verdana"/>
                  <a:ea typeface="Verdana"/>
                  <a:cs typeface="Verdana"/>
                  <a:sym typeface="Verdana"/>
                </a:rPr>
                <a:t>.</a:t>
              </a:r>
              <a:r>
                <a:rPr b="1" i="0" lang="en-US" sz="1800" u="none" cap="none" strike="noStrike">
                  <a:solidFill>
                    <a:srgbClr val="FFFF00"/>
                  </a:solidFill>
                  <a:latin typeface="Verdana"/>
                  <a:ea typeface="Verdana"/>
                  <a:cs typeface="Verdana"/>
                  <a:sym typeface="Verdana"/>
                </a:rPr>
                <a:t> </a:t>
              </a:r>
              <a:r>
                <a:rPr b="1" i="0" lang="en-US" sz="1800" u="none" cap="none" strike="noStrike">
                  <a:solidFill>
                    <a:schemeClr val="dk1"/>
                  </a:solidFill>
                  <a:latin typeface="Verdana"/>
                  <a:ea typeface="Verdana"/>
                  <a:cs typeface="Verdana"/>
                  <a:sym typeface="Verdana"/>
                </a:rPr>
                <a:t> </a:t>
              </a:r>
              <a:endParaRPr/>
            </a:p>
          </p:txBody>
        </p:sp>
        <p:sp>
          <p:nvSpPr>
            <p:cNvPr id="4029" name="Google Shape;4029;p159"/>
            <p:cNvSpPr txBox="1"/>
            <p:nvPr/>
          </p:nvSpPr>
          <p:spPr>
            <a:xfrm>
              <a:off x="762000" y="4189412"/>
              <a:ext cx="3916362" cy="609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000" u="none" cap="none" strike="noStrike">
                  <a:solidFill>
                    <a:schemeClr val="dk1"/>
                  </a:solidFill>
                  <a:latin typeface="Verdana"/>
                  <a:ea typeface="Verdana"/>
                  <a:cs typeface="Verdana"/>
                  <a:sym typeface="Verdana"/>
                </a:rPr>
                <a:t>“</a:t>
              </a:r>
              <a:r>
                <a:rPr b="1" i="0" lang="en-US" sz="1600" u="none" cap="none" strike="noStrike">
                  <a:solidFill>
                    <a:schemeClr val="dk1"/>
                  </a:solidFill>
                  <a:latin typeface="Verdana"/>
                  <a:ea typeface="Verdana"/>
                  <a:cs typeface="Verdana"/>
                  <a:sym typeface="Verdana"/>
                </a:rPr>
                <a:t>Is your school very large?”</a:t>
              </a:r>
              <a:endParaRPr/>
            </a:p>
          </p:txBody>
        </p:sp>
        <p:sp>
          <p:nvSpPr>
            <p:cNvPr id="4030" name="Google Shape;4030;p159"/>
            <p:cNvSpPr txBox="1"/>
            <p:nvPr/>
          </p:nvSpPr>
          <p:spPr>
            <a:xfrm>
              <a:off x="4678362" y="3459162"/>
              <a:ext cx="4160837" cy="365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He asked me</a:t>
              </a:r>
              <a:r>
                <a:rPr b="1" i="0" lang="en-US" sz="1600" u="none" cap="none" strike="noStrike">
                  <a:solidFill>
                    <a:schemeClr val="dk1"/>
                  </a:solidFill>
                  <a:latin typeface="Verdana"/>
                  <a:ea typeface="Verdana"/>
                  <a:cs typeface="Verdana"/>
                  <a:sym typeface="Verdana"/>
                </a:rPr>
                <a:t> where </a:t>
              </a:r>
              <a:r>
                <a:rPr b="1" i="0" lang="en-US" sz="1600" u="none" cap="none" strike="noStrike">
                  <a:solidFill>
                    <a:srgbClr val="0000CC"/>
                  </a:solidFill>
                  <a:latin typeface="Verdana"/>
                  <a:ea typeface="Verdana"/>
                  <a:cs typeface="Verdana"/>
                  <a:sym typeface="Verdana"/>
                </a:rPr>
                <a:t>my</a:t>
              </a:r>
              <a:r>
                <a:rPr b="1" i="0" lang="en-US" sz="1600" u="none" cap="none" strike="noStrike">
                  <a:solidFill>
                    <a:schemeClr val="dk1"/>
                  </a:solidFill>
                  <a:latin typeface="Verdana"/>
                  <a:ea typeface="Verdana"/>
                  <a:cs typeface="Verdana"/>
                  <a:sym typeface="Verdana"/>
                </a:rPr>
                <a:t> book </a:t>
              </a:r>
              <a:r>
                <a:rPr b="1" i="0" lang="en-US" sz="1600" u="none" cap="none" strike="noStrike">
                  <a:solidFill>
                    <a:srgbClr val="0000CC"/>
                  </a:solidFill>
                  <a:latin typeface="Verdana"/>
                  <a:ea typeface="Verdana"/>
                  <a:cs typeface="Verdana"/>
                  <a:sym typeface="Verdana"/>
                </a:rPr>
                <a:t>was</a:t>
              </a:r>
              <a:r>
                <a:rPr b="1" i="0" lang="en-US" sz="1600" u="none" cap="none" strike="noStrike">
                  <a:solidFill>
                    <a:schemeClr val="dk1"/>
                  </a:solidFill>
                  <a:latin typeface="Verdana"/>
                  <a:ea typeface="Verdana"/>
                  <a:cs typeface="Verdana"/>
                  <a:sym typeface="Verdana"/>
                </a:rPr>
                <a:t>.</a:t>
              </a:r>
              <a:endParaRPr/>
            </a:p>
          </p:txBody>
        </p:sp>
        <p:sp>
          <p:nvSpPr>
            <p:cNvPr id="4031" name="Google Shape;4031;p159"/>
            <p:cNvSpPr txBox="1"/>
            <p:nvPr/>
          </p:nvSpPr>
          <p:spPr>
            <a:xfrm>
              <a:off x="762000" y="3459162"/>
              <a:ext cx="3916362" cy="365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“Where is your book?”</a:t>
              </a:r>
              <a:endParaRPr/>
            </a:p>
          </p:txBody>
        </p:sp>
        <p:sp>
          <p:nvSpPr>
            <p:cNvPr id="4032" name="Google Shape;4032;p159"/>
            <p:cNvSpPr txBox="1"/>
            <p:nvPr/>
          </p:nvSpPr>
          <p:spPr>
            <a:xfrm>
              <a:off x="4678362" y="2879725"/>
              <a:ext cx="4160837" cy="5794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The teacher asked me</a:t>
              </a:r>
              <a:r>
                <a:rPr b="1" i="0" lang="en-US" sz="1600" u="none" cap="none" strike="noStrike">
                  <a:solidFill>
                    <a:srgbClr val="FFFF00"/>
                  </a:solidFill>
                  <a:latin typeface="Verdana"/>
                  <a:ea typeface="Verdana"/>
                  <a:cs typeface="Verdana"/>
                  <a:sym typeface="Verdana"/>
                </a:rPr>
                <a:t> </a:t>
              </a:r>
              <a:r>
                <a:rPr b="1" i="0" lang="en-US" sz="1600" u="none" cap="none" strike="noStrike">
                  <a:solidFill>
                    <a:srgbClr val="0000CC"/>
                  </a:solidFill>
                  <a:latin typeface="Verdana"/>
                  <a:ea typeface="Verdana"/>
                  <a:cs typeface="Verdana"/>
                  <a:sym typeface="Verdana"/>
                </a:rPr>
                <a:t>why I was</a:t>
              </a:r>
              <a:r>
                <a:rPr b="1" i="0" lang="en-US" sz="1600" u="none" cap="none" strike="noStrike">
                  <a:solidFill>
                    <a:srgbClr val="FFFF00"/>
                  </a:solidFill>
                  <a:latin typeface="Verdana"/>
                  <a:ea typeface="Verdana"/>
                  <a:cs typeface="Verdana"/>
                  <a:sym typeface="Verdana"/>
                </a:rPr>
                <a:t> </a:t>
              </a:r>
              <a:r>
                <a:rPr b="1" i="0" lang="en-US" sz="1600" u="none" cap="none" strike="noStrike">
                  <a:solidFill>
                    <a:schemeClr val="dk1"/>
                  </a:solidFill>
                  <a:latin typeface="Verdana"/>
                  <a:ea typeface="Verdana"/>
                  <a:cs typeface="Verdana"/>
                  <a:sym typeface="Verdana"/>
                </a:rPr>
                <a:t>late</a:t>
              </a:r>
              <a:r>
                <a:rPr b="1" i="0" lang="en-US" sz="1600" u="none" cap="none" strike="noStrike">
                  <a:solidFill>
                    <a:srgbClr val="FFFF00"/>
                  </a:solidFill>
                  <a:latin typeface="Verdana"/>
                  <a:ea typeface="Verdana"/>
                  <a:cs typeface="Verdana"/>
                  <a:sym typeface="Verdana"/>
                </a:rPr>
                <a:t>.</a:t>
              </a:r>
              <a:endParaRPr/>
            </a:p>
          </p:txBody>
        </p:sp>
        <p:sp>
          <p:nvSpPr>
            <p:cNvPr id="4033" name="Google Shape;4033;p159"/>
            <p:cNvSpPr txBox="1"/>
            <p:nvPr/>
          </p:nvSpPr>
          <p:spPr>
            <a:xfrm>
              <a:off x="762000" y="2879725"/>
              <a:ext cx="3916362" cy="5794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“Why are you late?”</a:t>
              </a:r>
              <a:endParaRPr/>
            </a:p>
          </p:txBody>
        </p:sp>
        <p:sp>
          <p:nvSpPr>
            <p:cNvPr id="4034" name="Google Shape;4034;p159"/>
            <p:cNvSpPr txBox="1"/>
            <p:nvPr/>
          </p:nvSpPr>
          <p:spPr>
            <a:xfrm>
              <a:off x="4678362" y="2514600"/>
              <a:ext cx="4160837" cy="365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He </a:t>
              </a:r>
              <a:r>
                <a:rPr b="1" i="0" lang="en-US" sz="1600" u="none" cap="none" strike="noStrike">
                  <a:solidFill>
                    <a:srgbClr val="CC3300"/>
                  </a:solidFill>
                  <a:latin typeface="Verdana"/>
                  <a:ea typeface="Verdana"/>
                  <a:cs typeface="Verdana"/>
                  <a:sym typeface="Verdana"/>
                </a:rPr>
                <a:t>asked me</a:t>
              </a:r>
              <a:r>
                <a:rPr b="1" i="0" lang="en-US" sz="1600" u="none" cap="none" strike="noStrike">
                  <a:solidFill>
                    <a:srgbClr val="FFFF00"/>
                  </a:solidFill>
                  <a:latin typeface="Verdana"/>
                  <a:ea typeface="Verdana"/>
                  <a:cs typeface="Verdana"/>
                  <a:sym typeface="Verdana"/>
                </a:rPr>
                <a:t> </a:t>
              </a:r>
              <a:r>
                <a:rPr b="1" i="0" lang="en-US" sz="1600" u="none" cap="none" strike="noStrike">
                  <a:solidFill>
                    <a:schemeClr val="dk1"/>
                  </a:solidFill>
                  <a:latin typeface="Verdana"/>
                  <a:ea typeface="Verdana"/>
                  <a:cs typeface="Verdana"/>
                  <a:sym typeface="Verdana"/>
                </a:rPr>
                <a:t>what </a:t>
              </a:r>
              <a:r>
                <a:rPr b="1" i="0" lang="en-US" sz="1600" u="none" cap="none" strike="noStrike">
                  <a:solidFill>
                    <a:srgbClr val="0000CC"/>
                  </a:solidFill>
                  <a:latin typeface="Verdana"/>
                  <a:ea typeface="Verdana"/>
                  <a:cs typeface="Verdana"/>
                  <a:sym typeface="Verdana"/>
                </a:rPr>
                <a:t>my</a:t>
              </a:r>
              <a:r>
                <a:rPr b="1" i="0" lang="en-US" sz="1600" u="none" cap="none" strike="noStrike">
                  <a:solidFill>
                    <a:schemeClr val="dk1"/>
                  </a:solidFill>
                  <a:latin typeface="Verdana"/>
                  <a:ea typeface="Verdana"/>
                  <a:cs typeface="Verdana"/>
                  <a:sym typeface="Verdana"/>
                </a:rPr>
                <a:t> name </a:t>
              </a:r>
              <a:r>
                <a:rPr b="1" i="0" lang="en-US" sz="1600" u="none" cap="none" strike="noStrike">
                  <a:solidFill>
                    <a:srgbClr val="0000CC"/>
                  </a:solidFill>
                  <a:latin typeface="Verdana"/>
                  <a:ea typeface="Verdana"/>
                  <a:cs typeface="Verdana"/>
                  <a:sym typeface="Verdana"/>
                </a:rPr>
                <a:t>was</a:t>
              </a:r>
              <a:r>
                <a:rPr b="1" i="0" lang="en-US" sz="1600" u="none" cap="none" strike="noStrike">
                  <a:solidFill>
                    <a:schemeClr val="dk1"/>
                  </a:solidFill>
                  <a:latin typeface="Verdana"/>
                  <a:ea typeface="Verdana"/>
                  <a:cs typeface="Verdana"/>
                  <a:sym typeface="Verdana"/>
                </a:rPr>
                <a:t>.</a:t>
              </a:r>
              <a:endParaRPr/>
            </a:p>
          </p:txBody>
        </p:sp>
        <p:sp>
          <p:nvSpPr>
            <p:cNvPr id="4035" name="Google Shape;4035;p159"/>
            <p:cNvSpPr txBox="1"/>
            <p:nvPr/>
          </p:nvSpPr>
          <p:spPr>
            <a:xfrm>
              <a:off x="762000" y="2514600"/>
              <a:ext cx="3916362" cy="365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“What is your name?”</a:t>
              </a:r>
              <a:endParaRPr/>
            </a:p>
          </p:txBody>
        </p:sp>
        <p:sp>
          <p:nvSpPr>
            <p:cNvPr id="4036" name="Google Shape;4036;p159"/>
            <p:cNvSpPr txBox="1"/>
            <p:nvPr/>
          </p:nvSpPr>
          <p:spPr>
            <a:xfrm>
              <a:off x="4678362" y="1981200"/>
              <a:ext cx="4160837" cy="5334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غير مباشر Indirect</a:t>
              </a:r>
              <a:endParaRPr/>
            </a:p>
          </p:txBody>
        </p:sp>
        <p:sp>
          <p:nvSpPr>
            <p:cNvPr id="4037" name="Google Shape;4037;p159"/>
            <p:cNvSpPr txBox="1"/>
            <p:nvPr/>
          </p:nvSpPr>
          <p:spPr>
            <a:xfrm>
              <a:off x="762000" y="1981200"/>
              <a:ext cx="3916362" cy="5334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مباشر Direct </a:t>
              </a:r>
              <a:endParaRPr/>
            </a:p>
          </p:txBody>
        </p:sp>
        <p:cxnSp>
          <p:nvCxnSpPr>
            <p:cNvPr id="4038" name="Google Shape;4038;p159"/>
            <p:cNvCxnSpPr/>
            <p:nvPr/>
          </p:nvCxnSpPr>
          <p:spPr>
            <a:xfrm>
              <a:off x="762000" y="1981200"/>
              <a:ext cx="8077200" cy="0"/>
            </a:xfrm>
            <a:prstGeom prst="straightConnector1">
              <a:avLst/>
            </a:prstGeom>
            <a:noFill/>
            <a:ln cap="sq" cmpd="sng" w="28575">
              <a:solidFill>
                <a:schemeClr val="dk1"/>
              </a:solidFill>
              <a:prstDash val="solid"/>
              <a:miter lim="8000"/>
              <a:headEnd len="sm" w="sm" type="none"/>
              <a:tailEnd len="sm" w="sm" type="none"/>
            </a:ln>
          </p:spPr>
        </p:cxnSp>
        <p:cxnSp>
          <p:nvCxnSpPr>
            <p:cNvPr id="4039" name="Google Shape;4039;p159"/>
            <p:cNvCxnSpPr/>
            <p:nvPr/>
          </p:nvCxnSpPr>
          <p:spPr>
            <a:xfrm>
              <a:off x="762000" y="2514600"/>
              <a:ext cx="8077200" cy="0"/>
            </a:xfrm>
            <a:prstGeom prst="straightConnector1">
              <a:avLst/>
            </a:prstGeom>
            <a:noFill/>
            <a:ln cap="rnd" cmpd="sng" w="12700">
              <a:solidFill>
                <a:schemeClr val="dk1"/>
              </a:solidFill>
              <a:prstDash val="solid"/>
              <a:miter lim="8000"/>
              <a:headEnd len="sm" w="sm" type="none"/>
              <a:tailEnd len="sm" w="sm" type="none"/>
            </a:ln>
          </p:spPr>
        </p:cxnSp>
        <p:cxnSp>
          <p:nvCxnSpPr>
            <p:cNvPr id="4040" name="Google Shape;4040;p159"/>
            <p:cNvCxnSpPr/>
            <p:nvPr/>
          </p:nvCxnSpPr>
          <p:spPr>
            <a:xfrm>
              <a:off x="762000" y="2879725"/>
              <a:ext cx="8077200" cy="0"/>
            </a:xfrm>
            <a:prstGeom prst="straightConnector1">
              <a:avLst/>
            </a:prstGeom>
            <a:noFill/>
            <a:ln cap="rnd" cmpd="sng" w="12700">
              <a:solidFill>
                <a:schemeClr val="dk1"/>
              </a:solidFill>
              <a:prstDash val="solid"/>
              <a:miter lim="8000"/>
              <a:headEnd len="sm" w="sm" type="none"/>
              <a:tailEnd len="sm" w="sm" type="none"/>
            </a:ln>
          </p:spPr>
        </p:cxnSp>
        <p:cxnSp>
          <p:nvCxnSpPr>
            <p:cNvPr id="4041" name="Google Shape;4041;p159"/>
            <p:cNvCxnSpPr/>
            <p:nvPr/>
          </p:nvCxnSpPr>
          <p:spPr>
            <a:xfrm>
              <a:off x="762000" y="3459162"/>
              <a:ext cx="8077200" cy="0"/>
            </a:xfrm>
            <a:prstGeom prst="straightConnector1">
              <a:avLst/>
            </a:prstGeom>
            <a:noFill/>
            <a:ln cap="rnd" cmpd="sng" w="12700">
              <a:solidFill>
                <a:schemeClr val="dk1"/>
              </a:solidFill>
              <a:prstDash val="solid"/>
              <a:miter lim="8000"/>
              <a:headEnd len="sm" w="sm" type="none"/>
              <a:tailEnd len="sm" w="sm" type="none"/>
            </a:ln>
          </p:spPr>
        </p:cxnSp>
        <p:cxnSp>
          <p:nvCxnSpPr>
            <p:cNvPr id="4042" name="Google Shape;4042;p159"/>
            <p:cNvCxnSpPr/>
            <p:nvPr/>
          </p:nvCxnSpPr>
          <p:spPr>
            <a:xfrm>
              <a:off x="762000" y="3824287"/>
              <a:ext cx="8077200" cy="0"/>
            </a:xfrm>
            <a:prstGeom prst="straightConnector1">
              <a:avLst/>
            </a:prstGeom>
            <a:noFill/>
            <a:ln cap="rnd" cmpd="sng" w="12700">
              <a:solidFill>
                <a:schemeClr val="dk1"/>
              </a:solidFill>
              <a:prstDash val="solid"/>
              <a:miter lim="8000"/>
              <a:headEnd len="sm" w="sm" type="none"/>
              <a:tailEnd len="sm" w="sm" type="none"/>
            </a:ln>
          </p:spPr>
        </p:cxnSp>
        <p:cxnSp>
          <p:nvCxnSpPr>
            <p:cNvPr id="4043" name="Google Shape;4043;p159"/>
            <p:cNvCxnSpPr/>
            <p:nvPr/>
          </p:nvCxnSpPr>
          <p:spPr>
            <a:xfrm>
              <a:off x="762000" y="5803900"/>
              <a:ext cx="8077200" cy="0"/>
            </a:xfrm>
            <a:prstGeom prst="straightConnector1">
              <a:avLst/>
            </a:prstGeom>
            <a:noFill/>
            <a:ln cap="sq" cmpd="sng" w="28575">
              <a:solidFill>
                <a:schemeClr val="dk1"/>
              </a:solidFill>
              <a:prstDash val="solid"/>
              <a:miter lim="8000"/>
              <a:headEnd len="sm" w="sm" type="none"/>
              <a:tailEnd len="sm" w="sm" type="none"/>
            </a:ln>
          </p:spPr>
        </p:cxnSp>
        <p:cxnSp>
          <p:nvCxnSpPr>
            <p:cNvPr id="4044" name="Google Shape;4044;p159"/>
            <p:cNvCxnSpPr/>
            <p:nvPr/>
          </p:nvCxnSpPr>
          <p:spPr>
            <a:xfrm>
              <a:off x="4678362" y="1981200"/>
              <a:ext cx="0" cy="1843087"/>
            </a:xfrm>
            <a:prstGeom prst="straightConnector1">
              <a:avLst/>
            </a:prstGeom>
            <a:noFill/>
            <a:ln cap="rnd" cmpd="sng" w="12700">
              <a:solidFill>
                <a:schemeClr val="dk1"/>
              </a:solidFill>
              <a:prstDash val="solid"/>
              <a:miter lim="8000"/>
              <a:headEnd len="sm" w="sm" type="none"/>
              <a:tailEnd len="sm" w="sm" type="none"/>
            </a:ln>
          </p:spPr>
        </p:cxnSp>
        <p:cxnSp>
          <p:nvCxnSpPr>
            <p:cNvPr id="4045" name="Google Shape;4045;p159"/>
            <p:cNvCxnSpPr/>
            <p:nvPr/>
          </p:nvCxnSpPr>
          <p:spPr>
            <a:xfrm>
              <a:off x="762000" y="4799012"/>
              <a:ext cx="8077200" cy="0"/>
            </a:xfrm>
            <a:prstGeom prst="straightConnector1">
              <a:avLst/>
            </a:prstGeom>
            <a:noFill/>
            <a:ln cap="rnd" cmpd="sng" w="12700">
              <a:solidFill>
                <a:schemeClr val="dk1"/>
              </a:solidFill>
              <a:prstDash val="solid"/>
              <a:miter lim="8000"/>
              <a:headEnd len="sm" w="sm" type="none"/>
              <a:tailEnd len="sm" w="sm" type="none"/>
            </a:ln>
          </p:spPr>
        </p:cxnSp>
        <p:cxnSp>
          <p:nvCxnSpPr>
            <p:cNvPr id="4046" name="Google Shape;4046;p159"/>
            <p:cNvCxnSpPr/>
            <p:nvPr/>
          </p:nvCxnSpPr>
          <p:spPr>
            <a:xfrm>
              <a:off x="762000" y="5133975"/>
              <a:ext cx="8077200" cy="0"/>
            </a:xfrm>
            <a:prstGeom prst="straightConnector1">
              <a:avLst/>
            </a:prstGeom>
            <a:noFill/>
            <a:ln cap="rnd" cmpd="sng" w="12700">
              <a:solidFill>
                <a:schemeClr val="dk1"/>
              </a:solidFill>
              <a:prstDash val="solid"/>
              <a:miter lim="8000"/>
              <a:headEnd len="sm" w="sm" type="none"/>
              <a:tailEnd len="sm" w="sm" type="none"/>
            </a:ln>
          </p:spPr>
        </p:cxnSp>
        <p:cxnSp>
          <p:nvCxnSpPr>
            <p:cNvPr id="4047" name="Google Shape;4047;p159"/>
            <p:cNvCxnSpPr/>
            <p:nvPr/>
          </p:nvCxnSpPr>
          <p:spPr>
            <a:xfrm>
              <a:off x="762000" y="4189412"/>
              <a:ext cx="8077200" cy="0"/>
            </a:xfrm>
            <a:prstGeom prst="straightConnector1">
              <a:avLst/>
            </a:prstGeom>
            <a:noFill/>
            <a:ln cap="rnd" cmpd="sng" w="12700">
              <a:solidFill>
                <a:schemeClr val="dk1"/>
              </a:solidFill>
              <a:prstDash val="solid"/>
              <a:miter lim="8000"/>
              <a:headEnd len="sm" w="sm" type="none"/>
              <a:tailEnd len="sm" w="sm" type="none"/>
            </a:ln>
          </p:spPr>
        </p:cxnSp>
        <p:cxnSp>
          <p:nvCxnSpPr>
            <p:cNvPr id="4048" name="Google Shape;4048;p159"/>
            <p:cNvCxnSpPr/>
            <p:nvPr/>
          </p:nvCxnSpPr>
          <p:spPr>
            <a:xfrm>
              <a:off x="762000" y="3824287"/>
              <a:ext cx="0" cy="365125"/>
            </a:xfrm>
            <a:prstGeom prst="straightConnector1">
              <a:avLst/>
            </a:prstGeom>
            <a:noFill/>
            <a:ln cap="rnd" cmpd="sng" w="28575">
              <a:solidFill>
                <a:schemeClr val="dk1"/>
              </a:solidFill>
              <a:prstDash val="solid"/>
              <a:miter lim="8000"/>
              <a:headEnd len="sm" w="sm" type="none"/>
              <a:tailEnd len="sm" w="sm" type="none"/>
            </a:ln>
          </p:spPr>
        </p:cxnSp>
        <p:cxnSp>
          <p:nvCxnSpPr>
            <p:cNvPr id="4049" name="Google Shape;4049;p159"/>
            <p:cNvCxnSpPr/>
            <p:nvPr/>
          </p:nvCxnSpPr>
          <p:spPr>
            <a:xfrm>
              <a:off x="8839200" y="3824287"/>
              <a:ext cx="0" cy="365125"/>
            </a:xfrm>
            <a:prstGeom prst="straightConnector1">
              <a:avLst/>
            </a:prstGeom>
            <a:noFill/>
            <a:ln cap="rnd" cmpd="sng" w="28575">
              <a:solidFill>
                <a:schemeClr val="dk1"/>
              </a:solidFill>
              <a:prstDash val="solid"/>
              <a:miter lim="8000"/>
              <a:headEnd len="sm" w="sm" type="none"/>
              <a:tailEnd len="sm" w="sm" type="none"/>
            </a:ln>
          </p:spPr>
        </p:cxnSp>
        <p:cxnSp>
          <p:nvCxnSpPr>
            <p:cNvPr id="4050" name="Google Shape;4050;p159"/>
            <p:cNvCxnSpPr/>
            <p:nvPr/>
          </p:nvCxnSpPr>
          <p:spPr>
            <a:xfrm>
              <a:off x="4678362" y="4189412"/>
              <a:ext cx="0" cy="609600"/>
            </a:xfrm>
            <a:prstGeom prst="straightConnector1">
              <a:avLst/>
            </a:prstGeom>
            <a:noFill/>
            <a:ln cap="rnd" cmpd="sng" w="12700">
              <a:solidFill>
                <a:schemeClr val="dk1"/>
              </a:solidFill>
              <a:prstDash val="solid"/>
              <a:miter lim="8000"/>
              <a:headEnd len="sm" w="sm" type="none"/>
              <a:tailEnd len="sm" w="sm" type="none"/>
            </a:ln>
          </p:spPr>
        </p:cxnSp>
        <p:cxnSp>
          <p:nvCxnSpPr>
            <p:cNvPr id="4051" name="Google Shape;4051;p159"/>
            <p:cNvCxnSpPr/>
            <p:nvPr/>
          </p:nvCxnSpPr>
          <p:spPr>
            <a:xfrm>
              <a:off x="4678362" y="5133975"/>
              <a:ext cx="0" cy="334962"/>
            </a:xfrm>
            <a:prstGeom prst="straightConnector1">
              <a:avLst/>
            </a:prstGeom>
            <a:noFill/>
            <a:ln cap="rnd" cmpd="sng" w="12700">
              <a:solidFill>
                <a:schemeClr val="dk1"/>
              </a:solidFill>
              <a:prstDash val="solid"/>
              <a:miter lim="8000"/>
              <a:headEnd len="sm" w="sm" type="none"/>
              <a:tailEnd len="sm" w="sm" type="none"/>
            </a:ln>
          </p:spPr>
        </p:cxnSp>
        <p:cxnSp>
          <p:nvCxnSpPr>
            <p:cNvPr id="4052" name="Google Shape;4052;p159"/>
            <p:cNvCxnSpPr/>
            <p:nvPr/>
          </p:nvCxnSpPr>
          <p:spPr>
            <a:xfrm>
              <a:off x="762000" y="5468937"/>
              <a:ext cx="8077200" cy="0"/>
            </a:xfrm>
            <a:prstGeom prst="straightConnector1">
              <a:avLst/>
            </a:prstGeom>
            <a:noFill/>
            <a:ln cap="rnd" cmpd="sng" w="12700">
              <a:solidFill>
                <a:schemeClr val="dk1"/>
              </a:solidFill>
              <a:prstDash val="solid"/>
              <a:miter lim="8000"/>
              <a:headEnd len="sm" w="sm" type="none"/>
              <a:tailEnd len="sm" w="sm" type="none"/>
            </a:ln>
          </p:spPr>
        </p:cxnSp>
        <p:cxnSp>
          <p:nvCxnSpPr>
            <p:cNvPr id="4053" name="Google Shape;4053;p159"/>
            <p:cNvCxnSpPr/>
            <p:nvPr/>
          </p:nvCxnSpPr>
          <p:spPr>
            <a:xfrm>
              <a:off x="762000" y="1981200"/>
              <a:ext cx="0" cy="1843087"/>
            </a:xfrm>
            <a:prstGeom prst="straightConnector1">
              <a:avLst/>
            </a:prstGeom>
            <a:noFill/>
            <a:ln cap="sq" cmpd="sng" w="28575">
              <a:solidFill>
                <a:schemeClr val="dk1"/>
              </a:solidFill>
              <a:prstDash val="solid"/>
              <a:miter lim="8000"/>
              <a:headEnd len="sm" w="sm" type="none"/>
              <a:tailEnd len="sm" w="sm" type="none"/>
            </a:ln>
          </p:spPr>
        </p:cxnSp>
        <p:cxnSp>
          <p:nvCxnSpPr>
            <p:cNvPr id="4054" name="Google Shape;4054;p159"/>
            <p:cNvCxnSpPr/>
            <p:nvPr/>
          </p:nvCxnSpPr>
          <p:spPr>
            <a:xfrm>
              <a:off x="8839200" y="1981200"/>
              <a:ext cx="0" cy="1843087"/>
            </a:xfrm>
            <a:prstGeom prst="straightConnector1">
              <a:avLst/>
            </a:prstGeom>
            <a:noFill/>
            <a:ln cap="sq" cmpd="sng" w="28575">
              <a:solidFill>
                <a:schemeClr val="dk1"/>
              </a:solidFill>
              <a:prstDash val="solid"/>
              <a:miter lim="8000"/>
              <a:headEnd len="sm" w="sm" type="none"/>
              <a:tailEnd len="sm" w="sm" type="none"/>
            </a:ln>
          </p:spPr>
        </p:cxnSp>
        <p:cxnSp>
          <p:nvCxnSpPr>
            <p:cNvPr id="4055" name="Google Shape;4055;p159"/>
            <p:cNvCxnSpPr/>
            <p:nvPr/>
          </p:nvCxnSpPr>
          <p:spPr>
            <a:xfrm>
              <a:off x="762000" y="5468937"/>
              <a:ext cx="0" cy="334962"/>
            </a:xfrm>
            <a:prstGeom prst="straightConnector1">
              <a:avLst/>
            </a:prstGeom>
            <a:noFill/>
            <a:ln cap="rnd" cmpd="sng" w="28575">
              <a:solidFill>
                <a:schemeClr val="dk1"/>
              </a:solidFill>
              <a:prstDash val="solid"/>
              <a:miter lim="8000"/>
              <a:headEnd len="sm" w="sm" type="none"/>
              <a:tailEnd len="sm" w="sm" type="none"/>
            </a:ln>
          </p:spPr>
        </p:cxnSp>
        <p:cxnSp>
          <p:nvCxnSpPr>
            <p:cNvPr id="4056" name="Google Shape;4056;p159"/>
            <p:cNvCxnSpPr/>
            <p:nvPr/>
          </p:nvCxnSpPr>
          <p:spPr>
            <a:xfrm>
              <a:off x="762000" y="4189412"/>
              <a:ext cx="0" cy="1279525"/>
            </a:xfrm>
            <a:prstGeom prst="straightConnector1">
              <a:avLst/>
            </a:prstGeom>
            <a:noFill/>
            <a:ln cap="sq" cmpd="sng" w="28575">
              <a:solidFill>
                <a:schemeClr val="dk1"/>
              </a:solidFill>
              <a:prstDash val="solid"/>
              <a:miter lim="8000"/>
              <a:headEnd len="sm" w="sm" type="none"/>
              <a:tailEnd len="sm" w="sm" type="none"/>
            </a:ln>
          </p:spPr>
        </p:cxnSp>
        <p:cxnSp>
          <p:nvCxnSpPr>
            <p:cNvPr id="4057" name="Google Shape;4057;p159"/>
            <p:cNvCxnSpPr/>
            <p:nvPr/>
          </p:nvCxnSpPr>
          <p:spPr>
            <a:xfrm>
              <a:off x="4678362" y="5468937"/>
              <a:ext cx="0" cy="334962"/>
            </a:xfrm>
            <a:prstGeom prst="straightConnector1">
              <a:avLst/>
            </a:prstGeom>
            <a:noFill/>
            <a:ln cap="rnd" cmpd="sng" w="12700">
              <a:solidFill>
                <a:schemeClr val="dk1"/>
              </a:solidFill>
              <a:prstDash val="solid"/>
              <a:miter lim="8000"/>
              <a:headEnd len="sm" w="sm" type="none"/>
              <a:tailEnd len="sm" w="sm" type="none"/>
            </a:ln>
          </p:spPr>
        </p:cxnSp>
        <p:cxnSp>
          <p:nvCxnSpPr>
            <p:cNvPr id="4058" name="Google Shape;4058;p159"/>
            <p:cNvCxnSpPr/>
            <p:nvPr/>
          </p:nvCxnSpPr>
          <p:spPr>
            <a:xfrm>
              <a:off x="8839200" y="5468937"/>
              <a:ext cx="0" cy="334962"/>
            </a:xfrm>
            <a:prstGeom prst="straightConnector1">
              <a:avLst/>
            </a:prstGeom>
            <a:noFill/>
            <a:ln cap="rnd" cmpd="sng" w="28575">
              <a:solidFill>
                <a:schemeClr val="dk1"/>
              </a:solidFill>
              <a:prstDash val="solid"/>
              <a:miter lim="8000"/>
              <a:headEnd len="sm" w="sm" type="none"/>
              <a:tailEnd len="sm" w="sm" type="none"/>
            </a:ln>
          </p:spPr>
        </p:cxnSp>
        <p:cxnSp>
          <p:nvCxnSpPr>
            <p:cNvPr id="4059" name="Google Shape;4059;p159"/>
            <p:cNvCxnSpPr/>
            <p:nvPr/>
          </p:nvCxnSpPr>
          <p:spPr>
            <a:xfrm>
              <a:off x="8839200" y="4189412"/>
              <a:ext cx="0" cy="1279525"/>
            </a:xfrm>
            <a:prstGeom prst="straightConnector1">
              <a:avLst/>
            </a:prstGeom>
            <a:noFill/>
            <a:ln cap="sq" cmpd="sng" w="28575">
              <a:solidFill>
                <a:schemeClr val="dk1"/>
              </a:solidFill>
              <a:prstDash val="solid"/>
              <a:miter lim="8000"/>
              <a:headEnd len="sm" w="sm" type="none"/>
              <a:tailEnd len="sm" w="sm" type="none"/>
            </a:ln>
          </p:spPr>
        </p:cxnSp>
      </p:grpSp>
      <p:sp>
        <p:nvSpPr>
          <p:cNvPr id="4060" name="Google Shape;4060;p159"/>
          <p:cNvSpPr txBox="1"/>
          <p:nvPr/>
        </p:nvSpPr>
        <p:spPr>
          <a:xfrm>
            <a:off x="8229600" y="3581400"/>
            <a:ext cx="268287" cy="2746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sng" cap="none" strike="noStrike">
                <a:solidFill>
                  <a:schemeClr val="dk1"/>
                </a:solidFill>
                <a:latin typeface="Tahoma"/>
                <a:ea typeface="Tahoma"/>
                <a:cs typeface="Tahoma"/>
                <a:sym typeface="Tahoma"/>
              </a:rPr>
              <a:t>if</a:t>
            </a:r>
            <a:endParaRPr/>
          </a:p>
        </p:txBody>
      </p:sp>
      <p:sp>
        <p:nvSpPr>
          <p:cNvPr id="4061" name="Google Shape;4061;p159"/>
          <p:cNvSpPr/>
          <p:nvPr/>
        </p:nvSpPr>
        <p:spPr>
          <a:xfrm>
            <a:off x="2743200" y="1524000"/>
            <a:ext cx="4267200" cy="3810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Question  السؤال       </a:t>
            </a:r>
            <a:endParaRPr/>
          </a:p>
        </p:txBody>
      </p:sp>
      <p:sp>
        <p:nvSpPr>
          <p:cNvPr id="4062" name="Google Shape;4062;p159"/>
          <p:cNvSpPr txBox="1"/>
          <p:nvPr/>
        </p:nvSpPr>
        <p:spPr>
          <a:xfrm>
            <a:off x="5105400" y="4800600"/>
            <a:ext cx="922337" cy="2746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200" u="sng" cap="none" strike="noStrike">
                <a:solidFill>
                  <a:schemeClr val="dk1"/>
                </a:solidFill>
                <a:latin typeface="Tahoma"/>
                <a:ea typeface="Tahoma"/>
                <a:cs typeface="Tahoma"/>
                <a:sym typeface="Tahoma"/>
              </a:rPr>
              <a:t> </a:t>
            </a:r>
            <a:r>
              <a:rPr b="0" i="0" lang="en-US" sz="1200" u="none" cap="none" strike="noStrike">
                <a:solidFill>
                  <a:schemeClr val="dk1"/>
                </a:solidFill>
                <a:latin typeface="Tahoma"/>
                <a:ea typeface="Tahoma"/>
                <a:cs typeface="Tahoma"/>
                <a:sym typeface="Tahoma"/>
              </a:rPr>
              <a:t>   </a:t>
            </a:r>
            <a:r>
              <a:rPr b="1" i="0" lang="en-US" sz="1200" u="sng" cap="none" strike="noStrike">
                <a:solidFill>
                  <a:schemeClr val="dk1"/>
                </a:solidFill>
                <a:latin typeface="Tahoma"/>
                <a:ea typeface="Tahoma"/>
                <a:cs typeface="Tahoma"/>
                <a:sym typeface="Tahoma"/>
              </a:rPr>
              <a:t>does</a:t>
            </a:r>
            <a:r>
              <a:rPr b="0" i="0" lang="en-US" sz="1200" u="sng" cap="none" strike="noStrike">
                <a:solidFill>
                  <a:schemeClr val="dk1"/>
                </a:solidFill>
                <a:latin typeface="Tahoma"/>
                <a:ea typeface="Tahoma"/>
                <a:cs typeface="Tahoma"/>
                <a:sym typeface="Tahoma"/>
              </a:rPr>
              <a:t>    </a:t>
            </a:r>
            <a:endParaRPr/>
          </a:p>
        </p:txBody>
      </p:sp>
      <p:sp>
        <p:nvSpPr>
          <p:cNvPr id="4063" name="Google Shape;4063;p159"/>
          <p:cNvSpPr txBox="1"/>
          <p:nvPr/>
        </p:nvSpPr>
        <p:spPr>
          <a:xfrm>
            <a:off x="4648200" y="4800600"/>
            <a:ext cx="550862" cy="2746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1" i="0" lang="en-US" sz="1200" u="none" cap="none" strike="noStrike">
                <a:solidFill>
                  <a:schemeClr val="dk1"/>
                </a:solidFill>
                <a:latin typeface="Tahoma"/>
                <a:ea typeface="Tahoma"/>
                <a:cs typeface="Tahoma"/>
                <a:sym typeface="Tahoma"/>
              </a:rPr>
              <a:t>    </a:t>
            </a:r>
            <a:r>
              <a:rPr b="1" i="0" lang="en-US" sz="1200" u="sng" cap="none" strike="noStrike">
                <a:solidFill>
                  <a:schemeClr val="dk1"/>
                </a:solidFill>
                <a:latin typeface="Tahoma"/>
                <a:ea typeface="Tahoma"/>
                <a:cs typeface="Tahoma"/>
                <a:sym typeface="Tahoma"/>
              </a:rPr>
              <a:t>do</a:t>
            </a:r>
            <a:endParaRPr/>
          </a:p>
        </p:txBody>
      </p:sp>
      <p:sp>
        <p:nvSpPr>
          <p:cNvPr id="4064" name="Google Shape;4064;p15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68" name="Shape 4068"/>
        <p:cNvGrpSpPr/>
        <p:nvPr/>
      </p:nvGrpSpPr>
      <p:grpSpPr>
        <a:xfrm>
          <a:off x="0" y="0"/>
          <a:ext cx="0" cy="0"/>
          <a:chOff x="0" y="0"/>
          <a:chExt cx="0" cy="0"/>
        </a:xfrm>
      </p:grpSpPr>
      <p:sp>
        <p:nvSpPr>
          <p:cNvPr id="4069" name="Google Shape;4069;p16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4070" name="Google Shape;4070;p160"/>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Reported Speech</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الكلام المنقول</a:t>
            </a:r>
            <a:endParaRPr/>
          </a:p>
        </p:txBody>
      </p:sp>
      <p:grpSp>
        <p:nvGrpSpPr>
          <p:cNvPr id="4071" name="Google Shape;4071;p160"/>
          <p:cNvGrpSpPr/>
          <p:nvPr/>
        </p:nvGrpSpPr>
        <p:grpSpPr>
          <a:xfrm>
            <a:off x="3657600" y="6248400"/>
            <a:ext cx="2514600" cy="381000"/>
            <a:chOff x="3657600" y="6248400"/>
            <a:chExt cx="2514600" cy="381000"/>
          </a:xfrm>
        </p:grpSpPr>
        <p:sp>
          <p:nvSpPr>
            <p:cNvPr id="4072" name="Google Shape;4072;p16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4073" name="Google Shape;4073;p160"/>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4074" name="Google Shape;4074;p160"/>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4075" name="Google Shape;4075;p160"/>
          <p:cNvGrpSpPr/>
          <p:nvPr/>
        </p:nvGrpSpPr>
        <p:grpSpPr>
          <a:xfrm>
            <a:off x="685800" y="2057400"/>
            <a:ext cx="7997825" cy="3810000"/>
            <a:chOff x="685800" y="2057400"/>
            <a:chExt cx="7997825" cy="3810000"/>
          </a:xfrm>
        </p:grpSpPr>
        <p:sp>
          <p:nvSpPr>
            <p:cNvPr id="4076" name="Google Shape;4076;p160"/>
            <p:cNvSpPr txBox="1"/>
            <p:nvPr/>
          </p:nvSpPr>
          <p:spPr>
            <a:xfrm>
              <a:off x="4572000" y="4038600"/>
              <a:ext cx="4111625" cy="5794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Ali asked me</a:t>
              </a:r>
              <a:r>
                <a:rPr b="1" i="0" lang="en-US" sz="1600" u="none" cap="none" strike="noStrike">
                  <a:solidFill>
                    <a:schemeClr val="dk1"/>
                  </a:solidFill>
                  <a:latin typeface="Verdana"/>
                  <a:ea typeface="Verdana"/>
                  <a:cs typeface="Verdana"/>
                  <a:sym typeface="Verdana"/>
                </a:rPr>
                <a:t> </a:t>
              </a:r>
              <a:r>
                <a:rPr b="1" i="0" lang="en-US" sz="1600" u="none" cap="none" strike="noStrike">
                  <a:solidFill>
                    <a:srgbClr val="0000CC"/>
                  </a:solidFill>
                  <a:latin typeface="Verdana"/>
                  <a:ea typeface="Verdana"/>
                  <a:cs typeface="Verdana"/>
                  <a:sym typeface="Verdana"/>
                </a:rPr>
                <a:t>if </a:t>
              </a:r>
              <a:r>
                <a:rPr b="1" i="0" lang="en-US" sz="1600" u="none" cap="none" strike="noStrike">
                  <a:solidFill>
                    <a:schemeClr val="dk1"/>
                  </a:solidFill>
                  <a:latin typeface="Verdana"/>
                  <a:ea typeface="Verdana"/>
                  <a:cs typeface="Verdana"/>
                  <a:sym typeface="Verdana"/>
                </a:rPr>
                <a:t>Ahmed</a:t>
              </a:r>
              <a:r>
                <a:rPr b="1" i="0" lang="en-US" sz="1600" u="none" cap="none" strike="noStrike">
                  <a:solidFill>
                    <a:srgbClr val="0000CC"/>
                  </a:solidFill>
                  <a:latin typeface="Verdana"/>
                  <a:ea typeface="Verdana"/>
                  <a:cs typeface="Verdana"/>
                  <a:sym typeface="Verdana"/>
                </a:rPr>
                <a:t> had bought </a:t>
              </a:r>
              <a:r>
                <a:rPr b="1" i="0" lang="en-US" sz="1600" u="none" cap="none" strike="noStrike">
                  <a:solidFill>
                    <a:schemeClr val="dk1"/>
                  </a:solidFill>
                  <a:latin typeface="Verdana"/>
                  <a:ea typeface="Verdana"/>
                  <a:cs typeface="Verdana"/>
                  <a:sym typeface="Verdana"/>
                </a:rPr>
                <a:t>a new car.</a:t>
              </a:r>
              <a:endParaRPr/>
            </a:p>
          </p:txBody>
        </p:sp>
        <p:sp>
          <p:nvSpPr>
            <p:cNvPr id="4077" name="Google Shape;4077;p160"/>
            <p:cNvSpPr txBox="1"/>
            <p:nvPr/>
          </p:nvSpPr>
          <p:spPr>
            <a:xfrm>
              <a:off x="685800" y="4038600"/>
              <a:ext cx="3886200" cy="5794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“Did Ahmed buy a new car?”</a:t>
              </a:r>
              <a:endParaRPr/>
            </a:p>
          </p:txBody>
        </p:sp>
        <p:sp>
          <p:nvSpPr>
            <p:cNvPr id="4078" name="Google Shape;4078;p160"/>
            <p:cNvSpPr txBox="1"/>
            <p:nvPr/>
          </p:nvSpPr>
          <p:spPr>
            <a:xfrm>
              <a:off x="4572000" y="3459162"/>
              <a:ext cx="4111625" cy="5794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Sami asked me</a:t>
              </a:r>
              <a:r>
                <a:rPr b="1" i="0" lang="en-US" sz="1600" u="none" cap="none" strike="noStrike">
                  <a:solidFill>
                    <a:schemeClr val="dk1"/>
                  </a:solidFill>
                  <a:latin typeface="Verdana"/>
                  <a:ea typeface="Verdana"/>
                  <a:cs typeface="Verdana"/>
                  <a:sym typeface="Verdana"/>
                </a:rPr>
                <a:t> where </a:t>
              </a:r>
              <a:r>
                <a:rPr b="1" i="0" lang="en-US" sz="1600" u="none" cap="none" strike="noStrike">
                  <a:solidFill>
                    <a:srgbClr val="0000CC"/>
                  </a:solidFill>
                  <a:latin typeface="Verdana"/>
                  <a:ea typeface="Verdana"/>
                  <a:cs typeface="Verdana"/>
                  <a:sym typeface="Verdana"/>
                </a:rPr>
                <a:t>I had gone the day before</a:t>
              </a:r>
              <a:r>
                <a:rPr b="1" i="0" lang="en-US" sz="1600" u="none" cap="none" strike="noStrike">
                  <a:solidFill>
                    <a:schemeClr val="dk1"/>
                  </a:solidFill>
                  <a:latin typeface="Verdana"/>
                  <a:ea typeface="Verdana"/>
                  <a:cs typeface="Verdana"/>
                  <a:sym typeface="Verdana"/>
                </a:rPr>
                <a:t>.</a:t>
              </a:r>
              <a:endParaRPr/>
            </a:p>
          </p:txBody>
        </p:sp>
        <p:sp>
          <p:nvSpPr>
            <p:cNvPr id="4079" name="Google Shape;4079;p160"/>
            <p:cNvSpPr txBox="1"/>
            <p:nvPr/>
          </p:nvSpPr>
          <p:spPr>
            <a:xfrm>
              <a:off x="685800" y="3459162"/>
              <a:ext cx="3886200" cy="5794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“Where did you go yesterday?”</a:t>
              </a:r>
              <a:endParaRPr/>
            </a:p>
          </p:txBody>
        </p:sp>
        <p:sp>
          <p:nvSpPr>
            <p:cNvPr id="4080" name="Google Shape;4080;p160"/>
            <p:cNvSpPr txBox="1"/>
            <p:nvPr/>
          </p:nvSpPr>
          <p:spPr>
            <a:xfrm>
              <a:off x="685800" y="4618037"/>
              <a:ext cx="7997825" cy="33496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إذا كانت كلمة السؤال                      مضارع حينئذ لا تغير أزمنة الجملة إنما التغيير يكون فقط في الضمائر:</a:t>
              </a:r>
              <a:endParaRPr/>
            </a:p>
          </p:txBody>
        </p:sp>
        <p:sp>
          <p:nvSpPr>
            <p:cNvPr id="4081" name="Google Shape;4081;p160"/>
            <p:cNvSpPr txBox="1"/>
            <p:nvPr/>
          </p:nvSpPr>
          <p:spPr>
            <a:xfrm>
              <a:off x="4572000" y="4953000"/>
              <a:ext cx="4111625" cy="5794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They ask me</a:t>
              </a:r>
              <a:r>
                <a:rPr b="1" i="0" lang="en-US" sz="1600" u="none" cap="none" strike="noStrike">
                  <a:solidFill>
                    <a:schemeClr val="dk1"/>
                  </a:solidFill>
                  <a:latin typeface="Verdana"/>
                  <a:ea typeface="Verdana"/>
                  <a:cs typeface="Verdana"/>
                  <a:sym typeface="Verdana"/>
                </a:rPr>
                <a:t> </a:t>
              </a:r>
              <a:r>
                <a:rPr b="1" i="0" lang="en-US" sz="1600" u="none" cap="none" strike="noStrike">
                  <a:solidFill>
                    <a:srgbClr val="0000CC"/>
                  </a:solidFill>
                  <a:latin typeface="Verdana"/>
                  <a:ea typeface="Verdana"/>
                  <a:cs typeface="Verdana"/>
                  <a:sym typeface="Verdana"/>
                </a:rPr>
                <a:t>who my</a:t>
              </a:r>
              <a:r>
                <a:rPr b="1" i="0" lang="en-US" sz="1600" u="none" cap="none" strike="noStrike">
                  <a:solidFill>
                    <a:schemeClr val="dk1"/>
                  </a:solidFill>
                  <a:latin typeface="Verdana"/>
                  <a:ea typeface="Verdana"/>
                  <a:cs typeface="Verdana"/>
                  <a:sym typeface="Verdana"/>
                </a:rPr>
                <a:t> English teacher </a:t>
              </a:r>
              <a:r>
                <a:rPr b="1" i="0" lang="en-US" sz="1600" u="none" cap="none" strike="noStrike">
                  <a:solidFill>
                    <a:srgbClr val="0000CC"/>
                  </a:solidFill>
                  <a:latin typeface="Verdana"/>
                  <a:ea typeface="Verdana"/>
                  <a:cs typeface="Verdana"/>
                  <a:sym typeface="Verdana"/>
                </a:rPr>
                <a:t>is.</a:t>
              </a:r>
              <a:r>
                <a:rPr b="1" i="0" lang="en-US" sz="1600" u="none" cap="none" strike="noStrike">
                  <a:solidFill>
                    <a:schemeClr val="dk1"/>
                  </a:solidFill>
                  <a:latin typeface="Verdana"/>
                  <a:ea typeface="Verdana"/>
                  <a:cs typeface="Verdana"/>
                  <a:sym typeface="Verdana"/>
                </a:rPr>
                <a:t> </a:t>
              </a:r>
              <a:endParaRPr/>
            </a:p>
          </p:txBody>
        </p:sp>
        <p:sp>
          <p:nvSpPr>
            <p:cNvPr id="4082" name="Google Shape;4082;p160"/>
            <p:cNvSpPr txBox="1"/>
            <p:nvPr/>
          </p:nvSpPr>
          <p:spPr>
            <a:xfrm>
              <a:off x="685800" y="4953000"/>
              <a:ext cx="3886200" cy="5794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“Who is your English teacher?”</a:t>
              </a:r>
              <a:endParaRPr/>
            </a:p>
          </p:txBody>
        </p:sp>
        <p:sp>
          <p:nvSpPr>
            <p:cNvPr id="4083" name="Google Shape;4083;p160"/>
            <p:cNvSpPr txBox="1"/>
            <p:nvPr/>
          </p:nvSpPr>
          <p:spPr>
            <a:xfrm>
              <a:off x="685800" y="2819400"/>
              <a:ext cx="7997825" cy="63976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إذا كان السؤال يبدأ أو يحتوي على            احذفها و حول الفعل إلى زمن الماضي البسيط (تصريف ثالث       </a:t>
              </a:r>
              <a:r>
                <a:rPr b="1" i="1" lang="en-US" sz="1200" u="none" cap="none" strike="noStrike">
                  <a:solidFill>
                    <a:schemeClr val="dk1"/>
                  </a:solidFill>
                  <a:latin typeface="Verdana"/>
                  <a:ea typeface="Verdana"/>
                  <a:cs typeface="Verdana"/>
                  <a:sym typeface="Verdana"/>
                </a:rPr>
                <a:t>past participle</a:t>
              </a:r>
              <a:r>
                <a:rPr b="1" i="0" lang="en-US" sz="1800" u="none" cap="none" strike="noStrike">
                  <a:solidFill>
                    <a:schemeClr val="dk1"/>
                  </a:solidFill>
                  <a:latin typeface="Verdana"/>
                  <a:ea typeface="Verdana"/>
                  <a:cs typeface="Verdana"/>
                  <a:sym typeface="Verdana"/>
                </a:rPr>
                <a:t>+          ).</a:t>
              </a:r>
              <a:r>
                <a:rPr b="1" i="0" lang="en-US" sz="1000" u="none" cap="none" strike="noStrike">
                  <a:solidFill>
                    <a:schemeClr val="dk1"/>
                  </a:solidFill>
                  <a:latin typeface="Verdana"/>
                  <a:ea typeface="Verdana"/>
                  <a:cs typeface="Verdana"/>
                  <a:sym typeface="Verdana"/>
                </a:rPr>
                <a:t>  </a:t>
              </a:r>
              <a:endParaRPr/>
            </a:p>
          </p:txBody>
        </p:sp>
        <p:sp>
          <p:nvSpPr>
            <p:cNvPr id="4084" name="Google Shape;4084;p160"/>
            <p:cNvSpPr txBox="1"/>
            <p:nvPr/>
          </p:nvSpPr>
          <p:spPr>
            <a:xfrm>
              <a:off x="4572000" y="5532437"/>
              <a:ext cx="4111625" cy="334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He asks me</a:t>
              </a:r>
              <a:r>
                <a:rPr b="1" i="0" lang="en-US" sz="1600" u="none" cap="none" strike="noStrike">
                  <a:solidFill>
                    <a:schemeClr val="dk1"/>
                  </a:solidFill>
                  <a:latin typeface="Verdana"/>
                  <a:ea typeface="Verdana"/>
                  <a:cs typeface="Verdana"/>
                  <a:sym typeface="Verdana"/>
                </a:rPr>
                <a:t> </a:t>
              </a:r>
              <a:r>
                <a:rPr b="1" i="0" lang="en-US" sz="1600" u="none" cap="none" strike="noStrike">
                  <a:solidFill>
                    <a:srgbClr val="0000CC"/>
                  </a:solidFill>
                  <a:latin typeface="Verdana"/>
                  <a:ea typeface="Verdana"/>
                  <a:cs typeface="Verdana"/>
                  <a:sym typeface="Verdana"/>
                </a:rPr>
                <a:t>what my</a:t>
              </a:r>
              <a:r>
                <a:rPr b="1" i="0" lang="en-US" sz="1600" u="none" cap="none" strike="noStrike">
                  <a:solidFill>
                    <a:srgbClr val="FFFF00"/>
                  </a:solidFill>
                  <a:latin typeface="Verdana"/>
                  <a:ea typeface="Verdana"/>
                  <a:cs typeface="Verdana"/>
                  <a:sym typeface="Verdana"/>
                </a:rPr>
                <a:t> </a:t>
              </a:r>
              <a:r>
                <a:rPr b="1" i="0" lang="en-US" sz="1600" u="none" cap="none" strike="noStrike">
                  <a:solidFill>
                    <a:schemeClr val="dk1"/>
                  </a:solidFill>
                  <a:latin typeface="Verdana"/>
                  <a:ea typeface="Verdana"/>
                  <a:cs typeface="Verdana"/>
                  <a:sym typeface="Verdana"/>
                </a:rPr>
                <a:t>marks</a:t>
              </a:r>
              <a:r>
                <a:rPr b="1" i="0" lang="en-US" sz="1600" u="none" cap="none" strike="noStrike">
                  <a:solidFill>
                    <a:srgbClr val="0000CC"/>
                  </a:solidFill>
                  <a:latin typeface="Verdana"/>
                  <a:ea typeface="Verdana"/>
                  <a:cs typeface="Verdana"/>
                  <a:sym typeface="Verdana"/>
                </a:rPr>
                <a:t> are</a:t>
              </a:r>
              <a:r>
                <a:rPr b="1" i="0" lang="en-US" sz="1600" u="none" cap="none" strike="noStrike">
                  <a:solidFill>
                    <a:schemeClr val="dk1"/>
                  </a:solidFill>
                  <a:latin typeface="Verdana"/>
                  <a:ea typeface="Verdana"/>
                  <a:cs typeface="Verdana"/>
                  <a:sym typeface="Verdana"/>
                </a:rPr>
                <a:t>.</a:t>
              </a:r>
              <a:endParaRPr/>
            </a:p>
          </p:txBody>
        </p:sp>
        <p:sp>
          <p:nvSpPr>
            <p:cNvPr id="4085" name="Google Shape;4085;p160"/>
            <p:cNvSpPr txBox="1"/>
            <p:nvPr/>
          </p:nvSpPr>
          <p:spPr>
            <a:xfrm>
              <a:off x="685800" y="5532437"/>
              <a:ext cx="3886200" cy="334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“What are your marks?”</a:t>
              </a:r>
              <a:endParaRPr/>
            </a:p>
          </p:txBody>
        </p:sp>
        <p:sp>
          <p:nvSpPr>
            <p:cNvPr id="4086" name="Google Shape;4086;p160"/>
            <p:cNvSpPr txBox="1"/>
            <p:nvPr/>
          </p:nvSpPr>
          <p:spPr>
            <a:xfrm>
              <a:off x="4572000" y="2057400"/>
              <a:ext cx="4111625" cy="7620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غير مباشر</a:t>
              </a:r>
              <a:r>
                <a:rPr b="1" i="0" lang="en-US" sz="1700" u="none" cap="none" strike="noStrike">
                  <a:solidFill>
                    <a:srgbClr val="FFFF00"/>
                  </a:solidFill>
                  <a:latin typeface="Verdana"/>
                  <a:ea typeface="Verdana"/>
                  <a:cs typeface="Verdana"/>
                  <a:sym typeface="Verdana"/>
                </a:rPr>
                <a:t> </a:t>
              </a:r>
              <a:r>
                <a:rPr b="1" i="0" lang="en-US" sz="1700" u="none" cap="none" strike="noStrike">
                  <a:solidFill>
                    <a:srgbClr val="0000CC"/>
                  </a:solidFill>
                  <a:latin typeface="Verdana"/>
                  <a:ea typeface="Verdana"/>
                  <a:cs typeface="Verdana"/>
                  <a:sym typeface="Verdana"/>
                </a:rPr>
                <a:t>Indirect</a:t>
              </a:r>
              <a:endParaRPr/>
            </a:p>
          </p:txBody>
        </p:sp>
        <p:sp>
          <p:nvSpPr>
            <p:cNvPr id="4087" name="Google Shape;4087;p160"/>
            <p:cNvSpPr txBox="1"/>
            <p:nvPr/>
          </p:nvSpPr>
          <p:spPr>
            <a:xfrm>
              <a:off x="685800" y="2057400"/>
              <a:ext cx="3886200" cy="7620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مباشر</a:t>
              </a:r>
              <a:r>
                <a:rPr b="1" i="0" lang="en-US" sz="1700" u="none" cap="none" strike="noStrike">
                  <a:solidFill>
                    <a:srgbClr val="FFFF00"/>
                  </a:solidFill>
                  <a:latin typeface="Verdana"/>
                  <a:ea typeface="Verdana"/>
                  <a:cs typeface="Verdana"/>
                  <a:sym typeface="Verdana"/>
                </a:rPr>
                <a:t> </a:t>
              </a:r>
              <a:r>
                <a:rPr b="1" i="0" lang="en-US" sz="1700" u="none" cap="none" strike="noStrike">
                  <a:solidFill>
                    <a:srgbClr val="0000CC"/>
                  </a:solidFill>
                  <a:latin typeface="Verdana"/>
                  <a:ea typeface="Verdana"/>
                  <a:cs typeface="Verdana"/>
                  <a:sym typeface="Verdana"/>
                </a:rPr>
                <a:t>Direct </a:t>
              </a:r>
              <a:endParaRPr/>
            </a:p>
          </p:txBody>
        </p:sp>
        <p:cxnSp>
          <p:nvCxnSpPr>
            <p:cNvPr id="4088" name="Google Shape;4088;p160"/>
            <p:cNvCxnSpPr/>
            <p:nvPr/>
          </p:nvCxnSpPr>
          <p:spPr>
            <a:xfrm>
              <a:off x="685800" y="2057400"/>
              <a:ext cx="7997825" cy="0"/>
            </a:xfrm>
            <a:prstGeom prst="straightConnector1">
              <a:avLst/>
            </a:prstGeom>
            <a:noFill/>
            <a:ln cap="sq" cmpd="sng" w="28575">
              <a:solidFill>
                <a:schemeClr val="dk1"/>
              </a:solidFill>
              <a:prstDash val="solid"/>
              <a:miter lim="8000"/>
              <a:headEnd len="sm" w="sm" type="none"/>
              <a:tailEnd len="sm" w="sm" type="none"/>
            </a:ln>
          </p:spPr>
        </p:cxnSp>
        <p:cxnSp>
          <p:nvCxnSpPr>
            <p:cNvPr id="4089" name="Google Shape;4089;p160"/>
            <p:cNvCxnSpPr/>
            <p:nvPr/>
          </p:nvCxnSpPr>
          <p:spPr>
            <a:xfrm>
              <a:off x="685800" y="2819400"/>
              <a:ext cx="7997825" cy="0"/>
            </a:xfrm>
            <a:prstGeom prst="straightConnector1">
              <a:avLst/>
            </a:prstGeom>
            <a:noFill/>
            <a:ln cap="rnd" cmpd="sng" w="12700">
              <a:solidFill>
                <a:schemeClr val="dk1"/>
              </a:solidFill>
              <a:prstDash val="solid"/>
              <a:miter lim="8000"/>
              <a:headEnd len="sm" w="sm" type="none"/>
              <a:tailEnd len="sm" w="sm" type="none"/>
            </a:ln>
          </p:spPr>
        </p:cxnSp>
        <p:cxnSp>
          <p:nvCxnSpPr>
            <p:cNvPr id="4090" name="Google Shape;4090;p160"/>
            <p:cNvCxnSpPr/>
            <p:nvPr/>
          </p:nvCxnSpPr>
          <p:spPr>
            <a:xfrm>
              <a:off x="685800" y="5867400"/>
              <a:ext cx="7997825" cy="0"/>
            </a:xfrm>
            <a:prstGeom prst="straightConnector1">
              <a:avLst/>
            </a:prstGeom>
            <a:noFill/>
            <a:ln cap="sq" cmpd="sng" w="28575">
              <a:solidFill>
                <a:schemeClr val="dk1"/>
              </a:solidFill>
              <a:prstDash val="solid"/>
              <a:miter lim="8000"/>
              <a:headEnd len="sm" w="sm" type="none"/>
              <a:tailEnd len="sm" w="sm" type="none"/>
            </a:ln>
          </p:spPr>
        </p:cxnSp>
        <p:cxnSp>
          <p:nvCxnSpPr>
            <p:cNvPr id="4091" name="Google Shape;4091;p160"/>
            <p:cNvCxnSpPr/>
            <p:nvPr/>
          </p:nvCxnSpPr>
          <p:spPr>
            <a:xfrm>
              <a:off x="4572000" y="2057400"/>
              <a:ext cx="0" cy="762000"/>
            </a:xfrm>
            <a:prstGeom prst="straightConnector1">
              <a:avLst/>
            </a:prstGeom>
            <a:noFill/>
            <a:ln cap="rnd" cmpd="sng" w="12700">
              <a:solidFill>
                <a:schemeClr val="dk1"/>
              </a:solidFill>
              <a:prstDash val="solid"/>
              <a:miter lim="8000"/>
              <a:headEnd len="sm" w="sm" type="none"/>
              <a:tailEnd len="sm" w="sm" type="none"/>
            </a:ln>
          </p:spPr>
        </p:cxnSp>
        <p:cxnSp>
          <p:nvCxnSpPr>
            <p:cNvPr id="4092" name="Google Shape;4092;p160"/>
            <p:cNvCxnSpPr/>
            <p:nvPr/>
          </p:nvCxnSpPr>
          <p:spPr>
            <a:xfrm>
              <a:off x="685800" y="3459162"/>
              <a:ext cx="7997825" cy="0"/>
            </a:xfrm>
            <a:prstGeom prst="straightConnector1">
              <a:avLst/>
            </a:prstGeom>
            <a:noFill/>
            <a:ln cap="rnd" cmpd="sng" w="12700">
              <a:solidFill>
                <a:schemeClr val="dk1"/>
              </a:solidFill>
              <a:prstDash val="solid"/>
              <a:miter lim="8000"/>
              <a:headEnd len="sm" w="sm" type="none"/>
              <a:tailEnd len="sm" w="sm" type="none"/>
            </a:ln>
          </p:spPr>
        </p:cxnSp>
        <p:cxnSp>
          <p:nvCxnSpPr>
            <p:cNvPr id="4093" name="Google Shape;4093;p160"/>
            <p:cNvCxnSpPr/>
            <p:nvPr/>
          </p:nvCxnSpPr>
          <p:spPr>
            <a:xfrm>
              <a:off x="685800" y="2819400"/>
              <a:ext cx="0" cy="639762"/>
            </a:xfrm>
            <a:prstGeom prst="straightConnector1">
              <a:avLst/>
            </a:prstGeom>
            <a:noFill/>
            <a:ln cap="rnd" cmpd="sng" w="28575">
              <a:solidFill>
                <a:schemeClr val="dk1"/>
              </a:solidFill>
              <a:prstDash val="solid"/>
              <a:miter lim="8000"/>
              <a:headEnd len="sm" w="sm" type="none"/>
              <a:tailEnd len="sm" w="sm" type="none"/>
            </a:ln>
          </p:spPr>
        </p:cxnSp>
        <p:cxnSp>
          <p:nvCxnSpPr>
            <p:cNvPr id="4094" name="Google Shape;4094;p160"/>
            <p:cNvCxnSpPr/>
            <p:nvPr/>
          </p:nvCxnSpPr>
          <p:spPr>
            <a:xfrm>
              <a:off x="8683625" y="2819400"/>
              <a:ext cx="0" cy="639762"/>
            </a:xfrm>
            <a:prstGeom prst="straightConnector1">
              <a:avLst/>
            </a:prstGeom>
            <a:noFill/>
            <a:ln cap="rnd" cmpd="sng" w="28575">
              <a:solidFill>
                <a:schemeClr val="dk1"/>
              </a:solidFill>
              <a:prstDash val="solid"/>
              <a:miter lim="8000"/>
              <a:headEnd len="sm" w="sm" type="none"/>
              <a:tailEnd len="sm" w="sm" type="none"/>
            </a:ln>
          </p:spPr>
        </p:cxnSp>
        <p:cxnSp>
          <p:nvCxnSpPr>
            <p:cNvPr id="4095" name="Google Shape;4095;p160"/>
            <p:cNvCxnSpPr/>
            <p:nvPr/>
          </p:nvCxnSpPr>
          <p:spPr>
            <a:xfrm>
              <a:off x="685800" y="3459162"/>
              <a:ext cx="0" cy="579437"/>
            </a:xfrm>
            <a:prstGeom prst="straightConnector1">
              <a:avLst/>
            </a:prstGeom>
            <a:noFill/>
            <a:ln cap="rnd" cmpd="sng" w="28575">
              <a:solidFill>
                <a:schemeClr val="dk1"/>
              </a:solidFill>
              <a:prstDash val="solid"/>
              <a:miter lim="8000"/>
              <a:headEnd len="sm" w="sm" type="none"/>
              <a:tailEnd len="sm" w="sm" type="none"/>
            </a:ln>
          </p:spPr>
        </p:cxnSp>
        <p:cxnSp>
          <p:nvCxnSpPr>
            <p:cNvPr id="4096" name="Google Shape;4096;p160"/>
            <p:cNvCxnSpPr/>
            <p:nvPr/>
          </p:nvCxnSpPr>
          <p:spPr>
            <a:xfrm>
              <a:off x="8683625" y="3459162"/>
              <a:ext cx="0" cy="579437"/>
            </a:xfrm>
            <a:prstGeom prst="straightConnector1">
              <a:avLst/>
            </a:prstGeom>
            <a:noFill/>
            <a:ln cap="rnd" cmpd="sng" w="28575">
              <a:solidFill>
                <a:schemeClr val="dk1"/>
              </a:solidFill>
              <a:prstDash val="solid"/>
              <a:miter lim="8000"/>
              <a:headEnd len="sm" w="sm" type="none"/>
              <a:tailEnd len="sm" w="sm" type="none"/>
            </a:ln>
          </p:spPr>
        </p:cxnSp>
        <p:cxnSp>
          <p:nvCxnSpPr>
            <p:cNvPr id="4097" name="Google Shape;4097;p160"/>
            <p:cNvCxnSpPr/>
            <p:nvPr/>
          </p:nvCxnSpPr>
          <p:spPr>
            <a:xfrm>
              <a:off x="4572000" y="3459162"/>
              <a:ext cx="0" cy="579437"/>
            </a:xfrm>
            <a:prstGeom prst="straightConnector1">
              <a:avLst/>
            </a:prstGeom>
            <a:noFill/>
            <a:ln cap="rnd" cmpd="sng" w="12700">
              <a:solidFill>
                <a:schemeClr val="dk1"/>
              </a:solidFill>
              <a:prstDash val="solid"/>
              <a:miter lim="8000"/>
              <a:headEnd len="sm" w="sm" type="none"/>
              <a:tailEnd len="sm" w="sm" type="none"/>
            </a:ln>
          </p:spPr>
        </p:cxnSp>
        <p:cxnSp>
          <p:nvCxnSpPr>
            <p:cNvPr id="4098" name="Google Shape;4098;p160"/>
            <p:cNvCxnSpPr/>
            <p:nvPr/>
          </p:nvCxnSpPr>
          <p:spPr>
            <a:xfrm>
              <a:off x="685800" y="2057400"/>
              <a:ext cx="0" cy="762000"/>
            </a:xfrm>
            <a:prstGeom prst="straightConnector1">
              <a:avLst/>
            </a:prstGeom>
            <a:noFill/>
            <a:ln cap="sq" cmpd="sng" w="28575">
              <a:solidFill>
                <a:schemeClr val="dk1"/>
              </a:solidFill>
              <a:prstDash val="solid"/>
              <a:miter lim="8000"/>
              <a:headEnd len="sm" w="sm" type="none"/>
              <a:tailEnd len="sm" w="sm" type="none"/>
            </a:ln>
          </p:spPr>
        </p:cxnSp>
        <p:cxnSp>
          <p:nvCxnSpPr>
            <p:cNvPr id="4099" name="Google Shape;4099;p160"/>
            <p:cNvCxnSpPr/>
            <p:nvPr/>
          </p:nvCxnSpPr>
          <p:spPr>
            <a:xfrm>
              <a:off x="8683625" y="2057400"/>
              <a:ext cx="0" cy="762000"/>
            </a:xfrm>
            <a:prstGeom prst="straightConnector1">
              <a:avLst/>
            </a:prstGeom>
            <a:noFill/>
            <a:ln cap="sq" cmpd="sng" w="28575">
              <a:solidFill>
                <a:schemeClr val="dk1"/>
              </a:solidFill>
              <a:prstDash val="solid"/>
              <a:miter lim="8000"/>
              <a:headEnd len="sm" w="sm" type="none"/>
              <a:tailEnd len="sm" w="sm" type="none"/>
            </a:ln>
          </p:spPr>
        </p:cxnSp>
        <p:cxnSp>
          <p:nvCxnSpPr>
            <p:cNvPr id="4100" name="Google Shape;4100;p160"/>
            <p:cNvCxnSpPr/>
            <p:nvPr/>
          </p:nvCxnSpPr>
          <p:spPr>
            <a:xfrm>
              <a:off x="685800" y="5532437"/>
              <a:ext cx="7997825" cy="0"/>
            </a:xfrm>
            <a:prstGeom prst="straightConnector1">
              <a:avLst/>
            </a:prstGeom>
            <a:noFill/>
            <a:ln cap="rnd" cmpd="sng" w="12700">
              <a:solidFill>
                <a:schemeClr val="dk1"/>
              </a:solidFill>
              <a:prstDash val="solid"/>
              <a:miter lim="8000"/>
              <a:headEnd len="sm" w="sm" type="none"/>
              <a:tailEnd len="sm" w="sm" type="none"/>
            </a:ln>
          </p:spPr>
        </p:cxnSp>
        <p:cxnSp>
          <p:nvCxnSpPr>
            <p:cNvPr id="4101" name="Google Shape;4101;p160"/>
            <p:cNvCxnSpPr/>
            <p:nvPr/>
          </p:nvCxnSpPr>
          <p:spPr>
            <a:xfrm>
              <a:off x="685800" y="4953000"/>
              <a:ext cx="7997825" cy="0"/>
            </a:xfrm>
            <a:prstGeom prst="straightConnector1">
              <a:avLst/>
            </a:prstGeom>
            <a:noFill/>
            <a:ln cap="rnd" cmpd="sng" w="12700">
              <a:solidFill>
                <a:schemeClr val="dk1"/>
              </a:solidFill>
              <a:prstDash val="solid"/>
              <a:miter lim="8000"/>
              <a:headEnd len="sm" w="sm" type="none"/>
              <a:tailEnd len="sm" w="sm" type="none"/>
            </a:ln>
          </p:spPr>
        </p:cxnSp>
        <p:cxnSp>
          <p:nvCxnSpPr>
            <p:cNvPr id="4102" name="Google Shape;4102;p160"/>
            <p:cNvCxnSpPr/>
            <p:nvPr/>
          </p:nvCxnSpPr>
          <p:spPr>
            <a:xfrm>
              <a:off x="685800" y="4038600"/>
              <a:ext cx="7997825" cy="0"/>
            </a:xfrm>
            <a:prstGeom prst="straightConnector1">
              <a:avLst/>
            </a:prstGeom>
            <a:noFill/>
            <a:ln cap="rnd" cmpd="sng" w="12700">
              <a:solidFill>
                <a:schemeClr val="dk1"/>
              </a:solidFill>
              <a:prstDash val="solid"/>
              <a:miter lim="8000"/>
              <a:headEnd len="sm" w="sm" type="none"/>
              <a:tailEnd len="sm" w="sm" type="none"/>
            </a:ln>
          </p:spPr>
        </p:cxnSp>
        <p:cxnSp>
          <p:nvCxnSpPr>
            <p:cNvPr id="4103" name="Google Shape;4103;p160"/>
            <p:cNvCxnSpPr/>
            <p:nvPr/>
          </p:nvCxnSpPr>
          <p:spPr>
            <a:xfrm>
              <a:off x="685800" y="4618037"/>
              <a:ext cx="7997825" cy="0"/>
            </a:xfrm>
            <a:prstGeom prst="straightConnector1">
              <a:avLst/>
            </a:prstGeom>
            <a:noFill/>
            <a:ln cap="rnd" cmpd="sng" w="12700">
              <a:solidFill>
                <a:schemeClr val="dk1"/>
              </a:solidFill>
              <a:prstDash val="solid"/>
              <a:miter lim="8000"/>
              <a:headEnd len="sm" w="sm" type="none"/>
              <a:tailEnd len="sm" w="sm" type="none"/>
            </a:ln>
          </p:spPr>
        </p:cxnSp>
        <p:cxnSp>
          <p:nvCxnSpPr>
            <p:cNvPr id="4104" name="Google Shape;4104;p160"/>
            <p:cNvCxnSpPr/>
            <p:nvPr/>
          </p:nvCxnSpPr>
          <p:spPr>
            <a:xfrm>
              <a:off x="685800" y="4038600"/>
              <a:ext cx="0" cy="579437"/>
            </a:xfrm>
            <a:prstGeom prst="straightConnector1">
              <a:avLst/>
            </a:prstGeom>
            <a:noFill/>
            <a:ln cap="rnd" cmpd="sng" w="28575">
              <a:solidFill>
                <a:schemeClr val="dk1"/>
              </a:solidFill>
              <a:prstDash val="solid"/>
              <a:miter lim="8000"/>
              <a:headEnd len="sm" w="sm" type="none"/>
              <a:tailEnd len="sm" w="sm" type="none"/>
            </a:ln>
          </p:spPr>
        </p:cxnSp>
        <p:cxnSp>
          <p:nvCxnSpPr>
            <p:cNvPr id="4105" name="Google Shape;4105;p160"/>
            <p:cNvCxnSpPr/>
            <p:nvPr/>
          </p:nvCxnSpPr>
          <p:spPr>
            <a:xfrm>
              <a:off x="4572000" y="4038600"/>
              <a:ext cx="0" cy="579437"/>
            </a:xfrm>
            <a:prstGeom prst="straightConnector1">
              <a:avLst/>
            </a:prstGeom>
            <a:noFill/>
            <a:ln cap="rnd" cmpd="sng" w="12700">
              <a:solidFill>
                <a:schemeClr val="dk1"/>
              </a:solidFill>
              <a:prstDash val="solid"/>
              <a:miter lim="8000"/>
              <a:headEnd len="sm" w="sm" type="none"/>
              <a:tailEnd len="sm" w="sm" type="none"/>
            </a:ln>
          </p:spPr>
        </p:cxnSp>
        <p:cxnSp>
          <p:nvCxnSpPr>
            <p:cNvPr id="4106" name="Google Shape;4106;p160"/>
            <p:cNvCxnSpPr/>
            <p:nvPr/>
          </p:nvCxnSpPr>
          <p:spPr>
            <a:xfrm>
              <a:off x="8683625" y="4038600"/>
              <a:ext cx="0" cy="579437"/>
            </a:xfrm>
            <a:prstGeom prst="straightConnector1">
              <a:avLst/>
            </a:prstGeom>
            <a:noFill/>
            <a:ln cap="rnd" cmpd="sng" w="28575">
              <a:solidFill>
                <a:schemeClr val="dk1"/>
              </a:solidFill>
              <a:prstDash val="solid"/>
              <a:miter lim="8000"/>
              <a:headEnd len="sm" w="sm" type="none"/>
              <a:tailEnd len="sm" w="sm" type="none"/>
            </a:ln>
          </p:spPr>
        </p:cxnSp>
        <p:cxnSp>
          <p:nvCxnSpPr>
            <p:cNvPr id="4107" name="Google Shape;4107;p160"/>
            <p:cNvCxnSpPr/>
            <p:nvPr/>
          </p:nvCxnSpPr>
          <p:spPr>
            <a:xfrm>
              <a:off x="685800" y="4618037"/>
              <a:ext cx="0" cy="1249362"/>
            </a:xfrm>
            <a:prstGeom prst="straightConnector1">
              <a:avLst/>
            </a:prstGeom>
            <a:noFill/>
            <a:ln cap="sq" cmpd="sng" w="28575">
              <a:solidFill>
                <a:schemeClr val="dk1"/>
              </a:solidFill>
              <a:prstDash val="solid"/>
              <a:miter lim="8000"/>
              <a:headEnd len="sm" w="sm" type="none"/>
              <a:tailEnd len="sm" w="sm" type="none"/>
            </a:ln>
          </p:spPr>
        </p:cxnSp>
        <p:cxnSp>
          <p:nvCxnSpPr>
            <p:cNvPr id="4108" name="Google Shape;4108;p160"/>
            <p:cNvCxnSpPr/>
            <p:nvPr/>
          </p:nvCxnSpPr>
          <p:spPr>
            <a:xfrm>
              <a:off x="8683625" y="4618037"/>
              <a:ext cx="0" cy="1249362"/>
            </a:xfrm>
            <a:prstGeom prst="straightConnector1">
              <a:avLst/>
            </a:prstGeom>
            <a:noFill/>
            <a:ln cap="sq" cmpd="sng" w="28575">
              <a:solidFill>
                <a:schemeClr val="dk1"/>
              </a:solidFill>
              <a:prstDash val="solid"/>
              <a:miter lim="8000"/>
              <a:headEnd len="sm" w="sm" type="none"/>
              <a:tailEnd len="sm" w="sm" type="none"/>
            </a:ln>
          </p:spPr>
        </p:cxnSp>
        <p:cxnSp>
          <p:nvCxnSpPr>
            <p:cNvPr id="4109" name="Google Shape;4109;p160"/>
            <p:cNvCxnSpPr/>
            <p:nvPr/>
          </p:nvCxnSpPr>
          <p:spPr>
            <a:xfrm>
              <a:off x="4572000" y="4953000"/>
              <a:ext cx="0" cy="914400"/>
            </a:xfrm>
            <a:prstGeom prst="straightConnector1">
              <a:avLst/>
            </a:prstGeom>
            <a:noFill/>
            <a:ln cap="rnd" cmpd="sng" w="12700">
              <a:solidFill>
                <a:schemeClr val="dk1"/>
              </a:solidFill>
              <a:prstDash val="solid"/>
              <a:miter lim="8000"/>
              <a:headEnd len="sm" w="sm" type="none"/>
              <a:tailEnd len="sm" w="sm" type="none"/>
            </a:ln>
          </p:spPr>
        </p:cxnSp>
      </p:grpSp>
      <p:sp>
        <p:nvSpPr>
          <p:cNvPr id="4110" name="Google Shape;4110;p160"/>
          <p:cNvSpPr/>
          <p:nvPr/>
        </p:nvSpPr>
        <p:spPr>
          <a:xfrm>
            <a:off x="2743200" y="1524000"/>
            <a:ext cx="4267200" cy="3810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Question  السؤال       </a:t>
            </a:r>
            <a:endParaRPr/>
          </a:p>
        </p:txBody>
      </p:sp>
      <p:sp>
        <p:nvSpPr>
          <p:cNvPr id="4111" name="Google Shape;4111;p160"/>
          <p:cNvSpPr txBox="1"/>
          <p:nvPr/>
        </p:nvSpPr>
        <p:spPr>
          <a:xfrm>
            <a:off x="5257800" y="2895600"/>
            <a:ext cx="5397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1" i="0" lang="en-US" sz="1400" u="sng" cap="none" strike="noStrike">
                <a:solidFill>
                  <a:schemeClr val="dk1"/>
                </a:solidFill>
                <a:latin typeface="Tahoma"/>
                <a:ea typeface="Tahoma"/>
                <a:cs typeface="Tahoma"/>
                <a:sym typeface="Tahoma"/>
              </a:rPr>
              <a:t>did</a:t>
            </a:r>
            <a:endParaRPr/>
          </a:p>
        </p:txBody>
      </p:sp>
      <p:sp>
        <p:nvSpPr>
          <p:cNvPr id="4112" name="Google Shape;4112;p160"/>
          <p:cNvSpPr txBox="1"/>
          <p:nvPr/>
        </p:nvSpPr>
        <p:spPr>
          <a:xfrm>
            <a:off x="3733800" y="3124200"/>
            <a:ext cx="565150"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1" i="0" lang="en-US" sz="1600" u="sng" cap="none" strike="noStrike">
                <a:solidFill>
                  <a:schemeClr val="dk1"/>
                </a:solidFill>
                <a:latin typeface="Tahoma"/>
                <a:ea typeface="Tahoma"/>
                <a:cs typeface="Tahoma"/>
                <a:sym typeface="Tahoma"/>
              </a:rPr>
              <a:t>had</a:t>
            </a:r>
            <a:endParaRPr/>
          </a:p>
        </p:txBody>
      </p:sp>
      <p:sp>
        <p:nvSpPr>
          <p:cNvPr id="4113" name="Google Shape;4113;p160"/>
          <p:cNvSpPr txBox="1"/>
          <p:nvPr/>
        </p:nvSpPr>
        <p:spPr>
          <a:xfrm>
            <a:off x="5638800" y="4572000"/>
            <a:ext cx="1371600"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1" i="0" lang="en-US" sz="1600" u="sng" cap="none" strike="noStrike">
                <a:solidFill>
                  <a:schemeClr val="dk1"/>
                </a:solidFill>
                <a:latin typeface="Tahoma"/>
                <a:ea typeface="Tahoma"/>
                <a:cs typeface="Tahoma"/>
                <a:sym typeface="Tahoma"/>
              </a:rPr>
              <a:t> ask, asks</a:t>
            </a:r>
            <a:endParaRPr/>
          </a:p>
        </p:txBody>
      </p:sp>
      <p:sp>
        <p:nvSpPr>
          <p:cNvPr id="4114" name="Google Shape;4114;p16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18" name="Shape 4118"/>
        <p:cNvGrpSpPr/>
        <p:nvPr/>
      </p:nvGrpSpPr>
      <p:grpSpPr>
        <a:xfrm>
          <a:off x="0" y="0"/>
          <a:ext cx="0" cy="0"/>
          <a:chOff x="0" y="0"/>
          <a:chExt cx="0" cy="0"/>
        </a:xfrm>
      </p:grpSpPr>
      <p:sp>
        <p:nvSpPr>
          <p:cNvPr id="4119" name="Google Shape;4119;p16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4120" name="Google Shape;4120;p161"/>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Reported Speech</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الكلام المنقول</a:t>
            </a:r>
            <a:endParaRPr/>
          </a:p>
        </p:txBody>
      </p:sp>
      <p:sp>
        <p:nvSpPr>
          <p:cNvPr id="4121" name="Google Shape;4121;p161"/>
          <p:cNvSpPr txBox="1"/>
          <p:nvPr>
            <p:ph idx="1" type="body"/>
          </p:nvPr>
        </p:nvSpPr>
        <p:spPr>
          <a:xfrm>
            <a:off x="2133600" y="2111375"/>
            <a:ext cx="6546850" cy="3756025"/>
          </a:xfrm>
          <a:prstGeom prst="rect">
            <a:avLst/>
          </a:prstGeom>
          <a:noFill/>
          <a:ln>
            <a:noFill/>
          </a:ln>
        </p:spPr>
        <p:txBody>
          <a:bodyPr anchorCtr="0" anchor="t" bIns="45700" lIns="91425" spcFirstLastPara="1" rIns="91425" wrap="square" tIns="45700">
            <a:noAutofit/>
          </a:bodyPr>
          <a:lstStyle/>
          <a:p>
            <a:pPr indent="-262890" lvl="0" marL="342900" marR="0" rtl="1" algn="r">
              <a:lnSpc>
                <a:spcPct val="100000"/>
              </a:lnSpc>
              <a:spcBef>
                <a:spcPts val="0"/>
              </a:spcBef>
              <a:spcAft>
                <a:spcPts val="0"/>
              </a:spcAft>
              <a:buClr>
                <a:schemeClr val="dk2"/>
              </a:buClr>
              <a:buSzPts val="1260"/>
              <a:buFont typeface="Verdana"/>
              <a:buNone/>
            </a:pPr>
            <a:r>
              <a:t/>
            </a:r>
            <a:endParaRPr b="1" i="0" sz="1800" u="none" cap="none" strike="noStrike">
              <a:solidFill>
                <a:schemeClr val="dk1"/>
              </a:solidFill>
              <a:latin typeface="Verdana"/>
              <a:ea typeface="Verdana"/>
              <a:cs typeface="Verdana"/>
              <a:sym typeface="Verdana"/>
            </a:endParaRPr>
          </a:p>
          <a:p>
            <a:pPr indent="-342900" lvl="0" marL="342900" marR="0" rtl="1" algn="r">
              <a:lnSpc>
                <a:spcPct val="10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 لتحويل جملة طلبية من مباشر                 إلى كلام منقول                  نتبع الخطوات التالية:</a:t>
            </a:r>
            <a:endParaRPr/>
          </a:p>
          <a:p>
            <a:pPr indent="-342900" lvl="0" marL="342900" marR="0" rtl="1" algn="r">
              <a:lnSpc>
                <a:spcPct val="10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1- نستخدم ( أمر                     ) إذا كان الكلام يقصد به الأمر.</a:t>
            </a:r>
            <a:endParaRPr/>
          </a:p>
          <a:p>
            <a:pPr indent="-342900" lvl="0" marL="342900" marR="0" rtl="1" algn="r">
              <a:lnSpc>
                <a:spcPct val="10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 و نستخدم ( رجاء                   ) إذا كان الكلام يقصد به الرجاء و التوسل.</a:t>
            </a:r>
            <a:endParaRPr/>
          </a:p>
          <a:p>
            <a:pPr indent="-342900" lvl="0" marL="342900" marR="0" rtl="1" algn="r">
              <a:lnSpc>
                <a:spcPct val="10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 و نستخدم ( نصح                     ) إذا كان الكلام يقصد به النصيحة.</a:t>
            </a:r>
            <a:endParaRPr/>
          </a:p>
          <a:p>
            <a:pPr indent="-342900" lvl="0" marL="342900" marR="0" rtl="1" algn="r">
              <a:lnSpc>
                <a:spcPct val="10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 و نستخدم ( أخبر                     ) إذا كان الكلام موجه من شخص إلى شخص يساويه في المرتبة. </a:t>
            </a:r>
            <a:endParaRPr/>
          </a:p>
          <a:p>
            <a:pPr indent="-262890" lvl="0" marL="342900" marR="0" rtl="1" algn="r">
              <a:lnSpc>
                <a:spcPct val="100000"/>
              </a:lnSpc>
              <a:spcBef>
                <a:spcPts val="360"/>
              </a:spcBef>
              <a:spcAft>
                <a:spcPts val="0"/>
              </a:spcAft>
              <a:buClr>
                <a:schemeClr val="dk2"/>
              </a:buClr>
              <a:buSzPts val="1260"/>
              <a:buFont typeface="Verdana"/>
              <a:buNone/>
            </a:pPr>
            <a:r>
              <a:t/>
            </a:r>
            <a:endParaRPr b="1" i="0" sz="1800" u="none" cap="none" strike="noStrike">
              <a:solidFill>
                <a:schemeClr val="dk1"/>
              </a:solidFill>
              <a:latin typeface="Verdana"/>
              <a:ea typeface="Verdana"/>
              <a:cs typeface="Verdana"/>
              <a:sym typeface="Verdana"/>
            </a:endParaRPr>
          </a:p>
          <a:p>
            <a:pPr indent="-342900" lvl="0" marL="342900" marR="0" rtl="1" algn="r">
              <a:lnSpc>
                <a:spcPct val="10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2- احذف الأقواس المفتوحة و ضع كلمة        قبل الفعل</a:t>
            </a:r>
            <a:endParaRPr/>
          </a:p>
          <a:p>
            <a:pPr indent="-342900" lvl="0" marL="342900" marR="0" rtl="1" algn="r">
              <a:lnSpc>
                <a:spcPct val="10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3- احذف كلمتي                     من الجملة إن وجدتا.</a:t>
            </a:r>
            <a:endParaRPr/>
          </a:p>
          <a:p>
            <a:pPr indent="-342900" lvl="0" marL="342900" marR="0" rtl="1" algn="r">
              <a:lnSpc>
                <a:spcPct val="10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4- غير بعض الكلمات و الضمائر حسب المعنى وكما سبق.</a:t>
            </a:r>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4122" name="Google Shape;4122;p161"/>
          <p:cNvSpPr txBox="1"/>
          <p:nvPr/>
        </p:nvSpPr>
        <p:spPr>
          <a:xfrm>
            <a:off x="6553200" y="3429000"/>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1800" u="none" cap="none" strike="noStrike">
                <a:solidFill>
                  <a:srgbClr val="CC3300"/>
                </a:solidFill>
                <a:latin typeface="Tahoma"/>
                <a:ea typeface="Tahoma"/>
                <a:cs typeface="Tahoma"/>
                <a:sym typeface="Tahoma"/>
              </a:rPr>
              <a:t>I</a:t>
            </a:r>
            <a:endParaRPr/>
          </a:p>
        </p:txBody>
      </p:sp>
      <p:sp>
        <p:nvSpPr>
          <p:cNvPr id="4123" name="Google Shape;4123;p161"/>
          <p:cNvSpPr txBox="1"/>
          <p:nvPr/>
        </p:nvSpPr>
        <p:spPr>
          <a:xfrm>
            <a:off x="6553200" y="3429000"/>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1800" u="none" cap="none" strike="noStrike">
                <a:solidFill>
                  <a:srgbClr val="CC3300"/>
                </a:solidFill>
                <a:latin typeface="Tahoma"/>
                <a:ea typeface="Tahoma"/>
                <a:cs typeface="Tahoma"/>
                <a:sym typeface="Tahoma"/>
              </a:rPr>
              <a:t>I</a:t>
            </a:r>
            <a:endParaRPr/>
          </a:p>
        </p:txBody>
      </p:sp>
      <p:grpSp>
        <p:nvGrpSpPr>
          <p:cNvPr id="4124" name="Google Shape;4124;p161"/>
          <p:cNvGrpSpPr/>
          <p:nvPr/>
        </p:nvGrpSpPr>
        <p:grpSpPr>
          <a:xfrm>
            <a:off x="3657600" y="6248400"/>
            <a:ext cx="2514600" cy="381000"/>
            <a:chOff x="3657600" y="6248400"/>
            <a:chExt cx="2514600" cy="381000"/>
          </a:xfrm>
        </p:grpSpPr>
        <p:sp>
          <p:nvSpPr>
            <p:cNvPr id="4125" name="Google Shape;4125;p16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4126" name="Google Shape;4126;p161"/>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4127" name="Google Shape;4127;p161"/>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4128" name="Google Shape;4128;p161"/>
          <p:cNvSpPr/>
          <p:nvPr/>
        </p:nvSpPr>
        <p:spPr>
          <a:xfrm>
            <a:off x="2743200" y="1524000"/>
            <a:ext cx="4267200" cy="3810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Command  الطلب       </a:t>
            </a:r>
            <a:endParaRPr/>
          </a:p>
        </p:txBody>
      </p:sp>
      <p:sp>
        <p:nvSpPr>
          <p:cNvPr id="4129" name="Google Shape;4129;p161"/>
          <p:cNvSpPr txBox="1"/>
          <p:nvPr/>
        </p:nvSpPr>
        <p:spPr>
          <a:xfrm>
            <a:off x="5257800" y="2438400"/>
            <a:ext cx="801687"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Font typeface="Tahoma"/>
              <a:buNone/>
            </a:pPr>
            <a:r>
              <a:rPr b="1" i="0" lang="en-US" sz="1600" u="none" cap="none" strike="noStrike">
                <a:solidFill>
                  <a:srgbClr val="0000CC"/>
                </a:solidFill>
                <a:latin typeface="Tahoma"/>
                <a:ea typeface="Tahoma"/>
                <a:cs typeface="Tahoma"/>
                <a:sym typeface="Tahoma"/>
              </a:rPr>
              <a:t>Direct</a:t>
            </a:r>
            <a:endParaRPr/>
          </a:p>
        </p:txBody>
      </p:sp>
      <p:sp>
        <p:nvSpPr>
          <p:cNvPr id="4130" name="Google Shape;4130;p161"/>
          <p:cNvSpPr txBox="1"/>
          <p:nvPr/>
        </p:nvSpPr>
        <p:spPr>
          <a:xfrm>
            <a:off x="2971800" y="2438400"/>
            <a:ext cx="1128712"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Font typeface="Tahoma"/>
              <a:buNone/>
            </a:pPr>
            <a:r>
              <a:rPr b="1" i="0" lang="en-US" sz="1600" u="none" cap="none" strike="noStrike">
                <a:solidFill>
                  <a:srgbClr val="0000CC"/>
                </a:solidFill>
                <a:latin typeface="Tahoma"/>
                <a:ea typeface="Tahoma"/>
                <a:cs typeface="Tahoma"/>
                <a:sym typeface="Tahoma"/>
              </a:rPr>
              <a:t>Reported</a:t>
            </a:r>
            <a:endParaRPr/>
          </a:p>
        </p:txBody>
      </p:sp>
      <p:sp>
        <p:nvSpPr>
          <p:cNvPr id="4131" name="Google Shape;4131;p161"/>
          <p:cNvSpPr txBox="1"/>
          <p:nvPr/>
        </p:nvSpPr>
        <p:spPr>
          <a:xfrm>
            <a:off x="6172200" y="3048000"/>
            <a:ext cx="985837"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3300"/>
              </a:buClr>
              <a:buFont typeface="Tahoma"/>
              <a:buNone/>
            </a:pPr>
            <a:r>
              <a:rPr b="1" i="0" lang="en-US" sz="1600" u="none" cap="none" strike="noStrike">
                <a:solidFill>
                  <a:srgbClr val="CC3300"/>
                </a:solidFill>
                <a:latin typeface="Tahoma"/>
                <a:ea typeface="Tahoma"/>
                <a:cs typeface="Tahoma"/>
                <a:sym typeface="Tahoma"/>
              </a:rPr>
              <a:t>ordered</a:t>
            </a:r>
            <a:endParaRPr/>
          </a:p>
        </p:txBody>
      </p:sp>
      <p:sp>
        <p:nvSpPr>
          <p:cNvPr id="4132" name="Google Shape;4132;p161"/>
          <p:cNvSpPr txBox="1"/>
          <p:nvPr/>
        </p:nvSpPr>
        <p:spPr>
          <a:xfrm>
            <a:off x="6172200" y="3352800"/>
            <a:ext cx="939800"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3300"/>
              </a:buClr>
              <a:buFont typeface="Tahoma"/>
              <a:buNone/>
            </a:pPr>
            <a:r>
              <a:rPr b="1" i="0" lang="en-US" sz="1600" u="none" cap="none" strike="noStrike">
                <a:solidFill>
                  <a:srgbClr val="CC3300"/>
                </a:solidFill>
                <a:latin typeface="Tahoma"/>
                <a:ea typeface="Tahoma"/>
                <a:cs typeface="Tahoma"/>
                <a:sym typeface="Tahoma"/>
              </a:rPr>
              <a:t>begged</a:t>
            </a:r>
            <a:endParaRPr/>
          </a:p>
        </p:txBody>
      </p:sp>
      <p:sp>
        <p:nvSpPr>
          <p:cNvPr id="4133" name="Google Shape;4133;p161"/>
          <p:cNvSpPr txBox="1"/>
          <p:nvPr/>
        </p:nvSpPr>
        <p:spPr>
          <a:xfrm>
            <a:off x="6096000" y="3733800"/>
            <a:ext cx="968375"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3300"/>
              </a:buClr>
              <a:buFont typeface="Tahoma"/>
              <a:buNone/>
            </a:pPr>
            <a:r>
              <a:rPr b="1" i="0" lang="en-US" sz="1600" u="none" cap="none" strike="noStrike">
                <a:solidFill>
                  <a:srgbClr val="CC3300"/>
                </a:solidFill>
                <a:latin typeface="Tahoma"/>
                <a:ea typeface="Tahoma"/>
                <a:cs typeface="Tahoma"/>
                <a:sym typeface="Tahoma"/>
              </a:rPr>
              <a:t>advised</a:t>
            </a:r>
            <a:endParaRPr/>
          </a:p>
        </p:txBody>
      </p:sp>
      <p:sp>
        <p:nvSpPr>
          <p:cNvPr id="4134" name="Google Shape;4134;p161"/>
          <p:cNvSpPr txBox="1"/>
          <p:nvPr/>
        </p:nvSpPr>
        <p:spPr>
          <a:xfrm>
            <a:off x="6248400" y="4038600"/>
            <a:ext cx="584200"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3300"/>
              </a:buClr>
              <a:buFont typeface="Tahoma"/>
              <a:buNone/>
            </a:pPr>
            <a:r>
              <a:rPr b="1" i="0" lang="en-US" sz="1600" u="none" cap="none" strike="noStrike">
                <a:solidFill>
                  <a:srgbClr val="CC3300"/>
                </a:solidFill>
                <a:latin typeface="Tahoma"/>
                <a:ea typeface="Tahoma"/>
                <a:cs typeface="Tahoma"/>
                <a:sym typeface="Tahoma"/>
              </a:rPr>
              <a:t>told</a:t>
            </a:r>
            <a:endParaRPr/>
          </a:p>
        </p:txBody>
      </p:sp>
      <p:sp>
        <p:nvSpPr>
          <p:cNvPr id="4135" name="Google Shape;4135;p161"/>
          <p:cNvSpPr txBox="1"/>
          <p:nvPr/>
        </p:nvSpPr>
        <p:spPr>
          <a:xfrm>
            <a:off x="5181600" y="4953000"/>
            <a:ext cx="457200"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Font typeface="Tahoma"/>
              <a:buNone/>
            </a:pPr>
            <a:r>
              <a:rPr b="1" i="0" lang="en-US" sz="1600" u="none" cap="none" strike="noStrike">
                <a:solidFill>
                  <a:srgbClr val="0000CC"/>
                </a:solidFill>
                <a:latin typeface="Tahoma"/>
                <a:ea typeface="Tahoma"/>
                <a:cs typeface="Tahoma"/>
                <a:sym typeface="Tahoma"/>
              </a:rPr>
              <a:t>to</a:t>
            </a:r>
            <a:endParaRPr/>
          </a:p>
        </p:txBody>
      </p:sp>
      <p:sp>
        <p:nvSpPr>
          <p:cNvPr id="4136" name="Google Shape;4136;p161"/>
          <p:cNvSpPr txBox="1"/>
          <p:nvPr/>
        </p:nvSpPr>
        <p:spPr>
          <a:xfrm>
            <a:off x="6096000" y="5334000"/>
            <a:ext cx="1371600"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Font typeface="Tahoma"/>
              <a:buNone/>
            </a:pPr>
            <a:r>
              <a:rPr b="1" i="0" lang="en-US" sz="1600" u="none" cap="none" strike="noStrike">
                <a:solidFill>
                  <a:srgbClr val="0000CC"/>
                </a:solidFill>
                <a:latin typeface="Tahoma"/>
                <a:ea typeface="Tahoma"/>
                <a:cs typeface="Tahoma"/>
                <a:sym typeface="Tahoma"/>
              </a:rPr>
              <a:t>Please, do</a:t>
            </a:r>
            <a:endParaRPr/>
          </a:p>
        </p:txBody>
      </p:sp>
      <p:sp>
        <p:nvSpPr>
          <p:cNvPr id="4137" name="Google Shape;4137;p16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41" name="Shape 4141"/>
        <p:cNvGrpSpPr/>
        <p:nvPr/>
      </p:nvGrpSpPr>
      <p:grpSpPr>
        <a:xfrm>
          <a:off x="0" y="0"/>
          <a:ext cx="0" cy="0"/>
          <a:chOff x="0" y="0"/>
          <a:chExt cx="0" cy="0"/>
        </a:xfrm>
      </p:grpSpPr>
      <p:sp>
        <p:nvSpPr>
          <p:cNvPr id="4142" name="Google Shape;4142;p16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4143" name="Google Shape;4143;p162"/>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Reported Speech</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الكلام المنقول</a:t>
            </a:r>
            <a:endParaRPr/>
          </a:p>
        </p:txBody>
      </p:sp>
      <p:grpSp>
        <p:nvGrpSpPr>
          <p:cNvPr id="4144" name="Google Shape;4144;p162"/>
          <p:cNvGrpSpPr/>
          <p:nvPr/>
        </p:nvGrpSpPr>
        <p:grpSpPr>
          <a:xfrm>
            <a:off x="3657600" y="6248400"/>
            <a:ext cx="2514600" cy="381000"/>
            <a:chOff x="3657600" y="6248400"/>
            <a:chExt cx="2514600" cy="381000"/>
          </a:xfrm>
        </p:grpSpPr>
        <p:sp>
          <p:nvSpPr>
            <p:cNvPr id="4145" name="Google Shape;4145;p16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4146" name="Google Shape;4146;p162"/>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4147" name="Google Shape;4147;p162"/>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4148" name="Google Shape;4148;p162"/>
          <p:cNvGrpSpPr/>
          <p:nvPr/>
        </p:nvGrpSpPr>
        <p:grpSpPr>
          <a:xfrm>
            <a:off x="838200" y="2438400"/>
            <a:ext cx="7845425" cy="2940050"/>
            <a:chOff x="838200" y="2438400"/>
            <a:chExt cx="7845425" cy="2940050"/>
          </a:xfrm>
        </p:grpSpPr>
        <p:sp>
          <p:nvSpPr>
            <p:cNvPr id="4149" name="Google Shape;4149;p162"/>
            <p:cNvSpPr txBox="1"/>
            <p:nvPr/>
          </p:nvSpPr>
          <p:spPr>
            <a:xfrm>
              <a:off x="5027612" y="4738687"/>
              <a:ext cx="3656012"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0" i="0" lang="en-US" sz="1800" u="none" cap="none" strike="noStrike">
                  <a:solidFill>
                    <a:srgbClr val="CC3300"/>
                  </a:solidFill>
                  <a:latin typeface="Verdana"/>
                  <a:ea typeface="Verdana"/>
                  <a:cs typeface="Verdana"/>
                  <a:sym typeface="Verdana"/>
                </a:rPr>
                <a:t>He told me</a:t>
              </a:r>
              <a:r>
                <a:rPr b="0" i="0" lang="en-US" sz="1800" u="none" cap="none" strike="noStrike">
                  <a:solidFill>
                    <a:schemeClr val="dk1"/>
                  </a:solidFill>
                  <a:latin typeface="Verdana"/>
                  <a:ea typeface="Verdana"/>
                  <a:cs typeface="Verdana"/>
                  <a:sym typeface="Verdana"/>
                </a:rPr>
                <a:t> </a:t>
              </a:r>
              <a:r>
                <a:rPr b="0" i="0" lang="en-US" sz="1800" u="none" cap="none" strike="noStrike">
                  <a:solidFill>
                    <a:srgbClr val="0000CC"/>
                  </a:solidFill>
                  <a:latin typeface="Verdana"/>
                  <a:ea typeface="Verdana"/>
                  <a:cs typeface="Verdana"/>
                  <a:sym typeface="Verdana"/>
                </a:rPr>
                <a:t>not to go to the market that night.</a:t>
              </a:r>
              <a:endParaRPr/>
            </a:p>
          </p:txBody>
        </p:sp>
        <p:sp>
          <p:nvSpPr>
            <p:cNvPr id="4150" name="Google Shape;4150;p162"/>
            <p:cNvSpPr txBox="1"/>
            <p:nvPr/>
          </p:nvSpPr>
          <p:spPr>
            <a:xfrm>
              <a:off x="838200" y="4738687"/>
              <a:ext cx="4189412"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He said to me: “Do not go to the market tonight”.</a:t>
              </a:r>
              <a:endParaRPr/>
            </a:p>
          </p:txBody>
        </p:sp>
        <p:sp>
          <p:nvSpPr>
            <p:cNvPr id="4151" name="Google Shape;4151;p162"/>
            <p:cNvSpPr txBox="1"/>
            <p:nvPr/>
          </p:nvSpPr>
          <p:spPr>
            <a:xfrm>
              <a:off x="5027612" y="4098925"/>
              <a:ext cx="3656012"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0" i="0" lang="en-US" sz="1800" u="none" cap="none" strike="noStrike">
                  <a:solidFill>
                    <a:srgbClr val="CC3300"/>
                  </a:solidFill>
                  <a:latin typeface="Verdana"/>
                  <a:ea typeface="Verdana"/>
                  <a:cs typeface="Verdana"/>
                  <a:sym typeface="Verdana"/>
                </a:rPr>
                <a:t>The doctor </a:t>
              </a:r>
              <a:r>
                <a:rPr b="0" i="0" lang="en-US" sz="1800" u="sng" cap="none" strike="noStrike">
                  <a:solidFill>
                    <a:srgbClr val="CC3300"/>
                  </a:solidFill>
                  <a:latin typeface="Verdana"/>
                  <a:ea typeface="Verdana"/>
                  <a:cs typeface="Verdana"/>
                  <a:sym typeface="Verdana"/>
                </a:rPr>
                <a:t>advised</a:t>
              </a:r>
              <a:r>
                <a:rPr b="0" i="0" lang="en-US" sz="1800" u="none" cap="none" strike="noStrike">
                  <a:solidFill>
                    <a:srgbClr val="CC3300"/>
                  </a:solidFill>
                  <a:latin typeface="Verdana"/>
                  <a:ea typeface="Verdana"/>
                  <a:cs typeface="Verdana"/>
                  <a:sym typeface="Verdana"/>
                </a:rPr>
                <a:t> me</a:t>
              </a:r>
              <a:r>
                <a:rPr b="0" i="0" lang="en-US" sz="1800" u="none" cap="none" strike="noStrike">
                  <a:solidFill>
                    <a:schemeClr val="dk1"/>
                  </a:solidFill>
                  <a:latin typeface="Verdana"/>
                  <a:ea typeface="Verdana"/>
                  <a:cs typeface="Verdana"/>
                  <a:sym typeface="Verdana"/>
                </a:rPr>
                <a:t> </a:t>
              </a:r>
              <a:r>
                <a:rPr b="0" i="0" lang="en-US" sz="1800" u="none" cap="none" strike="noStrike">
                  <a:solidFill>
                    <a:srgbClr val="0000CC"/>
                  </a:solidFill>
                  <a:latin typeface="Verdana"/>
                  <a:ea typeface="Verdana"/>
                  <a:cs typeface="Verdana"/>
                  <a:sym typeface="Verdana"/>
                </a:rPr>
                <a:t>to drink a lot of water</a:t>
              </a:r>
              <a:r>
                <a:rPr b="0" i="0" lang="en-US" sz="1800" u="none" cap="none" strike="noStrike">
                  <a:solidFill>
                    <a:srgbClr val="FFFF00"/>
                  </a:solidFill>
                  <a:latin typeface="Verdana"/>
                  <a:ea typeface="Verdana"/>
                  <a:cs typeface="Verdana"/>
                  <a:sym typeface="Verdana"/>
                </a:rPr>
                <a:t>.</a:t>
              </a:r>
              <a:endParaRPr/>
            </a:p>
          </p:txBody>
        </p:sp>
        <p:sp>
          <p:nvSpPr>
            <p:cNvPr id="4152" name="Google Shape;4152;p162"/>
            <p:cNvSpPr txBox="1"/>
            <p:nvPr/>
          </p:nvSpPr>
          <p:spPr>
            <a:xfrm>
              <a:off x="838200" y="4098925"/>
              <a:ext cx="4189412"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doctor said to me: “Drink a lot of water”.</a:t>
              </a:r>
              <a:endParaRPr/>
            </a:p>
          </p:txBody>
        </p:sp>
        <p:sp>
          <p:nvSpPr>
            <p:cNvPr id="4153" name="Google Shape;4153;p162"/>
            <p:cNvSpPr txBox="1"/>
            <p:nvPr/>
          </p:nvSpPr>
          <p:spPr>
            <a:xfrm>
              <a:off x="5027612" y="3459162"/>
              <a:ext cx="3656012"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0" i="0" lang="en-US" sz="1800" u="none" cap="none" strike="noStrike">
                  <a:solidFill>
                    <a:srgbClr val="CC3300"/>
                  </a:solidFill>
                  <a:latin typeface="Verdana"/>
                  <a:ea typeface="Verdana"/>
                  <a:cs typeface="Verdana"/>
                  <a:sym typeface="Verdana"/>
                </a:rPr>
                <a:t>The son </a:t>
              </a:r>
              <a:r>
                <a:rPr b="0" i="0" lang="en-US" sz="1800" u="sng" cap="none" strike="noStrike">
                  <a:solidFill>
                    <a:srgbClr val="CC3300"/>
                  </a:solidFill>
                  <a:latin typeface="Verdana"/>
                  <a:ea typeface="Verdana"/>
                  <a:cs typeface="Verdana"/>
                  <a:sym typeface="Verdana"/>
                </a:rPr>
                <a:t>begged</a:t>
              </a:r>
              <a:r>
                <a:rPr b="0" i="0" lang="en-US" sz="1800" u="none" cap="none" strike="noStrike">
                  <a:solidFill>
                    <a:srgbClr val="CC3300"/>
                  </a:solidFill>
                  <a:latin typeface="Verdana"/>
                  <a:ea typeface="Verdana"/>
                  <a:cs typeface="Verdana"/>
                  <a:sym typeface="Verdana"/>
                </a:rPr>
                <a:t> his father </a:t>
              </a:r>
              <a:r>
                <a:rPr b="0" i="0" lang="en-US" sz="1800" u="none" cap="none" strike="noStrike">
                  <a:solidFill>
                    <a:srgbClr val="0000CC"/>
                  </a:solidFill>
                  <a:latin typeface="Verdana"/>
                  <a:ea typeface="Verdana"/>
                  <a:cs typeface="Verdana"/>
                  <a:sym typeface="Verdana"/>
                </a:rPr>
                <a:t>to give him some money.</a:t>
              </a:r>
              <a:endParaRPr/>
            </a:p>
          </p:txBody>
        </p:sp>
        <p:sp>
          <p:nvSpPr>
            <p:cNvPr id="4154" name="Google Shape;4154;p162"/>
            <p:cNvSpPr txBox="1"/>
            <p:nvPr/>
          </p:nvSpPr>
          <p:spPr>
            <a:xfrm>
              <a:off x="838200" y="3459162"/>
              <a:ext cx="4189412"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The son said to his father: “please  give me some money”.</a:t>
              </a:r>
              <a:endParaRPr/>
            </a:p>
          </p:txBody>
        </p:sp>
        <p:sp>
          <p:nvSpPr>
            <p:cNvPr id="4155" name="Google Shape;4155;p162"/>
            <p:cNvSpPr txBox="1"/>
            <p:nvPr/>
          </p:nvSpPr>
          <p:spPr>
            <a:xfrm>
              <a:off x="5027612" y="2819400"/>
              <a:ext cx="3656012"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0" i="0" lang="en-US" sz="1800" u="none" cap="none" strike="noStrike">
                  <a:solidFill>
                    <a:srgbClr val="CC3300"/>
                  </a:solidFill>
                  <a:latin typeface="Verdana"/>
                  <a:ea typeface="Verdana"/>
                  <a:cs typeface="Verdana"/>
                  <a:sym typeface="Verdana"/>
                </a:rPr>
                <a:t>He </a:t>
              </a:r>
              <a:r>
                <a:rPr b="0" i="0" lang="en-US" sz="1800" u="sng" cap="none" strike="noStrike">
                  <a:solidFill>
                    <a:srgbClr val="CC3300"/>
                  </a:solidFill>
                  <a:latin typeface="Verdana"/>
                  <a:ea typeface="Verdana"/>
                  <a:cs typeface="Verdana"/>
                  <a:sym typeface="Verdana"/>
                </a:rPr>
                <a:t>ordered</a:t>
              </a:r>
              <a:r>
                <a:rPr b="0" i="0" lang="en-US" sz="1800" u="none" cap="none" strike="noStrike">
                  <a:solidFill>
                    <a:srgbClr val="CC3300"/>
                  </a:solidFill>
                  <a:latin typeface="Verdana"/>
                  <a:ea typeface="Verdana"/>
                  <a:cs typeface="Verdana"/>
                  <a:sym typeface="Verdana"/>
                </a:rPr>
                <a:t> the servant</a:t>
              </a:r>
              <a:r>
                <a:rPr b="0" i="0" lang="en-US" sz="1800" u="none" cap="none" strike="noStrike">
                  <a:solidFill>
                    <a:schemeClr val="dk1"/>
                  </a:solidFill>
                  <a:latin typeface="Verdana"/>
                  <a:ea typeface="Verdana"/>
                  <a:cs typeface="Verdana"/>
                  <a:sym typeface="Verdana"/>
                </a:rPr>
                <a:t> </a:t>
              </a:r>
              <a:r>
                <a:rPr b="0" i="0" lang="en-US" sz="1800" u="none" cap="none" strike="noStrike">
                  <a:solidFill>
                    <a:srgbClr val="0000CC"/>
                  </a:solidFill>
                  <a:latin typeface="Verdana"/>
                  <a:ea typeface="Verdana"/>
                  <a:cs typeface="Verdana"/>
                  <a:sym typeface="Verdana"/>
                </a:rPr>
                <a:t>to bring him a glass of water</a:t>
              </a:r>
              <a:r>
                <a:rPr b="0" i="0" lang="en-US" sz="1800" u="none" cap="none" strike="noStrike">
                  <a:solidFill>
                    <a:srgbClr val="FFFF00"/>
                  </a:solidFill>
                  <a:latin typeface="Verdana"/>
                  <a:ea typeface="Verdana"/>
                  <a:cs typeface="Verdana"/>
                  <a:sym typeface="Verdana"/>
                </a:rPr>
                <a:t>.</a:t>
              </a:r>
              <a:endParaRPr/>
            </a:p>
          </p:txBody>
        </p:sp>
        <p:sp>
          <p:nvSpPr>
            <p:cNvPr id="4156" name="Google Shape;4156;p162"/>
            <p:cNvSpPr txBox="1"/>
            <p:nvPr/>
          </p:nvSpPr>
          <p:spPr>
            <a:xfrm>
              <a:off x="838200" y="2819400"/>
              <a:ext cx="4189412"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He said to the servant: “bring me a glass of water”.</a:t>
              </a:r>
              <a:endParaRPr/>
            </a:p>
          </p:txBody>
        </p:sp>
        <p:sp>
          <p:nvSpPr>
            <p:cNvPr id="4157" name="Google Shape;4157;p162"/>
            <p:cNvSpPr txBox="1"/>
            <p:nvPr/>
          </p:nvSpPr>
          <p:spPr>
            <a:xfrm>
              <a:off x="5027612" y="2438400"/>
              <a:ext cx="3656012" cy="3810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غير مباشر</a:t>
              </a:r>
              <a:r>
                <a:rPr b="1" i="0" lang="en-US" sz="1700" u="none" cap="none" strike="noStrike">
                  <a:solidFill>
                    <a:srgbClr val="FFFF00"/>
                  </a:solidFill>
                  <a:latin typeface="Verdana"/>
                  <a:ea typeface="Verdana"/>
                  <a:cs typeface="Verdana"/>
                  <a:sym typeface="Verdana"/>
                </a:rPr>
                <a:t> </a:t>
              </a:r>
              <a:r>
                <a:rPr b="1" i="0" lang="en-US" sz="1700" u="none" cap="none" strike="noStrike">
                  <a:solidFill>
                    <a:srgbClr val="0000CC"/>
                  </a:solidFill>
                  <a:latin typeface="Verdana"/>
                  <a:ea typeface="Verdana"/>
                  <a:cs typeface="Verdana"/>
                  <a:sym typeface="Verdana"/>
                </a:rPr>
                <a:t>Indirect</a:t>
              </a:r>
              <a:endParaRPr/>
            </a:p>
          </p:txBody>
        </p:sp>
        <p:sp>
          <p:nvSpPr>
            <p:cNvPr id="4158" name="Google Shape;4158;p162"/>
            <p:cNvSpPr txBox="1"/>
            <p:nvPr/>
          </p:nvSpPr>
          <p:spPr>
            <a:xfrm>
              <a:off x="838200" y="2438400"/>
              <a:ext cx="4189412" cy="3810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مباشر</a:t>
              </a:r>
              <a:r>
                <a:rPr b="1" i="0" lang="en-US" sz="1700" u="none" cap="none" strike="noStrike">
                  <a:solidFill>
                    <a:srgbClr val="FFFF00"/>
                  </a:solidFill>
                  <a:latin typeface="Verdana"/>
                  <a:ea typeface="Verdana"/>
                  <a:cs typeface="Verdana"/>
                  <a:sym typeface="Verdana"/>
                </a:rPr>
                <a:t> </a:t>
              </a:r>
              <a:r>
                <a:rPr b="1" i="0" lang="en-US" sz="1700" u="none" cap="none" strike="noStrike">
                  <a:solidFill>
                    <a:srgbClr val="0000CC"/>
                  </a:solidFill>
                  <a:latin typeface="Verdana"/>
                  <a:ea typeface="Verdana"/>
                  <a:cs typeface="Verdana"/>
                  <a:sym typeface="Verdana"/>
                </a:rPr>
                <a:t>Direct</a:t>
              </a:r>
              <a:r>
                <a:rPr b="1" i="0" lang="en-US" sz="1700" u="none" cap="none" strike="noStrike">
                  <a:solidFill>
                    <a:srgbClr val="FFFF00"/>
                  </a:solidFill>
                  <a:latin typeface="Verdana"/>
                  <a:ea typeface="Verdana"/>
                  <a:cs typeface="Verdana"/>
                  <a:sym typeface="Verdana"/>
                </a:rPr>
                <a:t> </a:t>
              </a:r>
              <a:endParaRPr/>
            </a:p>
          </p:txBody>
        </p:sp>
        <p:cxnSp>
          <p:nvCxnSpPr>
            <p:cNvPr id="4159" name="Google Shape;4159;p162"/>
            <p:cNvCxnSpPr/>
            <p:nvPr/>
          </p:nvCxnSpPr>
          <p:spPr>
            <a:xfrm>
              <a:off x="838200" y="2438400"/>
              <a:ext cx="7845425" cy="0"/>
            </a:xfrm>
            <a:prstGeom prst="straightConnector1">
              <a:avLst/>
            </a:prstGeom>
            <a:noFill/>
            <a:ln cap="sq" cmpd="sng" w="28575">
              <a:solidFill>
                <a:schemeClr val="dk1"/>
              </a:solidFill>
              <a:prstDash val="solid"/>
              <a:miter lim="8000"/>
              <a:headEnd len="sm" w="sm" type="none"/>
              <a:tailEnd len="sm" w="sm" type="none"/>
            </a:ln>
          </p:spPr>
        </p:cxnSp>
        <p:cxnSp>
          <p:nvCxnSpPr>
            <p:cNvPr id="4160" name="Google Shape;4160;p162"/>
            <p:cNvCxnSpPr/>
            <p:nvPr/>
          </p:nvCxnSpPr>
          <p:spPr>
            <a:xfrm>
              <a:off x="838200" y="2819400"/>
              <a:ext cx="7845425" cy="0"/>
            </a:xfrm>
            <a:prstGeom prst="straightConnector1">
              <a:avLst/>
            </a:prstGeom>
            <a:noFill/>
            <a:ln cap="rnd" cmpd="sng" w="12700">
              <a:solidFill>
                <a:schemeClr val="dk1"/>
              </a:solidFill>
              <a:prstDash val="solid"/>
              <a:miter lim="8000"/>
              <a:headEnd len="sm" w="sm" type="none"/>
              <a:tailEnd len="sm" w="sm" type="none"/>
            </a:ln>
          </p:spPr>
        </p:cxnSp>
        <p:cxnSp>
          <p:nvCxnSpPr>
            <p:cNvPr id="4161" name="Google Shape;4161;p162"/>
            <p:cNvCxnSpPr/>
            <p:nvPr/>
          </p:nvCxnSpPr>
          <p:spPr>
            <a:xfrm>
              <a:off x="838200" y="3459162"/>
              <a:ext cx="7845425" cy="0"/>
            </a:xfrm>
            <a:prstGeom prst="straightConnector1">
              <a:avLst/>
            </a:prstGeom>
            <a:noFill/>
            <a:ln cap="rnd" cmpd="sng" w="12700">
              <a:solidFill>
                <a:schemeClr val="dk1"/>
              </a:solidFill>
              <a:prstDash val="solid"/>
              <a:miter lim="8000"/>
              <a:headEnd len="sm" w="sm" type="none"/>
              <a:tailEnd len="sm" w="sm" type="none"/>
            </a:ln>
          </p:spPr>
        </p:cxnSp>
        <p:cxnSp>
          <p:nvCxnSpPr>
            <p:cNvPr id="4162" name="Google Shape;4162;p162"/>
            <p:cNvCxnSpPr/>
            <p:nvPr/>
          </p:nvCxnSpPr>
          <p:spPr>
            <a:xfrm>
              <a:off x="838200" y="4098925"/>
              <a:ext cx="7845425" cy="0"/>
            </a:xfrm>
            <a:prstGeom prst="straightConnector1">
              <a:avLst/>
            </a:prstGeom>
            <a:noFill/>
            <a:ln cap="rnd" cmpd="sng" w="12700">
              <a:solidFill>
                <a:schemeClr val="dk1"/>
              </a:solidFill>
              <a:prstDash val="solid"/>
              <a:miter lim="8000"/>
              <a:headEnd len="sm" w="sm" type="none"/>
              <a:tailEnd len="sm" w="sm" type="none"/>
            </a:ln>
          </p:spPr>
        </p:cxnSp>
        <p:cxnSp>
          <p:nvCxnSpPr>
            <p:cNvPr id="4163" name="Google Shape;4163;p162"/>
            <p:cNvCxnSpPr/>
            <p:nvPr/>
          </p:nvCxnSpPr>
          <p:spPr>
            <a:xfrm>
              <a:off x="838200" y="4738687"/>
              <a:ext cx="7845425" cy="0"/>
            </a:xfrm>
            <a:prstGeom prst="straightConnector1">
              <a:avLst/>
            </a:prstGeom>
            <a:noFill/>
            <a:ln cap="rnd" cmpd="sng" w="12700">
              <a:solidFill>
                <a:schemeClr val="dk1"/>
              </a:solidFill>
              <a:prstDash val="solid"/>
              <a:miter lim="8000"/>
              <a:headEnd len="sm" w="sm" type="none"/>
              <a:tailEnd len="sm" w="sm" type="none"/>
            </a:ln>
          </p:spPr>
        </p:cxnSp>
        <p:cxnSp>
          <p:nvCxnSpPr>
            <p:cNvPr id="4164" name="Google Shape;4164;p162"/>
            <p:cNvCxnSpPr/>
            <p:nvPr/>
          </p:nvCxnSpPr>
          <p:spPr>
            <a:xfrm>
              <a:off x="838200" y="5378450"/>
              <a:ext cx="7845425" cy="0"/>
            </a:xfrm>
            <a:prstGeom prst="straightConnector1">
              <a:avLst/>
            </a:prstGeom>
            <a:noFill/>
            <a:ln cap="sq" cmpd="sng" w="28575">
              <a:solidFill>
                <a:schemeClr val="dk1"/>
              </a:solidFill>
              <a:prstDash val="solid"/>
              <a:miter lim="8000"/>
              <a:headEnd len="sm" w="sm" type="none"/>
              <a:tailEnd len="sm" w="sm" type="none"/>
            </a:ln>
          </p:spPr>
        </p:cxnSp>
        <p:cxnSp>
          <p:nvCxnSpPr>
            <p:cNvPr id="4165" name="Google Shape;4165;p162"/>
            <p:cNvCxnSpPr/>
            <p:nvPr/>
          </p:nvCxnSpPr>
          <p:spPr>
            <a:xfrm>
              <a:off x="5027612" y="2438400"/>
              <a:ext cx="0" cy="2300287"/>
            </a:xfrm>
            <a:prstGeom prst="straightConnector1">
              <a:avLst/>
            </a:prstGeom>
            <a:noFill/>
            <a:ln cap="rnd" cmpd="sng" w="12700">
              <a:solidFill>
                <a:schemeClr val="dk1"/>
              </a:solidFill>
              <a:prstDash val="solid"/>
              <a:miter lim="8000"/>
              <a:headEnd len="sm" w="sm" type="none"/>
              <a:tailEnd len="sm" w="sm" type="none"/>
            </a:ln>
          </p:spPr>
        </p:cxnSp>
        <p:cxnSp>
          <p:nvCxnSpPr>
            <p:cNvPr id="4166" name="Google Shape;4166;p162"/>
            <p:cNvCxnSpPr/>
            <p:nvPr/>
          </p:nvCxnSpPr>
          <p:spPr>
            <a:xfrm>
              <a:off x="838200" y="4738687"/>
              <a:ext cx="0" cy="639762"/>
            </a:xfrm>
            <a:prstGeom prst="straightConnector1">
              <a:avLst/>
            </a:prstGeom>
            <a:noFill/>
            <a:ln cap="rnd" cmpd="sng" w="28575">
              <a:solidFill>
                <a:schemeClr val="dk1"/>
              </a:solidFill>
              <a:prstDash val="solid"/>
              <a:miter lim="8000"/>
              <a:headEnd len="sm" w="sm" type="none"/>
              <a:tailEnd len="sm" w="sm" type="none"/>
            </a:ln>
          </p:spPr>
        </p:cxnSp>
        <p:cxnSp>
          <p:nvCxnSpPr>
            <p:cNvPr id="4167" name="Google Shape;4167;p162"/>
            <p:cNvCxnSpPr/>
            <p:nvPr/>
          </p:nvCxnSpPr>
          <p:spPr>
            <a:xfrm>
              <a:off x="838200" y="2438400"/>
              <a:ext cx="0" cy="2300287"/>
            </a:xfrm>
            <a:prstGeom prst="straightConnector1">
              <a:avLst/>
            </a:prstGeom>
            <a:noFill/>
            <a:ln cap="sq" cmpd="sng" w="28575">
              <a:solidFill>
                <a:schemeClr val="dk1"/>
              </a:solidFill>
              <a:prstDash val="solid"/>
              <a:miter lim="8000"/>
              <a:headEnd len="sm" w="sm" type="none"/>
              <a:tailEnd len="sm" w="sm" type="none"/>
            </a:ln>
          </p:spPr>
        </p:cxnSp>
        <p:cxnSp>
          <p:nvCxnSpPr>
            <p:cNvPr id="4168" name="Google Shape;4168;p162"/>
            <p:cNvCxnSpPr/>
            <p:nvPr/>
          </p:nvCxnSpPr>
          <p:spPr>
            <a:xfrm>
              <a:off x="5027612" y="4738687"/>
              <a:ext cx="0" cy="639762"/>
            </a:xfrm>
            <a:prstGeom prst="straightConnector1">
              <a:avLst/>
            </a:prstGeom>
            <a:noFill/>
            <a:ln cap="rnd" cmpd="sng" w="12700">
              <a:solidFill>
                <a:schemeClr val="dk1"/>
              </a:solidFill>
              <a:prstDash val="solid"/>
              <a:miter lim="8000"/>
              <a:headEnd len="sm" w="sm" type="none"/>
              <a:tailEnd len="sm" w="sm" type="none"/>
            </a:ln>
          </p:spPr>
        </p:cxnSp>
        <p:cxnSp>
          <p:nvCxnSpPr>
            <p:cNvPr id="4169" name="Google Shape;4169;p162"/>
            <p:cNvCxnSpPr/>
            <p:nvPr/>
          </p:nvCxnSpPr>
          <p:spPr>
            <a:xfrm>
              <a:off x="8683625" y="4738687"/>
              <a:ext cx="0" cy="639762"/>
            </a:xfrm>
            <a:prstGeom prst="straightConnector1">
              <a:avLst/>
            </a:prstGeom>
            <a:noFill/>
            <a:ln cap="rnd" cmpd="sng" w="28575">
              <a:solidFill>
                <a:schemeClr val="dk1"/>
              </a:solidFill>
              <a:prstDash val="solid"/>
              <a:miter lim="8000"/>
              <a:headEnd len="sm" w="sm" type="none"/>
              <a:tailEnd len="sm" w="sm" type="none"/>
            </a:ln>
          </p:spPr>
        </p:cxnSp>
        <p:cxnSp>
          <p:nvCxnSpPr>
            <p:cNvPr id="4170" name="Google Shape;4170;p162"/>
            <p:cNvCxnSpPr/>
            <p:nvPr/>
          </p:nvCxnSpPr>
          <p:spPr>
            <a:xfrm>
              <a:off x="8683625" y="2438400"/>
              <a:ext cx="0" cy="2300287"/>
            </a:xfrm>
            <a:prstGeom prst="straightConnector1">
              <a:avLst/>
            </a:prstGeom>
            <a:noFill/>
            <a:ln cap="sq" cmpd="sng" w="28575">
              <a:solidFill>
                <a:schemeClr val="dk1"/>
              </a:solidFill>
              <a:prstDash val="solid"/>
              <a:miter lim="8000"/>
              <a:headEnd len="sm" w="sm" type="none"/>
              <a:tailEnd len="sm" w="sm" type="none"/>
            </a:ln>
          </p:spPr>
        </p:cxnSp>
      </p:grpSp>
      <p:sp>
        <p:nvSpPr>
          <p:cNvPr id="4171" name="Google Shape;4171;p162"/>
          <p:cNvSpPr/>
          <p:nvPr/>
        </p:nvSpPr>
        <p:spPr>
          <a:xfrm>
            <a:off x="2743200" y="1524000"/>
            <a:ext cx="4267200" cy="3810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Command  الطلب       </a:t>
            </a:r>
            <a:endParaRPr/>
          </a:p>
        </p:txBody>
      </p:sp>
      <p:sp>
        <p:nvSpPr>
          <p:cNvPr id="4172" name="Google Shape;4172;p16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76" name="Shape 4176"/>
        <p:cNvGrpSpPr/>
        <p:nvPr/>
      </p:nvGrpSpPr>
      <p:grpSpPr>
        <a:xfrm>
          <a:off x="0" y="0"/>
          <a:ext cx="0" cy="0"/>
          <a:chOff x="0" y="0"/>
          <a:chExt cx="0" cy="0"/>
        </a:xfrm>
      </p:grpSpPr>
      <p:sp>
        <p:nvSpPr>
          <p:cNvPr id="4177" name="Google Shape;4177;p16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4178" name="Google Shape;4178;p163"/>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Reported Speech</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الكلام المنقول</a:t>
            </a:r>
            <a:endParaRPr/>
          </a:p>
        </p:txBody>
      </p:sp>
      <p:sp>
        <p:nvSpPr>
          <p:cNvPr id="4179" name="Google Shape;4179;p163"/>
          <p:cNvSpPr txBox="1"/>
          <p:nvPr>
            <p:ph idx="1" type="body"/>
          </p:nvPr>
        </p:nvSpPr>
        <p:spPr>
          <a:xfrm>
            <a:off x="838200" y="2133600"/>
            <a:ext cx="7808912" cy="3827462"/>
          </a:xfrm>
          <a:prstGeom prst="rect">
            <a:avLst/>
          </a:prstGeom>
          <a:noFill/>
          <a:ln>
            <a:noFill/>
          </a:ln>
        </p:spPr>
        <p:txBody>
          <a:bodyPr anchorCtr="0" anchor="t" bIns="45700" lIns="91425" spcFirstLastPara="1" rIns="91425" wrap="square" tIns="45700">
            <a:noAutofit/>
          </a:bodyPr>
          <a:lstStyle/>
          <a:p>
            <a:pPr indent="-262890" lvl="0" marL="342900" marR="0" rtl="1" algn="r">
              <a:lnSpc>
                <a:spcPct val="100000"/>
              </a:lnSpc>
              <a:spcBef>
                <a:spcPts val="0"/>
              </a:spcBef>
              <a:spcAft>
                <a:spcPts val="0"/>
              </a:spcAft>
              <a:buClr>
                <a:schemeClr val="dk2"/>
              </a:buClr>
              <a:buSzPts val="1260"/>
              <a:buFont typeface="Verdana"/>
              <a:buNone/>
            </a:pPr>
            <a:r>
              <a:t/>
            </a:r>
            <a:endParaRPr b="1" i="0" sz="1800" u="none" cap="none" strike="noStrike">
              <a:solidFill>
                <a:schemeClr val="dk1"/>
              </a:solidFill>
              <a:latin typeface="Verdana"/>
              <a:ea typeface="Verdana"/>
              <a:cs typeface="Verdana"/>
              <a:sym typeface="Verdana"/>
            </a:endParaRPr>
          </a:p>
          <a:p>
            <a:pPr indent="-342900" lvl="0" marL="342900" marR="0" rtl="1" algn="r">
              <a:lnSpc>
                <a:spcPct val="9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 لتحويل جملة تعجب من مباشر                 إلى كلام منقول                  نتبع الخطوات التالية:</a:t>
            </a:r>
            <a:endParaRPr/>
          </a:p>
          <a:p>
            <a:pPr indent="-342900" lvl="0" marL="342900" marR="0" rtl="1" algn="r">
              <a:lnSpc>
                <a:spcPct val="9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1- احذف كلمة التعجب وضع بدلاً منها كلمة تدل عليها مثل:</a:t>
            </a:r>
            <a:endParaRPr/>
          </a:p>
          <a:p>
            <a:pPr indent="-262890" lvl="0" marL="342900" marR="0" rtl="1" algn="r">
              <a:lnSpc>
                <a:spcPct val="100000"/>
              </a:lnSpc>
              <a:spcBef>
                <a:spcPts val="360"/>
              </a:spcBef>
              <a:spcAft>
                <a:spcPts val="0"/>
              </a:spcAft>
              <a:buClr>
                <a:schemeClr val="dk2"/>
              </a:buClr>
              <a:buSzPts val="1260"/>
              <a:buFont typeface="Verdana"/>
              <a:buNone/>
            </a:pPr>
            <a:r>
              <a:t/>
            </a:r>
            <a:endParaRPr b="1" i="0" sz="1800" u="none" cap="none" strike="noStrike">
              <a:solidFill>
                <a:schemeClr val="dk1"/>
              </a:solidFill>
              <a:latin typeface="Verdana"/>
              <a:ea typeface="Verdana"/>
              <a:cs typeface="Verdana"/>
              <a:sym typeface="Verdana"/>
            </a:endParaRPr>
          </a:p>
          <a:p>
            <a:pPr indent="-262890" lvl="0" marL="342900" marR="0" rtl="1" algn="r">
              <a:lnSpc>
                <a:spcPct val="100000"/>
              </a:lnSpc>
              <a:spcBef>
                <a:spcPts val="360"/>
              </a:spcBef>
              <a:spcAft>
                <a:spcPts val="0"/>
              </a:spcAft>
              <a:buClr>
                <a:schemeClr val="dk2"/>
              </a:buClr>
              <a:buSzPts val="1260"/>
              <a:buFont typeface="Verdana"/>
              <a:buNone/>
            </a:pPr>
            <a:r>
              <a:t/>
            </a:r>
            <a:endParaRPr b="1" i="0" sz="1800" u="none" cap="none" strike="noStrike">
              <a:solidFill>
                <a:schemeClr val="dk1"/>
              </a:solidFill>
              <a:latin typeface="Verdana"/>
              <a:ea typeface="Verdana"/>
              <a:cs typeface="Verdana"/>
              <a:sym typeface="Verdana"/>
            </a:endParaRPr>
          </a:p>
          <a:p>
            <a:pPr indent="-262890" lvl="0" marL="342900" marR="0" rtl="1" algn="r">
              <a:lnSpc>
                <a:spcPct val="100000"/>
              </a:lnSpc>
              <a:spcBef>
                <a:spcPts val="360"/>
              </a:spcBef>
              <a:spcAft>
                <a:spcPts val="0"/>
              </a:spcAft>
              <a:buClr>
                <a:schemeClr val="dk2"/>
              </a:buClr>
              <a:buSzPts val="1260"/>
              <a:buFont typeface="Verdana"/>
              <a:buNone/>
            </a:pPr>
            <a:r>
              <a:t/>
            </a:r>
            <a:endParaRPr b="1" i="0" sz="1800" u="none" cap="none" strike="noStrike">
              <a:solidFill>
                <a:schemeClr val="dk1"/>
              </a:solidFill>
              <a:latin typeface="Verdana"/>
              <a:ea typeface="Verdana"/>
              <a:cs typeface="Verdana"/>
              <a:sym typeface="Verdana"/>
            </a:endParaRPr>
          </a:p>
          <a:p>
            <a:pPr indent="-262890" lvl="0" marL="342900" marR="0" rtl="1" algn="r">
              <a:lnSpc>
                <a:spcPct val="100000"/>
              </a:lnSpc>
              <a:spcBef>
                <a:spcPts val="360"/>
              </a:spcBef>
              <a:spcAft>
                <a:spcPts val="0"/>
              </a:spcAft>
              <a:buClr>
                <a:schemeClr val="dk2"/>
              </a:buClr>
              <a:buSzPts val="1260"/>
              <a:buFont typeface="Verdana"/>
              <a:buNone/>
            </a:pPr>
            <a:r>
              <a:t/>
            </a:r>
            <a:endParaRPr b="1" i="0" sz="1800" u="none" cap="none" strike="noStrike">
              <a:solidFill>
                <a:schemeClr val="dk1"/>
              </a:solidFill>
              <a:latin typeface="Verdana"/>
              <a:ea typeface="Verdana"/>
              <a:cs typeface="Verdana"/>
              <a:sym typeface="Verdana"/>
            </a:endParaRPr>
          </a:p>
          <a:p>
            <a:pPr indent="-262890" lvl="0" marL="342900" marR="0" rtl="1" algn="r">
              <a:lnSpc>
                <a:spcPct val="100000"/>
              </a:lnSpc>
              <a:spcBef>
                <a:spcPts val="360"/>
              </a:spcBef>
              <a:spcAft>
                <a:spcPts val="0"/>
              </a:spcAft>
              <a:buClr>
                <a:schemeClr val="dk2"/>
              </a:buClr>
              <a:buSzPts val="1260"/>
              <a:buFont typeface="Verdana"/>
              <a:buNone/>
            </a:pPr>
            <a:r>
              <a:t/>
            </a:r>
            <a:endParaRPr b="1" i="0" sz="1800" u="none" cap="none" strike="noStrike">
              <a:solidFill>
                <a:schemeClr val="dk1"/>
              </a:solidFill>
              <a:latin typeface="Verdana"/>
              <a:ea typeface="Verdana"/>
              <a:cs typeface="Verdana"/>
              <a:sym typeface="Verdana"/>
            </a:endParaRPr>
          </a:p>
          <a:p>
            <a:pPr indent="-342900" lvl="0" marL="342900" marR="0" rtl="1" algn="r">
              <a:lnSpc>
                <a:spcPct val="9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2- احذف الأقواس و ضع كلمة</a:t>
            </a:r>
            <a:endParaRPr/>
          </a:p>
          <a:p>
            <a:pPr indent="-342900" lvl="0" marL="342900" marR="0" rtl="1" algn="r">
              <a:lnSpc>
                <a:spcPct val="9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3- غير الكلمات و الضمائر و الأفعال حسب المعنى وكما سبق في الجملة الخبرية.</a:t>
            </a:r>
            <a:endParaRPr/>
          </a:p>
          <a:p>
            <a:pPr indent="-342900" lvl="0" marL="342900" marR="0" rtl="1" algn="r">
              <a:lnSpc>
                <a:spcPct val="9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 ملاحظة: كلمات التعجب إما حرف استفهام استعمل ككلمة تعجب مثل:                        وتعرفها بوجود علامة تعجب في نهاية الجملة</a:t>
            </a:r>
            <a:endParaRPr/>
          </a:p>
          <a:p>
            <a:pPr indent="-342900" lvl="0" marL="342900" marR="0" rtl="1" algn="r">
              <a:lnSpc>
                <a:spcPct val="9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 أو كلمة تعجب بذاتها مثل:                               و تعرفها بوجود علامة التعجب </a:t>
            </a:r>
            <a:r>
              <a:rPr b="1" i="0" lang="en-US" sz="1800" u="none" cap="none" strike="noStrike">
                <a:solidFill>
                  <a:srgbClr val="0000CC"/>
                </a:solidFill>
                <a:latin typeface="Verdana"/>
                <a:ea typeface="Verdana"/>
                <a:cs typeface="Verdana"/>
                <a:sym typeface="Verdana"/>
              </a:rPr>
              <a:t>!</a:t>
            </a:r>
            <a:r>
              <a:rPr b="1" i="0" lang="en-US" sz="1800" u="none" cap="none" strike="noStrike">
                <a:solidFill>
                  <a:schemeClr val="dk1"/>
                </a:solidFill>
                <a:latin typeface="Verdana"/>
                <a:ea typeface="Verdana"/>
                <a:cs typeface="Verdana"/>
                <a:sym typeface="Verdana"/>
              </a:rPr>
              <a:t>.            </a:t>
            </a:r>
            <a:endParaRPr/>
          </a:p>
        </p:txBody>
      </p:sp>
      <p:grpSp>
        <p:nvGrpSpPr>
          <p:cNvPr id="4180" name="Google Shape;4180;p163"/>
          <p:cNvGrpSpPr/>
          <p:nvPr/>
        </p:nvGrpSpPr>
        <p:grpSpPr>
          <a:xfrm>
            <a:off x="3657600" y="6248400"/>
            <a:ext cx="2514600" cy="381000"/>
            <a:chOff x="3657600" y="6248400"/>
            <a:chExt cx="2514600" cy="381000"/>
          </a:xfrm>
        </p:grpSpPr>
        <p:sp>
          <p:nvSpPr>
            <p:cNvPr id="4181" name="Google Shape;4181;p16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4182" name="Google Shape;4182;p163"/>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4183" name="Google Shape;4183;p163"/>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4184" name="Google Shape;4184;p163"/>
          <p:cNvSpPr/>
          <p:nvPr/>
        </p:nvSpPr>
        <p:spPr>
          <a:xfrm>
            <a:off x="2819400" y="1600200"/>
            <a:ext cx="4267200" cy="3810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Exclamation  التعجب       </a:t>
            </a:r>
            <a:endParaRPr/>
          </a:p>
        </p:txBody>
      </p:sp>
      <p:sp>
        <p:nvSpPr>
          <p:cNvPr id="4185" name="Google Shape;4185;p163"/>
          <p:cNvSpPr txBox="1"/>
          <p:nvPr/>
        </p:nvSpPr>
        <p:spPr>
          <a:xfrm>
            <a:off x="5257800" y="2438400"/>
            <a:ext cx="801687"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Font typeface="Tahoma"/>
              <a:buNone/>
            </a:pPr>
            <a:r>
              <a:rPr b="1" i="0" lang="en-US" sz="1600" u="none" cap="none" strike="noStrike">
                <a:solidFill>
                  <a:srgbClr val="0000CC"/>
                </a:solidFill>
                <a:latin typeface="Tahoma"/>
                <a:ea typeface="Tahoma"/>
                <a:cs typeface="Tahoma"/>
                <a:sym typeface="Tahoma"/>
              </a:rPr>
              <a:t>Direct</a:t>
            </a:r>
            <a:endParaRPr/>
          </a:p>
        </p:txBody>
      </p:sp>
      <p:sp>
        <p:nvSpPr>
          <p:cNvPr id="4186" name="Google Shape;4186;p163"/>
          <p:cNvSpPr txBox="1"/>
          <p:nvPr/>
        </p:nvSpPr>
        <p:spPr>
          <a:xfrm>
            <a:off x="2743200" y="2438400"/>
            <a:ext cx="1255712"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Font typeface="Tahoma"/>
              <a:buNone/>
            </a:pPr>
            <a:r>
              <a:rPr b="0" i="0" lang="en-US" sz="1600" u="none" cap="none" strike="noStrike">
                <a:solidFill>
                  <a:srgbClr val="0000CC"/>
                </a:solidFill>
                <a:latin typeface="Tahoma"/>
                <a:ea typeface="Tahoma"/>
                <a:cs typeface="Tahoma"/>
                <a:sym typeface="Tahoma"/>
              </a:rPr>
              <a:t>  </a:t>
            </a:r>
            <a:r>
              <a:rPr b="1" i="0" lang="en-US" sz="1600" u="none" cap="none" strike="noStrike">
                <a:solidFill>
                  <a:srgbClr val="0000CC"/>
                </a:solidFill>
                <a:latin typeface="Tahoma"/>
                <a:ea typeface="Tahoma"/>
                <a:cs typeface="Tahoma"/>
                <a:sym typeface="Tahoma"/>
              </a:rPr>
              <a:t>Reported</a:t>
            </a:r>
            <a:endParaRPr/>
          </a:p>
        </p:txBody>
      </p:sp>
      <p:sp>
        <p:nvSpPr>
          <p:cNvPr id="4187" name="Google Shape;4187;p163"/>
          <p:cNvSpPr txBox="1"/>
          <p:nvPr/>
        </p:nvSpPr>
        <p:spPr>
          <a:xfrm>
            <a:off x="4648200" y="5715000"/>
            <a:ext cx="1981200"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Font typeface="Tahoma"/>
              <a:buNone/>
            </a:pPr>
            <a:r>
              <a:rPr b="1" i="0" lang="en-US" sz="1600" u="none" cap="none" strike="noStrike">
                <a:solidFill>
                  <a:srgbClr val="0000CC"/>
                </a:solidFill>
                <a:latin typeface="Tahoma"/>
                <a:ea typeface="Tahoma"/>
                <a:cs typeface="Tahoma"/>
                <a:sym typeface="Tahoma"/>
              </a:rPr>
              <a:t>Alas, Hurrah, Oh</a:t>
            </a:r>
            <a:endParaRPr/>
          </a:p>
        </p:txBody>
      </p:sp>
      <p:sp>
        <p:nvSpPr>
          <p:cNvPr id="4188" name="Google Shape;4188;p163"/>
          <p:cNvSpPr txBox="1"/>
          <p:nvPr/>
        </p:nvSpPr>
        <p:spPr>
          <a:xfrm>
            <a:off x="5410200" y="4572000"/>
            <a:ext cx="838200"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Font typeface="Tahoma"/>
              <a:buNone/>
            </a:pPr>
            <a:r>
              <a:rPr b="1" i="0" lang="en-US" sz="1600" u="none" cap="none" strike="noStrike">
                <a:solidFill>
                  <a:srgbClr val="0000CC"/>
                </a:solidFill>
                <a:latin typeface="Tahoma"/>
                <a:ea typeface="Tahoma"/>
                <a:cs typeface="Tahoma"/>
                <a:sym typeface="Tahoma"/>
              </a:rPr>
              <a:t>that</a:t>
            </a:r>
            <a:endParaRPr/>
          </a:p>
        </p:txBody>
      </p:sp>
      <p:grpSp>
        <p:nvGrpSpPr>
          <p:cNvPr id="4189" name="Google Shape;4189;p163"/>
          <p:cNvGrpSpPr/>
          <p:nvPr/>
        </p:nvGrpSpPr>
        <p:grpSpPr>
          <a:xfrm>
            <a:off x="2547937" y="3124200"/>
            <a:ext cx="6067425" cy="1200150"/>
            <a:chOff x="2547937" y="3124200"/>
            <a:chExt cx="6067425" cy="1200150"/>
          </a:xfrm>
        </p:grpSpPr>
        <p:sp>
          <p:nvSpPr>
            <p:cNvPr id="4190" name="Google Shape;4190;p163"/>
            <p:cNvSpPr txBox="1"/>
            <p:nvPr/>
          </p:nvSpPr>
          <p:spPr>
            <a:xfrm>
              <a:off x="2547937" y="3924300"/>
              <a:ext cx="6067425" cy="4000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بحزن        with sadness </a:t>
              </a:r>
              <a:endParaRPr/>
            </a:p>
          </p:txBody>
        </p:sp>
        <p:sp>
          <p:nvSpPr>
            <p:cNvPr id="4191" name="Google Shape;4191;p163"/>
            <p:cNvSpPr txBox="1"/>
            <p:nvPr/>
          </p:nvSpPr>
          <p:spPr>
            <a:xfrm>
              <a:off x="5581650" y="3524250"/>
              <a:ext cx="3033712" cy="4000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بإعجاب      with admiration</a:t>
              </a:r>
              <a:endParaRPr/>
            </a:p>
          </p:txBody>
        </p:sp>
        <p:sp>
          <p:nvSpPr>
            <p:cNvPr id="4192" name="Google Shape;4192;p163"/>
            <p:cNvSpPr txBox="1"/>
            <p:nvPr/>
          </p:nvSpPr>
          <p:spPr>
            <a:xfrm>
              <a:off x="2547937" y="3524250"/>
              <a:ext cx="3033712" cy="4000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بفرح with joy      </a:t>
              </a:r>
              <a:endParaRPr/>
            </a:p>
          </p:txBody>
        </p:sp>
        <p:sp>
          <p:nvSpPr>
            <p:cNvPr id="4193" name="Google Shape;4193;p163"/>
            <p:cNvSpPr txBox="1"/>
            <p:nvPr/>
          </p:nvSpPr>
          <p:spPr>
            <a:xfrm>
              <a:off x="5581650" y="3124200"/>
              <a:ext cx="3033712" cy="4000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بغضب    with anger</a:t>
              </a:r>
              <a:endParaRPr/>
            </a:p>
          </p:txBody>
        </p:sp>
        <p:sp>
          <p:nvSpPr>
            <p:cNvPr id="4194" name="Google Shape;4194;p163"/>
            <p:cNvSpPr txBox="1"/>
            <p:nvPr/>
          </p:nvSpPr>
          <p:spPr>
            <a:xfrm>
              <a:off x="2547937" y="3124200"/>
              <a:ext cx="3033712" cy="4000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بندم with regret </a:t>
              </a:r>
              <a:endParaRPr/>
            </a:p>
          </p:txBody>
        </p:sp>
        <p:cxnSp>
          <p:nvCxnSpPr>
            <p:cNvPr id="4195" name="Google Shape;4195;p163"/>
            <p:cNvCxnSpPr/>
            <p:nvPr/>
          </p:nvCxnSpPr>
          <p:spPr>
            <a:xfrm>
              <a:off x="2547937" y="3124200"/>
              <a:ext cx="6067425" cy="0"/>
            </a:xfrm>
            <a:prstGeom prst="straightConnector1">
              <a:avLst/>
            </a:prstGeom>
            <a:noFill/>
            <a:ln cap="sq" cmpd="sng" w="28575">
              <a:solidFill>
                <a:schemeClr val="dk1"/>
              </a:solidFill>
              <a:prstDash val="solid"/>
              <a:miter lim="8000"/>
              <a:headEnd len="sm" w="sm" type="none"/>
              <a:tailEnd len="sm" w="sm" type="none"/>
            </a:ln>
          </p:spPr>
        </p:cxnSp>
        <p:cxnSp>
          <p:nvCxnSpPr>
            <p:cNvPr id="4196" name="Google Shape;4196;p163"/>
            <p:cNvCxnSpPr/>
            <p:nvPr/>
          </p:nvCxnSpPr>
          <p:spPr>
            <a:xfrm>
              <a:off x="2547937" y="3524250"/>
              <a:ext cx="6067425" cy="0"/>
            </a:xfrm>
            <a:prstGeom prst="straightConnector1">
              <a:avLst/>
            </a:prstGeom>
            <a:noFill/>
            <a:ln cap="rnd" cmpd="sng" w="12700">
              <a:solidFill>
                <a:schemeClr val="dk1"/>
              </a:solidFill>
              <a:prstDash val="solid"/>
              <a:miter lim="8000"/>
              <a:headEnd len="sm" w="sm" type="none"/>
              <a:tailEnd len="sm" w="sm" type="none"/>
            </a:ln>
          </p:spPr>
        </p:cxnSp>
        <p:cxnSp>
          <p:nvCxnSpPr>
            <p:cNvPr id="4197" name="Google Shape;4197;p163"/>
            <p:cNvCxnSpPr/>
            <p:nvPr/>
          </p:nvCxnSpPr>
          <p:spPr>
            <a:xfrm>
              <a:off x="2547937" y="3924300"/>
              <a:ext cx="6067425" cy="0"/>
            </a:xfrm>
            <a:prstGeom prst="straightConnector1">
              <a:avLst/>
            </a:prstGeom>
            <a:noFill/>
            <a:ln cap="rnd" cmpd="sng" w="12700">
              <a:solidFill>
                <a:schemeClr val="dk1"/>
              </a:solidFill>
              <a:prstDash val="solid"/>
              <a:miter lim="8000"/>
              <a:headEnd len="sm" w="sm" type="none"/>
              <a:tailEnd len="sm" w="sm" type="none"/>
            </a:ln>
          </p:spPr>
        </p:cxnSp>
        <p:cxnSp>
          <p:nvCxnSpPr>
            <p:cNvPr id="4198" name="Google Shape;4198;p163"/>
            <p:cNvCxnSpPr/>
            <p:nvPr/>
          </p:nvCxnSpPr>
          <p:spPr>
            <a:xfrm>
              <a:off x="2547937" y="4324350"/>
              <a:ext cx="6067425" cy="0"/>
            </a:xfrm>
            <a:prstGeom prst="straightConnector1">
              <a:avLst/>
            </a:prstGeom>
            <a:noFill/>
            <a:ln cap="sq" cmpd="sng" w="28575">
              <a:solidFill>
                <a:schemeClr val="dk1"/>
              </a:solidFill>
              <a:prstDash val="solid"/>
              <a:miter lim="8000"/>
              <a:headEnd len="sm" w="sm" type="none"/>
              <a:tailEnd len="sm" w="sm" type="none"/>
            </a:ln>
          </p:spPr>
        </p:cxnSp>
        <p:cxnSp>
          <p:nvCxnSpPr>
            <p:cNvPr id="4199" name="Google Shape;4199;p163"/>
            <p:cNvCxnSpPr/>
            <p:nvPr/>
          </p:nvCxnSpPr>
          <p:spPr>
            <a:xfrm>
              <a:off x="2547937" y="3124200"/>
              <a:ext cx="0" cy="1200150"/>
            </a:xfrm>
            <a:prstGeom prst="straightConnector1">
              <a:avLst/>
            </a:prstGeom>
            <a:noFill/>
            <a:ln cap="sq" cmpd="sng" w="28575">
              <a:solidFill>
                <a:schemeClr val="dk1"/>
              </a:solidFill>
              <a:prstDash val="solid"/>
              <a:miter lim="8000"/>
              <a:headEnd len="sm" w="sm" type="none"/>
              <a:tailEnd len="sm" w="sm" type="none"/>
            </a:ln>
          </p:spPr>
        </p:cxnSp>
        <p:cxnSp>
          <p:nvCxnSpPr>
            <p:cNvPr id="4200" name="Google Shape;4200;p163"/>
            <p:cNvCxnSpPr/>
            <p:nvPr/>
          </p:nvCxnSpPr>
          <p:spPr>
            <a:xfrm>
              <a:off x="5581650" y="3124200"/>
              <a:ext cx="0" cy="800100"/>
            </a:xfrm>
            <a:prstGeom prst="straightConnector1">
              <a:avLst/>
            </a:prstGeom>
            <a:noFill/>
            <a:ln cap="rnd" cmpd="sng" w="12700">
              <a:solidFill>
                <a:schemeClr val="dk1"/>
              </a:solidFill>
              <a:prstDash val="solid"/>
              <a:miter lim="8000"/>
              <a:headEnd len="sm" w="sm" type="none"/>
              <a:tailEnd len="sm" w="sm" type="none"/>
            </a:ln>
          </p:spPr>
        </p:cxnSp>
        <p:cxnSp>
          <p:nvCxnSpPr>
            <p:cNvPr id="4201" name="Google Shape;4201;p163"/>
            <p:cNvCxnSpPr/>
            <p:nvPr/>
          </p:nvCxnSpPr>
          <p:spPr>
            <a:xfrm>
              <a:off x="8615362" y="3124200"/>
              <a:ext cx="0" cy="1200150"/>
            </a:xfrm>
            <a:prstGeom prst="straightConnector1">
              <a:avLst/>
            </a:prstGeom>
            <a:noFill/>
            <a:ln cap="sq" cmpd="sng" w="28575">
              <a:solidFill>
                <a:schemeClr val="dk1"/>
              </a:solidFill>
              <a:prstDash val="solid"/>
              <a:miter lim="8000"/>
              <a:headEnd len="sm" w="sm" type="none"/>
              <a:tailEnd len="sm" w="sm" type="none"/>
            </a:ln>
          </p:spPr>
        </p:cxnSp>
      </p:grpSp>
      <p:sp>
        <p:nvSpPr>
          <p:cNvPr id="4202" name="Google Shape;4202;p163"/>
          <p:cNvSpPr txBox="1"/>
          <p:nvPr/>
        </p:nvSpPr>
        <p:spPr>
          <a:xfrm>
            <a:off x="2057400" y="5181600"/>
            <a:ext cx="1600200"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Font typeface="Tahoma"/>
              <a:buNone/>
            </a:pPr>
            <a:r>
              <a:rPr b="1" i="0" lang="en-US" sz="1600" u="none" cap="none" strike="noStrike">
                <a:solidFill>
                  <a:srgbClr val="0000CC"/>
                </a:solidFill>
                <a:latin typeface="Tahoma"/>
                <a:ea typeface="Tahoma"/>
                <a:cs typeface="Tahoma"/>
                <a:sym typeface="Tahoma"/>
              </a:rPr>
              <a:t>   how, what</a:t>
            </a:r>
            <a:endParaRPr/>
          </a:p>
        </p:txBody>
      </p:sp>
      <p:sp>
        <p:nvSpPr>
          <p:cNvPr id="4203" name="Google Shape;4203;p16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07" name="Shape 4207"/>
        <p:cNvGrpSpPr/>
        <p:nvPr/>
      </p:nvGrpSpPr>
      <p:grpSpPr>
        <a:xfrm>
          <a:off x="0" y="0"/>
          <a:ext cx="0" cy="0"/>
          <a:chOff x="0" y="0"/>
          <a:chExt cx="0" cy="0"/>
        </a:xfrm>
      </p:grpSpPr>
      <p:sp>
        <p:nvSpPr>
          <p:cNvPr id="4208" name="Google Shape;4208;p16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4209" name="Google Shape;4209;p164"/>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800" u="none" cap="none" strike="noStrike">
                <a:solidFill>
                  <a:schemeClr val="hlink"/>
                </a:solidFill>
                <a:latin typeface="Arial"/>
                <a:ea typeface="Arial"/>
                <a:cs typeface="Arial"/>
                <a:sym typeface="Arial"/>
              </a:rPr>
              <a:t>Reported Speech</a:t>
            </a:r>
            <a:br>
              <a:rPr b="0" i="0" lang="en-US" sz="2800" u="none" cap="none" strike="noStrike">
                <a:solidFill>
                  <a:schemeClr val="hlink"/>
                </a:solidFill>
                <a:latin typeface="Arial"/>
                <a:ea typeface="Arial"/>
                <a:cs typeface="Arial"/>
                <a:sym typeface="Arial"/>
              </a:rPr>
            </a:br>
            <a:r>
              <a:rPr b="0" i="0" lang="en-US" sz="2800" u="none" cap="none" strike="noStrike">
                <a:solidFill>
                  <a:schemeClr val="hlink"/>
                </a:solidFill>
                <a:latin typeface="Arial"/>
                <a:ea typeface="Arial"/>
                <a:cs typeface="Arial"/>
                <a:sym typeface="Arial"/>
              </a:rPr>
              <a:t>الكلام المنقول</a:t>
            </a:r>
            <a:endParaRPr/>
          </a:p>
        </p:txBody>
      </p:sp>
      <p:sp>
        <p:nvSpPr>
          <p:cNvPr id="4210" name="Google Shape;4210;p16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4211" name="Google Shape;4211;p164"/>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nvGrpSpPr>
          <p:cNvPr id="4212" name="Google Shape;4212;p164"/>
          <p:cNvGrpSpPr/>
          <p:nvPr/>
        </p:nvGrpSpPr>
        <p:grpSpPr>
          <a:xfrm>
            <a:off x="990600" y="2438400"/>
            <a:ext cx="7693025" cy="2133600"/>
            <a:chOff x="990600" y="2438400"/>
            <a:chExt cx="7693025" cy="2133600"/>
          </a:xfrm>
        </p:grpSpPr>
        <p:sp>
          <p:nvSpPr>
            <p:cNvPr id="4213" name="Google Shape;4213;p164"/>
            <p:cNvSpPr txBox="1"/>
            <p:nvPr/>
          </p:nvSpPr>
          <p:spPr>
            <a:xfrm>
              <a:off x="4953000" y="3533775"/>
              <a:ext cx="3730625" cy="1038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0" i="0" lang="en-US" sz="2000" u="none" cap="none" strike="noStrike">
                  <a:solidFill>
                    <a:srgbClr val="CC3300"/>
                  </a:solidFill>
                  <a:latin typeface="Verdana"/>
                  <a:ea typeface="Verdana"/>
                  <a:cs typeface="Verdana"/>
                  <a:sym typeface="Verdana"/>
                </a:rPr>
                <a:t>He said </a:t>
              </a:r>
              <a:r>
                <a:rPr b="0" i="0" lang="en-US" sz="2000" u="sng" cap="none" strike="noStrike">
                  <a:solidFill>
                    <a:srgbClr val="CC3300"/>
                  </a:solidFill>
                  <a:latin typeface="Verdana"/>
                  <a:ea typeface="Verdana"/>
                  <a:cs typeface="Verdana"/>
                  <a:sym typeface="Verdana"/>
                </a:rPr>
                <a:t>with regret</a:t>
              </a:r>
              <a:r>
                <a:rPr b="0" i="0" lang="en-US" sz="2000" u="none" cap="none" strike="noStrike">
                  <a:solidFill>
                    <a:srgbClr val="CC3300"/>
                  </a:solidFill>
                  <a:latin typeface="Verdana"/>
                  <a:ea typeface="Verdana"/>
                  <a:cs typeface="Verdana"/>
                  <a:sym typeface="Verdana"/>
                </a:rPr>
                <a:t> </a:t>
              </a:r>
              <a:r>
                <a:rPr b="0" i="0" lang="en-US" sz="2000" u="none" cap="none" strike="noStrike">
                  <a:solidFill>
                    <a:srgbClr val="0000CC"/>
                  </a:solidFill>
                  <a:latin typeface="Verdana"/>
                  <a:ea typeface="Verdana"/>
                  <a:cs typeface="Verdana"/>
                  <a:sym typeface="Verdana"/>
                </a:rPr>
                <a:t>that he had been foolish.</a:t>
              </a:r>
              <a:endParaRPr/>
            </a:p>
          </p:txBody>
        </p:sp>
        <p:sp>
          <p:nvSpPr>
            <p:cNvPr id="4214" name="Google Shape;4214;p164"/>
            <p:cNvSpPr txBox="1"/>
            <p:nvPr/>
          </p:nvSpPr>
          <p:spPr>
            <a:xfrm>
              <a:off x="990600" y="3533775"/>
              <a:ext cx="3962400" cy="1038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He said : “How foolish I have been”.</a:t>
              </a:r>
              <a:endParaRPr/>
            </a:p>
          </p:txBody>
        </p:sp>
        <p:sp>
          <p:nvSpPr>
            <p:cNvPr id="4215" name="Google Shape;4215;p164"/>
            <p:cNvSpPr txBox="1"/>
            <p:nvPr/>
          </p:nvSpPr>
          <p:spPr>
            <a:xfrm>
              <a:off x="4953000" y="2833687"/>
              <a:ext cx="3730625" cy="700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0" i="0" lang="en-US" sz="2000" u="none" cap="none" strike="noStrike">
                  <a:solidFill>
                    <a:srgbClr val="CC3300"/>
                  </a:solidFill>
                  <a:latin typeface="Verdana"/>
                  <a:ea typeface="Verdana"/>
                  <a:cs typeface="Verdana"/>
                  <a:sym typeface="Verdana"/>
                </a:rPr>
                <a:t>He said </a:t>
              </a:r>
              <a:r>
                <a:rPr b="0" i="0" lang="en-US" sz="2000" u="sng" cap="none" strike="noStrike">
                  <a:solidFill>
                    <a:srgbClr val="CC3300"/>
                  </a:solidFill>
                  <a:latin typeface="Verdana"/>
                  <a:ea typeface="Verdana"/>
                  <a:cs typeface="Verdana"/>
                  <a:sym typeface="Verdana"/>
                </a:rPr>
                <a:t>with sorrow</a:t>
              </a:r>
              <a:r>
                <a:rPr b="0" i="0" lang="en-US" sz="2000" u="none" cap="none" strike="noStrike">
                  <a:solidFill>
                    <a:srgbClr val="CC3300"/>
                  </a:solidFill>
                  <a:latin typeface="Verdana"/>
                  <a:ea typeface="Verdana"/>
                  <a:cs typeface="Verdana"/>
                  <a:sym typeface="Verdana"/>
                </a:rPr>
                <a:t> </a:t>
              </a:r>
              <a:r>
                <a:rPr b="0" i="0" lang="en-US" sz="2000" u="none" cap="none" strike="noStrike">
                  <a:solidFill>
                    <a:srgbClr val="0000CC"/>
                  </a:solidFill>
                  <a:latin typeface="Verdana"/>
                  <a:ea typeface="Verdana"/>
                  <a:cs typeface="Verdana"/>
                  <a:sym typeface="Verdana"/>
                </a:rPr>
                <a:t>that he would not find his money.</a:t>
              </a:r>
              <a:endParaRPr/>
            </a:p>
          </p:txBody>
        </p:sp>
        <p:sp>
          <p:nvSpPr>
            <p:cNvPr id="4216" name="Google Shape;4216;p164"/>
            <p:cNvSpPr txBox="1"/>
            <p:nvPr/>
          </p:nvSpPr>
          <p:spPr>
            <a:xfrm>
              <a:off x="990600" y="2833687"/>
              <a:ext cx="3962400" cy="700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He said : “Alas! I will not find my money”.</a:t>
              </a:r>
              <a:endParaRPr/>
            </a:p>
          </p:txBody>
        </p:sp>
        <p:sp>
          <p:nvSpPr>
            <p:cNvPr id="4217" name="Google Shape;4217;p164"/>
            <p:cNvSpPr txBox="1"/>
            <p:nvPr/>
          </p:nvSpPr>
          <p:spPr>
            <a:xfrm>
              <a:off x="4953000" y="2438400"/>
              <a:ext cx="3730625" cy="39528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2000" u="none" cap="none" strike="noStrike">
                  <a:solidFill>
                    <a:srgbClr val="0000CC"/>
                  </a:solidFill>
                  <a:latin typeface="Verdana"/>
                  <a:ea typeface="Verdana"/>
                  <a:cs typeface="Verdana"/>
                  <a:sym typeface="Verdana"/>
                </a:rPr>
                <a:t>غير مباشر</a:t>
              </a:r>
              <a:r>
                <a:rPr b="0" i="0" lang="en-US" sz="2000" u="none" cap="none" strike="noStrike">
                  <a:solidFill>
                    <a:srgbClr val="FFFF00"/>
                  </a:solidFill>
                  <a:latin typeface="Verdana"/>
                  <a:ea typeface="Verdana"/>
                  <a:cs typeface="Verdana"/>
                  <a:sym typeface="Verdana"/>
                </a:rPr>
                <a:t> </a:t>
              </a:r>
              <a:r>
                <a:rPr b="0" i="0" lang="en-US" sz="2000" u="none" cap="none" strike="noStrike">
                  <a:solidFill>
                    <a:srgbClr val="0000CC"/>
                  </a:solidFill>
                  <a:latin typeface="Verdana"/>
                  <a:ea typeface="Verdana"/>
                  <a:cs typeface="Verdana"/>
                  <a:sym typeface="Verdana"/>
                </a:rPr>
                <a:t>Indirect</a:t>
              </a:r>
              <a:r>
                <a:rPr b="0" i="0" lang="en-US" sz="2000" u="none" cap="none" strike="noStrike">
                  <a:solidFill>
                    <a:srgbClr val="FFFF00"/>
                  </a:solidFill>
                  <a:latin typeface="Verdana"/>
                  <a:ea typeface="Verdana"/>
                  <a:cs typeface="Verdana"/>
                  <a:sym typeface="Verdana"/>
                </a:rPr>
                <a:t> </a:t>
              </a:r>
              <a:endParaRPr/>
            </a:p>
          </p:txBody>
        </p:sp>
        <p:sp>
          <p:nvSpPr>
            <p:cNvPr id="4218" name="Google Shape;4218;p164"/>
            <p:cNvSpPr txBox="1"/>
            <p:nvPr/>
          </p:nvSpPr>
          <p:spPr>
            <a:xfrm>
              <a:off x="990600" y="2438400"/>
              <a:ext cx="3962400" cy="39528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2000" u="none" cap="none" strike="noStrike">
                  <a:solidFill>
                    <a:srgbClr val="0000CC"/>
                  </a:solidFill>
                  <a:latin typeface="Verdana"/>
                  <a:ea typeface="Verdana"/>
                  <a:cs typeface="Verdana"/>
                  <a:sym typeface="Verdana"/>
                </a:rPr>
                <a:t>مباشر</a:t>
              </a:r>
              <a:r>
                <a:rPr b="0" i="0" lang="en-US" sz="2000" u="none" cap="none" strike="noStrike">
                  <a:solidFill>
                    <a:srgbClr val="FFFF00"/>
                  </a:solidFill>
                  <a:latin typeface="Verdana"/>
                  <a:ea typeface="Verdana"/>
                  <a:cs typeface="Verdana"/>
                  <a:sym typeface="Verdana"/>
                </a:rPr>
                <a:t> </a:t>
              </a:r>
              <a:r>
                <a:rPr b="0" i="0" lang="en-US" sz="2000" u="none" cap="none" strike="noStrike">
                  <a:solidFill>
                    <a:srgbClr val="0000CC"/>
                  </a:solidFill>
                  <a:latin typeface="Verdana"/>
                  <a:ea typeface="Verdana"/>
                  <a:cs typeface="Verdana"/>
                  <a:sym typeface="Verdana"/>
                </a:rPr>
                <a:t>Direct </a:t>
              </a:r>
              <a:endParaRPr/>
            </a:p>
          </p:txBody>
        </p:sp>
        <p:cxnSp>
          <p:nvCxnSpPr>
            <p:cNvPr id="4219" name="Google Shape;4219;p164"/>
            <p:cNvCxnSpPr/>
            <p:nvPr/>
          </p:nvCxnSpPr>
          <p:spPr>
            <a:xfrm>
              <a:off x="990600" y="2438400"/>
              <a:ext cx="7693025" cy="0"/>
            </a:xfrm>
            <a:prstGeom prst="straightConnector1">
              <a:avLst/>
            </a:prstGeom>
            <a:noFill/>
            <a:ln cap="sq" cmpd="sng" w="28575">
              <a:solidFill>
                <a:schemeClr val="dk1"/>
              </a:solidFill>
              <a:prstDash val="solid"/>
              <a:miter lim="8000"/>
              <a:headEnd len="sm" w="sm" type="none"/>
              <a:tailEnd len="sm" w="sm" type="none"/>
            </a:ln>
          </p:spPr>
        </p:cxnSp>
        <p:cxnSp>
          <p:nvCxnSpPr>
            <p:cNvPr id="4220" name="Google Shape;4220;p164"/>
            <p:cNvCxnSpPr/>
            <p:nvPr/>
          </p:nvCxnSpPr>
          <p:spPr>
            <a:xfrm>
              <a:off x="990600" y="2833687"/>
              <a:ext cx="7693025" cy="0"/>
            </a:xfrm>
            <a:prstGeom prst="straightConnector1">
              <a:avLst/>
            </a:prstGeom>
            <a:noFill/>
            <a:ln cap="rnd" cmpd="sng" w="12700">
              <a:solidFill>
                <a:schemeClr val="dk1"/>
              </a:solidFill>
              <a:prstDash val="solid"/>
              <a:miter lim="8000"/>
              <a:headEnd len="sm" w="sm" type="none"/>
              <a:tailEnd len="sm" w="sm" type="none"/>
            </a:ln>
          </p:spPr>
        </p:cxnSp>
        <p:cxnSp>
          <p:nvCxnSpPr>
            <p:cNvPr id="4221" name="Google Shape;4221;p164"/>
            <p:cNvCxnSpPr/>
            <p:nvPr/>
          </p:nvCxnSpPr>
          <p:spPr>
            <a:xfrm>
              <a:off x="990600" y="3533775"/>
              <a:ext cx="7693025" cy="0"/>
            </a:xfrm>
            <a:prstGeom prst="straightConnector1">
              <a:avLst/>
            </a:prstGeom>
            <a:noFill/>
            <a:ln cap="rnd" cmpd="sng" w="12700">
              <a:solidFill>
                <a:schemeClr val="dk1"/>
              </a:solidFill>
              <a:prstDash val="solid"/>
              <a:miter lim="8000"/>
              <a:headEnd len="sm" w="sm" type="none"/>
              <a:tailEnd len="sm" w="sm" type="none"/>
            </a:ln>
          </p:spPr>
        </p:cxnSp>
        <p:cxnSp>
          <p:nvCxnSpPr>
            <p:cNvPr id="4222" name="Google Shape;4222;p164"/>
            <p:cNvCxnSpPr/>
            <p:nvPr/>
          </p:nvCxnSpPr>
          <p:spPr>
            <a:xfrm>
              <a:off x="990600" y="4572000"/>
              <a:ext cx="7693025" cy="0"/>
            </a:xfrm>
            <a:prstGeom prst="straightConnector1">
              <a:avLst/>
            </a:prstGeom>
            <a:noFill/>
            <a:ln cap="sq" cmpd="sng" w="28575">
              <a:solidFill>
                <a:schemeClr val="dk1"/>
              </a:solidFill>
              <a:prstDash val="solid"/>
              <a:miter lim="8000"/>
              <a:headEnd len="sm" w="sm" type="none"/>
              <a:tailEnd len="sm" w="sm" type="none"/>
            </a:ln>
          </p:spPr>
        </p:cxnSp>
        <p:cxnSp>
          <p:nvCxnSpPr>
            <p:cNvPr id="4223" name="Google Shape;4223;p164"/>
            <p:cNvCxnSpPr/>
            <p:nvPr/>
          </p:nvCxnSpPr>
          <p:spPr>
            <a:xfrm>
              <a:off x="4953000" y="2438400"/>
              <a:ext cx="0" cy="2133600"/>
            </a:xfrm>
            <a:prstGeom prst="straightConnector1">
              <a:avLst/>
            </a:prstGeom>
            <a:noFill/>
            <a:ln cap="rnd" cmpd="sng" w="12700">
              <a:solidFill>
                <a:schemeClr val="dk1"/>
              </a:solidFill>
              <a:prstDash val="solid"/>
              <a:miter lim="8000"/>
              <a:headEnd len="sm" w="sm" type="none"/>
              <a:tailEnd len="sm" w="sm" type="none"/>
            </a:ln>
          </p:spPr>
        </p:cxnSp>
        <p:cxnSp>
          <p:nvCxnSpPr>
            <p:cNvPr id="4224" name="Google Shape;4224;p164"/>
            <p:cNvCxnSpPr/>
            <p:nvPr/>
          </p:nvCxnSpPr>
          <p:spPr>
            <a:xfrm>
              <a:off x="990600" y="2438400"/>
              <a:ext cx="0" cy="2133600"/>
            </a:xfrm>
            <a:prstGeom prst="straightConnector1">
              <a:avLst/>
            </a:prstGeom>
            <a:noFill/>
            <a:ln cap="sq" cmpd="sng" w="28575">
              <a:solidFill>
                <a:schemeClr val="dk1"/>
              </a:solidFill>
              <a:prstDash val="solid"/>
              <a:miter lim="8000"/>
              <a:headEnd len="sm" w="sm" type="none"/>
              <a:tailEnd len="sm" w="sm" type="none"/>
            </a:ln>
          </p:spPr>
        </p:cxnSp>
        <p:cxnSp>
          <p:nvCxnSpPr>
            <p:cNvPr id="4225" name="Google Shape;4225;p164"/>
            <p:cNvCxnSpPr/>
            <p:nvPr/>
          </p:nvCxnSpPr>
          <p:spPr>
            <a:xfrm>
              <a:off x="8683625" y="2438400"/>
              <a:ext cx="0" cy="2133600"/>
            </a:xfrm>
            <a:prstGeom prst="straightConnector1">
              <a:avLst/>
            </a:prstGeom>
            <a:noFill/>
            <a:ln cap="sq" cmpd="sng" w="28575">
              <a:solidFill>
                <a:schemeClr val="dk1"/>
              </a:solidFill>
              <a:prstDash val="solid"/>
              <a:miter lim="8000"/>
              <a:headEnd len="sm" w="sm" type="none"/>
              <a:tailEnd len="sm" w="sm" type="none"/>
            </a:ln>
          </p:spPr>
        </p:cxnSp>
      </p:grpSp>
      <p:sp>
        <p:nvSpPr>
          <p:cNvPr id="4226" name="Google Shape;4226;p164"/>
          <p:cNvSpPr/>
          <p:nvPr/>
        </p:nvSpPr>
        <p:spPr>
          <a:xfrm>
            <a:off x="2819400" y="1524000"/>
            <a:ext cx="4267200" cy="3810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Exclamation  التعجب       </a:t>
            </a:r>
            <a:endParaRPr/>
          </a:p>
        </p:txBody>
      </p:sp>
      <p:sp>
        <p:nvSpPr>
          <p:cNvPr id="4227" name="Google Shape;4227;p16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0" name="Shape 350"/>
        <p:cNvGrpSpPr/>
        <p:nvPr/>
      </p:nvGrpSpPr>
      <p:grpSpPr>
        <a:xfrm>
          <a:off x="0" y="0"/>
          <a:ext cx="0" cy="0"/>
          <a:chOff x="0" y="0"/>
          <a:chExt cx="0" cy="0"/>
        </a:xfrm>
      </p:grpSpPr>
      <p:sp>
        <p:nvSpPr>
          <p:cNvPr id="351" name="Google Shape;351;p2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52" name="Google Shape;352;p21"/>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400" u="none" cap="none" strike="noStrike">
                <a:solidFill>
                  <a:srgbClr val="1D3C69"/>
                </a:solidFill>
                <a:latin typeface="Arial"/>
                <a:ea typeface="Arial"/>
                <a:cs typeface="Arial"/>
                <a:sym typeface="Arial"/>
              </a:rPr>
              <a:t>الجمل المنفية بالفعل ”يكون“</a:t>
            </a:r>
            <a:r>
              <a:rPr b="0" i="0" lang="en-US" sz="2000" u="none" cap="none" strike="noStrike">
                <a:solidFill>
                  <a:srgbClr val="1D3C69"/>
                </a:solidFill>
                <a:latin typeface="Arial"/>
                <a:ea typeface="Arial"/>
                <a:cs typeface="Arial"/>
                <a:sym typeface="Arial"/>
              </a:rPr>
              <a:t>Negative Sentences with the verb to BE</a:t>
            </a:r>
            <a:r>
              <a:rPr b="0" i="0" lang="en-US" sz="3200" u="none" cap="none" strike="noStrike">
                <a:solidFill>
                  <a:srgbClr val="1D3C69"/>
                </a:solidFill>
                <a:latin typeface="Arial"/>
                <a:ea typeface="Arial"/>
                <a:cs typeface="Arial"/>
                <a:sym typeface="Arial"/>
              </a:rPr>
              <a:t> </a:t>
            </a:r>
            <a:endParaRPr/>
          </a:p>
        </p:txBody>
      </p:sp>
      <p:sp>
        <p:nvSpPr>
          <p:cNvPr id="353" name="Google Shape;353;p21"/>
          <p:cNvSpPr txBox="1"/>
          <p:nvPr>
            <p:ph idx="1" type="body"/>
          </p:nvPr>
        </p:nvSpPr>
        <p:spPr>
          <a:xfrm>
            <a:off x="1370012" y="1827212"/>
            <a:ext cx="7313612" cy="2076450"/>
          </a:xfrm>
          <a:prstGeom prst="rect">
            <a:avLst/>
          </a:prstGeom>
          <a:noFill/>
          <a:ln>
            <a:noFill/>
          </a:ln>
        </p:spPr>
        <p:txBody>
          <a:bodyPr anchorCtr="0" anchor="t" bIns="45700" lIns="91425" spcFirstLastPara="1" rIns="91425" wrap="square" tIns="45700">
            <a:noAutofit/>
          </a:bodyPr>
          <a:lstStyle/>
          <a:p>
            <a:pPr indent="-342900" lvl="0" marL="342900" marR="0" rtl="1" algn="l">
              <a:lnSpc>
                <a:spcPct val="100000"/>
              </a:lnSpc>
              <a:spcBef>
                <a:spcPts val="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We make negative statements with the verb to BE by using the word </a:t>
            </a:r>
            <a:r>
              <a:rPr b="0" i="0" lang="en-US" sz="2500" u="sng" cap="none" strike="noStrike">
                <a:solidFill>
                  <a:srgbClr val="CC3300"/>
                </a:solidFill>
                <a:latin typeface="Verdana"/>
                <a:ea typeface="Verdana"/>
                <a:cs typeface="Verdana"/>
                <a:sym typeface="Verdana"/>
              </a:rPr>
              <a:t>not</a:t>
            </a:r>
            <a:r>
              <a:rPr b="0" i="0" lang="en-US" sz="2500" u="none" cap="none" strike="noStrike">
                <a:solidFill>
                  <a:schemeClr val="dk1"/>
                </a:solidFill>
                <a:latin typeface="Verdana"/>
                <a:ea typeface="Verdana"/>
                <a:cs typeface="Verdana"/>
                <a:sym typeface="Verdana"/>
              </a:rPr>
              <a:t> after the verb to be.</a:t>
            </a:r>
            <a:endParaRPr/>
          </a:p>
          <a:p>
            <a:pPr indent="-342900" lvl="0" marL="342900" marR="0" rtl="1" algn="r">
              <a:lnSpc>
                <a:spcPct val="10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نكون جمل منفية مع فعل (يكون) بوضع كلمة</a:t>
            </a:r>
            <a:endParaRPr/>
          </a:p>
          <a:p>
            <a:pPr indent="-342900" lvl="0" marL="342900" marR="0" rtl="1" algn="r">
              <a:lnSpc>
                <a:spcPct val="10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 بعده . (not)</a:t>
            </a:r>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354" name="Google Shape;354;p21"/>
          <p:cNvGrpSpPr/>
          <p:nvPr/>
        </p:nvGrpSpPr>
        <p:grpSpPr>
          <a:xfrm>
            <a:off x="2133600" y="4029075"/>
            <a:ext cx="5638800" cy="1749425"/>
            <a:chOff x="2133600" y="4029075"/>
            <a:chExt cx="5638800" cy="1749425"/>
          </a:xfrm>
        </p:grpSpPr>
        <p:sp>
          <p:nvSpPr>
            <p:cNvPr id="355" name="Google Shape;355;p21"/>
            <p:cNvSpPr txBox="1"/>
            <p:nvPr/>
          </p:nvSpPr>
          <p:spPr>
            <a:xfrm>
              <a:off x="5243512" y="5327650"/>
              <a:ext cx="2528887" cy="4508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You </a:t>
              </a:r>
              <a:r>
                <a:rPr b="0" i="0" lang="en-US" sz="1900" u="none" cap="none" strike="noStrike">
                  <a:solidFill>
                    <a:srgbClr val="CC3300"/>
                  </a:solidFill>
                  <a:latin typeface="Verdana"/>
                  <a:ea typeface="Verdana"/>
                  <a:cs typeface="Verdana"/>
                  <a:sym typeface="Verdana"/>
                </a:rPr>
                <a:t>are</a:t>
              </a:r>
              <a:r>
                <a:rPr b="0" i="0" lang="en-US" sz="1900" u="none" cap="none" strike="noStrike">
                  <a:solidFill>
                    <a:schemeClr val="dk1"/>
                  </a:solidFill>
                  <a:latin typeface="Verdana"/>
                  <a:ea typeface="Verdana"/>
                  <a:cs typeface="Verdana"/>
                  <a:sym typeface="Verdana"/>
                </a:rPr>
                <a:t> </a:t>
              </a:r>
              <a:r>
                <a:rPr b="0" i="0" lang="en-US" sz="1900" u="none" cap="none" strike="noStrike">
                  <a:solidFill>
                    <a:srgbClr val="CC3300"/>
                  </a:solidFill>
                  <a:latin typeface="Verdana"/>
                  <a:ea typeface="Verdana"/>
                  <a:cs typeface="Verdana"/>
                  <a:sym typeface="Verdana"/>
                </a:rPr>
                <a:t>not</a:t>
              </a:r>
              <a:r>
                <a:rPr b="0" i="0" lang="en-US" sz="1900" u="none" cap="none" strike="noStrike">
                  <a:solidFill>
                    <a:schemeClr val="dk1"/>
                  </a:solidFill>
                  <a:latin typeface="Verdana"/>
                  <a:ea typeface="Verdana"/>
                  <a:cs typeface="Verdana"/>
                  <a:sym typeface="Verdana"/>
                </a:rPr>
                <a:t> tall.</a:t>
              </a:r>
              <a:endParaRPr/>
            </a:p>
          </p:txBody>
        </p:sp>
        <p:sp>
          <p:nvSpPr>
            <p:cNvPr id="356" name="Google Shape;356;p21"/>
            <p:cNvSpPr txBox="1"/>
            <p:nvPr/>
          </p:nvSpPr>
          <p:spPr>
            <a:xfrm>
              <a:off x="2133600" y="5327650"/>
              <a:ext cx="3109912" cy="4508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You </a:t>
              </a:r>
              <a:r>
                <a:rPr b="0" i="0" lang="en-US" sz="1900" u="none" cap="none" strike="noStrike">
                  <a:solidFill>
                    <a:srgbClr val="CC3300"/>
                  </a:solidFill>
                  <a:latin typeface="Verdana"/>
                  <a:ea typeface="Verdana"/>
                  <a:cs typeface="Verdana"/>
                  <a:sym typeface="Verdana"/>
                </a:rPr>
                <a:t>are</a:t>
              </a:r>
              <a:r>
                <a:rPr b="0" i="0" lang="en-US" sz="1900" u="none" cap="none" strike="noStrike">
                  <a:solidFill>
                    <a:schemeClr val="dk1"/>
                  </a:solidFill>
                  <a:latin typeface="Verdana"/>
                  <a:ea typeface="Verdana"/>
                  <a:cs typeface="Verdana"/>
                  <a:sym typeface="Verdana"/>
                </a:rPr>
                <a:t> tall.</a:t>
              </a:r>
              <a:endParaRPr/>
            </a:p>
          </p:txBody>
        </p:sp>
        <p:sp>
          <p:nvSpPr>
            <p:cNvPr id="357" name="Google Shape;357;p21"/>
            <p:cNvSpPr txBox="1"/>
            <p:nvPr/>
          </p:nvSpPr>
          <p:spPr>
            <a:xfrm>
              <a:off x="5243512" y="4860925"/>
              <a:ext cx="2528887" cy="4667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I </a:t>
              </a:r>
              <a:r>
                <a:rPr b="0" i="0" lang="en-US" sz="1900" u="none" cap="none" strike="noStrike">
                  <a:solidFill>
                    <a:srgbClr val="CC3300"/>
                  </a:solidFill>
                  <a:latin typeface="Verdana"/>
                  <a:ea typeface="Verdana"/>
                  <a:cs typeface="Verdana"/>
                  <a:sym typeface="Verdana"/>
                </a:rPr>
                <a:t>am not</a:t>
              </a:r>
              <a:r>
                <a:rPr b="0" i="0" lang="en-US" sz="1900" u="none" cap="none" strike="noStrike">
                  <a:solidFill>
                    <a:schemeClr val="dk1"/>
                  </a:solidFill>
                  <a:latin typeface="Verdana"/>
                  <a:ea typeface="Verdana"/>
                  <a:cs typeface="Verdana"/>
                  <a:sym typeface="Verdana"/>
                </a:rPr>
                <a:t> at home.</a:t>
              </a:r>
              <a:endParaRPr/>
            </a:p>
          </p:txBody>
        </p:sp>
        <p:sp>
          <p:nvSpPr>
            <p:cNvPr id="358" name="Google Shape;358;p21"/>
            <p:cNvSpPr txBox="1"/>
            <p:nvPr/>
          </p:nvSpPr>
          <p:spPr>
            <a:xfrm>
              <a:off x="2133600" y="4860925"/>
              <a:ext cx="3109912" cy="4667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I </a:t>
              </a:r>
              <a:r>
                <a:rPr b="0" i="0" lang="en-US" sz="1900" u="none" cap="none" strike="noStrike">
                  <a:solidFill>
                    <a:srgbClr val="CC3300"/>
                  </a:solidFill>
                  <a:latin typeface="Verdana"/>
                  <a:ea typeface="Verdana"/>
                  <a:cs typeface="Verdana"/>
                  <a:sym typeface="Verdana"/>
                </a:rPr>
                <a:t>am</a:t>
              </a:r>
              <a:r>
                <a:rPr b="0" i="0" lang="en-US" sz="1900" u="none" cap="none" strike="noStrike">
                  <a:solidFill>
                    <a:schemeClr val="dk1"/>
                  </a:solidFill>
                  <a:latin typeface="Verdana"/>
                  <a:ea typeface="Verdana"/>
                  <a:cs typeface="Verdana"/>
                  <a:sym typeface="Verdana"/>
                </a:rPr>
                <a:t> at home.</a:t>
              </a:r>
              <a:endParaRPr/>
            </a:p>
          </p:txBody>
        </p:sp>
        <p:sp>
          <p:nvSpPr>
            <p:cNvPr id="359" name="Google Shape;359;p21"/>
            <p:cNvSpPr txBox="1"/>
            <p:nvPr/>
          </p:nvSpPr>
          <p:spPr>
            <a:xfrm>
              <a:off x="5243512" y="4029075"/>
              <a:ext cx="2528887" cy="8318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2100" u="none" cap="none" strike="noStrike">
                  <a:solidFill>
                    <a:schemeClr val="dk1"/>
                  </a:solidFill>
                  <a:latin typeface="Verdana"/>
                  <a:ea typeface="Verdana"/>
                  <a:cs typeface="Verdana"/>
                  <a:sym typeface="Verdana"/>
                </a:rPr>
                <a:t>Negative</a:t>
              </a:r>
              <a:endParaRPr/>
            </a:p>
            <a:p>
              <a:pPr indent="0" lvl="0" marL="0" marR="0" rtl="1" algn="ctr">
                <a:lnSpc>
                  <a:spcPct val="100000"/>
                </a:lnSpc>
                <a:spcBef>
                  <a:spcPts val="420"/>
                </a:spcBef>
                <a:spcAft>
                  <a:spcPts val="0"/>
                </a:spcAft>
                <a:buClr>
                  <a:schemeClr val="dk1"/>
                </a:buClr>
                <a:buFont typeface="Verdana"/>
                <a:buNone/>
              </a:pPr>
              <a:r>
                <a:rPr b="1" i="0" lang="en-US" sz="2100" u="none" cap="none" strike="noStrike">
                  <a:solidFill>
                    <a:schemeClr val="dk1"/>
                  </a:solidFill>
                  <a:latin typeface="Verdana"/>
                  <a:ea typeface="Verdana"/>
                  <a:cs typeface="Verdana"/>
                  <a:sym typeface="Verdana"/>
                </a:rPr>
                <a:t>نفي</a:t>
              </a:r>
              <a:endParaRPr/>
            </a:p>
          </p:txBody>
        </p:sp>
        <p:sp>
          <p:nvSpPr>
            <p:cNvPr id="360" name="Google Shape;360;p21"/>
            <p:cNvSpPr txBox="1"/>
            <p:nvPr/>
          </p:nvSpPr>
          <p:spPr>
            <a:xfrm>
              <a:off x="2133600" y="4029075"/>
              <a:ext cx="3109912" cy="8318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2100" u="none" cap="none" strike="noStrike">
                  <a:solidFill>
                    <a:schemeClr val="dk1"/>
                  </a:solidFill>
                  <a:latin typeface="Verdana"/>
                  <a:ea typeface="Verdana"/>
                  <a:cs typeface="Verdana"/>
                  <a:sym typeface="Verdana"/>
                </a:rPr>
                <a:t>Affirmative</a:t>
              </a:r>
              <a:endParaRPr/>
            </a:p>
            <a:p>
              <a:pPr indent="0" lvl="0" marL="0" marR="0" rtl="1" algn="ctr">
                <a:lnSpc>
                  <a:spcPct val="100000"/>
                </a:lnSpc>
                <a:spcBef>
                  <a:spcPts val="420"/>
                </a:spcBef>
                <a:spcAft>
                  <a:spcPts val="0"/>
                </a:spcAft>
                <a:buClr>
                  <a:schemeClr val="dk1"/>
                </a:buClr>
                <a:buFont typeface="Verdana"/>
                <a:buNone/>
              </a:pPr>
              <a:r>
                <a:rPr b="1" i="0" lang="en-US" sz="2100" u="none" cap="none" strike="noStrike">
                  <a:solidFill>
                    <a:schemeClr val="dk1"/>
                  </a:solidFill>
                  <a:latin typeface="Verdana"/>
                  <a:ea typeface="Verdana"/>
                  <a:cs typeface="Verdana"/>
                  <a:sym typeface="Verdana"/>
                </a:rPr>
                <a:t>إثبات</a:t>
              </a:r>
              <a:endParaRPr/>
            </a:p>
          </p:txBody>
        </p:sp>
        <p:cxnSp>
          <p:nvCxnSpPr>
            <p:cNvPr id="361" name="Google Shape;361;p21"/>
            <p:cNvCxnSpPr/>
            <p:nvPr/>
          </p:nvCxnSpPr>
          <p:spPr>
            <a:xfrm>
              <a:off x="2133600" y="4029075"/>
              <a:ext cx="5638800" cy="0"/>
            </a:xfrm>
            <a:prstGeom prst="straightConnector1">
              <a:avLst/>
            </a:prstGeom>
            <a:noFill/>
            <a:ln cap="sq" cmpd="sng" w="28575">
              <a:solidFill>
                <a:schemeClr val="dk1"/>
              </a:solidFill>
              <a:prstDash val="solid"/>
              <a:miter lim="8000"/>
              <a:headEnd len="sm" w="sm" type="none"/>
              <a:tailEnd len="sm" w="sm" type="none"/>
            </a:ln>
          </p:spPr>
        </p:cxnSp>
        <p:cxnSp>
          <p:nvCxnSpPr>
            <p:cNvPr id="362" name="Google Shape;362;p21"/>
            <p:cNvCxnSpPr/>
            <p:nvPr/>
          </p:nvCxnSpPr>
          <p:spPr>
            <a:xfrm>
              <a:off x="2133600" y="4860925"/>
              <a:ext cx="5638800" cy="0"/>
            </a:xfrm>
            <a:prstGeom prst="straightConnector1">
              <a:avLst/>
            </a:prstGeom>
            <a:noFill/>
            <a:ln cap="rnd" cmpd="sng" w="12700">
              <a:solidFill>
                <a:schemeClr val="dk1"/>
              </a:solidFill>
              <a:prstDash val="solid"/>
              <a:miter lim="8000"/>
              <a:headEnd len="sm" w="sm" type="none"/>
              <a:tailEnd len="sm" w="sm" type="none"/>
            </a:ln>
          </p:spPr>
        </p:cxnSp>
        <p:cxnSp>
          <p:nvCxnSpPr>
            <p:cNvPr id="363" name="Google Shape;363;p21"/>
            <p:cNvCxnSpPr/>
            <p:nvPr/>
          </p:nvCxnSpPr>
          <p:spPr>
            <a:xfrm>
              <a:off x="2133600" y="5327650"/>
              <a:ext cx="5638800" cy="0"/>
            </a:xfrm>
            <a:prstGeom prst="straightConnector1">
              <a:avLst/>
            </a:prstGeom>
            <a:noFill/>
            <a:ln cap="rnd" cmpd="sng" w="12700">
              <a:solidFill>
                <a:schemeClr val="dk1"/>
              </a:solidFill>
              <a:prstDash val="solid"/>
              <a:miter lim="8000"/>
              <a:headEnd len="sm" w="sm" type="none"/>
              <a:tailEnd len="sm" w="sm" type="none"/>
            </a:ln>
          </p:spPr>
        </p:cxnSp>
        <p:cxnSp>
          <p:nvCxnSpPr>
            <p:cNvPr id="364" name="Google Shape;364;p21"/>
            <p:cNvCxnSpPr/>
            <p:nvPr/>
          </p:nvCxnSpPr>
          <p:spPr>
            <a:xfrm>
              <a:off x="2133600" y="5778500"/>
              <a:ext cx="5638800" cy="0"/>
            </a:xfrm>
            <a:prstGeom prst="straightConnector1">
              <a:avLst/>
            </a:prstGeom>
            <a:noFill/>
            <a:ln cap="sq" cmpd="sng" w="28575">
              <a:solidFill>
                <a:schemeClr val="dk1"/>
              </a:solidFill>
              <a:prstDash val="solid"/>
              <a:miter lim="8000"/>
              <a:headEnd len="sm" w="sm" type="none"/>
              <a:tailEnd len="sm" w="sm" type="none"/>
            </a:ln>
          </p:spPr>
        </p:cxnSp>
        <p:cxnSp>
          <p:nvCxnSpPr>
            <p:cNvPr id="365" name="Google Shape;365;p21"/>
            <p:cNvCxnSpPr/>
            <p:nvPr/>
          </p:nvCxnSpPr>
          <p:spPr>
            <a:xfrm>
              <a:off x="2133600" y="4029075"/>
              <a:ext cx="0" cy="1749425"/>
            </a:xfrm>
            <a:prstGeom prst="straightConnector1">
              <a:avLst/>
            </a:prstGeom>
            <a:noFill/>
            <a:ln cap="sq" cmpd="sng" w="28575">
              <a:solidFill>
                <a:schemeClr val="dk1"/>
              </a:solidFill>
              <a:prstDash val="solid"/>
              <a:miter lim="8000"/>
              <a:headEnd len="sm" w="sm" type="none"/>
              <a:tailEnd len="sm" w="sm" type="none"/>
            </a:ln>
          </p:spPr>
        </p:cxnSp>
        <p:cxnSp>
          <p:nvCxnSpPr>
            <p:cNvPr id="366" name="Google Shape;366;p21"/>
            <p:cNvCxnSpPr/>
            <p:nvPr/>
          </p:nvCxnSpPr>
          <p:spPr>
            <a:xfrm>
              <a:off x="5243512" y="4029075"/>
              <a:ext cx="0" cy="1749425"/>
            </a:xfrm>
            <a:prstGeom prst="straightConnector1">
              <a:avLst/>
            </a:prstGeom>
            <a:noFill/>
            <a:ln cap="rnd" cmpd="sng" w="12700">
              <a:solidFill>
                <a:schemeClr val="dk1"/>
              </a:solidFill>
              <a:prstDash val="solid"/>
              <a:miter lim="8000"/>
              <a:headEnd len="sm" w="sm" type="none"/>
              <a:tailEnd len="sm" w="sm" type="none"/>
            </a:ln>
          </p:spPr>
        </p:cxnSp>
        <p:cxnSp>
          <p:nvCxnSpPr>
            <p:cNvPr id="367" name="Google Shape;367;p21"/>
            <p:cNvCxnSpPr/>
            <p:nvPr/>
          </p:nvCxnSpPr>
          <p:spPr>
            <a:xfrm>
              <a:off x="7772400" y="4029075"/>
              <a:ext cx="0" cy="1749425"/>
            </a:xfrm>
            <a:prstGeom prst="straightConnector1">
              <a:avLst/>
            </a:prstGeom>
            <a:noFill/>
            <a:ln cap="sq" cmpd="sng" w="28575">
              <a:solidFill>
                <a:schemeClr val="dk1"/>
              </a:solidFill>
              <a:prstDash val="solid"/>
              <a:miter lim="8000"/>
              <a:headEnd len="sm" w="sm" type="none"/>
              <a:tailEnd len="sm" w="sm" type="none"/>
            </a:ln>
          </p:spPr>
        </p:cxnSp>
      </p:grpSp>
      <p:grpSp>
        <p:nvGrpSpPr>
          <p:cNvPr id="368" name="Google Shape;368;p21"/>
          <p:cNvGrpSpPr/>
          <p:nvPr/>
        </p:nvGrpSpPr>
        <p:grpSpPr>
          <a:xfrm>
            <a:off x="3657600" y="6248400"/>
            <a:ext cx="2514600" cy="381000"/>
            <a:chOff x="3657600" y="6248400"/>
            <a:chExt cx="2514600" cy="381000"/>
          </a:xfrm>
        </p:grpSpPr>
        <p:sp>
          <p:nvSpPr>
            <p:cNvPr id="369" name="Google Shape;369;p2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370" name="Google Shape;370;p21"/>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371" name="Google Shape;371;p21"/>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372" name="Google Shape;372;p2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31" name="Shape 4231"/>
        <p:cNvGrpSpPr/>
        <p:nvPr/>
      </p:nvGrpSpPr>
      <p:grpSpPr>
        <a:xfrm>
          <a:off x="0" y="0"/>
          <a:ext cx="0" cy="0"/>
          <a:chOff x="0" y="0"/>
          <a:chExt cx="0" cy="0"/>
        </a:xfrm>
      </p:grpSpPr>
      <p:sp>
        <p:nvSpPr>
          <p:cNvPr id="4232" name="Google Shape;4232;p16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4233" name="Google Shape;4233;p165"/>
          <p:cNvSpPr txBox="1"/>
          <p:nvPr>
            <p:ph type="title"/>
          </p:nvPr>
        </p:nvSpPr>
        <p:spPr>
          <a:xfrm>
            <a:off x="1371600" y="228600"/>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hlink"/>
              </a:buClr>
              <a:buFont typeface="Arial"/>
              <a:buNone/>
            </a:pPr>
            <a:r>
              <a:rPr b="0" i="0" lang="en-US" sz="2400" u="none" cap="none" strike="noStrike">
                <a:solidFill>
                  <a:schemeClr val="hlink"/>
                </a:solidFill>
                <a:latin typeface="Arial"/>
                <a:ea typeface="Arial"/>
                <a:cs typeface="Arial"/>
                <a:sym typeface="Arial"/>
              </a:rPr>
              <a:t>Countries and Nationalities</a:t>
            </a:r>
            <a:br>
              <a:rPr b="0" i="0" lang="en-US" sz="2400" u="none" cap="none" strike="noStrike">
                <a:solidFill>
                  <a:schemeClr val="hlink"/>
                </a:solidFill>
                <a:latin typeface="Arial"/>
                <a:ea typeface="Arial"/>
                <a:cs typeface="Arial"/>
                <a:sym typeface="Arial"/>
              </a:rPr>
            </a:br>
            <a:r>
              <a:rPr b="0" i="0" lang="en-US" sz="2400" u="none" cap="none" strike="noStrike">
                <a:solidFill>
                  <a:schemeClr val="hlink"/>
                </a:solidFill>
                <a:latin typeface="Arial"/>
                <a:ea typeface="Arial"/>
                <a:cs typeface="Arial"/>
                <a:sym typeface="Arial"/>
              </a:rPr>
              <a:t>البلدان و الجنسيات</a:t>
            </a:r>
            <a:endParaRPr/>
          </a:p>
        </p:txBody>
      </p:sp>
      <p:sp>
        <p:nvSpPr>
          <p:cNvPr id="4234" name="Google Shape;4234;p165"/>
          <p:cNvSpPr txBox="1"/>
          <p:nvPr>
            <p:ph idx="1" type="body"/>
          </p:nvPr>
        </p:nvSpPr>
        <p:spPr>
          <a:xfrm>
            <a:off x="1371600" y="1600200"/>
            <a:ext cx="7313612" cy="19050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في اللغة العربية عادة ما نضيف حرف ”ي“ لاسم البلد و ذلك لتكوين الجنسية فنقول مثلاً:</a:t>
            </a:r>
            <a:endParaRPr/>
          </a:p>
          <a:p>
            <a:pPr indent="-342900" lvl="0" marL="342900" marR="0" rtl="1" algn="r">
              <a:lnSpc>
                <a:spcPct val="8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السعودية          :      سعودي</a:t>
            </a:r>
            <a:endParaRPr/>
          </a:p>
          <a:p>
            <a:pPr indent="-342900" lvl="0" marL="342900" marR="0" rtl="1" algn="r">
              <a:lnSpc>
                <a:spcPct val="8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أما في اللغة الإنجليزية فهناك خمس حروف محتملة للإضافة و هي:</a:t>
            </a:r>
            <a:endParaRPr/>
          </a:p>
          <a:p>
            <a:pPr indent="-342900" lvl="0" marL="342900" marR="0" rtl="1" algn="ctr">
              <a:lnSpc>
                <a:spcPct val="80000"/>
              </a:lnSpc>
              <a:spcBef>
                <a:spcPts val="380"/>
              </a:spcBef>
              <a:spcAft>
                <a:spcPts val="0"/>
              </a:spcAft>
              <a:buClr>
                <a:schemeClr val="dk2"/>
              </a:buClr>
              <a:buFont typeface="Verdana"/>
              <a:buNone/>
            </a:pPr>
            <a:r>
              <a:rPr b="1" i="0" lang="en-US" sz="1900" u="none" cap="none" strike="noStrike">
                <a:solidFill>
                  <a:srgbClr val="0000CC"/>
                </a:solidFill>
                <a:latin typeface="Verdana"/>
                <a:ea typeface="Verdana"/>
                <a:cs typeface="Verdana"/>
                <a:sym typeface="Verdana"/>
              </a:rPr>
              <a:t>i, n, ian, ish, ese</a:t>
            </a:r>
            <a:endParaRPr/>
          </a:p>
          <a:p>
            <a:pPr indent="-342900" lvl="0" marL="342900" marR="0" rtl="1" algn="r">
              <a:lnSpc>
                <a:spcPct val="80000"/>
              </a:lnSpc>
              <a:spcBef>
                <a:spcPts val="320"/>
              </a:spcBef>
              <a:spcAft>
                <a:spcPts val="0"/>
              </a:spcAft>
              <a:buClr>
                <a:schemeClr val="dk2"/>
              </a:buClr>
              <a:buFont typeface="Verdana"/>
              <a:buNone/>
            </a:pPr>
            <a:r>
              <a:rPr b="1" i="0" lang="en-US" sz="1500" u="none" cap="none" strike="noStrike">
                <a:solidFill>
                  <a:schemeClr val="dk1"/>
                </a:solidFill>
                <a:latin typeface="Verdana"/>
                <a:ea typeface="Verdana"/>
                <a:cs typeface="Verdana"/>
                <a:sym typeface="Verdana"/>
              </a:rPr>
              <a:t>و </a:t>
            </a:r>
            <a:r>
              <a:rPr b="1" i="0" lang="en-US" sz="1600" u="none" cap="none" strike="noStrike">
                <a:solidFill>
                  <a:schemeClr val="dk1"/>
                </a:solidFill>
                <a:latin typeface="Verdana"/>
                <a:ea typeface="Verdana"/>
                <a:cs typeface="Verdana"/>
                <a:sym typeface="Verdana"/>
              </a:rPr>
              <a:t>ليس هناك قاعدة ثابتة لهذه الحروف.  وهذه بعض الأمثلة:</a:t>
            </a:r>
            <a:r>
              <a:rPr b="1" i="0" lang="en-US" sz="1500" u="none" cap="none" strike="noStrike">
                <a:solidFill>
                  <a:schemeClr val="dk1"/>
                </a:solidFill>
                <a:latin typeface="Verdana"/>
                <a:ea typeface="Verdana"/>
                <a:cs typeface="Verdana"/>
                <a:sym typeface="Verdana"/>
              </a:rPr>
              <a:t>  </a:t>
            </a:r>
            <a:endParaRPr/>
          </a:p>
        </p:txBody>
      </p:sp>
      <p:sp>
        <p:nvSpPr>
          <p:cNvPr id="4235" name="Google Shape;4235;p16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grpSp>
        <p:nvGrpSpPr>
          <p:cNvPr id="4236" name="Google Shape;4236;p165"/>
          <p:cNvGrpSpPr/>
          <p:nvPr/>
        </p:nvGrpSpPr>
        <p:grpSpPr>
          <a:xfrm>
            <a:off x="1524000" y="3429000"/>
            <a:ext cx="3321050" cy="2571750"/>
            <a:chOff x="1524000" y="3429000"/>
            <a:chExt cx="3321050" cy="2571750"/>
          </a:xfrm>
        </p:grpSpPr>
        <p:sp>
          <p:nvSpPr>
            <p:cNvPr id="4237" name="Google Shape;4237;p165"/>
            <p:cNvSpPr txBox="1"/>
            <p:nvPr/>
          </p:nvSpPr>
          <p:spPr>
            <a:xfrm>
              <a:off x="3276600" y="4995862"/>
              <a:ext cx="1568450" cy="334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Libyan</a:t>
              </a:r>
              <a:endParaRPr/>
            </a:p>
          </p:txBody>
        </p:sp>
        <p:sp>
          <p:nvSpPr>
            <p:cNvPr id="4238" name="Google Shape;4238;p165"/>
            <p:cNvSpPr txBox="1"/>
            <p:nvPr/>
          </p:nvSpPr>
          <p:spPr>
            <a:xfrm>
              <a:off x="1524000" y="4995862"/>
              <a:ext cx="1752600" cy="334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Libya</a:t>
              </a:r>
              <a:endParaRPr/>
            </a:p>
          </p:txBody>
        </p:sp>
        <p:sp>
          <p:nvSpPr>
            <p:cNvPr id="4239" name="Google Shape;4239;p165"/>
            <p:cNvSpPr txBox="1"/>
            <p:nvPr/>
          </p:nvSpPr>
          <p:spPr>
            <a:xfrm>
              <a:off x="3276600" y="4660900"/>
              <a:ext cx="1568450" cy="334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Algerian</a:t>
              </a:r>
              <a:endParaRPr/>
            </a:p>
          </p:txBody>
        </p:sp>
        <p:sp>
          <p:nvSpPr>
            <p:cNvPr id="4240" name="Google Shape;4240;p165"/>
            <p:cNvSpPr txBox="1"/>
            <p:nvPr/>
          </p:nvSpPr>
          <p:spPr>
            <a:xfrm>
              <a:off x="1524000" y="4660900"/>
              <a:ext cx="1752600" cy="334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Algeria</a:t>
              </a:r>
              <a:endParaRPr/>
            </a:p>
          </p:txBody>
        </p:sp>
        <p:sp>
          <p:nvSpPr>
            <p:cNvPr id="4241" name="Google Shape;4241;p165"/>
            <p:cNvSpPr txBox="1"/>
            <p:nvPr/>
          </p:nvSpPr>
          <p:spPr>
            <a:xfrm>
              <a:off x="3276600" y="4325937"/>
              <a:ext cx="1568450" cy="334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Omani</a:t>
              </a:r>
              <a:endParaRPr/>
            </a:p>
          </p:txBody>
        </p:sp>
        <p:sp>
          <p:nvSpPr>
            <p:cNvPr id="4242" name="Google Shape;4242;p165"/>
            <p:cNvSpPr txBox="1"/>
            <p:nvPr/>
          </p:nvSpPr>
          <p:spPr>
            <a:xfrm>
              <a:off x="1524000" y="4325937"/>
              <a:ext cx="1752600" cy="334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Oman</a:t>
              </a:r>
              <a:endParaRPr/>
            </a:p>
          </p:txBody>
        </p:sp>
        <p:sp>
          <p:nvSpPr>
            <p:cNvPr id="4243" name="Google Shape;4243;p165"/>
            <p:cNvSpPr txBox="1"/>
            <p:nvPr/>
          </p:nvSpPr>
          <p:spPr>
            <a:xfrm>
              <a:off x="3276600" y="5330825"/>
              <a:ext cx="1568450" cy="334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Palestinian</a:t>
              </a:r>
              <a:endParaRPr/>
            </a:p>
          </p:txBody>
        </p:sp>
        <p:sp>
          <p:nvSpPr>
            <p:cNvPr id="4244" name="Google Shape;4244;p165"/>
            <p:cNvSpPr txBox="1"/>
            <p:nvPr/>
          </p:nvSpPr>
          <p:spPr>
            <a:xfrm>
              <a:off x="1524000" y="5330825"/>
              <a:ext cx="1752600" cy="334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Palestine</a:t>
              </a:r>
              <a:endParaRPr/>
            </a:p>
          </p:txBody>
        </p:sp>
        <p:sp>
          <p:nvSpPr>
            <p:cNvPr id="4245" name="Google Shape;4245;p165"/>
            <p:cNvSpPr txBox="1"/>
            <p:nvPr/>
          </p:nvSpPr>
          <p:spPr>
            <a:xfrm>
              <a:off x="3276600" y="5665787"/>
              <a:ext cx="1568450" cy="334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Syrian</a:t>
              </a:r>
              <a:endParaRPr/>
            </a:p>
          </p:txBody>
        </p:sp>
        <p:sp>
          <p:nvSpPr>
            <p:cNvPr id="4246" name="Google Shape;4246;p165"/>
            <p:cNvSpPr txBox="1"/>
            <p:nvPr/>
          </p:nvSpPr>
          <p:spPr>
            <a:xfrm>
              <a:off x="1524000" y="5665787"/>
              <a:ext cx="1752600" cy="3349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Syria</a:t>
              </a:r>
              <a:endParaRPr/>
            </a:p>
          </p:txBody>
        </p:sp>
        <p:sp>
          <p:nvSpPr>
            <p:cNvPr id="4247" name="Google Shape;4247;p165"/>
            <p:cNvSpPr txBox="1"/>
            <p:nvPr/>
          </p:nvSpPr>
          <p:spPr>
            <a:xfrm>
              <a:off x="3276600" y="3778250"/>
              <a:ext cx="1568450" cy="5476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Saudi</a:t>
              </a:r>
              <a:endParaRPr/>
            </a:p>
          </p:txBody>
        </p:sp>
        <p:sp>
          <p:nvSpPr>
            <p:cNvPr id="4248" name="Google Shape;4248;p165"/>
            <p:cNvSpPr txBox="1"/>
            <p:nvPr/>
          </p:nvSpPr>
          <p:spPr>
            <a:xfrm>
              <a:off x="1524000" y="3778250"/>
              <a:ext cx="1752600" cy="5476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Saudi Arabia</a:t>
              </a:r>
              <a:endParaRPr/>
            </a:p>
          </p:txBody>
        </p:sp>
        <p:sp>
          <p:nvSpPr>
            <p:cNvPr id="4249" name="Google Shape;4249;p165"/>
            <p:cNvSpPr txBox="1"/>
            <p:nvPr/>
          </p:nvSpPr>
          <p:spPr>
            <a:xfrm>
              <a:off x="3276600" y="3429000"/>
              <a:ext cx="1568450" cy="3492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Nationality</a:t>
              </a:r>
              <a:endParaRPr/>
            </a:p>
          </p:txBody>
        </p:sp>
        <p:sp>
          <p:nvSpPr>
            <p:cNvPr id="4250" name="Google Shape;4250;p165"/>
            <p:cNvSpPr txBox="1"/>
            <p:nvPr/>
          </p:nvSpPr>
          <p:spPr>
            <a:xfrm>
              <a:off x="1524000" y="3429000"/>
              <a:ext cx="1752600" cy="3492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Country</a:t>
              </a:r>
              <a:endParaRPr/>
            </a:p>
          </p:txBody>
        </p:sp>
        <p:cxnSp>
          <p:nvCxnSpPr>
            <p:cNvPr id="4251" name="Google Shape;4251;p165"/>
            <p:cNvCxnSpPr/>
            <p:nvPr/>
          </p:nvCxnSpPr>
          <p:spPr>
            <a:xfrm>
              <a:off x="1524000" y="3429000"/>
              <a:ext cx="3321050" cy="0"/>
            </a:xfrm>
            <a:prstGeom prst="straightConnector1">
              <a:avLst/>
            </a:prstGeom>
            <a:noFill/>
            <a:ln cap="sq" cmpd="sng" w="28575">
              <a:solidFill>
                <a:schemeClr val="dk1"/>
              </a:solidFill>
              <a:prstDash val="solid"/>
              <a:miter lim="8000"/>
              <a:headEnd len="sm" w="sm" type="none"/>
              <a:tailEnd len="sm" w="sm" type="none"/>
            </a:ln>
          </p:spPr>
        </p:cxnSp>
        <p:cxnSp>
          <p:nvCxnSpPr>
            <p:cNvPr id="4252" name="Google Shape;4252;p165"/>
            <p:cNvCxnSpPr/>
            <p:nvPr/>
          </p:nvCxnSpPr>
          <p:spPr>
            <a:xfrm>
              <a:off x="1524000" y="3778250"/>
              <a:ext cx="3321050" cy="0"/>
            </a:xfrm>
            <a:prstGeom prst="straightConnector1">
              <a:avLst/>
            </a:prstGeom>
            <a:noFill/>
            <a:ln cap="rnd" cmpd="sng" w="12700">
              <a:solidFill>
                <a:schemeClr val="dk1"/>
              </a:solidFill>
              <a:prstDash val="solid"/>
              <a:miter lim="8000"/>
              <a:headEnd len="sm" w="sm" type="none"/>
              <a:tailEnd len="sm" w="sm" type="none"/>
            </a:ln>
          </p:spPr>
        </p:cxnSp>
        <p:cxnSp>
          <p:nvCxnSpPr>
            <p:cNvPr id="4253" name="Google Shape;4253;p165"/>
            <p:cNvCxnSpPr/>
            <p:nvPr/>
          </p:nvCxnSpPr>
          <p:spPr>
            <a:xfrm>
              <a:off x="1524000" y="4325937"/>
              <a:ext cx="3321050" cy="0"/>
            </a:xfrm>
            <a:prstGeom prst="straightConnector1">
              <a:avLst/>
            </a:prstGeom>
            <a:noFill/>
            <a:ln cap="rnd" cmpd="sng" w="12700">
              <a:solidFill>
                <a:schemeClr val="dk1"/>
              </a:solidFill>
              <a:prstDash val="solid"/>
              <a:miter lim="8000"/>
              <a:headEnd len="sm" w="sm" type="none"/>
              <a:tailEnd len="sm" w="sm" type="none"/>
            </a:ln>
          </p:spPr>
        </p:cxnSp>
        <p:cxnSp>
          <p:nvCxnSpPr>
            <p:cNvPr id="4254" name="Google Shape;4254;p165"/>
            <p:cNvCxnSpPr/>
            <p:nvPr/>
          </p:nvCxnSpPr>
          <p:spPr>
            <a:xfrm>
              <a:off x="1524000" y="6000750"/>
              <a:ext cx="3321050" cy="0"/>
            </a:xfrm>
            <a:prstGeom prst="straightConnector1">
              <a:avLst/>
            </a:prstGeom>
            <a:noFill/>
            <a:ln cap="sq" cmpd="sng" w="28575">
              <a:solidFill>
                <a:schemeClr val="dk1"/>
              </a:solidFill>
              <a:prstDash val="solid"/>
              <a:miter lim="8000"/>
              <a:headEnd len="sm" w="sm" type="none"/>
              <a:tailEnd len="sm" w="sm" type="none"/>
            </a:ln>
          </p:spPr>
        </p:cxnSp>
        <p:cxnSp>
          <p:nvCxnSpPr>
            <p:cNvPr id="4255" name="Google Shape;4255;p165"/>
            <p:cNvCxnSpPr/>
            <p:nvPr/>
          </p:nvCxnSpPr>
          <p:spPr>
            <a:xfrm>
              <a:off x="3276600" y="3429000"/>
              <a:ext cx="0" cy="2571750"/>
            </a:xfrm>
            <a:prstGeom prst="straightConnector1">
              <a:avLst/>
            </a:prstGeom>
            <a:noFill/>
            <a:ln cap="rnd" cmpd="sng" w="12700">
              <a:solidFill>
                <a:schemeClr val="dk1"/>
              </a:solidFill>
              <a:prstDash val="solid"/>
              <a:miter lim="8000"/>
              <a:headEnd len="sm" w="sm" type="none"/>
              <a:tailEnd len="sm" w="sm" type="none"/>
            </a:ln>
          </p:spPr>
        </p:cxnSp>
        <p:cxnSp>
          <p:nvCxnSpPr>
            <p:cNvPr id="4256" name="Google Shape;4256;p165"/>
            <p:cNvCxnSpPr/>
            <p:nvPr/>
          </p:nvCxnSpPr>
          <p:spPr>
            <a:xfrm>
              <a:off x="1524000" y="3429000"/>
              <a:ext cx="0" cy="2571750"/>
            </a:xfrm>
            <a:prstGeom prst="straightConnector1">
              <a:avLst/>
            </a:prstGeom>
            <a:noFill/>
            <a:ln cap="sq" cmpd="sng" w="28575">
              <a:solidFill>
                <a:schemeClr val="dk1"/>
              </a:solidFill>
              <a:prstDash val="solid"/>
              <a:miter lim="8000"/>
              <a:headEnd len="sm" w="sm" type="none"/>
              <a:tailEnd len="sm" w="sm" type="none"/>
            </a:ln>
          </p:spPr>
        </p:cxnSp>
        <p:cxnSp>
          <p:nvCxnSpPr>
            <p:cNvPr id="4257" name="Google Shape;4257;p165"/>
            <p:cNvCxnSpPr/>
            <p:nvPr/>
          </p:nvCxnSpPr>
          <p:spPr>
            <a:xfrm>
              <a:off x="4845050" y="3429000"/>
              <a:ext cx="0" cy="2571750"/>
            </a:xfrm>
            <a:prstGeom prst="straightConnector1">
              <a:avLst/>
            </a:prstGeom>
            <a:noFill/>
            <a:ln cap="sq" cmpd="sng" w="28575">
              <a:solidFill>
                <a:schemeClr val="dk1"/>
              </a:solidFill>
              <a:prstDash val="solid"/>
              <a:miter lim="8000"/>
              <a:headEnd len="sm" w="sm" type="none"/>
              <a:tailEnd len="sm" w="sm" type="none"/>
            </a:ln>
          </p:spPr>
        </p:cxnSp>
        <p:cxnSp>
          <p:nvCxnSpPr>
            <p:cNvPr id="4258" name="Google Shape;4258;p165"/>
            <p:cNvCxnSpPr/>
            <p:nvPr/>
          </p:nvCxnSpPr>
          <p:spPr>
            <a:xfrm>
              <a:off x="1524000" y="5665787"/>
              <a:ext cx="3321050" cy="0"/>
            </a:xfrm>
            <a:prstGeom prst="straightConnector1">
              <a:avLst/>
            </a:prstGeom>
            <a:noFill/>
            <a:ln cap="rnd" cmpd="sng" w="12700">
              <a:solidFill>
                <a:schemeClr val="dk1"/>
              </a:solidFill>
              <a:prstDash val="solid"/>
              <a:miter lim="8000"/>
              <a:headEnd len="sm" w="sm" type="none"/>
              <a:tailEnd len="sm" w="sm" type="none"/>
            </a:ln>
          </p:spPr>
        </p:cxnSp>
        <p:cxnSp>
          <p:nvCxnSpPr>
            <p:cNvPr id="4259" name="Google Shape;4259;p165"/>
            <p:cNvCxnSpPr/>
            <p:nvPr/>
          </p:nvCxnSpPr>
          <p:spPr>
            <a:xfrm>
              <a:off x="1524000" y="4660900"/>
              <a:ext cx="3321050" cy="0"/>
            </a:xfrm>
            <a:prstGeom prst="straightConnector1">
              <a:avLst/>
            </a:prstGeom>
            <a:noFill/>
            <a:ln cap="rnd" cmpd="sng" w="12700">
              <a:solidFill>
                <a:schemeClr val="dk1"/>
              </a:solidFill>
              <a:prstDash val="solid"/>
              <a:miter lim="8000"/>
              <a:headEnd len="sm" w="sm" type="none"/>
              <a:tailEnd len="sm" w="sm" type="none"/>
            </a:ln>
          </p:spPr>
        </p:cxnSp>
        <p:cxnSp>
          <p:nvCxnSpPr>
            <p:cNvPr id="4260" name="Google Shape;4260;p165"/>
            <p:cNvCxnSpPr/>
            <p:nvPr/>
          </p:nvCxnSpPr>
          <p:spPr>
            <a:xfrm>
              <a:off x="1524000" y="4995862"/>
              <a:ext cx="3321050" cy="0"/>
            </a:xfrm>
            <a:prstGeom prst="straightConnector1">
              <a:avLst/>
            </a:prstGeom>
            <a:noFill/>
            <a:ln cap="rnd" cmpd="sng" w="12700">
              <a:solidFill>
                <a:schemeClr val="dk1"/>
              </a:solidFill>
              <a:prstDash val="solid"/>
              <a:miter lim="8000"/>
              <a:headEnd len="sm" w="sm" type="none"/>
              <a:tailEnd len="sm" w="sm" type="none"/>
            </a:ln>
          </p:spPr>
        </p:cxnSp>
        <p:cxnSp>
          <p:nvCxnSpPr>
            <p:cNvPr id="4261" name="Google Shape;4261;p165"/>
            <p:cNvCxnSpPr/>
            <p:nvPr/>
          </p:nvCxnSpPr>
          <p:spPr>
            <a:xfrm>
              <a:off x="1524000" y="5330825"/>
              <a:ext cx="3321050" cy="0"/>
            </a:xfrm>
            <a:prstGeom prst="straightConnector1">
              <a:avLst/>
            </a:prstGeom>
            <a:noFill/>
            <a:ln cap="rnd" cmpd="sng" w="12700">
              <a:solidFill>
                <a:schemeClr val="dk1"/>
              </a:solidFill>
              <a:prstDash val="solid"/>
              <a:miter lim="8000"/>
              <a:headEnd len="sm" w="sm" type="none"/>
              <a:tailEnd len="sm" w="sm" type="none"/>
            </a:ln>
          </p:spPr>
        </p:cxnSp>
      </p:grpSp>
      <p:grpSp>
        <p:nvGrpSpPr>
          <p:cNvPr id="4262" name="Google Shape;4262;p165"/>
          <p:cNvGrpSpPr/>
          <p:nvPr/>
        </p:nvGrpSpPr>
        <p:grpSpPr>
          <a:xfrm>
            <a:off x="5410200" y="3429000"/>
            <a:ext cx="3162300" cy="2590800"/>
            <a:chOff x="5410200" y="3429000"/>
            <a:chExt cx="3162300" cy="2590800"/>
          </a:xfrm>
        </p:grpSpPr>
        <p:sp>
          <p:nvSpPr>
            <p:cNvPr id="4263" name="Google Shape;4263;p165"/>
            <p:cNvSpPr txBox="1"/>
            <p:nvPr/>
          </p:nvSpPr>
          <p:spPr>
            <a:xfrm>
              <a:off x="6991350" y="5184775"/>
              <a:ext cx="1581150" cy="3444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French</a:t>
              </a:r>
              <a:endParaRPr/>
            </a:p>
          </p:txBody>
        </p:sp>
        <p:sp>
          <p:nvSpPr>
            <p:cNvPr id="4264" name="Google Shape;4264;p165"/>
            <p:cNvSpPr txBox="1"/>
            <p:nvPr/>
          </p:nvSpPr>
          <p:spPr>
            <a:xfrm>
              <a:off x="5410200" y="5184775"/>
              <a:ext cx="1581150" cy="3444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France</a:t>
              </a:r>
              <a:endParaRPr/>
            </a:p>
          </p:txBody>
        </p:sp>
        <p:sp>
          <p:nvSpPr>
            <p:cNvPr id="4265" name="Google Shape;4265;p165"/>
            <p:cNvSpPr txBox="1"/>
            <p:nvPr/>
          </p:nvSpPr>
          <p:spPr>
            <a:xfrm>
              <a:off x="6991350" y="4840287"/>
              <a:ext cx="1581150" cy="3444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Lebanese</a:t>
              </a:r>
              <a:endParaRPr/>
            </a:p>
          </p:txBody>
        </p:sp>
        <p:sp>
          <p:nvSpPr>
            <p:cNvPr id="4266" name="Google Shape;4266;p165"/>
            <p:cNvSpPr txBox="1"/>
            <p:nvPr/>
          </p:nvSpPr>
          <p:spPr>
            <a:xfrm>
              <a:off x="5410200" y="4840287"/>
              <a:ext cx="1581150" cy="3444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Lebanon</a:t>
              </a:r>
              <a:endParaRPr/>
            </a:p>
          </p:txBody>
        </p:sp>
        <p:sp>
          <p:nvSpPr>
            <p:cNvPr id="4267" name="Google Shape;4267;p165"/>
            <p:cNvSpPr txBox="1"/>
            <p:nvPr/>
          </p:nvSpPr>
          <p:spPr>
            <a:xfrm>
              <a:off x="6991350" y="4495800"/>
              <a:ext cx="1581150" cy="3444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Chinese</a:t>
              </a:r>
              <a:endParaRPr/>
            </a:p>
          </p:txBody>
        </p:sp>
        <p:sp>
          <p:nvSpPr>
            <p:cNvPr id="4268" name="Google Shape;4268;p165"/>
            <p:cNvSpPr txBox="1"/>
            <p:nvPr/>
          </p:nvSpPr>
          <p:spPr>
            <a:xfrm>
              <a:off x="5410200" y="4495800"/>
              <a:ext cx="1581150" cy="3444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China</a:t>
              </a:r>
              <a:endParaRPr/>
            </a:p>
          </p:txBody>
        </p:sp>
        <p:sp>
          <p:nvSpPr>
            <p:cNvPr id="4269" name="Google Shape;4269;p165"/>
            <p:cNvSpPr txBox="1"/>
            <p:nvPr/>
          </p:nvSpPr>
          <p:spPr>
            <a:xfrm>
              <a:off x="6991350" y="4151312"/>
              <a:ext cx="1581150" cy="3444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Turkish</a:t>
              </a:r>
              <a:endParaRPr/>
            </a:p>
          </p:txBody>
        </p:sp>
        <p:sp>
          <p:nvSpPr>
            <p:cNvPr id="4270" name="Google Shape;4270;p165"/>
            <p:cNvSpPr txBox="1"/>
            <p:nvPr/>
          </p:nvSpPr>
          <p:spPr>
            <a:xfrm>
              <a:off x="5410200" y="4151312"/>
              <a:ext cx="1581150" cy="3444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Turkey</a:t>
              </a:r>
              <a:endParaRPr/>
            </a:p>
          </p:txBody>
        </p:sp>
        <p:sp>
          <p:nvSpPr>
            <p:cNvPr id="4271" name="Google Shape;4271;p165"/>
            <p:cNvSpPr txBox="1"/>
            <p:nvPr/>
          </p:nvSpPr>
          <p:spPr>
            <a:xfrm>
              <a:off x="6991350" y="5529262"/>
              <a:ext cx="1581150" cy="4905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Swiss</a:t>
              </a:r>
              <a:endParaRPr/>
            </a:p>
          </p:txBody>
        </p:sp>
        <p:sp>
          <p:nvSpPr>
            <p:cNvPr id="4272" name="Google Shape;4272;p165"/>
            <p:cNvSpPr txBox="1"/>
            <p:nvPr/>
          </p:nvSpPr>
          <p:spPr>
            <a:xfrm>
              <a:off x="5410200" y="5529262"/>
              <a:ext cx="1581150" cy="4905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Switzerland</a:t>
              </a:r>
              <a:endParaRPr/>
            </a:p>
          </p:txBody>
        </p:sp>
        <p:sp>
          <p:nvSpPr>
            <p:cNvPr id="4273" name="Google Shape;4273;p165"/>
            <p:cNvSpPr txBox="1"/>
            <p:nvPr/>
          </p:nvSpPr>
          <p:spPr>
            <a:xfrm>
              <a:off x="6991350" y="3805237"/>
              <a:ext cx="1581150" cy="3460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British</a:t>
              </a:r>
              <a:endParaRPr/>
            </a:p>
          </p:txBody>
        </p:sp>
        <p:sp>
          <p:nvSpPr>
            <p:cNvPr id="4274" name="Google Shape;4274;p165"/>
            <p:cNvSpPr txBox="1"/>
            <p:nvPr/>
          </p:nvSpPr>
          <p:spPr>
            <a:xfrm>
              <a:off x="5410200" y="3805237"/>
              <a:ext cx="1581150" cy="3460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Britain</a:t>
              </a:r>
              <a:endParaRPr/>
            </a:p>
          </p:txBody>
        </p:sp>
        <p:sp>
          <p:nvSpPr>
            <p:cNvPr id="4275" name="Google Shape;4275;p165"/>
            <p:cNvSpPr txBox="1"/>
            <p:nvPr/>
          </p:nvSpPr>
          <p:spPr>
            <a:xfrm>
              <a:off x="6991350" y="3429000"/>
              <a:ext cx="1581150" cy="3762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Nationality</a:t>
              </a:r>
              <a:endParaRPr/>
            </a:p>
          </p:txBody>
        </p:sp>
        <p:sp>
          <p:nvSpPr>
            <p:cNvPr id="4276" name="Google Shape;4276;p165"/>
            <p:cNvSpPr txBox="1"/>
            <p:nvPr/>
          </p:nvSpPr>
          <p:spPr>
            <a:xfrm>
              <a:off x="5410200" y="3429000"/>
              <a:ext cx="1581150" cy="3762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Country</a:t>
              </a:r>
              <a:endParaRPr/>
            </a:p>
          </p:txBody>
        </p:sp>
        <p:cxnSp>
          <p:nvCxnSpPr>
            <p:cNvPr id="4277" name="Google Shape;4277;p165"/>
            <p:cNvCxnSpPr/>
            <p:nvPr/>
          </p:nvCxnSpPr>
          <p:spPr>
            <a:xfrm>
              <a:off x="5410200" y="3429000"/>
              <a:ext cx="3162300" cy="0"/>
            </a:xfrm>
            <a:prstGeom prst="straightConnector1">
              <a:avLst/>
            </a:prstGeom>
            <a:noFill/>
            <a:ln cap="sq" cmpd="sng" w="28575">
              <a:solidFill>
                <a:schemeClr val="dk1"/>
              </a:solidFill>
              <a:prstDash val="solid"/>
              <a:miter lim="8000"/>
              <a:headEnd len="sm" w="sm" type="none"/>
              <a:tailEnd len="sm" w="sm" type="none"/>
            </a:ln>
          </p:spPr>
        </p:cxnSp>
        <p:cxnSp>
          <p:nvCxnSpPr>
            <p:cNvPr id="4278" name="Google Shape;4278;p165"/>
            <p:cNvCxnSpPr/>
            <p:nvPr/>
          </p:nvCxnSpPr>
          <p:spPr>
            <a:xfrm>
              <a:off x="5410200" y="3805237"/>
              <a:ext cx="3162300" cy="0"/>
            </a:xfrm>
            <a:prstGeom prst="straightConnector1">
              <a:avLst/>
            </a:prstGeom>
            <a:noFill/>
            <a:ln cap="rnd" cmpd="sng" w="12700">
              <a:solidFill>
                <a:schemeClr val="dk1"/>
              </a:solidFill>
              <a:prstDash val="solid"/>
              <a:miter lim="8000"/>
              <a:headEnd len="sm" w="sm" type="none"/>
              <a:tailEnd len="sm" w="sm" type="none"/>
            </a:ln>
          </p:spPr>
        </p:cxnSp>
        <p:cxnSp>
          <p:nvCxnSpPr>
            <p:cNvPr id="4279" name="Google Shape;4279;p165"/>
            <p:cNvCxnSpPr/>
            <p:nvPr/>
          </p:nvCxnSpPr>
          <p:spPr>
            <a:xfrm>
              <a:off x="5410200" y="4151312"/>
              <a:ext cx="3162300" cy="0"/>
            </a:xfrm>
            <a:prstGeom prst="straightConnector1">
              <a:avLst/>
            </a:prstGeom>
            <a:noFill/>
            <a:ln cap="rnd" cmpd="sng" w="12700">
              <a:solidFill>
                <a:schemeClr val="dk1"/>
              </a:solidFill>
              <a:prstDash val="solid"/>
              <a:miter lim="8000"/>
              <a:headEnd len="sm" w="sm" type="none"/>
              <a:tailEnd len="sm" w="sm" type="none"/>
            </a:ln>
          </p:spPr>
        </p:cxnSp>
        <p:cxnSp>
          <p:nvCxnSpPr>
            <p:cNvPr id="4280" name="Google Shape;4280;p165"/>
            <p:cNvCxnSpPr/>
            <p:nvPr/>
          </p:nvCxnSpPr>
          <p:spPr>
            <a:xfrm>
              <a:off x="5410200" y="6019800"/>
              <a:ext cx="3162300" cy="0"/>
            </a:xfrm>
            <a:prstGeom prst="straightConnector1">
              <a:avLst/>
            </a:prstGeom>
            <a:noFill/>
            <a:ln cap="sq" cmpd="sng" w="28575">
              <a:solidFill>
                <a:schemeClr val="dk1"/>
              </a:solidFill>
              <a:prstDash val="solid"/>
              <a:miter lim="8000"/>
              <a:headEnd len="sm" w="sm" type="none"/>
              <a:tailEnd len="sm" w="sm" type="none"/>
            </a:ln>
          </p:spPr>
        </p:cxnSp>
        <p:cxnSp>
          <p:nvCxnSpPr>
            <p:cNvPr id="4281" name="Google Shape;4281;p165"/>
            <p:cNvCxnSpPr/>
            <p:nvPr/>
          </p:nvCxnSpPr>
          <p:spPr>
            <a:xfrm>
              <a:off x="6991350" y="3429000"/>
              <a:ext cx="0" cy="2590800"/>
            </a:xfrm>
            <a:prstGeom prst="straightConnector1">
              <a:avLst/>
            </a:prstGeom>
            <a:noFill/>
            <a:ln cap="rnd" cmpd="sng" w="12700">
              <a:solidFill>
                <a:schemeClr val="dk1"/>
              </a:solidFill>
              <a:prstDash val="solid"/>
              <a:miter lim="8000"/>
              <a:headEnd len="sm" w="sm" type="none"/>
              <a:tailEnd len="sm" w="sm" type="none"/>
            </a:ln>
          </p:spPr>
        </p:cxnSp>
        <p:cxnSp>
          <p:nvCxnSpPr>
            <p:cNvPr id="4282" name="Google Shape;4282;p165"/>
            <p:cNvCxnSpPr/>
            <p:nvPr/>
          </p:nvCxnSpPr>
          <p:spPr>
            <a:xfrm>
              <a:off x="5410200" y="3429000"/>
              <a:ext cx="0" cy="2590800"/>
            </a:xfrm>
            <a:prstGeom prst="straightConnector1">
              <a:avLst/>
            </a:prstGeom>
            <a:noFill/>
            <a:ln cap="sq" cmpd="sng" w="28575">
              <a:solidFill>
                <a:schemeClr val="dk1"/>
              </a:solidFill>
              <a:prstDash val="solid"/>
              <a:miter lim="8000"/>
              <a:headEnd len="sm" w="sm" type="none"/>
              <a:tailEnd len="sm" w="sm" type="none"/>
            </a:ln>
          </p:spPr>
        </p:cxnSp>
        <p:cxnSp>
          <p:nvCxnSpPr>
            <p:cNvPr id="4283" name="Google Shape;4283;p165"/>
            <p:cNvCxnSpPr/>
            <p:nvPr/>
          </p:nvCxnSpPr>
          <p:spPr>
            <a:xfrm>
              <a:off x="8572500" y="3429000"/>
              <a:ext cx="0" cy="2590800"/>
            </a:xfrm>
            <a:prstGeom prst="straightConnector1">
              <a:avLst/>
            </a:prstGeom>
            <a:noFill/>
            <a:ln cap="sq" cmpd="sng" w="28575">
              <a:solidFill>
                <a:schemeClr val="dk1"/>
              </a:solidFill>
              <a:prstDash val="solid"/>
              <a:miter lim="8000"/>
              <a:headEnd len="sm" w="sm" type="none"/>
              <a:tailEnd len="sm" w="sm" type="none"/>
            </a:ln>
          </p:spPr>
        </p:cxnSp>
        <p:cxnSp>
          <p:nvCxnSpPr>
            <p:cNvPr id="4284" name="Google Shape;4284;p165"/>
            <p:cNvCxnSpPr/>
            <p:nvPr/>
          </p:nvCxnSpPr>
          <p:spPr>
            <a:xfrm>
              <a:off x="5410200" y="4495800"/>
              <a:ext cx="3162300" cy="0"/>
            </a:xfrm>
            <a:prstGeom prst="straightConnector1">
              <a:avLst/>
            </a:prstGeom>
            <a:noFill/>
            <a:ln cap="rnd" cmpd="sng" w="12700">
              <a:solidFill>
                <a:schemeClr val="dk1"/>
              </a:solidFill>
              <a:prstDash val="solid"/>
              <a:miter lim="8000"/>
              <a:headEnd len="sm" w="sm" type="none"/>
              <a:tailEnd len="sm" w="sm" type="none"/>
            </a:ln>
          </p:spPr>
        </p:cxnSp>
        <p:cxnSp>
          <p:nvCxnSpPr>
            <p:cNvPr id="4285" name="Google Shape;4285;p165"/>
            <p:cNvCxnSpPr/>
            <p:nvPr/>
          </p:nvCxnSpPr>
          <p:spPr>
            <a:xfrm>
              <a:off x="5410200" y="4840287"/>
              <a:ext cx="3162300" cy="0"/>
            </a:xfrm>
            <a:prstGeom prst="straightConnector1">
              <a:avLst/>
            </a:prstGeom>
            <a:noFill/>
            <a:ln cap="rnd" cmpd="sng" w="12700">
              <a:solidFill>
                <a:schemeClr val="dk1"/>
              </a:solidFill>
              <a:prstDash val="solid"/>
              <a:miter lim="8000"/>
              <a:headEnd len="sm" w="sm" type="none"/>
              <a:tailEnd len="sm" w="sm" type="none"/>
            </a:ln>
          </p:spPr>
        </p:cxnSp>
        <p:cxnSp>
          <p:nvCxnSpPr>
            <p:cNvPr id="4286" name="Google Shape;4286;p165"/>
            <p:cNvCxnSpPr/>
            <p:nvPr/>
          </p:nvCxnSpPr>
          <p:spPr>
            <a:xfrm>
              <a:off x="5410200" y="5184775"/>
              <a:ext cx="3162300" cy="0"/>
            </a:xfrm>
            <a:prstGeom prst="straightConnector1">
              <a:avLst/>
            </a:prstGeom>
            <a:noFill/>
            <a:ln cap="rnd" cmpd="sng" w="12700">
              <a:solidFill>
                <a:schemeClr val="dk1"/>
              </a:solidFill>
              <a:prstDash val="solid"/>
              <a:miter lim="8000"/>
              <a:headEnd len="sm" w="sm" type="none"/>
              <a:tailEnd len="sm" w="sm" type="none"/>
            </a:ln>
          </p:spPr>
        </p:cxnSp>
        <p:cxnSp>
          <p:nvCxnSpPr>
            <p:cNvPr id="4287" name="Google Shape;4287;p165"/>
            <p:cNvCxnSpPr/>
            <p:nvPr/>
          </p:nvCxnSpPr>
          <p:spPr>
            <a:xfrm>
              <a:off x="5410200" y="5529262"/>
              <a:ext cx="3162300" cy="0"/>
            </a:xfrm>
            <a:prstGeom prst="straightConnector1">
              <a:avLst/>
            </a:prstGeom>
            <a:noFill/>
            <a:ln cap="rnd" cmpd="sng" w="12700">
              <a:solidFill>
                <a:schemeClr val="dk1"/>
              </a:solidFill>
              <a:prstDash val="solid"/>
              <a:miter lim="8000"/>
              <a:headEnd len="sm" w="sm" type="none"/>
              <a:tailEnd len="sm" w="sm" type="none"/>
            </a:ln>
          </p:spPr>
        </p:cxnSp>
      </p:grpSp>
      <p:sp>
        <p:nvSpPr>
          <p:cNvPr id="4288" name="Google Shape;4288;p16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92" name="Shape 4292"/>
        <p:cNvGrpSpPr/>
        <p:nvPr/>
      </p:nvGrpSpPr>
      <p:grpSpPr>
        <a:xfrm>
          <a:off x="0" y="0"/>
          <a:ext cx="0" cy="0"/>
          <a:chOff x="0" y="0"/>
          <a:chExt cx="0" cy="0"/>
        </a:xfrm>
      </p:grpSpPr>
      <p:sp>
        <p:nvSpPr>
          <p:cNvPr id="4293" name="Google Shape;4293;p16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4294" name="Google Shape;4294;p166"/>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4000" u="none" cap="none" strike="noStrike">
                <a:solidFill>
                  <a:srgbClr val="1D3C69"/>
                </a:solidFill>
                <a:latin typeface="Arial"/>
                <a:ea typeface="Arial"/>
                <a:cs typeface="Arial"/>
                <a:sym typeface="Arial"/>
              </a:rPr>
              <a:t>ENGLISH GRAMMAR</a:t>
            </a:r>
            <a:br>
              <a:rPr b="0" i="0" lang="en-US" sz="4000" u="none" cap="none" strike="noStrike">
                <a:solidFill>
                  <a:srgbClr val="1D3C69"/>
                </a:solidFill>
                <a:latin typeface="Arial"/>
                <a:ea typeface="Arial"/>
                <a:cs typeface="Arial"/>
                <a:sym typeface="Arial"/>
              </a:rPr>
            </a:br>
            <a:r>
              <a:rPr b="0" i="0" lang="en-US" sz="4000" u="none" cap="none" strike="noStrike">
                <a:solidFill>
                  <a:srgbClr val="1D3C69"/>
                </a:solidFill>
                <a:latin typeface="Arial"/>
                <a:ea typeface="Arial"/>
                <a:cs typeface="Arial"/>
                <a:sym typeface="Arial"/>
              </a:rPr>
              <a:t> قواعد اللغــــــــــة الإنجليزية</a:t>
            </a:r>
            <a:endParaRPr/>
          </a:p>
        </p:txBody>
      </p:sp>
      <p:sp>
        <p:nvSpPr>
          <p:cNvPr id="4295" name="Google Shape;4295;p166"/>
          <p:cNvSpPr txBox="1"/>
          <p:nvPr>
            <p:ph idx="1" type="body"/>
          </p:nvPr>
        </p:nvSpPr>
        <p:spPr>
          <a:xfrm>
            <a:off x="990600" y="1827212"/>
            <a:ext cx="8153400" cy="4114800"/>
          </a:xfrm>
          <a:prstGeom prst="rect">
            <a:avLst/>
          </a:prstGeom>
          <a:noFill/>
          <a:ln>
            <a:noFill/>
          </a:ln>
        </p:spPr>
        <p:txBody>
          <a:bodyPr anchorCtr="0" anchor="t" bIns="45700" lIns="91425" spcFirstLastPara="1" rIns="91425" wrap="square" tIns="45700">
            <a:noAutofit/>
          </a:bodyPr>
          <a:lstStyle/>
          <a:p>
            <a:pPr indent="-218440" lvl="0" marL="342900" marR="0" rtl="1" algn="r">
              <a:lnSpc>
                <a:spcPct val="100000"/>
              </a:lnSpc>
              <a:spcBef>
                <a:spcPts val="0"/>
              </a:spcBef>
              <a:spcAft>
                <a:spcPts val="0"/>
              </a:spcAft>
              <a:buClr>
                <a:schemeClr val="dk2"/>
              </a:buClr>
              <a:buSzPts val="1960"/>
              <a:buFont typeface="Verdana"/>
              <a:buNone/>
            </a:pPr>
            <a:r>
              <a:t/>
            </a:r>
            <a:endParaRPr b="0" i="0" sz="2800" u="none" cap="none" strike="noStrike">
              <a:solidFill>
                <a:schemeClr val="dk1"/>
              </a:solidFill>
              <a:latin typeface="Verdana"/>
              <a:ea typeface="Verdana"/>
              <a:cs typeface="Verdana"/>
              <a:sym typeface="Verdana"/>
            </a:endParaRPr>
          </a:p>
          <a:p>
            <a:pPr indent="-218440" lvl="0" marL="342900" marR="0" rtl="1" algn="r">
              <a:lnSpc>
                <a:spcPct val="100000"/>
              </a:lnSpc>
              <a:spcBef>
                <a:spcPts val="560"/>
              </a:spcBef>
              <a:spcAft>
                <a:spcPts val="0"/>
              </a:spcAft>
              <a:buClr>
                <a:schemeClr val="dk2"/>
              </a:buClr>
              <a:buSzPts val="1960"/>
              <a:buFont typeface="Verdana"/>
              <a:buNone/>
            </a:pPr>
            <a:r>
              <a:t/>
            </a:r>
            <a:endParaRPr b="0" i="0" sz="2800" u="none" cap="none" strike="noStrike">
              <a:solidFill>
                <a:schemeClr val="dk1"/>
              </a:solidFill>
              <a:latin typeface="Verdana"/>
              <a:ea typeface="Verdana"/>
              <a:cs typeface="Verdana"/>
              <a:sym typeface="Verdana"/>
            </a:endParaRPr>
          </a:p>
          <a:p>
            <a:pPr indent="-218440" lvl="0" marL="342900" marR="0" rtl="1" algn="r">
              <a:lnSpc>
                <a:spcPct val="100000"/>
              </a:lnSpc>
              <a:spcBef>
                <a:spcPts val="560"/>
              </a:spcBef>
              <a:spcAft>
                <a:spcPts val="0"/>
              </a:spcAft>
              <a:buClr>
                <a:schemeClr val="dk2"/>
              </a:buClr>
              <a:buSzPts val="1960"/>
              <a:buFont typeface="Verdana"/>
              <a:buNone/>
            </a:pPr>
            <a:r>
              <a:t/>
            </a:r>
            <a:endParaRPr b="0" i="0" sz="2800" u="none" cap="none" strike="noStrike">
              <a:solidFill>
                <a:schemeClr val="dk1"/>
              </a:solidFill>
              <a:latin typeface="Verdana"/>
              <a:ea typeface="Verdana"/>
              <a:cs typeface="Verdana"/>
              <a:sym typeface="Verdana"/>
            </a:endParaRPr>
          </a:p>
          <a:p>
            <a:pPr indent="-218440" lvl="0" marL="342900" marR="0" rtl="1" algn="r">
              <a:lnSpc>
                <a:spcPct val="100000"/>
              </a:lnSpc>
              <a:spcBef>
                <a:spcPts val="560"/>
              </a:spcBef>
              <a:spcAft>
                <a:spcPts val="0"/>
              </a:spcAft>
              <a:buClr>
                <a:schemeClr val="dk2"/>
              </a:buClr>
              <a:buSzPts val="1960"/>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1" algn="l">
              <a:lnSpc>
                <a:spcPct val="100000"/>
              </a:lnSpc>
              <a:spcBef>
                <a:spcPts val="400"/>
              </a:spcBef>
              <a:spcAft>
                <a:spcPts val="0"/>
              </a:spcAft>
              <a:buClr>
                <a:schemeClr val="dk2"/>
              </a:buClr>
              <a:buSzPts val="1400"/>
              <a:buFont typeface="Verdana"/>
              <a:buChar char="○"/>
            </a:pPr>
            <a:r>
              <a:rPr b="1" i="0" lang="en-US" sz="2000" u="none" cap="none" strike="noStrike">
                <a:solidFill>
                  <a:schemeClr val="dk2"/>
                </a:solidFill>
                <a:latin typeface="Verdana"/>
                <a:ea typeface="Verdana"/>
                <a:cs typeface="Verdana"/>
                <a:sym typeface="Verdana"/>
              </a:rPr>
              <a:t>Prepared by: Mulla (2002)</a:t>
            </a:r>
            <a:endParaRPr/>
          </a:p>
          <a:p>
            <a:pPr indent="-342900" lvl="0" marL="342900" marR="0" rtl="1" algn="l">
              <a:lnSpc>
                <a:spcPct val="100000"/>
              </a:lnSpc>
              <a:spcBef>
                <a:spcPts val="400"/>
              </a:spcBef>
              <a:spcAft>
                <a:spcPts val="0"/>
              </a:spcAft>
              <a:buClr>
                <a:schemeClr val="dk2"/>
              </a:buClr>
              <a:buSzPts val="1400"/>
              <a:buFont typeface="Verdana"/>
              <a:buChar char="○"/>
            </a:pPr>
            <a:r>
              <a:rPr b="1" i="0" lang="en-US" sz="2000" u="none" cap="none" strike="noStrike">
                <a:solidFill>
                  <a:schemeClr val="dk2"/>
                </a:solidFill>
                <a:latin typeface="Verdana"/>
                <a:ea typeface="Verdana"/>
                <a:cs typeface="Verdana"/>
                <a:sym typeface="Verdana"/>
              </a:rPr>
              <a:t>Reference: “Grammar For All Levels” by Adnan Naim</a:t>
            </a:r>
            <a:endParaRPr/>
          </a:p>
          <a:p>
            <a:pPr indent="-342900" lvl="0" marL="342900" marR="0" rtl="1" algn="l">
              <a:lnSpc>
                <a:spcPct val="100000"/>
              </a:lnSpc>
              <a:spcBef>
                <a:spcPts val="560"/>
              </a:spcBef>
              <a:spcAft>
                <a:spcPts val="0"/>
              </a:spcAft>
              <a:buClr>
                <a:schemeClr val="dk2"/>
              </a:buClr>
              <a:buSzPts val="1960"/>
              <a:buFont typeface="Verdana"/>
              <a:buChar char="○"/>
            </a:pPr>
            <a:r>
              <a:rPr b="1" i="0" lang="en-US" sz="2000" u="none" cap="none" strike="noStrike">
                <a:solidFill>
                  <a:schemeClr val="dk2"/>
                </a:solidFill>
                <a:latin typeface="Verdana"/>
                <a:ea typeface="Verdana"/>
                <a:cs typeface="Verdana"/>
                <a:sym typeface="Verdana"/>
              </a:rPr>
              <a:t>Edited by: Dr Saif H. Al-Ansari</a:t>
            </a:r>
            <a:r>
              <a:rPr b="0" i="0" lang="en-US" sz="2800" u="none" cap="none" strike="noStrike">
                <a:solidFill>
                  <a:schemeClr val="dk1"/>
                </a:solidFill>
                <a:latin typeface="Verdana"/>
                <a:ea typeface="Verdana"/>
                <a:cs typeface="Verdana"/>
                <a:sym typeface="Verdana"/>
              </a:rPr>
              <a:t> </a:t>
            </a:r>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6" name="Shape 376"/>
        <p:cNvGrpSpPr/>
        <p:nvPr/>
      </p:nvGrpSpPr>
      <p:grpSpPr>
        <a:xfrm>
          <a:off x="0" y="0"/>
          <a:ext cx="0" cy="0"/>
          <a:chOff x="0" y="0"/>
          <a:chExt cx="0" cy="0"/>
        </a:xfrm>
      </p:grpSpPr>
      <p:sp>
        <p:nvSpPr>
          <p:cNvPr id="377" name="Google Shape;377;p2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78" name="Google Shape;378;p22"/>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تكوين السؤال مع فعل ”يكون“</a:t>
            </a:r>
            <a:r>
              <a:rPr b="0" i="0" lang="en-US" sz="2400" u="none" cap="none" strike="noStrike">
                <a:solidFill>
                  <a:srgbClr val="1D3C69"/>
                </a:solidFill>
                <a:latin typeface="Arial"/>
                <a:ea typeface="Arial"/>
                <a:cs typeface="Arial"/>
                <a:sym typeface="Arial"/>
              </a:rPr>
              <a:t>Making Questions with the verb to BE</a:t>
            </a:r>
            <a:r>
              <a:rPr b="0" i="0" lang="en-US" sz="4000" u="none" cap="none" strike="noStrike">
                <a:solidFill>
                  <a:srgbClr val="1D3C69"/>
                </a:solidFill>
                <a:latin typeface="Arial"/>
                <a:ea typeface="Arial"/>
                <a:cs typeface="Arial"/>
                <a:sym typeface="Arial"/>
              </a:rPr>
              <a:t> </a:t>
            </a:r>
            <a:endParaRPr/>
          </a:p>
        </p:txBody>
      </p:sp>
      <p:sp>
        <p:nvSpPr>
          <p:cNvPr id="379" name="Google Shape;379;p22"/>
          <p:cNvSpPr txBox="1"/>
          <p:nvPr>
            <p:ph idx="1" type="body"/>
          </p:nvPr>
        </p:nvSpPr>
        <p:spPr>
          <a:xfrm>
            <a:off x="1370012" y="1827212"/>
            <a:ext cx="7313612" cy="10668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“Yes” or “No” questions and short answers</a:t>
            </a:r>
            <a:endParaRPr/>
          </a:p>
          <a:p>
            <a:pPr indent="-342900" lvl="0" marL="342900" marR="0" rtl="1" algn="r">
              <a:lnSpc>
                <a:spcPct val="10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الأسئلة ب(نعم) و (لا) و الإجابات مختصرة: </a:t>
            </a:r>
            <a:endParaRPr b="0" i="0" sz="25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380" name="Google Shape;380;p22"/>
          <p:cNvGrpSpPr/>
          <p:nvPr/>
        </p:nvGrpSpPr>
        <p:grpSpPr>
          <a:xfrm>
            <a:off x="609600" y="3048000"/>
            <a:ext cx="8153400" cy="3049587"/>
            <a:chOff x="609600" y="3048000"/>
            <a:chExt cx="8153400" cy="3049587"/>
          </a:xfrm>
        </p:grpSpPr>
        <p:sp>
          <p:nvSpPr>
            <p:cNvPr id="381" name="Google Shape;381;p22"/>
            <p:cNvSpPr txBox="1"/>
            <p:nvPr/>
          </p:nvSpPr>
          <p:spPr>
            <a:xfrm>
              <a:off x="6200775" y="5564187"/>
              <a:ext cx="2562225"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No, they were not.</a:t>
              </a:r>
              <a:endParaRPr/>
            </a:p>
          </p:txBody>
        </p:sp>
        <p:sp>
          <p:nvSpPr>
            <p:cNvPr id="382" name="Google Shape;382;p22"/>
            <p:cNvSpPr txBox="1"/>
            <p:nvPr/>
          </p:nvSpPr>
          <p:spPr>
            <a:xfrm>
              <a:off x="4103687" y="5564187"/>
              <a:ext cx="2097087"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Yes, they were.</a:t>
              </a:r>
              <a:endParaRPr/>
            </a:p>
          </p:txBody>
        </p:sp>
        <p:sp>
          <p:nvSpPr>
            <p:cNvPr id="383" name="Google Shape;383;p22"/>
            <p:cNvSpPr txBox="1"/>
            <p:nvPr/>
          </p:nvSpPr>
          <p:spPr>
            <a:xfrm>
              <a:off x="2473325" y="5564187"/>
              <a:ext cx="1630362"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at school?</a:t>
              </a:r>
              <a:endParaRPr/>
            </a:p>
          </p:txBody>
        </p:sp>
        <p:sp>
          <p:nvSpPr>
            <p:cNvPr id="384" name="Google Shape;384;p22"/>
            <p:cNvSpPr txBox="1"/>
            <p:nvPr/>
          </p:nvSpPr>
          <p:spPr>
            <a:xfrm>
              <a:off x="1371600" y="5564187"/>
              <a:ext cx="1101725"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the boys</a:t>
              </a:r>
              <a:endParaRPr/>
            </a:p>
          </p:txBody>
        </p:sp>
        <p:sp>
          <p:nvSpPr>
            <p:cNvPr id="385" name="Google Shape;385;p22"/>
            <p:cNvSpPr txBox="1"/>
            <p:nvPr/>
          </p:nvSpPr>
          <p:spPr>
            <a:xfrm>
              <a:off x="609600" y="5564187"/>
              <a:ext cx="7620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Were</a:t>
              </a:r>
              <a:endParaRPr/>
            </a:p>
          </p:txBody>
        </p:sp>
        <p:sp>
          <p:nvSpPr>
            <p:cNvPr id="386" name="Google Shape;386;p22"/>
            <p:cNvSpPr txBox="1"/>
            <p:nvPr/>
          </p:nvSpPr>
          <p:spPr>
            <a:xfrm>
              <a:off x="6200775" y="5080000"/>
              <a:ext cx="2562225" cy="4841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No, I am not.</a:t>
              </a:r>
              <a:endParaRPr/>
            </a:p>
          </p:txBody>
        </p:sp>
        <p:sp>
          <p:nvSpPr>
            <p:cNvPr id="387" name="Google Shape;387;p22"/>
            <p:cNvSpPr txBox="1"/>
            <p:nvPr/>
          </p:nvSpPr>
          <p:spPr>
            <a:xfrm>
              <a:off x="4103687" y="5080000"/>
              <a:ext cx="2097087" cy="4841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Yes, I am.</a:t>
              </a:r>
              <a:endParaRPr/>
            </a:p>
          </p:txBody>
        </p:sp>
        <p:sp>
          <p:nvSpPr>
            <p:cNvPr id="388" name="Google Shape;388;p22"/>
            <p:cNvSpPr txBox="1"/>
            <p:nvPr/>
          </p:nvSpPr>
          <p:spPr>
            <a:xfrm>
              <a:off x="2473325" y="5080000"/>
              <a:ext cx="1630362" cy="4841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a teacher?</a:t>
              </a:r>
              <a:endParaRPr/>
            </a:p>
          </p:txBody>
        </p:sp>
        <p:sp>
          <p:nvSpPr>
            <p:cNvPr id="389" name="Google Shape;389;p22"/>
            <p:cNvSpPr txBox="1"/>
            <p:nvPr/>
          </p:nvSpPr>
          <p:spPr>
            <a:xfrm>
              <a:off x="1371600" y="5080000"/>
              <a:ext cx="1101725" cy="4841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you</a:t>
              </a:r>
              <a:endParaRPr/>
            </a:p>
          </p:txBody>
        </p:sp>
        <p:sp>
          <p:nvSpPr>
            <p:cNvPr id="390" name="Google Shape;390;p22"/>
            <p:cNvSpPr txBox="1"/>
            <p:nvPr/>
          </p:nvSpPr>
          <p:spPr>
            <a:xfrm>
              <a:off x="609600" y="5080000"/>
              <a:ext cx="762000" cy="4841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Are</a:t>
              </a:r>
              <a:endParaRPr/>
            </a:p>
          </p:txBody>
        </p:sp>
        <p:sp>
          <p:nvSpPr>
            <p:cNvPr id="391" name="Google Shape;391;p22"/>
            <p:cNvSpPr txBox="1"/>
            <p:nvPr/>
          </p:nvSpPr>
          <p:spPr>
            <a:xfrm>
              <a:off x="6200775" y="4425950"/>
              <a:ext cx="2562225" cy="6540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No + Subject + Be + not</a:t>
              </a:r>
              <a:endParaRPr/>
            </a:p>
          </p:txBody>
        </p:sp>
        <p:sp>
          <p:nvSpPr>
            <p:cNvPr id="392" name="Google Shape;392;p22"/>
            <p:cNvSpPr txBox="1"/>
            <p:nvPr/>
          </p:nvSpPr>
          <p:spPr>
            <a:xfrm>
              <a:off x="4103687" y="4425950"/>
              <a:ext cx="2097087" cy="6540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Yes + Subject + Be</a:t>
              </a:r>
              <a:endParaRPr/>
            </a:p>
          </p:txBody>
        </p:sp>
        <p:sp>
          <p:nvSpPr>
            <p:cNvPr id="393" name="Google Shape;393;p22"/>
            <p:cNvSpPr txBox="1"/>
            <p:nvPr/>
          </p:nvSpPr>
          <p:spPr>
            <a:xfrm>
              <a:off x="2473325" y="4425950"/>
              <a:ext cx="1630362" cy="6540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 Complement</a:t>
              </a:r>
              <a:endParaRPr/>
            </a:p>
            <a:p>
              <a:pPr indent="0" lvl="0" marL="0" marR="0" rtl="1" algn="ctr">
                <a:lnSpc>
                  <a:spcPct val="100000"/>
                </a:lnSpc>
                <a:spcBef>
                  <a:spcPts val="26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تكملة</a:t>
              </a:r>
              <a:endParaRPr/>
            </a:p>
          </p:txBody>
        </p:sp>
        <p:sp>
          <p:nvSpPr>
            <p:cNvPr id="394" name="Google Shape;394;p22"/>
            <p:cNvSpPr txBox="1"/>
            <p:nvPr/>
          </p:nvSpPr>
          <p:spPr>
            <a:xfrm>
              <a:off x="1371600" y="4425950"/>
              <a:ext cx="1101725" cy="6540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+Subject </a:t>
              </a:r>
              <a:endParaRPr/>
            </a:p>
            <a:p>
              <a:pPr indent="0" lvl="0" marL="0" marR="0" rtl="1" algn="ctr">
                <a:lnSpc>
                  <a:spcPct val="100000"/>
                </a:lnSpc>
                <a:spcBef>
                  <a:spcPts val="26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فاعل</a:t>
              </a:r>
              <a:endParaRPr/>
            </a:p>
          </p:txBody>
        </p:sp>
        <p:sp>
          <p:nvSpPr>
            <p:cNvPr id="395" name="Google Shape;395;p22"/>
            <p:cNvSpPr txBox="1"/>
            <p:nvPr/>
          </p:nvSpPr>
          <p:spPr>
            <a:xfrm>
              <a:off x="609600" y="4425950"/>
              <a:ext cx="762000" cy="6540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Be</a:t>
              </a:r>
              <a:endParaRPr/>
            </a:p>
          </p:txBody>
        </p:sp>
        <p:sp>
          <p:nvSpPr>
            <p:cNvPr id="396" name="Google Shape;396;p22"/>
            <p:cNvSpPr txBox="1"/>
            <p:nvPr/>
          </p:nvSpPr>
          <p:spPr>
            <a:xfrm>
              <a:off x="6200775" y="3811587"/>
              <a:ext cx="2562225" cy="6143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نفي </a:t>
              </a:r>
              <a:r>
                <a:rPr b="1" i="0" lang="en-US" sz="1300" u="none" cap="none" strike="noStrike">
                  <a:solidFill>
                    <a:schemeClr val="dk1"/>
                  </a:solidFill>
                  <a:latin typeface="Verdana"/>
                  <a:ea typeface="Verdana"/>
                  <a:cs typeface="Verdana"/>
                  <a:sym typeface="Verdana"/>
                </a:rPr>
                <a:t>Negative </a:t>
              </a:r>
              <a:endParaRPr/>
            </a:p>
          </p:txBody>
        </p:sp>
        <p:sp>
          <p:nvSpPr>
            <p:cNvPr id="397" name="Google Shape;397;p22"/>
            <p:cNvSpPr txBox="1"/>
            <p:nvPr/>
          </p:nvSpPr>
          <p:spPr>
            <a:xfrm>
              <a:off x="4103687" y="3811587"/>
              <a:ext cx="2097087" cy="6143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إثبات </a:t>
              </a:r>
              <a:r>
                <a:rPr b="1" i="0" lang="en-US" sz="1300" u="none" cap="none" strike="noStrike">
                  <a:solidFill>
                    <a:schemeClr val="dk1"/>
                  </a:solidFill>
                  <a:latin typeface="Verdana"/>
                  <a:ea typeface="Verdana"/>
                  <a:cs typeface="Verdana"/>
                  <a:sym typeface="Verdana"/>
                </a:rPr>
                <a:t>Affirmative</a:t>
              </a:r>
              <a:endParaRPr/>
            </a:p>
          </p:txBody>
        </p:sp>
        <p:sp>
          <p:nvSpPr>
            <p:cNvPr id="398" name="Google Shape;398;p22"/>
            <p:cNvSpPr txBox="1"/>
            <p:nvPr/>
          </p:nvSpPr>
          <p:spPr>
            <a:xfrm>
              <a:off x="4103687" y="3048000"/>
              <a:ext cx="4659312" cy="76358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0" i="0" lang="en-US" sz="1900" u="none" cap="none" strike="noStrike">
                  <a:solidFill>
                    <a:srgbClr val="1D3C69"/>
                  </a:solidFill>
                  <a:latin typeface="Verdana"/>
                  <a:ea typeface="Verdana"/>
                  <a:cs typeface="Verdana"/>
                  <a:sym typeface="Verdana"/>
                </a:rPr>
                <a:t>Short Answers</a:t>
              </a:r>
              <a:endParaRPr b="0" i="0" sz="1900" u="none" cap="none" strike="noStrike">
                <a:solidFill>
                  <a:srgbClr val="1D3C69"/>
                </a:solidFill>
                <a:latin typeface="Verdana"/>
                <a:ea typeface="Verdana"/>
                <a:cs typeface="Verdana"/>
                <a:sym typeface="Verdana"/>
              </a:endParaRPr>
            </a:p>
            <a:p>
              <a:pPr indent="0" lvl="0" marL="0" marR="0" rtl="1" algn="ctr">
                <a:lnSpc>
                  <a:spcPct val="100000"/>
                </a:lnSpc>
                <a:spcBef>
                  <a:spcPts val="420"/>
                </a:spcBef>
                <a:spcAft>
                  <a:spcPts val="0"/>
                </a:spcAft>
                <a:buClr>
                  <a:srgbClr val="1D3C69"/>
                </a:buClr>
                <a:buFont typeface="Verdana"/>
                <a:buNone/>
              </a:pPr>
              <a:r>
                <a:rPr b="0" i="0" lang="en-US" sz="2100" u="none" cap="none" strike="noStrike">
                  <a:solidFill>
                    <a:srgbClr val="1D3C69"/>
                  </a:solidFill>
                  <a:latin typeface="Verdana"/>
                  <a:ea typeface="Verdana"/>
                  <a:cs typeface="Verdana"/>
                  <a:sym typeface="Verdana"/>
                </a:rPr>
                <a:t>إجابات مختصرة</a:t>
              </a:r>
              <a:endParaRPr/>
            </a:p>
          </p:txBody>
        </p:sp>
        <p:sp>
          <p:nvSpPr>
            <p:cNvPr id="399" name="Google Shape;399;p22"/>
            <p:cNvSpPr txBox="1"/>
            <p:nvPr/>
          </p:nvSpPr>
          <p:spPr>
            <a:xfrm>
              <a:off x="609600" y="3048000"/>
              <a:ext cx="3494087" cy="13779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0" i="0" lang="en-US" sz="1900" u="none" cap="none" strike="noStrike">
                  <a:solidFill>
                    <a:srgbClr val="1D3C69"/>
                  </a:solidFill>
                  <a:latin typeface="Verdana"/>
                  <a:ea typeface="Verdana"/>
                  <a:cs typeface="Verdana"/>
                  <a:sym typeface="Verdana"/>
                </a:rPr>
                <a:t>“Yes” or “No” questions</a:t>
              </a:r>
              <a:endParaRPr b="0" i="0" sz="1900" u="none" cap="none" strike="noStrike">
                <a:solidFill>
                  <a:srgbClr val="1D3C69"/>
                </a:solidFill>
                <a:latin typeface="Verdana"/>
                <a:ea typeface="Verdana"/>
                <a:cs typeface="Verdana"/>
                <a:sym typeface="Verdana"/>
              </a:endParaRPr>
            </a:p>
            <a:p>
              <a:pPr indent="0" lvl="0" marL="0" marR="0" rtl="1" algn="ctr">
                <a:lnSpc>
                  <a:spcPct val="100000"/>
                </a:lnSpc>
                <a:spcBef>
                  <a:spcPts val="420"/>
                </a:spcBef>
                <a:spcAft>
                  <a:spcPts val="0"/>
                </a:spcAft>
                <a:buClr>
                  <a:srgbClr val="1D3C69"/>
                </a:buClr>
                <a:buFont typeface="Verdana"/>
                <a:buNone/>
              </a:pPr>
              <a:r>
                <a:rPr b="0" i="0" lang="en-US" sz="1900" u="none" cap="none" strike="noStrike">
                  <a:solidFill>
                    <a:srgbClr val="1D3C69"/>
                  </a:solidFill>
                  <a:latin typeface="Verdana"/>
                  <a:ea typeface="Verdana"/>
                  <a:cs typeface="Verdana"/>
                  <a:sym typeface="Verdana"/>
                </a:rPr>
                <a:t> </a:t>
              </a:r>
              <a:r>
                <a:rPr b="0" i="0" lang="en-US" sz="2100" u="none" cap="none" strike="noStrike">
                  <a:solidFill>
                    <a:srgbClr val="1D3C69"/>
                  </a:solidFill>
                  <a:latin typeface="Verdana"/>
                  <a:ea typeface="Verdana"/>
                  <a:cs typeface="Verdana"/>
                  <a:sym typeface="Verdana"/>
                </a:rPr>
                <a:t>أسئلة إجابتها بـ نعم و لا</a:t>
              </a:r>
              <a:endParaRPr/>
            </a:p>
          </p:txBody>
        </p:sp>
        <p:cxnSp>
          <p:nvCxnSpPr>
            <p:cNvPr id="400" name="Google Shape;400;p22"/>
            <p:cNvCxnSpPr/>
            <p:nvPr/>
          </p:nvCxnSpPr>
          <p:spPr>
            <a:xfrm>
              <a:off x="609600" y="3048000"/>
              <a:ext cx="8153400" cy="0"/>
            </a:xfrm>
            <a:prstGeom prst="straightConnector1">
              <a:avLst/>
            </a:prstGeom>
            <a:noFill/>
            <a:ln cap="sq" cmpd="sng" w="28575">
              <a:solidFill>
                <a:schemeClr val="dk1"/>
              </a:solidFill>
              <a:prstDash val="solid"/>
              <a:miter lim="8000"/>
              <a:headEnd len="sm" w="sm" type="none"/>
              <a:tailEnd len="sm" w="sm" type="none"/>
            </a:ln>
          </p:spPr>
        </p:cxnSp>
        <p:cxnSp>
          <p:nvCxnSpPr>
            <p:cNvPr id="401" name="Google Shape;401;p22"/>
            <p:cNvCxnSpPr/>
            <p:nvPr/>
          </p:nvCxnSpPr>
          <p:spPr>
            <a:xfrm>
              <a:off x="609600" y="4425950"/>
              <a:ext cx="8153400" cy="0"/>
            </a:xfrm>
            <a:prstGeom prst="straightConnector1">
              <a:avLst/>
            </a:prstGeom>
            <a:noFill/>
            <a:ln cap="rnd" cmpd="sng" w="12700">
              <a:solidFill>
                <a:schemeClr val="dk1"/>
              </a:solidFill>
              <a:prstDash val="solid"/>
              <a:miter lim="8000"/>
              <a:headEnd len="sm" w="sm" type="none"/>
              <a:tailEnd len="sm" w="sm" type="none"/>
            </a:ln>
          </p:spPr>
        </p:cxnSp>
        <p:cxnSp>
          <p:nvCxnSpPr>
            <p:cNvPr id="402" name="Google Shape;402;p22"/>
            <p:cNvCxnSpPr/>
            <p:nvPr/>
          </p:nvCxnSpPr>
          <p:spPr>
            <a:xfrm>
              <a:off x="609600" y="5080000"/>
              <a:ext cx="8153400" cy="0"/>
            </a:xfrm>
            <a:prstGeom prst="straightConnector1">
              <a:avLst/>
            </a:prstGeom>
            <a:noFill/>
            <a:ln cap="rnd" cmpd="sng" w="12700">
              <a:solidFill>
                <a:schemeClr val="dk1"/>
              </a:solidFill>
              <a:prstDash val="solid"/>
              <a:miter lim="8000"/>
              <a:headEnd len="sm" w="sm" type="none"/>
              <a:tailEnd len="sm" w="sm" type="none"/>
            </a:ln>
          </p:spPr>
        </p:cxnSp>
        <p:cxnSp>
          <p:nvCxnSpPr>
            <p:cNvPr id="403" name="Google Shape;403;p22"/>
            <p:cNvCxnSpPr/>
            <p:nvPr/>
          </p:nvCxnSpPr>
          <p:spPr>
            <a:xfrm>
              <a:off x="609600" y="5564187"/>
              <a:ext cx="8153400" cy="0"/>
            </a:xfrm>
            <a:prstGeom prst="straightConnector1">
              <a:avLst/>
            </a:prstGeom>
            <a:noFill/>
            <a:ln cap="rnd" cmpd="sng" w="12700">
              <a:solidFill>
                <a:schemeClr val="dk1"/>
              </a:solidFill>
              <a:prstDash val="solid"/>
              <a:miter lim="8000"/>
              <a:headEnd len="sm" w="sm" type="none"/>
              <a:tailEnd len="sm" w="sm" type="none"/>
            </a:ln>
          </p:spPr>
        </p:cxnSp>
        <p:cxnSp>
          <p:nvCxnSpPr>
            <p:cNvPr id="404" name="Google Shape;404;p22"/>
            <p:cNvCxnSpPr/>
            <p:nvPr/>
          </p:nvCxnSpPr>
          <p:spPr>
            <a:xfrm>
              <a:off x="609600" y="6097587"/>
              <a:ext cx="8153400" cy="0"/>
            </a:xfrm>
            <a:prstGeom prst="straightConnector1">
              <a:avLst/>
            </a:prstGeom>
            <a:noFill/>
            <a:ln cap="sq" cmpd="sng" w="28575">
              <a:solidFill>
                <a:schemeClr val="dk1"/>
              </a:solidFill>
              <a:prstDash val="solid"/>
              <a:miter lim="8000"/>
              <a:headEnd len="sm" w="sm" type="none"/>
              <a:tailEnd len="sm" w="sm" type="none"/>
            </a:ln>
          </p:spPr>
        </p:cxnSp>
        <p:cxnSp>
          <p:nvCxnSpPr>
            <p:cNvPr id="405" name="Google Shape;405;p22"/>
            <p:cNvCxnSpPr/>
            <p:nvPr/>
          </p:nvCxnSpPr>
          <p:spPr>
            <a:xfrm>
              <a:off x="609600" y="3048000"/>
              <a:ext cx="0" cy="3049587"/>
            </a:xfrm>
            <a:prstGeom prst="straightConnector1">
              <a:avLst/>
            </a:prstGeom>
            <a:noFill/>
            <a:ln cap="sq" cmpd="sng" w="28575">
              <a:solidFill>
                <a:schemeClr val="dk1"/>
              </a:solidFill>
              <a:prstDash val="solid"/>
              <a:miter lim="8000"/>
              <a:headEnd len="sm" w="sm" type="none"/>
              <a:tailEnd len="sm" w="sm" type="none"/>
            </a:ln>
          </p:spPr>
        </p:cxnSp>
        <p:cxnSp>
          <p:nvCxnSpPr>
            <p:cNvPr id="406" name="Google Shape;406;p22"/>
            <p:cNvCxnSpPr/>
            <p:nvPr/>
          </p:nvCxnSpPr>
          <p:spPr>
            <a:xfrm>
              <a:off x="4103687" y="3048000"/>
              <a:ext cx="0" cy="3049587"/>
            </a:xfrm>
            <a:prstGeom prst="straightConnector1">
              <a:avLst/>
            </a:prstGeom>
            <a:noFill/>
            <a:ln cap="rnd" cmpd="sng" w="12700">
              <a:solidFill>
                <a:schemeClr val="dk1"/>
              </a:solidFill>
              <a:prstDash val="solid"/>
              <a:miter lim="8000"/>
              <a:headEnd len="sm" w="sm" type="none"/>
              <a:tailEnd len="sm" w="sm" type="none"/>
            </a:ln>
          </p:spPr>
        </p:cxnSp>
        <p:cxnSp>
          <p:nvCxnSpPr>
            <p:cNvPr id="407" name="Google Shape;407;p22"/>
            <p:cNvCxnSpPr/>
            <p:nvPr/>
          </p:nvCxnSpPr>
          <p:spPr>
            <a:xfrm>
              <a:off x="8763000" y="3048000"/>
              <a:ext cx="0" cy="3049587"/>
            </a:xfrm>
            <a:prstGeom prst="straightConnector1">
              <a:avLst/>
            </a:prstGeom>
            <a:noFill/>
            <a:ln cap="sq" cmpd="sng" w="28575">
              <a:solidFill>
                <a:schemeClr val="dk1"/>
              </a:solidFill>
              <a:prstDash val="solid"/>
              <a:miter lim="8000"/>
              <a:headEnd len="sm" w="sm" type="none"/>
              <a:tailEnd len="sm" w="sm" type="none"/>
            </a:ln>
          </p:spPr>
        </p:cxnSp>
        <p:cxnSp>
          <p:nvCxnSpPr>
            <p:cNvPr id="408" name="Google Shape;408;p22"/>
            <p:cNvCxnSpPr/>
            <p:nvPr/>
          </p:nvCxnSpPr>
          <p:spPr>
            <a:xfrm>
              <a:off x="6200775" y="3811587"/>
              <a:ext cx="0" cy="2286000"/>
            </a:xfrm>
            <a:prstGeom prst="straightConnector1">
              <a:avLst/>
            </a:prstGeom>
            <a:noFill/>
            <a:ln cap="rnd" cmpd="sng" w="12700">
              <a:solidFill>
                <a:schemeClr val="dk1"/>
              </a:solidFill>
              <a:prstDash val="solid"/>
              <a:miter lim="8000"/>
              <a:headEnd len="sm" w="sm" type="none"/>
              <a:tailEnd len="sm" w="sm" type="none"/>
            </a:ln>
          </p:spPr>
        </p:cxnSp>
        <p:cxnSp>
          <p:nvCxnSpPr>
            <p:cNvPr id="409" name="Google Shape;409;p22"/>
            <p:cNvCxnSpPr/>
            <p:nvPr/>
          </p:nvCxnSpPr>
          <p:spPr>
            <a:xfrm>
              <a:off x="4103687" y="3811587"/>
              <a:ext cx="4659312" cy="0"/>
            </a:xfrm>
            <a:prstGeom prst="straightConnector1">
              <a:avLst/>
            </a:prstGeom>
            <a:noFill/>
            <a:ln cap="rnd" cmpd="sng" w="12700">
              <a:solidFill>
                <a:schemeClr val="dk1"/>
              </a:solidFill>
              <a:prstDash val="solid"/>
              <a:miter lim="8000"/>
              <a:headEnd len="sm" w="sm" type="none"/>
              <a:tailEnd len="sm" w="sm" type="none"/>
            </a:ln>
          </p:spPr>
        </p:cxnSp>
        <p:cxnSp>
          <p:nvCxnSpPr>
            <p:cNvPr id="410" name="Google Shape;410;p22"/>
            <p:cNvCxnSpPr/>
            <p:nvPr/>
          </p:nvCxnSpPr>
          <p:spPr>
            <a:xfrm>
              <a:off x="1371600" y="4425950"/>
              <a:ext cx="0" cy="1671637"/>
            </a:xfrm>
            <a:prstGeom prst="straightConnector1">
              <a:avLst/>
            </a:prstGeom>
            <a:noFill/>
            <a:ln cap="rnd" cmpd="sng" w="12700">
              <a:solidFill>
                <a:schemeClr val="dk1"/>
              </a:solidFill>
              <a:prstDash val="solid"/>
              <a:miter lim="8000"/>
              <a:headEnd len="sm" w="sm" type="none"/>
              <a:tailEnd len="sm" w="sm" type="none"/>
            </a:ln>
          </p:spPr>
        </p:cxnSp>
        <p:cxnSp>
          <p:nvCxnSpPr>
            <p:cNvPr id="411" name="Google Shape;411;p22"/>
            <p:cNvCxnSpPr/>
            <p:nvPr/>
          </p:nvCxnSpPr>
          <p:spPr>
            <a:xfrm>
              <a:off x="2473325" y="4425950"/>
              <a:ext cx="0" cy="1671637"/>
            </a:xfrm>
            <a:prstGeom prst="straightConnector1">
              <a:avLst/>
            </a:prstGeom>
            <a:noFill/>
            <a:ln cap="rnd" cmpd="sng" w="12700">
              <a:solidFill>
                <a:schemeClr val="dk1"/>
              </a:solidFill>
              <a:prstDash val="solid"/>
              <a:miter lim="8000"/>
              <a:headEnd len="sm" w="sm" type="none"/>
              <a:tailEnd len="sm" w="sm" type="none"/>
            </a:ln>
          </p:spPr>
        </p:cxnSp>
      </p:grpSp>
      <p:sp>
        <p:nvSpPr>
          <p:cNvPr id="412" name="Google Shape;412;p2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413" name="Google Shape;413;p22"/>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sp>
        <p:nvSpPr>
          <p:cNvPr id="414" name="Google Shape;414;p2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8" name="Shape 418"/>
        <p:cNvGrpSpPr/>
        <p:nvPr/>
      </p:nvGrpSpPr>
      <p:grpSpPr>
        <a:xfrm>
          <a:off x="0" y="0"/>
          <a:ext cx="0" cy="0"/>
          <a:chOff x="0" y="0"/>
          <a:chExt cx="0" cy="0"/>
        </a:xfrm>
      </p:grpSpPr>
      <p:sp>
        <p:nvSpPr>
          <p:cNvPr id="419" name="Google Shape;419;p2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420" name="Google Shape;420;p23"/>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فعل ” يعمل Verb to DO “</a:t>
            </a:r>
            <a:endParaRPr/>
          </a:p>
        </p:txBody>
      </p:sp>
      <p:sp>
        <p:nvSpPr>
          <p:cNvPr id="421" name="Google Shape;421;p23"/>
          <p:cNvSpPr txBox="1"/>
          <p:nvPr>
            <p:ph idx="1" type="body"/>
          </p:nvPr>
        </p:nvSpPr>
        <p:spPr>
          <a:xfrm>
            <a:off x="1370012" y="1827212"/>
            <a:ext cx="7313612" cy="1038225"/>
          </a:xfrm>
          <a:prstGeom prst="rect">
            <a:avLst/>
          </a:prstGeom>
          <a:noFill/>
          <a:ln>
            <a:noFill/>
          </a:ln>
        </p:spPr>
        <p:txBody>
          <a:bodyPr anchorCtr="0" anchor="t" bIns="45700" lIns="91425" spcFirstLastPara="1" rIns="91425" wrap="square" tIns="45700">
            <a:noAutofit/>
          </a:bodyPr>
          <a:lstStyle/>
          <a:p>
            <a:pPr indent="-342900" lvl="0" marL="342900" marR="0" rtl="1" algn="l">
              <a:lnSpc>
                <a:spcPct val="100000"/>
              </a:lnSpc>
              <a:spcBef>
                <a:spcPts val="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It is used as a principal and a helping verb.</a:t>
            </a:r>
            <a:endParaRPr b="0" i="0" sz="1000" u="none" cap="none" strike="noStrike">
              <a:solidFill>
                <a:schemeClr val="dk1"/>
              </a:solidFill>
              <a:latin typeface="Verdana"/>
              <a:ea typeface="Verdana"/>
              <a:cs typeface="Verdana"/>
              <a:sym typeface="Verdana"/>
            </a:endParaRPr>
          </a:p>
          <a:p>
            <a:pPr indent="-342900" lvl="0" marL="342900" marR="0" rtl="1" algn="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يستخدم كفعل رئيسي وفعل مساعد :</a:t>
            </a:r>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422" name="Google Shape;422;p23"/>
          <p:cNvSpPr txBox="1"/>
          <p:nvPr/>
        </p:nvSpPr>
        <p:spPr>
          <a:xfrm>
            <a:off x="1371600" y="3352800"/>
            <a:ext cx="685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423" name="Google Shape;423;p23"/>
          <p:cNvSpPr txBox="1"/>
          <p:nvPr/>
        </p:nvSpPr>
        <p:spPr>
          <a:xfrm>
            <a:off x="1600200" y="41910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424" name="Google Shape;424;p23"/>
          <p:cNvSpPr txBox="1"/>
          <p:nvPr/>
        </p:nvSpPr>
        <p:spPr>
          <a:xfrm>
            <a:off x="1066800" y="4724400"/>
            <a:ext cx="1447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425" name="Google Shape;425;p23"/>
          <p:cNvGrpSpPr/>
          <p:nvPr/>
        </p:nvGrpSpPr>
        <p:grpSpPr>
          <a:xfrm>
            <a:off x="2220912" y="2743200"/>
            <a:ext cx="6184900" cy="2420937"/>
            <a:chOff x="2220912" y="2743200"/>
            <a:chExt cx="6184900" cy="2420937"/>
          </a:xfrm>
        </p:grpSpPr>
        <p:sp>
          <p:nvSpPr>
            <p:cNvPr id="426" name="Google Shape;426;p23"/>
            <p:cNvSpPr txBox="1"/>
            <p:nvPr/>
          </p:nvSpPr>
          <p:spPr>
            <a:xfrm>
              <a:off x="6613525" y="4570412"/>
              <a:ext cx="1792287" cy="5937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done</a:t>
              </a:r>
              <a:endParaRPr/>
            </a:p>
          </p:txBody>
        </p:sp>
        <p:sp>
          <p:nvSpPr>
            <p:cNvPr id="427" name="Google Shape;427;p23"/>
            <p:cNvSpPr txBox="1"/>
            <p:nvPr/>
          </p:nvSpPr>
          <p:spPr>
            <a:xfrm>
              <a:off x="5240337" y="4570412"/>
              <a:ext cx="1373187" cy="5937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did</a:t>
              </a:r>
              <a:endParaRPr/>
            </a:p>
          </p:txBody>
        </p:sp>
        <p:sp>
          <p:nvSpPr>
            <p:cNvPr id="428" name="Google Shape;428;p23"/>
            <p:cNvSpPr txBox="1"/>
            <p:nvPr/>
          </p:nvSpPr>
          <p:spPr>
            <a:xfrm>
              <a:off x="4044950" y="4570412"/>
              <a:ext cx="1195387" cy="5937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does</a:t>
              </a:r>
              <a:endParaRPr/>
            </a:p>
            <a:p>
              <a:pPr indent="0" lvl="0" marL="0" marR="0" rtl="0" algn="l">
                <a:lnSpc>
                  <a:spcPct val="100000"/>
                </a:lnSpc>
                <a:spcBef>
                  <a:spcPts val="0"/>
                </a:spcBef>
                <a:spcAft>
                  <a:spcPts val="0"/>
                </a:spcAft>
                <a:buNone/>
              </a:pPr>
              <a:r>
                <a:t/>
              </a:r>
              <a:endParaRPr/>
            </a:p>
          </p:txBody>
        </p:sp>
        <p:sp>
          <p:nvSpPr>
            <p:cNvPr id="429" name="Google Shape;429;p23"/>
            <p:cNvSpPr txBox="1"/>
            <p:nvPr/>
          </p:nvSpPr>
          <p:spPr>
            <a:xfrm>
              <a:off x="2220912" y="4570412"/>
              <a:ext cx="1824037" cy="5937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He, She, It</a:t>
              </a:r>
              <a:endParaRPr/>
            </a:p>
          </p:txBody>
        </p:sp>
        <p:sp>
          <p:nvSpPr>
            <p:cNvPr id="430" name="Google Shape;430;p23"/>
            <p:cNvSpPr txBox="1"/>
            <p:nvPr/>
          </p:nvSpPr>
          <p:spPr>
            <a:xfrm>
              <a:off x="6613525" y="3910012"/>
              <a:ext cx="1792287" cy="660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done</a:t>
              </a:r>
              <a:endParaRPr/>
            </a:p>
            <a:p>
              <a:pPr indent="0" lvl="0" marL="0" marR="0" rtl="0" algn="l">
                <a:lnSpc>
                  <a:spcPct val="100000"/>
                </a:lnSpc>
                <a:spcBef>
                  <a:spcPts val="0"/>
                </a:spcBef>
                <a:spcAft>
                  <a:spcPts val="0"/>
                </a:spcAft>
                <a:buNone/>
              </a:pPr>
              <a:r>
                <a:t/>
              </a:r>
              <a:endParaRPr/>
            </a:p>
          </p:txBody>
        </p:sp>
        <p:sp>
          <p:nvSpPr>
            <p:cNvPr id="431" name="Google Shape;431;p23"/>
            <p:cNvSpPr txBox="1"/>
            <p:nvPr/>
          </p:nvSpPr>
          <p:spPr>
            <a:xfrm>
              <a:off x="5240337" y="3910012"/>
              <a:ext cx="1373187" cy="660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did</a:t>
              </a:r>
              <a:endParaRPr/>
            </a:p>
            <a:p>
              <a:pPr indent="0" lvl="0" marL="0" marR="0" rtl="0" algn="l">
                <a:lnSpc>
                  <a:spcPct val="100000"/>
                </a:lnSpc>
                <a:spcBef>
                  <a:spcPts val="0"/>
                </a:spcBef>
                <a:spcAft>
                  <a:spcPts val="0"/>
                </a:spcAft>
                <a:buNone/>
              </a:pPr>
              <a:r>
                <a:t/>
              </a:r>
              <a:endParaRPr/>
            </a:p>
          </p:txBody>
        </p:sp>
        <p:sp>
          <p:nvSpPr>
            <p:cNvPr id="432" name="Google Shape;432;p23"/>
            <p:cNvSpPr txBox="1"/>
            <p:nvPr/>
          </p:nvSpPr>
          <p:spPr>
            <a:xfrm>
              <a:off x="4044950" y="3910012"/>
              <a:ext cx="1195387" cy="660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do</a:t>
              </a:r>
              <a:endParaRPr/>
            </a:p>
          </p:txBody>
        </p:sp>
        <p:sp>
          <p:nvSpPr>
            <p:cNvPr id="433" name="Google Shape;433;p23"/>
            <p:cNvSpPr txBox="1"/>
            <p:nvPr/>
          </p:nvSpPr>
          <p:spPr>
            <a:xfrm>
              <a:off x="2220912" y="3910012"/>
              <a:ext cx="1824037" cy="660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I, you, we, they</a:t>
              </a:r>
              <a:endParaRPr/>
            </a:p>
          </p:txBody>
        </p:sp>
        <p:sp>
          <p:nvSpPr>
            <p:cNvPr id="434" name="Google Shape;434;p23"/>
            <p:cNvSpPr txBox="1"/>
            <p:nvPr/>
          </p:nvSpPr>
          <p:spPr>
            <a:xfrm>
              <a:off x="6613525" y="2743200"/>
              <a:ext cx="1792287" cy="116681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Past participle</a:t>
              </a:r>
              <a:endParaRPr/>
            </a:p>
            <a:p>
              <a:pPr indent="0" lvl="0" marL="0" marR="0" rtl="1" algn="ctr">
                <a:lnSpc>
                  <a:spcPct val="100000"/>
                </a:lnSpc>
                <a:spcBef>
                  <a:spcPts val="32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 أسم المفعول</a:t>
              </a:r>
              <a:endParaRPr b="1" i="0" sz="1600" u="none" cap="none" strike="noStrike">
                <a:solidFill>
                  <a:srgbClr val="CC3300"/>
                </a:solidFill>
                <a:latin typeface="Verdana"/>
                <a:ea typeface="Verdana"/>
                <a:cs typeface="Verdana"/>
                <a:sym typeface="Verdana"/>
              </a:endParaRPr>
            </a:p>
            <a:p>
              <a:pPr indent="0" lvl="0" marL="0" marR="0" rtl="1" algn="ctr">
                <a:lnSpc>
                  <a:spcPct val="100000"/>
                </a:lnSpc>
                <a:spcBef>
                  <a:spcPts val="32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(التصريف الثالث للفعل)</a:t>
              </a:r>
              <a:endParaRPr/>
            </a:p>
          </p:txBody>
        </p:sp>
        <p:sp>
          <p:nvSpPr>
            <p:cNvPr id="435" name="Google Shape;435;p23"/>
            <p:cNvSpPr txBox="1"/>
            <p:nvPr/>
          </p:nvSpPr>
          <p:spPr>
            <a:xfrm>
              <a:off x="5240337" y="2743200"/>
              <a:ext cx="1373187" cy="116681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Past</a:t>
              </a:r>
              <a:endParaRPr/>
            </a:p>
            <a:p>
              <a:pPr indent="0" lvl="0" marL="0" marR="0" rtl="1" algn="ctr">
                <a:lnSpc>
                  <a:spcPct val="100000"/>
                </a:lnSpc>
                <a:spcBef>
                  <a:spcPts val="32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ماضي</a:t>
              </a:r>
              <a:endParaRPr/>
            </a:p>
          </p:txBody>
        </p:sp>
        <p:sp>
          <p:nvSpPr>
            <p:cNvPr id="436" name="Google Shape;436;p23"/>
            <p:cNvSpPr txBox="1"/>
            <p:nvPr/>
          </p:nvSpPr>
          <p:spPr>
            <a:xfrm>
              <a:off x="4044950" y="2743200"/>
              <a:ext cx="1195387" cy="116681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Present</a:t>
              </a:r>
              <a:endParaRPr/>
            </a:p>
            <a:p>
              <a:pPr indent="0" lvl="0" marL="0" marR="0" rtl="1" algn="ctr">
                <a:lnSpc>
                  <a:spcPct val="100000"/>
                </a:lnSpc>
                <a:spcBef>
                  <a:spcPts val="32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مضارع</a:t>
              </a:r>
              <a:endParaRPr/>
            </a:p>
          </p:txBody>
        </p:sp>
        <p:sp>
          <p:nvSpPr>
            <p:cNvPr id="437" name="Google Shape;437;p23"/>
            <p:cNvSpPr txBox="1"/>
            <p:nvPr/>
          </p:nvSpPr>
          <p:spPr>
            <a:xfrm>
              <a:off x="2220912" y="2743200"/>
              <a:ext cx="1824037" cy="116681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Subject</a:t>
              </a:r>
              <a:endParaRPr/>
            </a:p>
            <a:p>
              <a:pPr indent="0" lvl="0" marL="0" marR="0" rtl="1" algn="ctr">
                <a:lnSpc>
                  <a:spcPct val="100000"/>
                </a:lnSpc>
                <a:spcBef>
                  <a:spcPts val="32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فاعل</a:t>
              </a:r>
              <a:endParaRPr/>
            </a:p>
          </p:txBody>
        </p:sp>
        <p:cxnSp>
          <p:nvCxnSpPr>
            <p:cNvPr id="438" name="Google Shape;438;p23"/>
            <p:cNvCxnSpPr/>
            <p:nvPr/>
          </p:nvCxnSpPr>
          <p:spPr>
            <a:xfrm>
              <a:off x="2220912" y="2743200"/>
              <a:ext cx="6184900" cy="0"/>
            </a:xfrm>
            <a:prstGeom prst="straightConnector1">
              <a:avLst/>
            </a:prstGeom>
            <a:noFill/>
            <a:ln cap="sq" cmpd="sng" w="28575">
              <a:solidFill>
                <a:schemeClr val="dk1"/>
              </a:solidFill>
              <a:prstDash val="solid"/>
              <a:miter lim="8000"/>
              <a:headEnd len="sm" w="sm" type="none"/>
              <a:tailEnd len="sm" w="sm" type="none"/>
            </a:ln>
          </p:spPr>
        </p:cxnSp>
        <p:cxnSp>
          <p:nvCxnSpPr>
            <p:cNvPr id="439" name="Google Shape;439;p23"/>
            <p:cNvCxnSpPr/>
            <p:nvPr/>
          </p:nvCxnSpPr>
          <p:spPr>
            <a:xfrm>
              <a:off x="2220912" y="3910012"/>
              <a:ext cx="6184900" cy="0"/>
            </a:xfrm>
            <a:prstGeom prst="straightConnector1">
              <a:avLst/>
            </a:prstGeom>
            <a:noFill/>
            <a:ln cap="rnd" cmpd="sng" w="12700">
              <a:solidFill>
                <a:schemeClr val="dk1"/>
              </a:solidFill>
              <a:prstDash val="solid"/>
              <a:miter lim="8000"/>
              <a:headEnd len="sm" w="sm" type="none"/>
              <a:tailEnd len="sm" w="sm" type="none"/>
            </a:ln>
          </p:spPr>
        </p:cxnSp>
        <p:cxnSp>
          <p:nvCxnSpPr>
            <p:cNvPr id="440" name="Google Shape;440;p23"/>
            <p:cNvCxnSpPr/>
            <p:nvPr/>
          </p:nvCxnSpPr>
          <p:spPr>
            <a:xfrm>
              <a:off x="2220912" y="4570412"/>
              <a:ext cx="6184900" cy="0"/>
            </a:xfrm>
            <a:prstGeom prst="straightConnector1">
              <a:avLst/>
            </a:prstGeom>
            <a:noFill/>
            <a:ln cap="rnd" cmpd="sng" w="12700">
              <a:solidFill>
                <a:schemeClr val="dk1"/>
              </a:solidFill>
              <a:prstDash val="solid"/>
              <a:miter lim="8000"/>
              <a:headEnd len="sm" w="sm" type="none"/>
              <a:tailEnd len="sm" w="sm" type="none"/>
            </a:ln>
          </p:spPr>
        </p:cxnSp>
        <p:cxnSp>
          <p:nvCxnSpPr>
            <p:cNvPr id="441" name="Google Shape;441;p23"/>
            <p:cNvCxnSpPr/>
            <p:nvPr/>
          </p:nvCxnSpPr>
          <p:spPr>
            <a:xfrm>
              <a:off x="2220912" y="5164137"/>
              <a:ext cx="6184900" cy="0"/>
            </a:xfrm>
            <a:prstGeom prst="straightConnector1">
              <a:avLst/>
            </a:prstGeom>
            <a:noFill/>
            <a:ln cap="sq" cmpd="sng" w="28575">
              <a:solidFill>
                <a:schemeClr val="dk1"/>
              </a:solidFill>
              <a:prstDash val="solid"/>
              <a:miter lim="8000"/>
              <a:headEnd len="sm" w="sm" type="none"/>
              <a:tailEnd len="sm" w="sm" type="none"/>
            </a:ln>
          </p:spPr>
        </p:cxnSp>
        <p:cxnSp>
          <p:nvCxnSpPr>
            <p:cNvPr id="442" name="Google Shape;442;p23"/>
            <p:cNvCxnSpPr/>
            <p:nvPr/>
          </p:nvCxnSpPr>
          <p:spPr>
            <a:xfrm>
              <a:off x="2220912" y="2743200"/>
              <a:ext cx="0" cy="2420937"/>
            </a:xfrm>
            <a:prstGeom prst="straightConnector1">
              <a:avLst/>
            </a:prstGeom>
            <a:noFill/>
            <a:ln cap="sq" cmpd="sng" w="28575">
              <a:solidFill>
                <a:schemeClr val="dk1"/>
              </a:solidFill>
              <a:prstDash val="solid"/>
              <a:miter lim="8000"/>
              <a:headEnd len="sm" w="sm" type="none"/>
              <a:tailEnd len="sm" w="sm" type="none"/>
            </a:ln>
          </p:spPr>
        </p:cxnSp>
        <p:cxnSp>
          <p:nvCxnSpPr>
            <p:cNvPr id="443" name="Google Shape;443;p23"/>
            <p:cNvCxnSpPr/>
            <p:nvPr/>
          </p:nvCxnSpPr>
          <p:spPr>
            <a:xfrm>
              <a:off x="4044950" y="2743200"/>
              <a:ext cx="0" cy="2420937"/>
            </a:xfrm>
            <a:prstGeom prst="straightConnector1">
              <a:avLst/>
            </a:prstGeom>
            <a:noFill/>
            <a:ln cap="rnd" cmpd="sng" w="12700">
              <a:solidFill>
                <a:schemeClr val="dk1"/>
              </a:solidFill>
              <a:prstDash val="solid"/>
              <a:miter lim="8000"/>
              <a:headEnd len="sm" w="sm" type="none"/>
              <a:tailEnd len="sm" w="sm" type="none"/>
            </a:ln>
          </p:spPr>
        </p:cxnSp>
        <p:cxnSp>
          <p:nvCxnSpPr>
            <p:cNvPr id="444" name="Google Shape;444;p23"/>
            <p:cNvCxnSpPr/>
            <p:nvPr/>
          </p:nvCxnSpPr>
          <p:spPr>
            <a:xfrm>
              <a:off x="5240337" y="2743200"/>
              <a:ext cx="0" cy="2420937"/>
            </a:xfrm>
            <a:prstGeom prst="straightConnector1">
              <a:avLst/>
            </a:prstGeom>
            <a:noFill/>
            <a:ln cap="rnd" cmpd="sng" w="12700">
              <a:solidFill>
                <a:schemeClr val="dk1"/>
              </a:solidFill>
              <a:prstDash val="solid"/>
              <a:miter lim="8000"/>
              <a:headEnd len="sm" w="sm" type="none"/>
              <a:tailEnd len="sm" w="sm" type="none"/>
            </a:ln>
          </p:spPr>
        </p:cxnSp>
        <p:cxnSp>
          <p:nvCxnSpPr>
            <p:cNvPr id="445" name="Google Shape;445;p23"/>
            <p:cNvCxnSpPr/>
            <p:nvPr/>
          </p:nvCxnSpPr>
          <p:spPr>
            <a:xfrm>
              <a:off x="6613525" y="2743200"/>
              <a:ext cx="0" cy="2420937"/>
            </a:xfrm>
            <a:prstGeom prst="straightConnector1">
              <a:avLst/>
            </a:prstGeom>
            <a:noFill/>
            <a:ln cap="rnd" cmpd="sng" w="12700">
              <a:solidFill>
                <a:schemeClr val="dk1"/>
              </a:solidFill>
              <a:prstDash val="solid"/>
              <a:miter lim="8000"/>
              <a:headEnd len="sm" w="sm" type="none"/>
              <a:tailEnd len="sm" w="sm" type="none"/>
            </a:ln>
          </p:spPr>
        </p:cxnSp>
        <p:cxnSp>
          <p:nvCxnSpPr>
            <p:cNvPr id="446" name="Google Shape;446;p23"/>
            <p:cNvCxnSpPr/>
            <p:nvPr/>
          </p:nvCxnSpPr>
          <p:spPr>
            <a:xfrm>
              <a:off x="8405812" y="2743200"/>
              <a:ext cx="0" cy="2420937"/>
            </a:xfrm>
            <a:prstGeom prst="straightConnector1">
              <a:avLst/>
            </a:prstGeom>
            <a:noFill/>
            <a:ln cap="sq" cmpd="sng" w="28575">
              <a:solidFill>
                <a:schemeClr val="dk1"/>
              </a:solidFill>
              <a:prstDash val="solid"/>
              <a:miter lim="8000"/>
              <a:headEnd len="sm" w="sm" type="none"/>
              <a:tailEnd len="sm" w="sm" type="none"/>
            </a:ln>
          </p:spPr>
        </p:cxnSp>
      </p:grpSp>
      <p:sp>
        <p:nvSpPr>
          <p:cNvPr id="447" name="Google Shape;447;p23"/>
          <p:cNvSpPr txBox="1"/>
          <p:nvPr/>
        </p:nvSpPr>
        <p:spPr>
          <a:xfrm>
            <a:off x="1066800" y="5334000"/>
            <a:ext cx="7543800" cy="1038225"/>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نستخدم صيغة المضارع للتعبير عن عادات أو حقائق ثابتة.</a:t>
            </a:r>
            <a:endParaRPr b="0" i="0" sz="1900" u="none" cap="none" strike="noStrike">
              <a:solidFill>
                <a:schemeClr val="dk1"/>
              </a:solidFill>
              <a:latin typeface="Verdana"/>
              <a:ea typeface="Verdana"/>
              <a:cs typeface="Verdana"/>
              <a:sym typeface="Verdana"/>
            </a:endParaRPr>
          </a:p>
          <a:p>
            <a:pPr indent="-342900" lvl="0" marL="342900" marR="0" rtl="1" algn="r">
              <a:lnSpc>
                <a:spcPct val="100000"/>
              </a:lnSpc>
              <a:spcBef>
                <a:spcPts val="38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نستخدم صيغة الماضي للتعبير عن شيء حصل وانتهى في الماضي.</a:t>
            </a:r>
            <a:endParaRPr/>
          </a:p>
          <a:p>
            <a:pPr indent="0" lvl="0" marL="0" marR="0" rtl="0" algn="l">
              <a:lnSpc>
                <a:spcPct val="100000"/>
              </a:lnSpc>
              <a:spcBef>
                <a:spcPts val="0"/>
              </a:spcBef>
              <a:spcAft>
                <a:spcPts val="0"/>
              </a:spcAft>
              <a:buNone/>
            </a:pPr>
            <a:r>
              <a:t/>
            </a:r>
            <a:endParaRPr b="0" i="0" sz="25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5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5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5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5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5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5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5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a:p>
        </p:txBody>
      </p:sp>
      <p:sp>
        <p:nvSpPr>
          <p:cNvPr id="448" name="Google Shape;448;p2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449" name="Google Shape;449;p2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3" name="Shape 453"/>
        <p:cNvGrpSpPr/>
        <p:nvPr/>
      </p:nvGrpSpPr>
      <p:grpSpPr>
        <a:xfrm>
          <a:off x="0" y="0"/>
          <a:ext cx="0" cy="0"/>
          <a:chOff x="0" y="0"/>
          <a:chExt cx="0" cy="0"/>
        </a:xfrm>
      </p:grpSpPr>
      <p:sp>
        <p:nvSpPr>
          <p:cNvPr id="454" name="Google Shape;454;p2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455" name="Google Shape;455;p24"/>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فعل ” يملك HAVE “ Verb to </a:t>
            </a:r>
            <a:endParaRPr/>
          </a:p>
        </p:txBody>
      </p:sp>
      <p:sp>
        <p:nvSpPr>
          <p:cNvPr id="456" name="Google Shape;456;p24"/>
          <p:cNvSpPr txBox="1"/>
          <p:nvPr>
            <p:ph idx="1" type="body"/>
          </p:nvPr>
        </p:nvSpPr>
        <p:spPr>
          <a:xfrm>
            <a:off x="1370012" y="1827212"/>
            <a:ext cx="7313612" cy="1038225"/>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It is used as a principal and a helping verb.</a:t>
            </a:r>
            <a:endParaRPr b="0" i="0" sz="1500" u="none" cap="none" strike="noStrike">
              <a:solidFill>
                <a:schemeClr val="dk1"/>
              </a:solidFill>
              <a:latin typeface="Verdana"/>
              <a:ea typeface="Verdana"/>
              <a:cs typeface="Verdana"/>
              <a:sym typeface="Verdana"/>
            </a:endParaRPr>
          </a:p>
          <a:p>
            <a:pPr indent="-342900" lvl="0" marL="342900" marR="0" rtl="1" algn="r">
              <a:lnSpc>
                <a:spcPct val="100000"/>
              </a:lnSpc>
              <a:spcBef>
                <a:spcPts val="580"/>
              </a:spcBef>
              <a:spcAft>
                <a:spcPts val="0"/>
              </a:spcAft>
              <a:buClr>
                <a:schemeClr val="dk2"/>
              </a:buClr>
              <a:buFont typeface="Verdana"/>
              <a:buNone/>
            </a:pPr>
            <a:r>
              <a:rPr b="0" i="0" lang="en-US" sz="2900" u="none" cap="none" strike="noStrike">
                <a:solidFill>
                  <a:schemeClr val="dk1"/>
                </a:solidFill>
                <a:latin typeface="Verdana"/>
                <a:ea typeface="Verdana"/>
                <a:cs typeface="Verdana"/>
                <a:sym typeface="Verdana"/>
              </a:rPr>
              <a:t>يستخدم كفعل رئيسي وفعل مساعد :</a:t>
            </a:r>
            <a:endParaRPr/>
          </a:p>
          <a:p>
            <a:pPr indent="-196215" lvl="0" marL="342900" marR="0" rtl="1" algn="r">
              <a:lnSpc>
                <a:spcPct val="100000"/>
              </a:lnSpc>
              <a:spcBef>
                <a:spcPts val="660"/>
              </a:spcBef>
              <a:spcAft>
                <a:spcPts val="0"/>
              </a:spcAft>
              <a:buClr>
                <a:schemeClr val="dk2"/>
              </a:buClr>
              <a:buSzPts val="2310"/>
              <a:buFont typeface="Verdana"/>
              <a:buNone/>
            </a:pPr>
            <a:r>
              <a:t/>
            </a:r>
            <a:endParaRPr b="0" i="0" sz="3300" u="none" cap="none" strike="noStrike">
              <a:solidFill>
                <a:schemeClr val="dk1"/>
              </a:solidFill>
              <a:latin typeface="Verdana"/>
              <a:ea typeface="Verdana"/>
              <a:cs typeface="Verdana"/>
              <a:sym typeface="Verdana"/>
            </a:endParaRPr>
          </a:p>
          <a:p>
            <a:pPr indent="-196215" lvl="0" marL="342900" marR="0" rtl="1" algn="r">
              <a:lnSpc>
                <a:spcPct val="100000"/>
              </a:lnSpc>
              <a:spcBef>
                <a:spcPts val="660"/>
              </a:spcBef>
              <a:spcAft>
                <a:spcPts val="0"/>
              </a:spcAft>
              <a:buClr>
                <a:schemeClr val="dk2"/>
              </a:buClr>
              <a:buSzPts val="2310"/>
              <a:buFont typeface="Verdana"/>
              <a:buNone/>
            </a:pPr>
            <a:r>
              <a:t/>
            </a:r>
            <a:endParaRPr b="0" i="0" sz="3300" u="none" cap="none" strike="noStrike">
              <a:solidFill>
                <a:schemeClr val="dk1"/>
              </a:solidFill>
              <a:latin typeface="Verdana"/>
              <a:ea typeface="Verdana"/>
              <a:cs typeface="Verdana"/>
              <a:sym typeface="Verdana"/>
            </a:endParaRPr>
          </a:p>
          <a:p>
            <a:pPr indent="-196215" lvl="0" marL="342900" marR="0" rtl="1" algn="r">
              <a:lnSpc>
                <a:spcPct val="100000"/>
              </a:lnSpc>
              <a:spcBef>
                <a:spcPts val="660"/>
              </a:spcBef>
              <a:spcAft>
                <a:spcPts val="0"/>
              </a:spcAft>
              <a:buClr>
                <a:schemeClr val="dk2"/>
              </a:buClr>
              <a:buSzPts val="2310"/>
              <a:buFont typeface="Verdana"/>
              <a:buNone/>
            </a:pPr>
            <a:r>
              <a:t/>
            </a:r>
            <a:endParaRPr b="0" i="0" sz="3300" u="none" cap="none" strike="noStrike">
              <a:solidFill>
                <a:schemeClr val="dk1"/>
              </a:solidFill>
              <a:latin typeface="Verdana"/>
              <a:ea typeface="Verdana"/>
              <a:cs typeface="Verdana"/>
              <a:sym typeface="Verdana"/>
            </a:endParaRPr>
          </a:p>
          <a:p>
            <a:pPr indent="-196215" lvl="0" marL="342900" marR="0" rtl="1" algn="r">
              <a:lnSpc>
                <a:spcPct val="100000"/>
              </a:lnSpc>
              <a:spcBef>
                <a:spcPts val="660"/>
              </a:spcBef>
              <a:spcAft>
                <a:spcPts val="0"/>
              </a:spcAft>
              <a:buClr>
                <a:schemeClr val="dk2"/>
              </a:buClr>
              <a:buSzPts val="2310"/>
              <a:buFont typeface="Verdana"/>
              <a:buNone/>
            </a:pPr>
            <a:r>
              <a:t/>
            </a:r>
            <a:endParaRPr b="0" i="0" sz="3300" u="none" cap="none" strike="noStrike">
              <a:solidFill>
                <a:schemeClr val="dk1"/>
              </a:solidFill>
              <a:latin typeface="Verdana"/>
              <a:ea typeface="Verdana"/>
              <a:cs typeface="Verdana"/>
              <a:sym typeface="Verdana"/>
            </a:endParaRPr>
          </a:p>
          <a:p>
            <a:pPr indent="-196215" lvl="0" marL="342900" marR="0" rtl="1" algn="r">
              <a:lnSpc>
                <a:spcPct val="100000"/>
              </a:lnSpc>
              <a:spcBef>
                <a:spcPts val="660"/>
              </a:spcBef>
              <a:spcAft>
                <a:spcPts val="0"/>
              </a:spcAft>
              <a:buClr>
                <a:schemeClr val="dk2"/>
              </a:buClr>
              <a:buSzPts val="2310"/>
              <a:buFont typeface="Verdana"/>
              <a:buNone/>
            </a:pPr>
            <a:r>
              <a:t/>
            </a:r>
            <a:endParaRPr b="0" i="0" sz="3300" u="none" cap="none" strike="noStrike">
              <a:solidFill>
                <a:schemeClr val="dk1"/>
              </a:solidFill>
              <a:latin typeface="Verdana"/>
              <a:ea typeface="Verdana"/>
              <a:cs typeface="Verdana"/>
              <a:sym typeface="Verdana"/>
            </a:endParaRPr>
          </a:p>
          <a:p>
            <a:pPr indent="-196215" lvl="0" marL="342900" marR="0" rtl="1" algn="r">
              <a:lnSpc>
                <a:spcPct val="100000"/>
              </a:lnSpc>
              <a:spcBef>
                <a:spcPts val="660"/>
              </a:spcBef>
              <a:spcAft>
                <a:spcPts val="0"/>
              </a:spcAft>
              <a:buClr>
                <a:schemeClr val="dk2"/>
              </a:buClr>
              <a:buSzPts val="2310"/>
              <a:buFont typeface="Verdana"/>
              <a:buNone/>
            </a:pPr>
            <a:r>
              <a:t/>
            </a:r>
            <a:endParaRPr b="0" i="0" sz="3300" u="none" cap="none" strike="noStrike">
              <a:solidFill>
                <a:schemeClr val="dk1"/>
              </a:solidFill>
              <a:latin typeface="Verdana"/>
              <a:ea typeface="Verdana"/>
              <a:cs typeface="Verdana"/>
              <a:sym typeface="Verdana"/>
            </a:endParaRPr>
          </a:p>
          <a:p>
            <a:pPr indent="-196215" lvl="0" marL="342900" marR="0" rtl="1" algn="r">
              <a:lnSpc>
                <a:spcPct val="100000"/>
              </a:lnSpc>
              <a:spcBef>
                <a:spcPts val="660"/>
              </a:spcBef>
              <a:spcAft>
                <a:spcPts val="0"/>
              </a:spcAft>
              <a:buClr>
                <a:schemeClr val="dk2"/>
              </a:buClr>
              <a:buSzPts val="2310"/>
              <a:buFont typeface="Verdana"/>
              <a:buNone/>
            </a:pPr>
            <a:r>
              <a:t/>
            </a:r>
            <a:endParaRPr b="0" i="0" sz="3300" u="none" cap="none" strike="noStrike">
              <a:solidFill>
                <a:schemeClr val="dk1"/>
              </a:solidFill>
              <a:latin typeface="Verdana"/>
              <a:ea typeface="Verdana"/>
              <a:cs typeface="Verdana"/>
              <a:sym typeface="Verdana"/>
            </a:endParaRPr>
          </a:p>
          <a:p>
            <a:pPr indent="-196215" lvl="0" marL="342900" marR="0" rtl="1" algn="r">
              <a:lnSpc>
                <a:spcPct val="100000"/>
              </a:lnSpc>
              <a:spcBef>
                <a:spcPts val="660"/>
              </a:spcBef>
              <a:spcAft>
                <a:spcPts val="0"/>
              </a:spcAft>
              <a:buClr>
                <a:schemeClr val="dk2"/>
              </a:buClr>
              <a:buSzPts val="2310"/>
              <a:buFont typeface="Verdana"/>
              <a:buNone/>
            </a:pPr>
            <a:r>
              <a:t/>
            </a:r>
            <a:endParaRPr b="0" i="0" sz="33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457" name="Google Shape;457;p24"/>
          <p:cNvSpPr txBox="1"/>
          <p:nvPr/>
        </p:nvSpPr>
        <p:spPr>
          <a:xfrm>
            <a:off x="1371600" y="3352800"/>
            <a:ext cx="685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458" name="Google Shape;458;p24"/>
          <p:cNvSpPr txBox="1"/>
          <p:nvPr/>
        </p:nvSpPr>
        <p:spPr>
          <a:xfrm>
            <a:off x="1600200" y="41910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459" name="Google Shape;459;p24"/>
          <p:cNvSpPr txBox="1"/>
          <p:nvPr/>
        </p:nvSpPr>
        <p:spPr>
          <a:xfrm>
            <a:off x="1066800" y="4724400"/>
            <a:ext cx="1447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460" name="Google Shape;460;p24"/>
          <p:cNvGrpSpPr/>
          <p:nvPr/>
        </p:nvGrpSpPr>
        <p:grpSpPr>
          <a:xfrm>
            <a:off x="1885950" y="2970212"/>
            <a:ext cx="6559550" cy="2184400"/>
            <a:chOff x="1885950" y="2970212"/>
            <a:chExt cx="6559550" cy="2184400"/>
          </a:xfrm>
        </p:grpSpPr>
        <p:sp>
          <p:nvSpPr>
            <p:cNvPr id="461" name="Google Shape;461;p24"/>
            <p:cNvSpPr txBox="1"/>
            <p:nvPr/>
          </p:nvSpPr>
          <p:spPr>
            <a:xfrm>
              <a:off x="6351587" y="4525962"/>
              <a:ext cx="2093912" cy="6286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had</a:t>
              </a:r>
              <a:endParaRPr/>
            </a:p>
          </p:txBody>
        </p:sp>
        <p:sp>
          <p:nvSpPr>
            <p:cNvPr id="462" name="Google Shape;462;p24"/>
            <p:cNvSpPr txBox="1"/>
            <p:nvPr/>
          </p:nvSpPr>
          <p:spPr>
            <a:xfrm>
              <a:off x="4748212" y="4525962"/>
              <a:ext cx="1603375" cy="6286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had</a:t>
              </a:r>
              <a:endParaRPr/>
            </a:p>
          </p:txBody>
        </p:sp>
        <p:sp>
          <p:nvSpPr>
            <p:cNvPr id="463" name="Google Shape;463;p24"/>
            <p:cNvSpPr txBox="1"/>
            <p:nvPr/>
          </p:nvSpPr>
          <p:spPr>
            <a:xfrm>
              <a:off x="3351212" y="4525962"/>
              <a:ext cx="1397000" cy="6286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has</a:t>
              </a:r>
              <a:endParaRPr/>
            </a:p>
            <a:p>
              <a:pPr indent="0" lvl="0" marL="0" marR="0" rtl="0" algn="l">
                <a:lnSpc>
                  <a:spcPct val="100000"/>
                </a:lnSpc>
                <a:spcBef>
                  <a:spcPts val="0"/>
                </a:spcBef>
                <a:spcAft>
                  <a:spcPts val="0"/>
                </a:spcAft>
                <a:buNone/>
              </a:pPr>
              <a:r>
                <a:t/>
              </a:r>
              <a:endParaRPr/>
            </a:p>
          </p:txBody>
        </p:sp>
        <p:sp>
          <p:nvSpPr>
            <p:cNvPr id="464" name="Google Shape;464;p24"/>
            <p:cNvSpPr txBox="1"/>
            <p:nvPr/>
          </p:nvSpPr>
          <p:spPr>
            <a:xfrm>
              <a:off x="1885950" y="4525962"/>
              <a:ext cx="1465262" cy="6286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He, She, It</a:t>
              </a:r>
              <a:endParaRPr/>
            </a:p>
          </p:txBody>
        </p:sp>
        <p:sp>
          <p:nvSpPr>
            <p:cNvPr id="465" name="Google Shape;465;p24"/>
            <p:cNvSpPr txBox="1"/>
            <p:nvPr/>
          </p:nvSpPr>
          <p:spPr>
            <a:xfrm>
              <a:off x="6351587" y="3892550"/>
              <a:ext cx="2093912" cy="633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had</a:t>
              </a:r>
              <a:endParaRPr/>
            </a:p>
            <a:p>
              <a:pPr indent="0" lvl="0" marL="0" marR="0" rtl="0" algn="l">
                <a:lnSpc>
                  <a:spcPct val="100000"/>
                </a:lnSpc>
                <a:spcBef>
                  <a:spcPts val="0"/>
                </a:spcBef>
                <a:spcAft>
                  <a:spcPts val="0"/>
                </a:spcAft>
                <a:buNone/>
              </a:pPr>
              <a:r>
                <a:t/>
              </a:r>
              <a:endParaRPr/>
            </a:p>
          </p:txBody>
        </p:sp>
        <p:sp>
          <p:nvSpPr>
            <p:cNvPr id="466" name="Google Shape;466;p24"/>
            <p:cNvSpPr txBox="1"/>
            <p:nvPr/>
          </p:nvSpPr>
          <p:spPr>
            <a:xfrm>
              <a:off x="4748212" y="3892550"/>
              <a:ext cx="1603375" cy="633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had</a:t>
              </a:r>
              <a:endParaRPr/>
            </a:p>
            <a:p>
              <a:pPr indent="0" lvl="0" marL="0" marR="0" rtl="0" algn="l">
                <a:lnSpc>
                  <a:spcPct val="100000"/>
                </a:lnSpc>
                <a:spcBef>
                  <a:spcPts val="0"/>
                </a:spcBef>
                <a:spcAft>
                  <a:spcPts val="0"/>
                </a:spcAft>
                <a:buNone/>
              </a:pPr>
              <a:r>
                <a:t/>
              </a:r>
              <a:endParaRPr/>
            </a:p>
          </p:txBody>
        </p:sp>
        <p:sp>
          <p:nvSpPr>
            <p:cNvPr id="467" name="Google Shape;467;p24"/>
            <p:cNvSpPr txBox="1"/>
            <p:nvPr/>
          </p:nvSpPr>
          <p:spPr>
            <a:xfrm>
              <a:off x="3351212" y="3892550"/>
              <a:ext cx="1397000" cy="633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have</a:t>
              </a:r>
              <a:endParaRPr/>
            </a:p>
          </p:txBody>
        </p:sp>
        <p:sp>
          <p:nvSpPr>
            <p:cNvPr id="468" name="Google Shape;468;p24"/>
            <p:cNvSpPr txBox="1"/>
            <p:nvPr/>
          </p:nvSpPr>
          <p:spPr>
            <a:xfrm>
              <a:off x="1885950" y="3892550"/>
              <a:ext cx="1465262" cy="633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I, you, we, they</a:t>
              </a:r>
              <a:endParaRPr/>
            </a:p>
          </p:txBody>
        </p:sp>
        <p:sp>
          <p:nvSpPr>
            <p:cNvPr id="469" name="Google Shape;469;p24"/>
            <p:cNvSpPr txBox="1"/>
            <p:nvPr/>
          </p:nvSpPr>
          <p:spPr>
            <a:xfrm>
              <a:off x="6351587" y="2970212"/>
              <a:ext cx="2093912" cy="9223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Past participle</a:t>
              </a:r>
              <a:endParaRPr/>
            </a:p>
            <a:p>
              <a:pPr indent="0" lvl="0" marL="0" marR="0" rtl="1" algn="ctr">
                <a:lnSpc>
                  <a:spcPct val="100000"/>
                </a:lnSpc>
                <a:spcBef>
                  <a:spcPts val="32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 أسم المفعول</a:t>
              </a:r>
              <a:endParaRPr b="1" i="0" sz="1600" u="none" cap="none" strike="noStrike">
                <a:solidFill>
                  <a:srgbClr val="CC3300"/>
                </a:solidFill>
                <a:latin typeface="Verdana"/>
                <a:ea typeface="Verdana"/>
                <a:cs typeface="Verdana"/>
                <a:sym typeface="Verdana"/>
              </a:endParaRPr>
            </a:p>
            <a:p>
              <a:pPr indent="0" lvl="0" marL="0" marR="0" rtl="1" algn="ctr">
                <a:lnSpc>
                  <a:spcPct val="100000"/>
                </a:lnSpc>
                <a:spcBef>
                  <a:spcPts val="32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(التصريف الثالث للفعل)</a:t>
              </a:r>
              <a:endParaRPr/>
            </a:p>
          </p:txBody>
        </p:sp>
        <p:sp>
          <p:nvSpPr>
            <p:cNvPr id="470" name="Google Shape;470;p24"/>
            <p:cNvSpPr txBox="1"/>
            <p:nvPr/>
          </p:nvSpPr>
          <p:spPr>
            <a:xfrm>
              <a:off x="4748212" y="2970212"/>
              <a:ext cx="1603375" cy="9223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Past</a:t>
              </a:r>
              <a:endParaRPr/>
            </a:p>
            <a:p>
              <a:pPr indent="0" lvl="0" marL="0" marR="0" rtl="1" algn="ctr">
                <a:lnSpc>
                  <a:spcPct val="100000"/>
                </a:lnSpc>
                <a:spcBef>
                  <a:spcPts val="32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ماضي</a:t>
              </a:r>
              <a:endParaRPr/>
            </a:p>
          </p:txBody>
        </p:sp>
        <p:sp>
          <p:nvSpPr>
            <p:cNvPr id="471" name="Google Shape;471;p24"/>
            <p:cNvSpPr txBox="1"/>
            <p:nvPr/>
          </p:nvSpPr>
          <p:spPr>
            <a:xfrm>
              <a:off x="3351212" y="2970212"/>
              <a:ext cx="1397000" cy="9223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Present</a:t>
              </a:r>
              <a:endParaRPr/>
            </a:p>
            <a:p>
              <a:pPr indent="0" lvl="0" marL="0" marR="0" rtl="1" algn="ctr">
                <a:lnSpc>
                  <a:spcPct val="100000"/>
                </a:lnSpc>
                <a:spcBef>
                  <a:spcPts val="32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مضارع</a:t>
              </a:r>
              <a:endParaRPr/>
            </a:p>
          </p:txBody>
        </p:sp>
        <p:sp>
          <p:nvSpPr>
            <p:cNvPr id="472" name="Google Shape;472;p24"/>
            <p:cNvSpPr txBox="1"/>
            <p:nvPr/>
          </p:nvSpPr>
          <p:spPr>
            <a:xfrm>
              <a:off x="1885950" y="2970212"/>
              <a:ext cx="1465262" cy="9223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Subject</a:t>
              </a:r>
              <a:endParaRPr/>
            </a:p>
            <a:p>
              <a:pPr indent="0" lvl="0" marL="0" marR="0" rtl="1" algn="ctr">
                <a:lnSpc>
                  <a:spcPct val="100000"/>
                </a:lnSpc>
                <a:spcBef>
                  <a:spcPts val="320"/>
                </a:spcBef>
                <a:spcAft>
                  <a:spcPts val="0"/>
                </a:spcAft>
                <a:buClr>
                  <a:srgbClr val="CC3300"/>
                </a:buClr>
                <a:buFont typeface="Verdana"/>
                <a:buNone/>
              </a:pPr>
              <a:r>
                <a:rPr b="1" i="0" lang="en-US" sz="1600" u="none" cap="none" strike="noStrike">
                  <a:solidFill>
                    <a:srgbClr val="CC3300"/>
                  </a:solidFill>
                  <a:latin typeface="Verdana"/>
                  <a:ea typeface="Verdana"/>
                  <a:cs typeface="Verdana"/>
                  <a:sym typeface="Verdana"/>
                </a:rPr>
                <a:t>فاعل</a:t>
              </a:r>
              <a:endParaRPr/>
            </a:p>
          </p:txBody>
        </p:sp>
        <p:cxnSp>
          <p:nvCxnSpPr>
            <p:cNvPr id="473" name="Google Shape;473;p24"/>
            <p:cNvCxnSpPr/>
            <p:nvPr/>
          </p:nvCxnSpPr>
          <p:spPr>
            <a:xfrm>
              <a:off x="1885950" y="2970212"/>
              <a:ext cx="6559550" cy="0"/>
            </a:xfrm>
            <a:prstGeom prst="straightConnector1">
              <a:avLst/>
            </a:prstGeom>
            <a:noFill/>
            <a:ln cap="sq" cmpd="sng" w="28575">
              <a:solidFill>
                <a:schemeClr val="dk1"/>
              </a:solidFill>
              <a:prstDash val="solid"/>
              <a:miter lim="8000"/>
              <a:headEnd len="sm" w="sm" type="none"/>
              <a:tailEnd len="sm" w="sm" type="none"/>
            </a:ln>
          </p:spPr>
        </p:cxnSp>
        <p:cxnSp>
          <p:nvCxnSpPr>
            <p:cNvPr id="474" name="Google Shape;474;p24"/>
            <p:cNvCxnSpPr/>
            <p:nvPr/>
          </p:nvCxnSpPr>
          <p:spPr>
            <a:xfrm>
              <a:off x="1885950" y="3892550"/>
              <a:ext cx="6559550" cy="0"/>
            </a:xfrm>
            <a:prstGeom prst="straightConnector1">
              <a:avLst/>
            </a:prstGeom>
            <a:noFill/>
            <a:ln cap="rnd" cmpd="sng" w="12700">
              <a:solidFill>
                <a:schemeClr val="dk1"/>
              </a:solidFill>
              <a:prstDash val="solid"/>
              <a:miter lim="8000"/>
              <a:headEnd len="sm" w="sm" type="none"/>
              <a:tailEnd len="sm" w="sm" type="none"/>
            </a:ln>
          </p:spPr>
        </p:cxnSp>
        <p:cxnSp>
          <p:nvCxnSpPr>
            <p:cNvPr id="475" name="Google Shape;475;p24"/>
            <p:cNvCxnSpPr/>
            <p:nvPr/>
          </p:nvCxnSpPr>
          <p:spPr>
            <a:xfrm>
              <a:off x="1885950" y="4525962"/>
              <a:ext cx="6559550" cy="0"/>
            </a:xfrm>
            <a:prstGeom prst="straightConnector1">
              <a:avLst/>
            </a:prstGeom>
            <a:noFill/>
            <a:ln cap="rnd" cmpd="sng" w="12700">
              <a:solidFill>
                <a:schemeClr val="dk1"/>
              </a:solidFill>
              <a:prstDash val="solid"/>
              <a:miter lim="8000"/>
              <a:headEnd len="sm" w="sm" type="none"/>
              <a:tailEnd len="sm" w="sm" type="none"/>
            </a:ln>
          </p:spPr>
        </p:cxnSp>
        <p:cxnSp>
          <p:nvCxnSpPr>
            <p:cNvPr id="476" name="Google Shape;476;p24"/>
            <p:cNvCxnSpPr/>
            <p:nvPr/>
          </p:nvCxnSpPr>
          <p:spPr>
            <a:xfrm>
              <a:off x="1885950" y="5154612"/>
              <a:ext cx="6559550" cy="0"/>
            </a:xfrm>
            <a:prstGeom prst="straightConnector1">
              <a:avLst/>
            </a:prstGeom>
            <a:noFill/>
            <a:ln cap="sq" cmpd="sng" w="28575">
              <a:solidFill>
                <a:schemeClr val="dk1"/>
              </a:solidFill>
              <a:prstDash val="solid"/>
              <a:miter lim="8000"/>
              <a:headEnd len="sm" w="sm" type="none"/>
              <a:tailEnd len="sm" w="sm" type="none"/>
            </a:ln>
          </p:spPr>
        </p:cxnSp>
        <p:cxnSp>
          <p:nvCxnSpPr>
            <p:cNvPr id="477" name="Google Shape;477;p24"/>
            <p:cNvCxnSpPr/>
            <p:nvPr/>
          </p:nvCxnSpPr>
          <p:spPr>
            <a:xfrm>
              <a:off x="1885950" y="2970212"/>
              <a:ext cx="0" cy="2184400"/>
            </a:xfrm>
            <a:prstGeom prst="straightConnector1">
              <a:avLst/>
            </a:prstGeom>
            <a:noFill/>
            <a:ln cap="sq" cmpd="sng" w="28575">
              <a:solidFill>
                <a:schemeClr val="dk1"/>
              </a:solidFill>
              <a:prstDash val="solid"/>
              <a:miter lim="8000"/>
              <a:headEnd len="sm" w="sm" type="none"/>
              <a:tailEnd len="sm" w="sm" type="none"/>
            </a:ln>
          </p:spPr>
        </p:cxnSp>
        <p:cxnSp>
          <p:nvCxnSpPr>
            <p:cNvPr id="478" name="Google Shape;478;p24"/>
            <p:cNvCxnSpPr/>
            <p:nvPr/>
          </p:nvCxnSpPr>
          <p:spPr>
            <a:xfrm>
              <a:off x="3351212" y="2970212"/>
              <a:ext cx="0" cy="2184400"/>
            </a:xfrm>
            <a:prstGeom prst="straightConnector1">
              <a:avLst/>
            </a:prstGeom>
            <a:noFill/>
            <a:ln cap="rnd" cmpd="sng" w="12700">
              <a:solidFill>
                <a:schemeClr val="dk1"/>
              </a:solidFill>
              <a:prstDash val="solid"/>
              <a:miter lim="8000"/>
              <a:headEnd len="sm" w="sm" type="none"/>
              <a:tailEnd len="sm" w="sm" type="none"/>
            </a:ln>
          </p:spPr>
        </p:cxnSp>
        <p:cxnSp>
          <p:nvCxnSpPr>
            <p:cNvPr id="479" name="Google Shape;479;p24"/>
            <p:cNvCxnSpPr/>
            <p:nvPr/>
          </p:nvCxnSpPr>
          <p:spPr>
            <a:xfrm>
              <a:off x="4748212" y="2970212"/>
              <a:ext cx="0" cy="2184400"/>
            </a:xfrm>
            <a:prstGeom prst="straightConnector1">
              <a:avLst/>
            </a:prstGeom>
            <a:noFill/>
            <a:ln cap="rnd" cmpd="sng" w="12700">
              <a:solidFill>
                <a:schemeClr val="dk1"/>
              </a:solidFill>
              <a:prstDash val="solid"/>
              <a:miter lim="8000"/>
              <a:headEnd len="sm" w="sm" type="none"/>
              <a:tailEnd len="sm" w="sm" type="none"/>
            </a:ln>
          </p:spPr>
        </p:cxnSp>
        <p:cxnSp>
          <p:nvCxnSpPr>
            <p:cNvPr id="480" name="Google Shape;480;p24"/>
            <p:cNvCxnSpPr/>
            <p:nvPr/>
          </p:nvCxnSpPr>
          <p:spPr>
            <a:xfrm>
              <a:off x="6351587" y="2970212"/>
              <a:ext cx="0" cy="2184400"/>
            </a:xfrm>
            <a:prstGeom prst="straightConnector1">
              <a:avLst/>
            </a:prstGeom>
            <a:noFill/>
            <a:ln cap="rnd" cmpd="sng" w="12700">
              <a:solidFill>
                <a:schemeClr val="dk1"/>
              </a:solidFill>
              <a:prstDash val="solid"/>
              <a:miter lim="8000"/>
              <a:headEnd len="sm" w="sm" type="none"/>
              <a:tailEnd len="sm" w="sm" type="none"/>
            </a:ln>
          </p:spPr>
        </p:cxnSp>
        <p:cxnSp>
          <p:nvCxnSpPr>
            <p:cNvPr id="481" name="Google Shape;481;p24"/>
            <p:cNvCxnSpPr/>
            <p:nvPr/>
          </p:nvCxnSpPr>
          <p:spPr>
            <a:xfrm>
              <a:off x="8445500" y="2970212"/>
              <a:ext cx="0" cy="2184400"/>
            </a:xfrm>
            <a:prstGeom prst="straightConnector1">
              <a:avLst/>
            </a:prstGeom>
            <a:noFill/>
            <a:ln cap="sq" cmpd="sng" w="28575">
              <a:solidFill>
                <a:schemeClr val="dk1"/>
              </a:solidFill>
              <a:prstDash val="solid"/>
              <a:miter lim="8000"/>
              <a:headEnd len="sm" w="sm" type="none"/>
              <a:tailEnd len="sm" w="sm" type="none"/>
            </a:ln>
          </p:spPr>
        </p:cxnSp>
      </p:grpSp>
      <p:sp>
        <p:nvSpPr>
          <p:cNvPr id="482" name="Google Shape;482;p24"/>
          <p:cNvSpPr txBox="1"/>
          <p:nvPr/>
        </p:nvSpPr>
        <p:spPr>
          <a:xfrm>
            <a:off x="1143000" y="5334000"/>
            <a:ext cx="7543800" cy="1038225"/>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نستخدم صيغة المضارع للتعبير عن عادات أو حقائق ثابتة.</a:t>
            </a:r>
            <a:endParaRPr b="0" i="0" sz="1900" u="none" cap="none" strike="noStrike">
              <a:solidFill>
                <a:schemeClr val="dk1"/>
              </a:solidFill>
              <a:latin typeface="Verdana"/>
              <a:ea typeface="Verdana"/>
              <a:cs typeface="Verdana"/>
              <a:sym typeface="Verdana"/>
            </a:endParaRPr>
          </a:p>
          <a:p>
            <a:pPr indent="-342900" lvl="0" marL="342900" marR="0" rtl="1" algn="r">
              <a:lnSpc>
                <a:spcPct val="100000"/>
              </a:lnSpc>
              <a:spcBef>
                <a:spcPts val="38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نستخدم صيغة الماضي للتعبير عن شيء حصل وانتهى في الماضي.</a:t>
            </a:r>
            <a:endParaRPr/>
          </a:p>
          <a:p>
            <a:pPr indent="0" lvl="0" marL="0" marR="0" rtl="0" algn="l">
              <a:lnSpc>
                <a:spcPct val="100000"/>
              </a:lnSpc>
              <a:spcBef>
                <a:spcPts val="0"/>
              </a:spcBef>
              <a:spcAft>
                <a:spcPts val="0"/>
              </a:spcAft>
              <a:buNone/>
            </a:pPr>
            <a:r>
              <a:t/>
            </a:r>
            <a:endParaRPr b="0" i="0" sz="25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5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5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5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5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5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5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5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a:p>
        </p:txBody>
      </p:sp>
      <p:sp>
        <p:nvSpPr>
          <p:cNvPr id="483" name="Google Shape;483;p2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484" name="Google Shape;484;p24"/>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485" name="Google Shape;485;p2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sp>
        <p:nvSpPr>
          <p:cNvPr id="53" name="Google Shape;53;p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54" name="Google Shape;54;p7"/>
          <p:cNvSpPr txBox="1"/>
          <p:nvPr>
            <p:ph type="title"/>
          </p:nvPr>
        </p:nvSpPr>
        <p:spPr>
          <a:xfrm>
            <a:off x="1371600" y="457200"/>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br>
              <a:rPr b="0" i="0" lang="en-US" sz="3600" u="none" cap="none" strike="noStrike">
                <a:solidFill>
                  <a:srgbClr val="1D3C69"/>
                </a:solidFill>
                <a:latin typeface="Arial"/>
                <a:ea typeface="Arial"/>
                <a:cs typeface="Arial"/>
                <a:sym typeface="Arial"/>
              </a:rPr>
            </a:br>
            <a:r>
              <a:rPr b="1" i="0" lang="en-US" sz="2800" u="none" cap="none" strike="noStrike">
                <a:solidFill>
                  <a:srgbClr val="1D3C69"/>
                </a:solidFill>
                <a:latin typeface="Arial"/>
                <a:ea typeface="Arial"/>
                <a:cs typeface="Arial"/>
                <a:sym typeface="Arial"/>
              </a:rPr>
              <a:t>Main Menu        القائمة الرئيسية</a:t>
            </a:r>
            <a:br>
              <a:rPr b="0" i="0" lang="en-US" sz="2800" u="none" cap="none" strike="noStrike">
                <a:solidFill>
                  <a:srgbClr val="1D3C69"/>
                </a:solidFill>
                <a:latin typeface="Arial"/>
                <a:ea typeface="Arial"/>
                <a:cs typeface="Arial"/>
                <a:sym typeface="Arial"/>
              </a:rPr>
            </a:br>
            <a:endParaRPr/>
          </a:p>
        </p:txBody>
      </p:sp>
      <p:sp>
        <p:nvSpPr>
          <p:cNvPr id="55" name="Google Shape;55;p7"/>
          <p:cNvSpPr txBox="1"/>
          <p:nvPr>
            <p:ph idx="1" type="body"/>
          </p:nvPr>
        </p:nvSpPr>
        <p:spPr>
          <a:xfrm>
            <a:off x="762000" y="1676400"/>
            <a:ext cx="3924300" cy="44196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SzPts val="840"/>
              <a:buFont typeface="Verdana"/>
              <a:buChar char="○"/>
            </a:pPr>
            <a:r>
              <a:rPr b="1" i="0" lang="en-US" sz="1200" u="sng" cap="none" strike="noStrike">
                <a:solidFill>
                  <a:schemeClr val="hlink"/>
                </a:solidFill>
                <a:latin typeface="Verdana"/>
                <a:ea typeface="Verdana"/>
                <a:cs typeface="Verdana"/>
                <a:sym typeface="Verdana"/>
                <a:hlinkClick r:id="rId3"/>
              </a:rPr>
              <a:t>English Alphabetic</a:t>
            </a:r>
            <a:r>
              <a:rPr b="0" i="0" lang="en-US" sz="700" u="sng" cap="none" strike="noStrike">
                <a:solidFill>
                  <a:schemeClr val="hlink"/>
                </a:solidFill>
                <a:latin typeface="Verdana"/>
                <a:ea typeface="Verdana"/>
                <a:cs typeface="Verdana"/>
                <a:sym typeface="Verdana"/>
                <a:hlinkClick r:id="rId4"/>
              </a:rPr>
              <a:t>  </a:t>
            </a:r>
            <a:r>
              <a:rPr b="1" i="0" lang="en-US" sz="1200" u="sng" cap="none" strike="noStrike">
                <a:solidFill>
                  <a:schemeClr val="hlink"/>
                </a:solidFill>
                <a:latin typeface="Verdana"/>
                <a:ea typeface="Verdana"/>
                <a:cs typeface="Verdana"/>
                <a:sym typeface="Verdana"/>
                <a:hlinkClick r:id="rId5"/>
              </a:rPr>
              <a:t>الأبجدية الإنجليزية   </a:t>
            </a:r>
            <a:endParaRPr/>
          </a:p>
          <a:p>
            <a:pPr indent="-342900" lvl="0" marL="342900" marR="0" rtl="1" algn="r">
              <a:lnSpc>
                <a:spcPct val="80000"/>
              </a:lnSpc>
              <a:spcBef>
                <a:spcPts val="240"/>
              </a:spcBef>
              <a:spcAft>
                <a:spcPts val="0"/>
              </a:spcAft>
              <a:buClr>
                <a:schemeClr val="dk2"/>
              </a:buClr>
              <a:buSzPts val="840"/>
              <a:buFont typeface="Verdana"/>
              <a:buChar char="○"/>
            </a:pPr>
            <a:r>
              <a:rPr b="1" i="0" lang="en-US" sz="1200" u="sng" cap="none" strike="noStrike">
                <a:solidFill>
                  <a:schemeClr val="hlink"/>
                </a:solidFill>
                <a:latin typeface="Verdana"/>
                <a:ea typeface="Verdana"/>
                <a:cs typeface="Verdana"/>
                <a:sym typeface="Verdana"/>
                <a:hlinkClick r:id="rId6"/>
              </a:rPr>
              <a:t>Parts of Speech   أقسام الكلام</a:t>
            </a:r>
            <a:endParaRPr/>
          </a:p>
          <a:p>
            <a:pPr indent="-342900" lvl="0" marL="342900" marR="0" rtl="1" algn="r">
              <a:lnSpc>
                <a:spcPct val="80000"/>
              </a:lnSpc>
              <a:spcBef>
                <a:spcPts val="240"/>
              </a:spcBef>
              <a:spcAft>
                <a:spcPts val="0"/>
              </a:spcAft>
              <a:buClr>
                <a:schemeClr val="dk2"/>
              </a:buClr>
              <a:buSzPts val="840"/>
              <a:buFont typeface="Verdana"/>
              <a:buChar char="○"/>
            </a:pPr>
            <a:r>
              <a:rPr b="1" i="0" lang="en-US" sz="1200" u="sng" cap="none" strike="noStrike">
                <a:solidFill>
                  <a:schemeClr val="hlink"/>
                </a:solidFill>
                <a:latin typeface="Verdana"/>
                <a:ea typeface="Verdana"/>
                <a:cs typeface="Verdana"/>
                <a:sym typeface="Verdana"/>
                <a:hlinkClick r:id="rId7"/>
              </a:rPr>
              <a:t>Sentences   أنواع الجُمل</a:t>
            </a:r>
            <a:endParaRPr/>
          </a:p>
          <a:p>
            <a:pPr indent="-342900" lvl="0" marL="342900" marR="0" rtl="1" algn="r">
              <a:lnSpc>
                <a:spcPct val="80000"/>
              </a:lnSpc>
              <a:spcBef>
                <a:spcPts val="240"/>
              </a:spcBef>
              <a:spcAft>
                <a:spcPts val="0"/>
              </a:spcAft>
              <a:buClr>
                <a:schemeClr val="dk2"/>
              </a:buClr>
              <a:buSzPts val="840"/>
              <a:buFont typeface="Verdana"/>
              <a:buChar char="○"/>
            </a:pPr>
            <a:r>
              <a:rPr b="1" i="0" lang="en-US" sz="1200" u="sng" cap="none" strike="noStrike">
                <a:solidFill>
                  <a:schemeClr val="hlink"/>
                </a:solidFill>
                <a:latin typeface="Verdana"/>
                <a:ea typeface="Verdana"/>
                <a:cs typeface="Verdana"/>
                <a:sym typeface="Verdana"/>
                <a:hlinkClick r:id="rId8"/>
              </a:rPr>
              <a:t>Verb to BE   “فعل ”يكون</a:t>
            </a:r>
            <a:endParaRPr/>
          </a:p>
          <a:p>
            <a:pPr indent="-342900" lvl="0" marL="342900" marR="0" rtl="1" algn="r">
              <a:lnSpc>
                <a:spcPct val="80000"/>
              </a:lnSpc>
              <a:spcBef>
                <a:spcPts val="240"/>
              </a:spcBef>
              <a:spcAft>
                <a:spcPts val="0"/>
              </a:spcAft>
              <a:buClr>
                <a:schemeClr val="dk2"/>
              </a:buClr>
              <a:buSzPts val="840"/>
              <a:buFont typeface="Verdana"/>
              <a:buChar char="○"/>
            </a:pPr>
            <a:r>
              <a:rPr b="1" i="0" lang="en-US" sz="1200" u="sng" cap="none" strike="noStrike">
                <a:solidFill>
                  <a:schemeClr val="hlink"/>
                </a:solidFill>
                <a:latin typeface="Verdana"/>
                <a:ea typeface="Verdana"/>
                <a:cs typeface="Verdana"/>
                <a:sym typeface="Verdana"/>
                <a:hlinkClick r:id="rId9"/>
              </a:rPr>
              <a:t>Verb to DO   “فعل ”يعمل</a:t>
            </a:r>
            <a:endParaRPr/>
          </a:p>
          <a:p>
            <a:pPr indent="-342900" lvl="0" marL="342900" marR="0" rtl="1" algn="r">
              <a:lnSpc>
                <a:spcPct val="80000"/>
              </a:lnSpc>
              <a:spcBef>
                <a:spcPts val="240"/>
              </a:spcBef>
              <a:spcAft>
                <a:spcPts val="0"/>
              </a:spcAft>
              <a:buClr>
                <a:schemeClr val="dk2"/>
              </a:buClr>
              <a:buSzPts val="840"/>
              <a:buFont typeface="Verdana"/>
              <a:buChar char="○"/>
            </a:pPr>
            <a:r>
              <a:rPr b="1" i="0" lang="en-US" sz="1200" u="sng" cap="none" strike="noStrike">
                <a:solidFill>
                  <a:schemeClr val="hlink"/>
                </a:solidFill>
                <a:latin typeface="Verdana"/>
                <a:ea typeface="Verdana"/>
                <a:cs typeface="Verdana"/>
                <a:sym typeface="Verdana"/>
                <a:hlinkClick r:id="rId10"/>
              </a:rPr>
              <a:t>Verb to HAVE  “فعل ”يملك</a:t>
            </a:r>
            <a:endParaRPr/>
          </a:p>
          <a:p>
            <a:pPr indent="-342900" lvl="0" marL="342900" marR="0" rtl="1" algn="r">
              <a:lnSpc>
                <a:spcPct val="80000"/>
              </a:lnSpc>
              <a:spcBef>
                <a:spcPts val="240"/>
              </a:spcBef>
              <a:spcAft>
                <a:spcPts val="0"/>
              </a:spcAft>
              <a:buClr>
                <a:schemeClr val="dk2"/>
              </a:buClr>
              <a:buSzPts val="840"/>
              <a:buFont typeface="Verdana"/>
              <a:buChar char="○"/>
            </a:pPr>
            <a:r>
              <a:rPr b="1" i="0" lang="en-US" sz="1200" u="sng" cap="none" strike="noStrike">
                <a:solidFill>
                  <a:schemeClr val="hlink"/>
                </a:solidFill>
                <a:latin typeface="Verdana"/>
                <a:ea typeface="Verdana"/>
                <a:cs typeface="Verdana"/>
                <a:sym typeface="Verdana"/>
                <a:hlinkClick r:id="rId11"/>
              </a:rPr>
              <a:t>Nouns   الأسماء </a:t>
            </a:r>
            <a:endParaRPr/>
          </a:p>
          <a:p>
            <a:pPr indent="-285750" lvl="1" marL="742950" marR="0" rtl="1" algn="r">
              <a:lnSpc>
                <a:spcPct val="80000"/>
              </a:lnSpc>
              <a:spcBef>
                <a:spcPts val="240"/>
              </a:spcBef>
              <a:spcAft>
                <a:spcPts val="0"/>
              </a:spcAft>
              <a:buClr>
                <a:schemeClr val="accent2"/>
              </a:buClr>
              <a:buSzPts val="840"/>
              <a:buFont typeface="Verdana"/>
              <a:buChar char="●"/>
            </a:pPr>
            <a:r>
              <a:rPr b="1" i="0" lang="en-US" sz="1200" u="sng" cap="none" strike="noStrike">
                <a:solidFill>
                  <a:schemeClr val="hlink"/>
                </a:solidFill>
                <a:latin typeface="Verdana"/>
                <a:ea typeface="Verdana"/>
                <a:cs typeface="Verdana"/>
                <a:sym typeface="Verdana"/>
                <a:hlinkClick r:id="rId12"/>
              </a:rPr>
              <a:t>Countable Nouns    الأسماء المعدودة</a:t>
            </a:r>
            <a:endParaRPr/>
          </a:p>
          <a:p>
            <a:pPr indent="-285750" lvl="1" marL="742950" marR="0" rtl="1" algn="r">
              <a:lnSpc>
                <a:spcPct val="80000"/>
              </a:lnSpc>
              <a:spcBef>
                <a:spcPts val="240"/>
              </a:spcBef>
              <a:spcAft>
                <a:spcPts val="0"/>
              </a:spcAft>
              <a:buClr>
                <a:schemeClr val="accent2"/>
              </a:buClr>
              <a:buSzPts val="840"/>
              <a:buFont typeface="Verdana"/>
              <a:buChar char="●"/>
            </a:pPr>
            <a:r>
              <a:rPr b="1" i="0" lang="en-US" sz="1200" u="sng" cap="none" strike="noStrike">
                <a:solidFill>
                  <a:schemeClr val="hlink"/>
                </a:solidFill>
                <a:latin typeface="Verdana"/>
                <a:ea typeface="Verdana"/>
                <a:cs typeface="Verdana"/>
                <a:sym typeface="Verdana"/>
                <a:hlinkClick r:id="rId13"/>
              </a:rPr>
              <a:t>Spelling Rules for Plurals   قواعد إملاء الجمع</a:t>
            </a:r>
            <a:r>
              <a:rPr b="1" i="0" lang="en-US" sz="1200" u="none" cap="none" strike="noStrike">
                <a:solidFill>
                  <a:srgbClr val="FFFFCC"/>
                </a:solidFill>
                <a:latin typeface="Verdana"/>
                <a:ea typeface="Verdana"/>
                <a:cs typeface="Verdana"/>
                <a:sym typeface="Verdana"/>
              </a:rPr>
              <a:t>  </a:t>
            </a:r>
            <a:endParaRPr/>
          </a:p>
          <a:p>
            <a:pPr indent="-285750" lvl="1" marL="742950" marR="0" rtl="1" algn="r">
              <a:lnSpc>
                <a:spcPct val="80000"/>
              </a:lnSpc>
              <a:spcBef>
                <a:spcPts val="240"/>
              </a:spcBef>
              <a:spcAft>
                <a:spcPts val="0"/>
              </a:spcAft>
              <a:buClr>
                <a:schemeClr val="accent2"/>
              </a:buClr>
              <a:buSzPts val="840"/>
              <a:buFont typeface="Verdana"/>
              <a:buChar char="●"/>
            </a:pPr>
            <a:r>
              <a:rPr b="1" i="0" lang="en-US" sz="1200" u="sng" cap="none" strike="noStrike">
                <a:solidFill>
                  <a:schemeClr val="hlink"/>
                </a:solidFill>
                <a:latin typeface="Verdana"/>
                <a:ea typeface="Verdana"/>
                <a:cs typeface="Verdana"/>
                <a:sym typeface="Verdana"/>
                <a:hlinkClick r:id="rId14"/>
              </a:rPr>
              <a:t>Uncountable Nouns    الأسماء الغير المعدودة</a:t>
            </a:r>
            <a:endParaRPr/>
          </a:p>
          <a:p>
            <a:pPr indent="-285750" lvl="1" marL="742950" marR="0" rtl="1" algn="r">
              <a:lnSpc>
                <a:spcPct val="80000"/>
              </a:lnSpc>
              <a:spcBef>
                <a:spcPts val="240"/>
              </a:spcBef>
              <a:spcAft>
                <a:spcPts val="0"/>
              </a:spcAft>
              <a:buClr>
                <a:schemeClr val="accent2"/>
              </a:buClr>
              <a:buSzPts val="840"/>
              <a:buFont typeface="Verdana"/>
              <a:buChar char="●"/>
            </a:pPr>
            <a:r>
              <a:rPr b="1" i="0" lang="en-US" sz="1200" u="sng" cap="none" strike="noStrike">
                <a:solidFill>
                  <a:schemeClr val="hlink"/>
                </a:solidFill>
                <a:latin typeface="Verdana"/>
                <a:ea typeface="Verdana"/>
                <a:cs typeface="Verdana"/>
                <a:sym typeface="Verdana"/>
                <a:hlinkClick r:id="rId15"/>
              </a:rPr>
              <a:t>Definite &amp; Indefinite Articles    أدوات التعريف و النكرة</a:t>
            </a:r>
            <a:endParaRPr b="1" i="0" sz="1200" u="none" cap="none" strike="noStrike">
              <a:solidFill>
                <a:srgbClr val="FFFFCC"/>
              </a:solidFill>
              <a:latin typeface="Verdana"/>
              <a:ea typeface="Verdana"/>
              <a:cs typeface="Verdana"/>
              <a:sym typeface="Verdana"/>
            </a:endParaRPr>
          </a:p>
          <a:p>
            <a:pPr indent="-342900" lvl="0" marL="342900" marR="0" rtl="1" algn="r">
              <a:lnSpc>
                <a:spcPct val="80000"/>
              </a:lnSpc>
              <a:spcBef>
                <a:spcPts val="240"/>
              </a:spcBef>
              <a:spcAft>
                <a:spcPts val="0"/>
              </a:spcAft>
              <a:buClr>
                <a:schemeClr val="dk2"/>
              </a:buClr>
              <a:buSzPts val="840"/>
              <a:buFont typeface="Verdana"/>
              <a:buChar char="○"/>
            </a:pPr>
            <a:r>
              <a:rPr b="1" i="0" lang="en-US" sz="1200" u="sng" cap="none" strike="noStrike">
                <a:solidFill>
                  <a:schemeClr val="hlink"/>
                </a:solidFill>
                <a:latin typeface="Verdana"/>
                <a:ea typeface="Verdana"/>
                <a:cs typeface="Verdana"/>
                <a:sym typeface="Verdana"/>
                <a:hlinkClick r:id="rId16"/>
              </a:rPr>
              <a:t>Pronouns الضمائر     </a:t>
            </a:r>
            <a:endParaRPr/>
          </a:p>
          <a:p>
            <a:pPr indent="-285750" lvl="1" marL="742950" marR="0" rtl="1" algn="r">
              <a:lnSpc>
                <a:spcPct val="80000"/>
              </a:lnSpc>
              <a:spcBef>
                <a:spcPts val="240"/>
              </a:spcBef>
              <a:spcAft>
                <a:spcPts val="0"/>
              </a:spcAft>
              <a:buClr>
                <a:schemeClr val="accent2"/>
              </a:buClr>
              <a:buSzPts val="840"/>
              <a:buFont typeface="Verdana"/>
              <a:buChar char="●"/>
            </a:pPr>
            <a:r>
              <a:rPr b="1" i="0" lang="en-US" sz="1200" u="sng" cap="none" strike="noStrike">
                <a:solidFill>
                  <a:schemeClr val="hlink"/>
                </a:solidFill>
                <a:latin typeface="Verdana"/>
                <a:ea typeface="Verdana"/>
                <a:cs typeface="Verdana"/>
                <a:sym typeface="Verdana"/>
                <a:hlinkClick r:id="rId17"/>
              </a:rPr>
              <a:t>Object Pronouns    ضمائر المفعول به</a:t>
            </a:r>
            <a:endParaRPr/>
          </a:p>
          <a:p>
            <a:pPr indent="-285750" lvl="1" marL="742950" marR="0" rtl="1" algn="r">
              <a:lnSpc>
                <a:spcPct val="80000"/>
              </a:lnSpc>
              <a:spcBef>
                <a:spcPts val="240"/>
              </a:spcBef>
              <a:spcAft>
                <a:spcPts val="0"/>
              </a:spcAft>
              <a:buClr>
                <a:schemeClr val="accent2"/>
              </a:buClr>
              <a:buSzPts val="840"/>
              <a:buFont typeface="Verdana"/>
              <a:buChar char="●"/>
            </a:pPr>
            <a:r>
              <a:rPr b="1" i="0" lang="en-US" sz="1200" u="sng" cap="none" strike="noStrike">
                <a:solidFill>
                  <a:schemeClr val="hlink"/>
                </a:solidFill>
                <a:latin typeface="Verdana"/>
                <a:ea typeface="Verdana"/>
                <a:cs typeface="Verdana"/>
                <a:sym typeface="Verdana"/>
                <a:hlinkClick r:id="rId18"/>
              </a:rPr>
              <a:t>Reflexive Pronouns    ضمائر الانعكاسية</a:t>
            </a:r>
            <a:endParaRPr/>
          </a:p>
          <a:p>
            <a:pPr indent="-285750" lvl="1" marL="742950" marR="0" rtl="1" algn="r">
              <a:lnSpc>
                <a:spcPct val="80000"/>
              </a:lnSpc>
              <a:spcBef>
                <a:spcPts val="240"/>
              </a:spcBef>
              <a:spcAft>
                <a:spcPts val="0"/>
              </a:spcAft>
              <a:buClr>
                <a:schemeClr val="accent2"/>
              </a:buClr>
              <a:buSzPts val="840"/>
              <a:buFont typeface="Verdana"/>
              <a:buChar char="●"/>
            </a:pPr>
            <a:r>
              <a:rPr b="1" i="0" lang="en-US" sz="1200" u="sng" cap="none" strike="noStrike">
                <a:solidFill>
                  <a:schemeClr val="hlink"/>
                </a:solidFill>
                <a:latin typeface="Verdana"/>
                <a:ea typeface="Verdana"/>
                <a:cs typeface="Verdana"/>
                <a:sym typeface="Verdana"/>
                <a:hlinkClick r:id="rId19"/>
              </a:rPr>
              <a:t>Relative Pronouns   ضمائر الوصل</a:t>
            </a:r>
            <a:endParaRPr b="1" i="0" sz="1200" u="none" cap="none" strike="noStrike">
              <a:solidFill>
                <a:srgbClr val="FFFFCC"/>
              </a:solidFill>
              <a:latin typeface="Verdana"/>
              <a:ea typeface="Verdana"/>
              <a:cs typeface="Verdana"/>
              <a:sym typeface="Verdana"/>
            </a:endParaRPr>
          </a:p>
          <a:p>
            <a:pPr indent="-342900" lvl="0" marL="342900" marR="0" rtl="1" algn="r">
              <a:lnSpc>
                <a:spcPct val="80000"/>
              </a:lnSpc>
              <a:spcBef>
                <a:spcPts val="240"/>
              </a:spcBef>
              <a:spcAft>
                <a:spcPts val="0"/>
              </a:spcAft>
              <a:buClr>
                <a:schemeClr val="dk2"/>
              </a:buClr>
              <a:buSzPts val="840"/>
              <a:buFont typeface="Verdana"/>
              <a:buChar char="○"/>
            </a:pPr>
            <a:r>
              <a:rPr b="1" i="0" lang="en-US" sz="1200" u="sng" cap="none" strike="noStrike">
                <a:solidFill>
                  <a:schemeClr val="hlink"/>
                </a:solidFill>
                <a:latin typeface="Verdana"/>
                <a:ea typeface="Verdana"/>
                <a:cs typeface="Verdana"/>
                <a:sym typeface="Verdana"/>
                <a:hlinkClick r:id="rId20"/>
              </a:rPr>
              <a:t>Making Questions    تكوين الأسئلة</a:t>
            </a:r>
            <a:endParaRPr b="1" i="0" sz="1200" u="none" cap="none" strike="noStrike">
              <a:solidFill>
                <a:srgbClr val="FFFFCC"/>
              </a:solidFill>
              <a:latin typeface="Verdana"/>
              <a:ea typeface="Verdana"/>
              <a:cs typeface="Verdana"/>
              <a:sym typeface="Verdana"/>
            </a:endParaRPr>
          </a:p>
          <a:p>
            <a:pPr indent="-342900" lvl="0" marL="342900" marR="0" rtl="1" algn="r">
              <a:lnSpc>
                <a:spcPct val="80000"/>
              </a:lnSpc>
              <a:spcBef>
                <a:spcPts val="240"/>
              </a:spcBef>
              <a:spcAft>
                <a:spcPts val="0"/>
              </a:spcAft>
              <a:buClr>
                <a:schemeClr val="dk2"/>
              </a:buClr>
              <a:buSzPts val="840"/>
              <a:buFont typeface="Verdana"/>
              <a:buChar char="○"/>
            </a:pPr>
            <a:r>
              <a:rPr b="1" i="0" lang="en-US" sz="1200" u="sng" cap="none" strike="noStrike">
                <a:solidFill>
                  <a:schemeClr val="hlink"/>
                </a:solidFill>
                <a:latin typeface="Verdana"/>
                <a:ea typeface="Verdana"/>
                <a:cs typeface="Verdana"/>
                <a:sym typeface="Verdana"/>
                <a:hlinkClick r:id="rId21"/>
              </a:rPr>
              <a:t>استعمالات  How </a:t>
            </a:r>
            <a:endParaRPr/>
          </a:p>
          <a:p>
            <a:pPr indent="-342900" lvl="0" marL="342900" marR="0" rtl="1" algn="r">
              <a:lnSpc>
                <a:spcPct val="80000"/>
              </a:lnSpc>
              <a:spcBef>
                <a:spcPts val="240"/>
              </a:spcBef>
              <a:spcAft>
                <a:spcPts val="0"/>
              </a:spcAft>
              <a:buClr>
                <a:schemeClr val="dk2"/>
              </a:buClr>
              <a:buSzPts val="840"/>
              <a:buFont typeface="Verdana"/>
              <a:buChar char="○"/>
            </a:pPr>
            <a:r>
              <a:rPr b="1" i="0" lang="en-US" sz="1200" u="sng" cap="none" strike="noStrike">
                <a:solidFill>
                  <a:schemeClr val="hlink"/>
                </a:solidFill>
                <a:latin typeface="Verdana"/>
                <a:ea typeface="Verdana"/>
                <a:cs typeface="Verdana"/>
                <a:sym typeface="Verdana"/>
                <a:hlinkClick r:id="rId22"/>
              </a:rPr>
              <a:t>some/بعض   any/أي </a:t>
            </a:r>
            <a:endParaRPr/>
          </a:p>
          <a:p>
            <a:pPr indent="-342900" lvl="0" marL="342900" marR="0" rtl="1" algn="r">
              <a:lnSpc>
                <a:spcPct val="80000"/>
              </a:lnSpc>
              <a:spcBef>
                <a:spcPts val="240"/>
              </a:spcBef>
              <a:spcAft>
                <a:spcPts val="0"/>
              </a:spcAft>
              <a:buClr>
                <a:schemeClr val="dk2"/>
              </a:buClr>
              <a:buSzPts val="840"/>
              <a:buFont typeface="Verdana"/>
              <a:buChar char="○"/>
            </a:pPr>
            <a:r>
              <a:rPr b="1" i="0" lang="en-US" sz="1200" u="sng" cap="none" strike="noStrike">
                <a:solidFill>
                  <a:schemeClr val="hlink"/>
                </a:solidFill>
                <a:latin typeface="Verdana"/>
                <a:ea typeface="Verdana"/>
                <a:cs typeface="Verdana"/>
                <a:sym typeface="Verdana"/>
                <a:hlinkClick r:id="rId23"/>
              </a:rPr>
              <a:t>Making Negative   تكوين النفي</a:t>
            </a:r>
            <a:endParaRPr/>
          </a:p>
          <a:p>
            <a:pPr indent="-342900" lvl="0" marL="342900" marR="0" rtl="1" algn="r">
              <a:lnSpc>
                <a:spcPct val="80000"/>
              </a:lnSpc>
              <a:spcBef>
                <a:spcPts val="240"/>
              </a:spcBef>
              <a:spcAft>
                <a:spcPts val="0"/>
              </a:spcAft>
              <a:buClr>
                <a:schemeClr val="dk2"/>
              </a:buClr>
              <a:buSzPts val="840"/>
              <a:buFont typeface="Verdana"/>
              <a:buChar char="○"/>
            </a:pPr>
            <a:r>
              <a:rPr b="1" i="0" lang="en-US" sz="1200" u="sng" cap="none" strike="noStrike">
                <a:solidFill>
                  <a:schemeClr val="hlink"/>
                </a:solidFill>
                <a:latin typeface="Verdana"/>
                <a:ea typeface="Verdana"/>
                <a:cs typeface="Verdana"/>
                <a:sym typeface="Verdana"/>
                <a:hlinkClick r:id="rId24"/>
              </a:rPr>
              <a:t>TENSES     الأزمنة </a:t>
            </a:r>
            <a:endParaRPr/>
          </a:p>
          <a:p>
            <a:pPr indent="-285750" lvl="1" marL="742950" marR="0" rtl="1" algn="r">
              <a:lnSpc>
                <a:spcPct val="80000"/>
              </a:lnSpc>
              <a:spcBef>
                <a:spcPts val="240"/>
              </a:spcBef>
              <a:spcAft>
                <a:spcPts val="0"/>
              </a:spcAft>
              <a:buClr>
                <a:schemeClr val="accent2"/>
              </a:buClr>
              <a:buSzPts val="840"/>
              <a:buFont typeface="Verdana"/>
              <a:buChar char="●"/>
            </a:pPr>
            <a:r>
              <a:rPr b="1" i="0" lang="en-US" sz="1200" u="sng" cap="none" strike="noStrike">
                <a:solidFill>
                  <a:schemeClr val="hlink"/>
                </a:solidFill>
                <a:latin typeface="Verdana"/>
                <a:ea typeface="Verdana"/>
                <a:cs typeface="Verdana"/>
                <a:sym typeface="Verdana"/>
                <a:hlinkClick r:id="rId25"/>
              </a:rPr>
              <a:t>Present Simple Tense   المضارع البسيط </a:t>
            </a:r>
            <a:endParaRPr/>
          </a:p>
          <a:p>
            <a:pPr indent="-285750" lvl="1" marL="742950" marR="0" rtl="1" algn="r">
              <a:lnSpc>
                <a:spcPct val="80000"/>
              </a:lnSpc>
              <a:spcBef>
                <a:spcPts val="240"/>
              </a:spcBef>
              <a:spcAft>
                <a:spcPts val="0"/>
              </a:spcAft>
              <a:buClr>
                <a:schemeClr val="accent2"/>
              </a:buClr>
              <a:buSzPts val="840"/>
              <a:buFont typeface="Verdana"/>
              <a:buChar char="●"/>
            </a:pPr>
            <a:r>
              <a:rPr b="1" i="0" lang="en-US" sz="1200" u="sng" cap="none" strike="noStrike">
                <a:solidFill>
                  <a:schemeClr val="hlink"/>
                </a:solidFill>
                <a:latin typeface="Verdana"/>
                <a:ea typeface="Verdana"/>
                <a:cs typeface="Verdana"/>
                <a:sym typeface="Verdana"/>
                <a:hlinkClick r:id="rId26"/>
              </a:rPr>
              <a:t>Past Simple Tense الماضي البسيط    </a:t>
            </a:r>
            <a:endParaRPr b="1" i="0" sz="1200" u="none" cap="none" strike="noStrike">
              <a:solidFill>
                <a:srgbClr val="FFFFCC"/>
              </a:solidFill>
              <a:latin typeface="Verdana"/>
              <a:ea typeface="Verdana"/>
              <a:cs typeface="Verdana"/>
              <a:sym typeface="Verdana"/>
            </a:endParaRPr>
          </a:p>
          <a:p>
            <a:pPr indent="-285750" lvl="1" marL="742950" marR="0" rtl="1" algn="r">
              <a:lnSpc>
                <a:spcPct val="80000"/>
              </a:lnSpc>
              <a:spcBef>
                <a:spcPts val="240"/>
              </a:spcBef>
              <a:spcAft>
                <a:spcPts val="0"/>
              </a:spcAft>
              <a:buClr>
                <a:schemeClr val="accent2"/>
              </a:buClr>
              <a:buSzPts val="840"/>
              <a:buFont typeface="Verdana"/>
              <a:buChar char="●"/>
            </a:pPr>
            <a:r>
              <a:rPr b="1" i="0" lang="en-US" sz="1200" u="sng" cap="none" strike="noStrike">
                <a:solidFill>
                  <a:schemeClr val="hlink"/>
                </a:solidFill>
                <a:latin typeface="Verdana"/>
                <a:ea typeface="Verdana"/>
                <a:cs typeface="Verdana"/>
                <a:sym typeface="Verdana"/>
                <a:hlinkClick r:id="rId27"/>
              </a:rPr>
              <a:t>Future Simple Tense    المستقبل البسيط</a:t>
            </a:r>
            <a:endParaRPr/>
          </a:p>
          <a:p>
            <a:pPr indent="-285750" lvl="1" marL="742950" marR="0" rtl="1" algn="r">
              <a:lnSpc>
                <a:spcPct val="80000"/>
              </a:lnSpc>
              <a:spcBef>
                <a:spcPts val="240"/>
              </a:spcBef>
              <a:spcAft>
                <a:spcPts val="0"/>
              </a:spcAft>
              <a:buClr>
                <a:schemeClr val="accent2"/>
              </a:buClr>
              <a:buSzPts val="840"/>
              <a:buFont typeface="Verdana"/>
              <a:buChar char="●"/>
            </a:pPr>
            <a:r>
              <a:rPr b="1" i="0" lang="en-US" sz="1200" u="sng" cap="none" strike="noStrike">
                <a:solidFill>
                  <a:schemeClr val="hlink"/>
                </a:solidFill>
                <a:latin typeface="Verdana"/>
                <a:ea typeface="Verdana"/>
                <a:cs typeface="Verdana"/>
                <a:sym typeface="Verdana"/>
                <a:hlinkClick r:id="rId28"/>
              </a:rPr>
              <a:t>Present Continuous Tense    المضارع المستمر</a:t>
            </a:r>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56" name="Google Shape;56;p7"/>
          <p:cNvSpPr txBox="1"/>
          <p:nvPr>
            <p:ph idx="2" type="body"/>
          </p:nvPr>
        </p:nvSpPr>
        <p:spPr>
          <a:xfrm>
            <a:off x="4724400" y="1524000"/>
            <a:ext cx="4038600" cy="5029200"/>
          </a:xfrm>
          <a:prstGeom prst="rect">
            <a:avLst/>
          </a:prstGeom>
          <a:no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285750" lvl="1" marL="742950" marR="0" rtl="1" algn="r">
              <a:lnSpc>
                <a:spcPct val="80000"/>
              </a:lnSpc>
              <a:spcBef>
                <a:spcPts val="0"/>
              </a:spcBef>
              <a:spcAft>
                <a:spcPts val="0"/>
              </a:spcAft>
              <a:buClr>
                <a:schemeClr val="accent2"/>
              </a:buClr>
              <a:buSzPts val="980"/>
              <a:buFont typeface="Verdana"/>
              <a:buChar char="●"/>
            </a:pPr>
            <a:r>
              <a:rPr b="1" i="0" lang="en-US" sz="1400" u="sng" cap="none" strike="noStrike">
                <a:solidFill>
                  <a:schemeClr val="hlink"/>
                </a:solidFill>
                <a:latin typeface="Verdana"/>
                <a:ea typeface="Verdana"/>
                <a:cs typeface="Verdana"/>
                <a:sym typeface="Verdana"/>
                <a:hlinkClick r:id="rId29"/>
              </a:rPr>
              <a:t>Past Continuous</a:t>
            </a:r>
            <a:r>
              <a:rPr b="1" i="0" lang="en-US" sz="1000" u="sng" cap="none" strike="noStrike">
                <a:solidFill>
                  <a:schemeClr val="hlink"/>
                </a:solidFill>
                <a:latin typeface="Verdana"/>
                <a:ea typeface="Verdana"/>
                <a:cs typeface="Verdana"/>
                <a:sym typeface="Verdana"/>
                <a:hlinkClick r:id="rId30"/>
              </a:rPr>
              <a:t> </a:t>
            </a:r>
            <a:r>
              <a:rPr b="1" i="0" lang="en-US" sz="1400" u="sng" cap="none" strike="noStrike">
                <a:solidFill>
                  <a:schemeClr val="hlink"/>
                </a:solidFill>
                <a:latin typeface="Verdana"/>
                <a:ea typeface="Verdana"/>
                <a:cs typeface="Verdana"/>
                <a:sym typeface="Verdana"/>
                <a:hlinkClick r:id="rId31"/>
              </a:rPr>
              <a:t>Tense</a:t>
            </a:r>
            <a:r>
              <a:rPr b="0" i="0" lang="en-US" sz="1400" u="sng" cap="none" strike="noStrike">
                <a:solidFill>
                  <a:schemeClr val="hlink"/>
                </a:solidFill>
                <a:latin typeface="Verdana"/>
                <a:ea typeface="Verdana"/>
                <a:cs typeface="Verdana"/>
                <a:sym typeface="Verdana"/>
                <a:hlinkClick r:id="rId32"/>
              </a:rPr>
              <a:t>    </a:t>
            </a:r>
            <a:r>
              <a:rPr b="1" i="0" lang="en-US" sz="1400" u="sng" cap="none" strike="noStrike">
                <a:solidFill>
                  <a:schemeClr val="hlink"/>
                </a:solidFill>
                <a:latin typeface="Verdana"/>
                <a:ea typeface="Verdana"/>
                <a:cs typeface="Verdana"/>
                <a:sym typeface="Verdana"/>
                <a:hlinkClick r:id="rId33"/>
              </a:rPr>
              <a:t>الماضي المستمر</a:t>
            </a:r>
            <a:endParaRPr/>
          </a:p>
          <a:p>
            <a:pPr indent="-285750" lvl="1" marL="742950" marR="0" rtl="1" algn="r">
              <a:lnSpc>
                <a:spcPct val="80000"/>
              </a:lnSpc>
              <a:spcBef>
                <a:spcPts val="280"/>
              </a:spcBef>
              <a:spcAft>
                <a:spcPts val="0"/>
              </a:spcAft>
              <a:buClr>
                <a:schemeClr val="accent2"/>
              </a:buClr>
              <a:buSzPts val="980"/>
              <a:buFont typeface="Verdana"/>
              <a:buChar char="●"/>
            </a:pPr>
            <a:r>
              <a:rPr b="1" i="0" lang="en-US" sz="1400" u="sng" cap="none" strike="noStrike">
                <a:solidFill>
                  <a:schemeClr val="hlink"/>
                </a:solidFill>
                <a:latin typeface="Verdana"/>
                <a:ea typeface="Verdana"/>
                <a:cs typeface="Verdana"/>
                <a:sym typeface="Verdana"/>
                <a:hlinkClick r:id="rId34"/>
              </a:rPr>
              <a:t>Future Continuous Tense    المستقبل المستمر</a:t>
            </a:r>
            <a:endParaRPr/>
          </a:p>
          <a:p>
            <a:pPr indent="-285750" lvl="1" marL="742950" marR="0" rtl="1" algn="r">
              <a:lnSpc>
                <a:spcPct val="80000"/>
              </a:lnSpc>
              <a:spcBef>
                <a:spcPts val="280"/>
              </a:spcBef>
              <a:spcAft>
                <a:spcPts val="0"/>
              </a:spcAft>
              <a:buClr>
                <a:schemeClr val="accent2"/>
              </a:buClr>
              <a:buSzPts val="980"/>
              <a:buFont typeface="Verdana"/>
              <a:buChar char="●"/>
            </a:pPr>
            <a:r>
              <a:rPr b="1" i="0" lang="en-US" sz="1400" u="sng" cap="none" strike="noStrike">
                <a:solidFill>
                  <a:schemeClr val="hlink"/>
                </a:solidFill>
                <a:latin typeface="Verdana"/>
                <a:ea typeface="Verdana"/>
                <a:cs typeface="Verdana"/>
                <a:sym typeface="Verdana"/>
                <a:hlinkClick r:id="rId35"/>
              </a:rPr>
              <a:t>Present Perfect Tense    المضارع التام</a:t>
            </a:r>
            <a:endParaRPr/>
          </a:p>
          <a:p>
            <a:pPr indent="-285750" lvl="1" marL="742950" marR="0" rtl="1" algn="r">
              <a:lnSpc>
                <a:spcPct val="80000"/>
              </a:lnSpc>
              <a:spcBef>
                <a:spcPts val="280"/>
              </a:spcBef>
              <a:spcAft>
                <a:spcPts val="0"/>
              </a:spcAft>
              <a:buClr>
                <a:schemeClr val="accent2"/>
              </a:buClr>
              <a:buSzPts val="980"/>
              <a:buFont typeface="Verdana"/>
              <a:buChar char="●"/>
            </a:pPr>
            <a:r>
              <a:rPr b="1" i="0" lang="en-US" sz="1400" u="sng" cap="none" strike="noStrike">
                <a:solidFill>
                  <a:schemeClr val="hlink"/>
                </a:solidFill>
                <a:latin typeface="Verdana"/>
                <a:ea typeface="Verdana"/>
                <a:cs typeface="Verdana"/>
                <a:sym typeface="Verdana"/>
                <a:hlinkClick r:id="rId36"/>
              </a:rPr>
              <a:t>Past Perfect Tense    الماضي التام</a:t>
            </a:r>
            <a:endParaRPr/>
          </a:p>
          <a:p>
            <a:pPr indent="-285750" lvl="1" marL="742950" marR="0" rtl="1" algn="r">
              <a:lnSpc>
                <a:spcPct val="80000"/>
              </a:lnSpc>
              <a:spcBef>
                <a:spcPts val="280"/>
              </a:spcBef>
              <a:spcAft>
                <a:spcPts val="0"/>
              </a:spcAft>
              <a:buClr>
                <a:schemeClr val="accent2"/>
              </a:buClr>
              <a:buSzPts val="980"/>
              <a:buFont typeface="Verdana"/>
              <a:buChar char="●"/>
            </a:pPr>
            <a:r>
              <a:rPr b="1" i="0" lang="en-US" sz="1400" u="sng" cap="none" strike="noStrike">
                <a:solidFill>
                  <a:schemeClr val="hlink"/>
                </a:solidFill>
                <a:latin typeface="Verdana"/>
                <a:ea typeface="Verdana"/>
                <a:cs typeface="Verdana"/>
                <a:sym typeface="Verdana"/>
                <a:hlinkClick r:id="rId37"/>
              </a:rPr>
              <a:t>Future Perfect Tense    المستقبل التام</a:t>
            </a:r>
            <a:endParaRPr/>
          </a:p>
          <a:p>
            <a:pPr indent="-285750" lvl="1" marL="742950" marR="0" rtl="1" algn="r">
              <a:lnSpc>
                <a:spcPct val="80000"/>
              </a:lnSpc>
              <a:spcBef>
                <a:spcPts val="280"/>
              </a:spcBef>
              <a:spcAft>
                <a:spcPts val="0"/>
              </a:spcAft>
              <a:buClr>
                <a:schemeClr val="accent2"/>
              </a:buClr>
              <a:buSzPts val="980"/>
              <a:buFont typeface="Verdana"/>
              <a:buChar char="●"/>
            </a:pPr>
            <a:r>
              <a:rPr b="1" i="0" lang="en-US" sz="1400" u="sng" cap="none" strike="noStrike">
                <a:solidFill>
                  <a:schemeClr val="hlink"/>
                </a:solidFill>
                <a:latin typeface="Verdana"/>
                <a:ea typeface="Verdana"/>
                <a:cs typeface="Verdana"/>
                <a:sym typeface="Verdana"/>
                <a:hlinkClick r:id="rId38"/>
              </a:rPr>
              <a:t>Present Perfect Continuous   المضارع التام المستمر</a:t>
            </a:r>
            <a:endParaRPr b="1" i="0" sz="1400" u="none" cap="none" strike="noStrike">
              <a:solidFill>
                <a:schemeClr val="dk1"/>
              </a:solidFill>
              <a:latin typeface="Verdana"/>
              <a:ea typeface="Verdana"/>
              <a:cs typeface="Verdana"/>
              <a:sym typeface="Verdana"/>
            </a:endParaRPr>
          </a:p>
          <a:p>
            <a:pPr indent="-342900" lvl="0" marL="342900" marR="0" rtl="1" algn="r">
              <a:lnSpc>
                <a:spcPct val="80000"/>
              </a:lnSpc>
              <a:spcBef>
                <a:spcPts val="280"/>
              </a:spcBef>
              <a:spcAft>
                <a:spcPts val="0"/>
              </a:spcAft>
              <a:buClr>
                <a:schemeClr val="dk2"/>
              </a:buClr>
              <a:buSzPts val="980"/>
              <a:buFont typeface="Verdana"/>
              <a:buChar char="○"/>
            </a:pPr>
            <a:r>
              <a:rPr b="1" i="0" lang="en-US" sz="1400" u="sng" cap="none" strike="noStrike">
                <a:solidFill>
                  <a:schemeClr val="hlink"/>
                </a:solidFill>
                <a:latin typeface="Verdana"/>
                <a:ea typeface="Verdana"/>
                <a:cs typeface="Verdana"/>
                <a:sym typeface="Verdana"/>
                <a:hlinkClick r:id="rId39"/>
              </a:rPr>
              <a:t>Imperatives    صيغة الأمر   </a:t>
            </a:r>
            <a:endParaRPr/>
          </a:p>
          <a:p>
            <a:pPr indent="-342900" lvl="0" marL="342900" marR="0" rtl="1" algn="r">
              <a:lnSpc>
                <a:spcPct val="80000"/>
              </a:lnSpc>
              <a:spcBef>
                <a:spcPts val="280"/>
              </a:spcBef>
              <a:spcAft>
                <a:spcPts val="0"/>
              </a:spcAft>
              <a:buClr>
                <a:schemeClr val="dk2"/>
              </a:buClr>
              <a:buSzPts val="980"/>
              <a:buFont typeface="Verdana"/>
              <a:buChar char="○"/>
            </a:pPr>
            <a:r>
              <a:rPr b="1" i="0" lang="en-US" sz="1400" u="sng" cap="none" strike="noStrike">
                <a:solidFill>
                  <a:schemeClr val="hlink"/>
                </a:solidFill>
                <a:latin typeface="Verdana"/>
                <a:ea typeface="Verdana"/>
                <a:cs typeface="Verdana"/>
                <a:sym typeface="Verdana"/>
                <a:hlinkClick r:id="rId40"/>
              </a:rPr>
              <a:t>Modals    الأفعال الناقصة   </a:t>
            </a:r>
            <a:endParaRPr/>
          </a:p>
          <a:p>
            <a:pPr indent="-342900" lvl="0" marL="342900" marR="0" rtl="1" algn="r">
              <a:lnSpc>
                <a:spcPct val="80000"/>
              </a:lnSpc>
              <a:spcBef>
                <a:spcPts val="280"/>
              </a:spcBef>
              <a:spcAft>
                <a:spcPts val="0"/>
              </a:spcAft>
              <a:buClr>
                <a:schemeClr val="dk2"/>
              </a:buClr>
              <a:buSzPts val="980"/>
              <a:buFont typeface="Verdana"/>
              <a:buChar char="○"/>
            </a:pPr>
            <a:r>
              <a:rPr b="1" i="0" lang="en-US" sz="1400" u="sng" cap="none" strike="noStrike">
                <a:solidFill>
                  <a:schemeClr val="hlink"/>
                </a:solidFill>
                <a:latin typeface="Verdana"/>
                <a:ea typeface="Verdana"/>
                <a:cs typeface="Verdana"/>
                <a:sym typeface="Verdana"/>
                <a:hlinkClick r:id="rId41"/>
              </a:rPr>
              <a:t>Comparing Adjectives   مقارنة الصفات   </a:t>
            </a:r>
            <a:endParaRPr b="1" i="0" sz="1400" u="none" cap="none" strike="noStrike">
              <a:solidFill>
                <a:schemeClr val="dk1"/>
              </a:solidFill>
              <a:latin typeface="Verdana"/>
              <a:ea typeface="Verdana"/>
              <a:cs typeface="Verdana"/>
              <a:sym typeface="Verdana"/>
            </a:endParaRPr>
          </a:p>
          <a:p>
            <a:pPr indent="-342900" lvl="0" marL="342900" marR="0" rtl="1" algn="r">
              <a:lnSpc>
                <a:spcPct val="80000"/>
              </a:lnSpc>
              <a:spcBef>
                <a:spcPts val="280"/>
              </a:spcBef>
              <a:spcAft>
                <a:spcPts val="0"/>
              </a:spcAft>
              <a:buClr>
                <a:schemeClr val="dk2"/>
              </a:buClr>
              <a:buSzPts val="980"/>
              <a:buFont typeface="Verdana"/>
              <a:buChar char="○"/>
            </a:pPr>
            <a:r>
              <a:rPr b="1" i="0" lang="en-US" sz="1400" u="sng" cap="none" strike="noStrike">
                <a:solidFill>
                  <a:schemeClr val="hlink"/>
                </a:solidFill>
                <a:latin typeface="Verdana"/>
                <a:ea typeface="Verdana"/>
                <a:cs typeface="Verdana"/>
                <a:sym typeface="Verdana"/>
                <a:hlinkClick r:id="rId42"/>
              </a:rPr>
              <a:t>Adverbsالظروف الأحوال</a:t>
            </a:r>
            <a:r>
              <a:rPr b="1" i="0" lang="en-US" sz="1400" u="none" cap="none" strike="noStrike">
                <a:solidFill>
                  <a:schemeClr val="dk1"/>
                </a:solidFill>
                <a:latin typeface="Verdana"/>
                <a:ea typeface="Verdana"/>
                <a:cs typeface="Verdana"/>
                <a:sym typeface="Verdana"/>
              </a:rPr>
              <a:t>  </a:t>
            </a:r>
            <a:endParaRPr/>
          </a:p>
          <a:p>
            <a:pPr indent="-342900" lvl="0" marL="342900" marR="0" rtl="1" algn="r">
              <a:lnSpc>
                <a:spcPct val="80000"/>
              </a:lnSpc>
              <a:spcBef>
                <a:spcPts val="280"/>
              </a:spcBef>
              <a:spcAft>
                <a:spcPts val="0"/>
              </a:spcAft>
              <a:buClr>
                <a:schemeClr val="dk2"/>
              </a:buClr>
              <a:buSzPts val="980"/>
              <a:buFont typeface="Verdana"/>
              <a:buChar char="○"/>
            </a:pPr>
            <a:r>
              <a:rPr b="1" i="0" lang="en-US" sz="1400" u="sng" cap="none" strike="noStrike">
                <a:solidFill>
                  <a:schemeClr val="hlink"/>
                </a:solidFill>
                <a:latin typeface="Verdana"/>
                <a:ea typeface="Verdana"/>
                <a:cs typeface="Verdana"/>
                <a:sym typeface="Verdana"/>
                <a:hlinkClick r:id="rId43"/>
              </a:rPr>
              <a:t>Active &amp; Passive  المبني للمعلوم و المبني للمجهول</a:t>
            </a:r>
            <a:endParaRPr/>
          </a:p>
          <a:p>
            <a:pPr indent="-342900" lvl="0" marL="342900" marR="0" rtl="1" algn="r">
              <a:lnSpc>
                <a:spcPct val="80000"/>
              </a:lnSpc>
              <a:spcBef>
                <a:spcPts val="280"/>
              </a:spcBef>
              <a:spcAft>
                <a:spcPts val="0"/>
              </a:spcAft>
              <a:buClr>
                <a:schemeClr val="dk2"/>
              </a:buClr>
              <a:buSzPts val="980"/>
              <a:buFont typeface="Verdana"/>
              <a:buChar char="○"/>
            </a:pPr>
            <a:r>
              <a:rPr b="1" i="0" lang="en-US" sz="1400" u="sng" cap="none" strike="noStrike">
                <a:solidFill>
                  <a:schemeClr val="hlink"/>
                </a:solidFill>
                <a:latin typeface="Verdana"/>
                <a:ea typeface="Verdana"/>
                <a:cs typeface="Verdana"/>
                <a:sym typeface="Verdana"/>
                <a:hlinkClick r:id="rId44"/>
              </a:rPr>
              <a:t>Transitive &amp; Intransitive Verbs  الأفعال اللازمة و الأفعال المتعدية...</a:t>
            </a:r>
            <a:r>
              <a:rPr b="1" i="0" lang="en-US" sz="1400" u="none" cap="none" strike="noStrike">
                <a:solidFill>
                  <a:schemeClr val="dk1"/>
                </a:solidFill>
                <a:latin typeface="Verdana"/>
                <a:ea typeface="Verdana"/>
                <a:cs typeface="Verdana"/>
                <a:sym typeface="Verdana"/>
              </a:rPr>
              <a:t> </a:t>
            </a:r>
            <a:endParaRPr b="1" i="0" sz="1400" u="none" cap="none" strike="noStrike">
              <a:solidFill>
                <a:schemeClr val="dk1"/>
              </a:solidFill>
              <a:latin typeface="Verdana"/>
              <a:ea typeface="Verdana"/>
              <a:cs typeface="Verdana"/>
              <a:sym typeface="Verdana"/>
            </a:endParaRPr>
          </a:p>
          <a:p>
            <a:pPr indent="-342900" lvl="0" marL="342900" marR="0" rtl="1" algn="r">
              <a:lnSpc>
                <a:spcPct val="80000"/>
              </a:lnSpc>
              <a:spcBef>
                <a:spcPts val="280"/>
              </a:spcBef>
              <a:spcAft>
                <a:spcPts val="0"/>
              </a:spcAft>
              <a:buClr>
                <a:schemeClr val="dk2"/>
              </a:buClr>
              <a:buSzPts val="980"/>
              <a:buFont typeface="Verdana"/>
              <a:buChar char="○"/>
            </a:pPr>
            <a:r>
              <a:rPr b="1" i="0" lang="en-US" sz="1400" u="sng" cap="none" strike="noStrike">
                <a:solidFill>
                  <a:schemeClr val="hlink"/>
                </a:solidFill>
                <a:latin typeface="Verdana"/>
                <a:ea typeface="Verdana"/>
                <a:cs typeface="Verdana"/>
                <a:sym typeface="Verdana"/>
                <a:hlinkClick r:id="rId45"/>
              </a:rPr>
              <a:t>Prepositions  حروف الجر</a:t>
            </a:r>
            <a:endParaRPr/>
          </a:p>
          <a:p>
            <a:pPr indent="-342900" lvl="0" marL="342900" marR="0" rtl="1" algn="r">
              <a:lnSpc>
                <a:spcPct val="80000"/>
              </a:lnSpc>
              <a:spcBef>
                <a:spcPts val="280"/>
              </a:spcBef>
              <a:spcAft>
                <a:spcPts val="0"/>
              </a:spcAft>
              <a:buClr>
                <a:schemeClr val="dk2"/>
              </a:buClr>
              <a:buSzPts val="980"/>
              <a:buFont typeface="Verdana"/>
              <a:buChar char="○"/>
            </a:pPr>
            <a:r>
              <a:rPr b="1" i="0" lang="en-US" sz="1400" u="sng" cap="none" strike="noStrike">
                <a:solidFill>
                  <a:schemeClr val="hlink"/>
                </a:solidFill>
                <a:latin typeface="Verdana"/>
                <a:ea typeface="Verdana"/>
                <a:cs typeface="Verdana"/>
                <a:sym typeface="Verdana"/>
                <a:hlinkClick r:id="rId46"/>
              </a:rPr>
              <a:t>Question-Tags  الأسئلة المذيلة</a:t>
            </a:r>
            <a:endParaRPr/>
          </a:p>
          <a:p>
            <a:pPr indent="-342900" lvl="0" marL="342900" marR="0" rtl="1" algn="r">
              <a:lnSpc>
                <a:spcPct val="80000"/>
              </a:lnSpc>
              <a:spcBef>
                <a:spcPts val="280"/>
              </a:spcBef>
              <a:spcAft>
                <a:spcPts val="0"/>
              </a:spcAft>
              <a:buClr>
                <a:schemeClr val="dk2"/>
              </a:buClr>
              <a:buSzPts val="980"/>
              <a:buFont typeface="Verdana"/>
              <a:buChar char="○"/>
            </a:pPr>
            <a:r>
              <a:rPr b="1" i="0" lang="en-US" sz="1400" u="sng" cap="none" strike="noStrike">
                <a:solidFill>
                  <a:schemeClr val="hlink"/>
                </a:solidFill>
                <a:latin typeface="Verdana"/>
                <a:ea typeface="Verdana"/>
                <a:cs typeface="Verdana"/>
                <a:sym typeface="Verdana"/>
                <a:hlinkClick r:id="rId47"/>
              </a:rPr>
              <a:t>Conditional “if” ”لو“ الشرطية</a:t>
            </a:r>
            <a:endParaRPr/>
          </a:p>
          <a:p>
            <a:pPr indent="-342900" lvl="0" marL="342900" marR="0" rtl="1" algn="r">
              <a:lnSpc>
                <a:spcPct val="80000"/>
              </a:lnSpc>
              <a:spcBef>
                <a:spcPts val="280"/>
              </a:spcBef>
              <a:spcAft>
                <a:spcPts val="0"/>
              </a:spcAft>
              <a:buClr>
                <a:schemeClr val="dk2"/>
              </a:buClr>
              <a:buSzPts val="980"/>
              <a:buFont typeface="Verdana"/>
              <a:buChar char="○"/>
            </a:pPr>
            <a:r>
              <a:rPr b="1" i="0" lang="en-US" sz="1400" u="sng" cap="none" strike="noStrike">
                <a:solidFill>
                  <a:schemeClr val="hlink"/>
                </a:solidFill>
                <a:latin typeface="Verdana"/>
                <a:ea typeface="Verdana"/>
                <a:cs typeface="Verdana"/>
                <a:sym typeface="Verdana"/>
                <a:hlinkClick r:id="rId48"/>
              </a:rPr>
              <a:t>Reported Speech الكلام المنقول</a:t>
            </a:r>
            <a:endParaRPr/>
          </a:p>
          <a:p>
            <a:pPr indent="-342900" lvl="0" marL="342900" marR="0" rtl="1" algn="r">
              <a:lnSpc>
                <a:spcPct val="80000"/>
              </a:lnSpc>
              <a:spcBef>
                <a:spcPts val="280"/>
              </a:spcBef>
              <a:spcAft>
                <a:spcPts val="0"/>
              </a:spcAft>
              <a:buClr>
                <a:schemeClr val="dk2"/>
              </a:buClr>
              <a:buSzPts val="980"/>
              <a:buFont typeface="Verdana"/>
              <a:buChar char="○"/>
            </a:pPr>
            <a:r>
              <a:rPr b="1" i="0" lang="en-US" sz="1400" u="sng" cap="none" strike="noStrike">
                <a:solidFill>
                  <a:schemeClr val="hlink"/>
                </a:solidFill>
                <a:latin typeface="Verdana"/>
                <a:ea typeface="Verdana"/>
                <a:cs typeface="Verdana"/>
                <a:sym typeface="Verdana"/>
                <a:hlinkClick r:id="rId49"/>
              </a:rPr>
              <a:t>Countries and Nationalities البلدان و الجنسيات</a:t>
            </a:r>
            <a:r>
              <a:rPr b="1" i="0" lang="en-US" sz="1400" u="none" cap="none" strike="noStrike">
                <a:solidFill>
                  <a:schemeClr val="dk1"/>
                </a:solidFill>
                <a:latin typeface="Verdana"/>
                <a:ea typeface="Verdana"/>
                <a:cs typeface="Verdana"/>
                <a:sym typeface="Verdana"/>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9" name="Shape 489"/>
        <p:cNvGrpSpPr/>
        <p:nvPr/>
      </p:nvGrpSpPr>
      <p:grpSpPr>
        <a:xfrm>
          <a:off x="0" y="0"/>
          <a:ext cx="0" cy="0"/>
          <a:chOff x="0" y="0"/>
          <a:chExt cx="0" cy="0"/>
        </a:xfrm>
      </p:grpSpPr>
      <p:sp>
        <p:nvSpPr>
          <p:cNvPr id="490" name="Google Shape;490;p2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491" name="Google Shape;491;p25"/>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Arial"/>
              <a:buNone/>
            </a:pPr>
            <a:r>
              <a:rPr b="1" i="0" lang="en-US" sz="1800" u="none" cap="none" strike="noStrike">
                <a:solidFill>
                  <a:srgbClr val="0000CC"/>
                </a:solidFill>
                <a:latin typeface="Arial"/>
                <a:ea typeface="Arial"/>
                <a:cs typeface="Arial"/>
                <a:sym typeface="Arial"/>
              </a:rPr>
              <a:t>Negative Sentences with verb to HAVE </a:t>
            </a:r>
            <a:br>
              <a:rPr b="1" i="0" lang="en-US" sz="1800" u="none" cap="none" strike="noStrike">
                <a:solidFill>
                  <a:srgbClr val="0000CC"/>
                </a:solidFill>
                <a:latin typeface="Arial"/>
                <a:ea typeface="Arial"/>
                <a:cs typeface="Arial"/>
                <a:sym typeface="Arial"/>
              </a:rPr>
            </a:br>
            <a:r>
              <a:rPr b="1" i="0" lang="en-US" sz="1800" u="none" cap="none" strike="noStrike">
                <a:solidFill>
                  <a:srgbClr val="0000CC"/>
                </a:solidFill>
                <a:latin typeface="Arial"/>
                <a:ea typeface="Arial"/>
                <a:cs typeface="Arial"/>
                <a:sym typeface="Arial"/>
              </a:rPr>
              <a:t>as a main verb</a:t>
            </a:r>
            <a:r>
              <a:rPr b="0" i="0" lang="en-US" sz="1800" u="none" cap="none" strike="noStrike">
                <a:solidFill>
                  <a:srgbClr val="0000CC"/>
                </a:solidFill>
                <a:latin typeface="Arial"/>
                <a:ea typeface="Arial"/>
                <a:cs typeface="Arial"/>
                <a:sym typeface="Arial"/>
              </a:rPr>
              <a:t> </a:t>
            </a:r>
            <a:br>
              <a:rPr b="0" i="0" lang="en-US" sz="1800" u="none" cap="none" strike="noStrike">
                <a:solidFill>
                  <a:srgbClr val="0000CC"/>
                </a:solidFill>
                <a:latin typeface="Arial"/>
                <a:ea typeface="Arial"/>
                <a:cs typeface="Arial"/>
                <a:sym typeface="Arial"/>
              </a:rPr>
            </a:br>
            <a:r>
              <a:rPr b="0" i="0" lang="en-US" sz="1800" u="none" cap="none" strike="noStrike">
                <a:solidFill>
                  <a:srgbClr val="1D3C69"/>
                </a:solidFill>
                <a:latin typeface="Arial"/>
                <a:ea typeface="Arial"/>
                <a:cs typeface="Arial"/>
                <a:sym typeface="Arial"/>
              </a:rPr>
              <a:t>  </a:t>
            </a:r>
            <a:r>
              <a:rPr b="1" i="0" lang="en-US" sz="1800" u="none" cap="none" strike="noStrike">
                <a:solidFill>
                  <a:srgbClr val="1D3C69"/>
                </a:solidFill>
                <a:latin typeface="Arial"/>
                <a:ea typeface="Arial"/>
                <a:cs typeface="Arial"/>
                <a:sym typeface="Arial"/>
              </a:rPr>
              <a:t>الجمل المنفية مع فعل ”يملك“ كفعل رئيسي</a:t>
            </a:r>
            <a:endParaRPr/>
          </a:p>
        </p:txBody>
      </p:sp>
      <p:grpSp>
        <p:nvGrpSpPr>
          <p:cNvPr id="492" name="Google Shape;492;p25"/>
          <p:cNvGrpSpPr/>
          <p:nvPr/>
        </p:nvGrpSpPr>
        <p:grpSpPr>
          <a:xfrm>
            <a:off x="1370012" y="2208212"/>
            <a:ext cx="7313613" cy="2895600"/>
            <a:chOff x="1370012" y="2208212"/>
            <a:chExt cx="7313613" cy="2895600"/>
          </a:xfrm>
        </p:grpSpPr>
        <p:sp>
          <p:nvSpPr>
            <p:cNvPr id="493" name="Google Shape;493;p25"/>
            <p:cNvSpPr txBox="1"/>
            <p:nvPr/>
          </p:nvSpPr>
          <p:spPr>
            <a:xfrm>
              <a:off x="6096000" y="4494212"/>
              <a:ext cx="2587625" cy="609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breakfast this morning.</a:t>
              </a:r>
              <a:endParaRPr/>
            </a:p>
          </p:txBody>
        </p:sp>
        <p:sp>
          <p:nvSpPr>
            <p:cNvPr id="494" name="Google Shape;494;p25"/>
            <p:cNvSpPr txBox="1"/>
            <p:nvPr/>
          </p:nvSpPr>
          <p:spPr>
            <a:xfrm>
              <a:off x="4953000" y="4494212"/>
              <a:ext cx="1143000" cy="609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have</a:t>
              </a:r>
              <a:endParaRPr/>
            </a:p>
          </p:txBody>
        </p:sp>
        <p:sp>
          <p:nvSpPr>
            <p:cNvPr id="495" name="Google Shape;495;p25"/>
            <p:cNvSpPr txBox="1"/>
            <p:nvPr/>
          </p:nvSpPr>
          <p:spPr>
            <a:xfrm>
              <a:off x="4038600" y="4494212"/>
              <a:ext cx="914400" cy="609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not</a:t>
              </a:r>
              <a:endParaRPr/>
            </a:p>
          </p:txBody>
        </p:sp>
        <p:sp>
          <p:nvSpPr>
            <p:cNvPr id="496" name="Google Shape;496;p25"/>
            <p:cNvSpPr txBox="1"/>
            <p:nvPr/>
          </p:nvSpPr>
          <p:spPr>
            <a:xfrm>
              <a:off x="2438400" y="4494212"/>
              <a:ext cx="1600200" cy="609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did</a:t>
              </a:r>
              <a:endParaRPr/>
            </a:p>
          </p:txBody>
        </p:sp>
        <p:sp>
          <p:nvSpPr>
            <p:cNvPr id="497" name="Google Shape;497;p25"/>
            <p:cNvSpPr txBox="1"/>
            <p:nvPr/>
          </p:nvSpPr>
          <p:spPr>
            <a:xfrm>
              <a:off x="1370012" y="4494212"/>
              <a:ext cx="1068387" cy="609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They</a:t>
              </a:r>
              <a:endParaRPr/>
            </a:p>
          </p:txBody>
        </p:sp>
        <p:sp>
          <p:nvSpPr>
            <p:cNvPr id="498" name="Google Shape;498;p25"/>
            <p:cNvSpPr txBox="1"/>
            <p:nvPr/>
          </p:nvSpPr>
          <p:spPr>
            <a:xfrm>
              <a:off x="6096000" y="3884612"/>
              <a:ext cx="2587625" cy="609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a new watch.</a:t>
              </a:r>
              <a:endParaRPr/>
            </a:p>
          </p:txBody>
        </p:sp>
        <p:sp>
          <p:nvSpPr>
            <p:cNvPr id="499" name="Google Shape;499;p25"/>
            <p:cNvSpPr txBox="1"/>
            <p:nvPr/>
          </p:nvSpPr>
          <p:spPr>
            <a:xfrm>
              <a:off x="4953000" y="3884612"/>
              <a:ext cx="1143000" cy="609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have</a:t>
              </a:r>
              <a:endParaRPr/>
            </a:p>
          </p:txBody>
        </p:sp>
        <p:sp>
          <p:nvSpPr>
            <p:cNvPr id="500" name="Google Shape;500;p25"/>
            <p:cNvSpPr txBox="1"/>
            <p:nvPr/>
          </p:nvSpPr>
          <p:spPr>
            <a:xfrm>
              <a:off x="4038600" y="3884612"/>
              <a:ext cx="914400" cy="609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not</a:t>
              </a:r>
              <a:endParaRPr/>
            </a:p>
          </p:txBody>
        </p:sp>
        <p:sp>
          <p:nvSpPr>
            <p:cNvPr id="501" name="Google Shape;501;p25"/>
            <p:cNvSpPr txBox="1"/>
            <p:nvPr/>
          </p:nvSpPr>
          <p:spPr>
            <a:xfrm>
              <a:off x="2438400" y="3884612"/>
              <a:ext cx="1600200" cy="609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does</a:t>
              </a:r>
              <a:endParaRPr/>
            </a:p>
          </p:txBody>
        </p:sp>
        <p:sp>
          <p:nvSpPr>
            <p:cNvPr id="502" name="Google Shape;502;p25"/>
            <p:cNvSpPr txBox="1"/>
            <p:nvPr/>
          </p:nvSpPr>
          <p:spPr>
            <a:xfrm>
              <a:off x="1370012" y="3884612"/>
              <a:ext cx="1068387" cy="609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He</a:t>
              </a:r>
              <a:endParaRPr/>
            </a:p>
          </p:txBody>
        </p:sp>
        <p:sp>
          <p:nvSpPr>
            <p:cNvPr id="503" name="Google Shape;503;p25"/>
            <p:cNvSpPr txBox="1"/>
            <p:nvPr/>
          </p:nvSpPr>
          <p:spPr>
            <a:xfrm>
              <a:off x="6096000" y="3236912"/>
              <a:ext cx="2587625" cy="6477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a car.</a:t>
              </a:r>
              <a:endParaRPr/>
            </a:p>
          </p:txBody>
        </p:sp>
        <p:sp>
          <p:nvSpPr>
            <p:cNvPr id="504" name="Google Shape;504;p25"/>
            <p:cNvSpPr txBox="1"/>
            <p:nvPr/>
          </p:nvSpPr>
          <p:spPr>
            <a:xfrm>
              <a:off x="4953000" y="3236912"/>
              <a:ext cx="1143000" cy="6477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have</a:t>
              </a:r>
              <a:endParaRPr/>
            </a:p>
          </p:txBody>
        </p:sp>
        <p:sp>
          <p:nvSpPr>
            <p:cNvPr id="505" name="Google Shape;505;p25"/>
            <p:cNvSpPr txBox="1"/>
            <p:nvPr/>
          </p:nvSpPr>
          <p:spPr>
            <a:xfrm>
              <a:off x="4038600" y="3236912"/>
              <a:ext cx="914400" cy="6477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not</a:t>
              </a:r>
              <a:endParaRPr/>
            </a:p>
          </p:txBody>
        </p:sp>
        <p:sp>
          <p:nvSpPr>
            <p:cNvPr id="506" name="Google Shape;506;p25"/>
            <p:cNvSpPr txBox="1"/>
            <p:nvPr/>
          </p:nvSpPr>
          <p:spPr>
            <a:xfrm>
              <a:off x="2438400" y="3236912"/>
              <a:ext cx="1600200" cy="6477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do</a:t>
              </a:r>
              <a:endParaRPr/>
            </a:p>
          </p:txBody>
        </p:sp>
        <p:sp>
          <p:nvSpPr>
            <p:cNvPr id="507" name="Google Shape;507;p25"/>
            <p:cNvSpPr txBox="1"/>
            <p:nvPr/>
          </p:nvSpPr>
          <p:spPr>
            <a:xfrm>
              <a:off x="1370012" y="3236912"/>
              <a:ext cx="1068387" cy="6477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I </a:t>
              </a:r>
              <a:endParaRPr/>
            </a:p>
          </p:txBody>
        </p:sp>
        <p:sp>
          <p:nvSpPr>
            <p:cNvPr id="508" name="Google Shape;508;p25"/>
            <p:cNvSpPr txBox="1"/>
            <p:nvPr/>
          </p:nvSpPr>
          <p:spPr>
            <a:xfrm>
              <a:off x="6096000" y="2208212"/>
              <a:ext cx="2587625" cy="10287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 Complement</a:t>
              </a:r>
              <a:endParaRPr b="1" i="0" sz="1500" u="none" cap="none" strike="noStrike">
                <a:solidFill>
                  <a:srgbClr val="CC3300"/>
                </a:solidFill>
                <a:latin typeface="Verdana"/>
                <a:ea typeface="Verdana"/>
                <a:cs typeface="Verdana"/>
                <a:sym typeface="Verdana"/>
              </a:endParaRPr>
            </a:p>
            <a:p>
              <a:pPr indent="0" lvl="0" marL="0" marR="0" rtl="1" algn="ctr">
                <a:lnSpc>
                  <a:spcPct val="100000"/>
                </a:lnSpc>
                <a:spcBef>
                  <a:spcPts val="360"/>
                </a:spcBef>
                <a:spcAft>
                  <a:spcPts val="0"/>
                </a:spcAft>
                <a:buClr>
                  <a:srgbClr val="CC3300"/>
                </a:buClr>
                <a:buFont typeface="Verdana"/>
                <a:buNone/>
              </a:pPr>
              <a:r>
                <a:rPr b="1" i="0" lang="en-US" sz="1800" u="none" cap="none" strike="noStrike">
                  <a:solidFill>
                    <a:srgbClr val="CC3300"/>
                  </a:solidFill>
                  <a:latin typeface="Verdana"/>
                  <a:ea typeface="Verdana"/>
                  <a:cs typeface="Verdana"/>
                  <a:sym typeface="Verdana"/>
                </a:rPr>
                <a:t>تكملة</a:t>
              </a:r>
              <a:endParaRPr/>
            </a:p>
          </p:txBody>
        </p:sp>
        <p:sp>
          <p:nvSpPr>
            <p:cNvPr id="509" name="Google Shape;509;p25"/>
            <p:cNvSpPr txBox="1"/>
            <p:nvPr/>
          </p:nvSpPr>
          <p:spPr>
            <a:xfrm>
              <a:off x="4953000" y="2208212"/>
              <a:ext cx="1143000" cy="10287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 have</a:t>
              </a:r>
              <a:endParaRPr/>
            </a:p>
          </p:txBody>
        </p:sp>
        <p:sp>
          <p:nvSpPr>
            <p:cNvPr id="510" name="Google Shape;510;p25"/>
            <p:cNvSpPr txBox="1"/>
            <p:nvPr/>
          </p:nvSpPr>
          <p:spPr>
            <a:xfrm>
              <a:off x="4038600" y="2208212"/>
              <a:ext cx="914400" cy="10287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 not</a:t>
              </a:r>
              <a:endParaRPr/>
            </a:p>
          </p:txBody>
        </p:sp>
        <p:sp>
          <p:nvSpPr>
            <p:cNvPr id="511" name="Google Shape;511;p25"/>
            <p:cNvSpPr txBox="1"/>
            <p:nvPr/>
          </p:nvSpPr>
          <p:spPr>
            <a:xfrm>
              <a:off x="2438400" y="2208212"/>
              <a:ext cx="1600200" cy="10287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 do/does/did</a:t>
              </a:r>
              <a:endParaRPr/>
            </a:p>
          </p:txBody>
        </p:sp>
        <p:sp>
          <p:nvSpPr>
            <p:cNvPr id="512" name="Google Shape;512;p25"/>
            <p:cNvSpPr txBox="1"/>
            <p:nvPr/>
          </p:nvSpPr>
          <p:spPr>
            <a:xfrm>
              <a:off x="1370012" y="2208212"/>
              <a:ext cx="1068387" cy="10287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Subject</a:t>
              </a:r>
              <a:endParaRPr b="1" i="0" sz="1500" u="none" cap="none" strike="noStrike">
                <a:solidFill>
                  <a:srgbClr val="CC3300"/>
                </a:solidFill>
                <a:latin typeface="Verdana"/>
                <a:ea typeface="Verdana"/>
                <a:cs typeface="Verdana"/>
                <a:sym typeface="Verdana"/>
              </a:endParaRPr>
            </a:p>
            <a:p>
              <a:pPr indent="0" lvl="0" marL="0" marR="0" rtl="1" algn="ctr">
                <a:lnSpc>
                  <a:spcPct val="100000"/>
                </a:lnSpc>
                <a:spcBef>
                  <a:spcPts val="360"/>
                </a:spcBef>
                <a:spcAft>
                  <a:spcPts val="0"/>
                </a:spcAft>
                <a:buClr>
                  <a:srgbClr val="CC3300"/>
                </a:buClr>
                <a:buFont typeface="Verdana"/>
                <a:buNone/>
              </a:pPr>
              <a:r>
                <a:rPr b="1" i="0" lang="en-US" sz="1800" u="none" cap="none" strike="noStrike">
                  <a:solidFill>
                    <a:srgbClr val="CC3300"/>
                  </a:solidFill>
                  <a:latin typeface="Verdana"/>
                  <a:ea typeface="Verdana"/>
                  <a:cs typeface="Verdana"/>
                  <a:sym typeface="Verdana"/>
                </a:rPr>
                <a:t>فاعل</a:t>
              </a:r>
              <a:endParaRPr/>
            </a:p>
          </p:txBody>
        </p:sp>
        <p:cxnSp>
          <p:nvCxnSpPr>
            <p:cNvPr id="513" name="Google Shape;513;p25"/>
            <p:cNvCxnSpPr/>
            <p:nvPr/>
          </p:nvCxnSpPr>
          <p:spPr>
            <a:xfrm>
              <a:off x="1370012" y="2208212"/>
              <a:ext cx="7313612" cy="0"/>
            </a:xfrm>
            <a:prstGeom prst="straightConnector1">
              <a:avLst/>
            </a:prstGeom>
            <a:noFill/>
            <a:ln cap="sq" cmpd="sng" w="28575">
              <a:solidFill>
                <a:schemeClr val="dk1"/>
              </a:solidFill>
              <a:prstDash val="solid"/>
              <a:miter lim="8000"/>
              <a:headEnd len="sm" w="sm" type="none"/>
              <a:tailEnd len="sm" w="sm" type="none"/>
            </a:ln>
          </p:spPr>
        </p:cxnSp>
        <p:cxnSp>
          <p:nvCxnSpPr>
            <p:cNvPr id="514" name="Google Shape;514;p25"/>
            <p:cNvCxnSpPr/>
            <p:nvPr/>
          </p:nvCxnSpPr>
          <p:spPr>
            <a:xfrm>
              <a:off x="1370012" y="3236912"/>
              <a:ext cx="7313612" cy="0"/>
            </a:xfrm>
            <a:prstGeom prst="straightConnector1">
              <a:avLst/>
            </a:prstGeom>
            <a:noFill/>
            <a:ln cap="rnd" cmpd="sng" w="12700">
              <a:solidFill>
                <a:schemeClr val="dk1"/>
              </a:solidFill>
              <a:prstDash val="solid"/>
              <a:miter lim="8000"/>
              <a:headEnd len="sm" w="sm" type="none"/>
              <a:tailEnd len="sm" w="sm" type="none"/>
            </a:ln>
          </p:spPr>
        </p:cxnSp>
        <p:cxnSp>
          <p:nvCxnSpPr>
            <p:cNvPr id="515" name="Google Shape;515;p25"/>
            <p:cNvCxnSpPr/>
            <p:nvPr/>
          </p:nvCxnSpPr>
          <p:spPr>
            <a:xfrm>
              <a:off x="1370012" y="3884612"/>
              <a:ext cx="7313612" cy="0"/>
            </a:xfrm>
            <a:prstGeom prst="straightConnector1">
              <a:avLst/>
            </a:prstGeom>
            <a:noFill/>
            <a:ln cap="rnd" cmpd="sng" w="12700">
              <a:solidFill>
                <a:schemeClr val="dk1"/>
              </a:solidFill>
              <a:prstDash val="solid"/>
              <a:miter lim="8000"/>
              <a:headEnd len="sm" w="sm" type="none"/>
              <a:tailEnd len="sm" w="sm" type="none"/>
            </a:ln>
          </p:spPr>
        </p:cxnSp>
        <p:cxnSp>
          <p:nvCxnSpPr>
            <p:cNvPr id="516" name="Google Shape;516;p25"/>
            <p:cNvCxnSpPr/>
            <p:nvPr/>
          </p:nvCxnSpPr>
          <p:spPr>
            <a:xfrm>
              <a:off x="1370012" y="4494212"/>
              <a:ext cx="7313612" cy="0"/>
            </a:xfrm>
            <a:prstGeom prst="straightConnector1">
              <a:avLst/>
            </a:prstGeom>
            <a:noFill/>
            <a:ln cap="rnd" cmpd="sng" w="12700">
              <a:solidFill>
                <a:schemeClr val="dk1"/>
              </a:solidFill>
              <a:prstDash val="solid"/>
              <a:miter lim="8000"/>
              <a:headEnd len="sm" w="sm" type="none"/>
              <a:tailEnd len="sm" w="sm" type="none"/>
            </a:ln>
          </p:spPr>
        </p:cxnSp>
        <p:cxnSp>
          <p:nvCxnSpPr>
            <p:cNvPr id="517" name="Google Shape;517;p25"/>
            <p:cNvCxnSpPr/>
            <p:nvPr/>
          </p:nvCxnSpPr>
          <p:spPr>
            <a:xfrm>
              <a:off x="1370012" y="5103812"/>
              <a:ext cx="7313612" cy="0"/>
            </a:xfrm>
            <a:prstGeom prst="straightConnector1">
              <a:avLst/>
            </a:prstGeom>
            <a:noFill/>
            <a:ln cap="sq" cmpd="sng" w="28575">
              <a:solidFill>
                <a:schemeClr val="dk1"/>
              </a:solidFill>
              <a:prstDash val="solid"/>
              <a:miter lim="8000"/>
              <a:headEnd len="sm" w="sm" type="none"/>
              <a:tailEnd len="sm" w="sm" type="none"/>
            </a:ln>
          </p:spPr>
        </p:cxnSp>
        <p:cxnSp>
          <p:nvCxnSpPr>
            <p:cNvPr id="518" name="Google Shape;518;p25"/>
            <p:cNvCxnSpPr/>
            <p:nvPr/>
          </p:nvCxnSpPr>
          <p:spPr>
            <a:xfrm>
              <a:off x="1370012" y="2208212"/>
              <a:ext cx="0" cy="2895600"/>
            </a:xfrm>
            <a:prstGeom prst="straightConnector1">
              <a:avLst/>
            </a:prstGeom>
            <a:noFill/>
            <a:ln cap="sq" cmpd="sng" w="28575">
              <a:solidFill>
                <a:schemeClr val="dk1"/>
              </a:solidFill>
              <a:prstDash val="solid"/>
              <a:miter lim="8000"/>
              <a:headEnd len="sm" w="sm" type="none"/>
              <a:tailEnd len="sm" w="sm" type="none"/>
            </a:ln>
          </p:spPr>
        </p:cxnSp>
        <p:cxnSp>
          <p:nvCxnSpPr>
            <p:cNvPr id="519" name="Google Shape;519;p25"/>
            <p:cNvCxnSpPr/>
            <p:nvPr/>
          </p:nvCxnSpPr>
          <p:spPr>
            <a:xfrm>
              <a:off x="2438400" y="2208212"/>
              <a:ext cx="0" cy="2895600"/>
            </a:xfrm>
            <a:prstGeom prst="straightConnector1">
              <a:avLst/>
            </a:prstGeom>
            <a:noFill/>
            <a:ln cap="rnd" cmpd="sng" w="12700">
              <a:solidFill>
                <a:schemeClr val="dk1"/>
              </a:solidFill>
              <a:prstDash val="solid"/>
              <a:miter lim="8000"/>
              <a:headEnd len="sm" w="sm" type="none"/>
              <a:tailEnd len="sm" w="sm" type="none"/>
            </a:ln>
          </p:spPr>
        </p:cxnSp>
        <p:cxnSp>
          <p:nvCxnSpPr>
            <p:cNvPr id="520" name="Google Shape;520;p25"/>
            <p:cNvCxnSpPr/>
            <p:nvPr/>
          </p:nvCxnSpPr>
          <p:spPr>
            <a:xfrm>
              <a:off x="4038600" y="2208212"/>
              <a:ext cx="0" cy="2895600"/>
            </a:xfrm>
            <a:prstGeom prst="straightConnector1">
              <a:avLst/>
            </a:prstGeom>
            <a:noFill/>
            <a:ln cap="rnd" cmpd="sng" w="12700">
              <a:solidFill>
                <a:schemeClr val="dk1"/>
              </a:solidFill>
              <a:prstDash val="solid"/>
              <a:miter lim="8000"/>
              <a:headEnd len="sm" w="sm" type="none"/>
              <a:tailEnd len="sm" w="sm" type="none"/>
            </a:ln>
          </p:spPr>
        </p:cxnSp>
        <p:cxnSp>
          <p:nvCxnSpPr>
            <p:cNvPr id="521" name="Google Shape;521;p25"/>
            <p:cNvCxnSpPr/>
            <p:nvPr/>
          </p:nvCxnSpPr>
          <p:spPr>
            <a:xfrm>
              <a:off x="4953000" y="2208212"/>
              <a:ext cx="0" cy="2895600"/>
            </a:xfrm>
            <a:prstGeom prst="straightConnector1">
              <a:avLst/>
            </a:prstGeom>
            <a:noFill/>
            <a:ln cap="rnd" cmpd="sng" w="12700">
              <a:solidFill>
                <a:schemeClr val="dk1"/>
              </a:solidFill>
              <a:prstDash val="solid"/>
              <a:miter lim="8000"/>
              <a:headEnd len="sm" w="sm" type="none"/>
              <a:tailEnd len="sm" w="sm" type="none"/>
            </a:ln>
          </p:spPr>
        </p:cxnSp>
        <p:cxnSp>
          <p:nvCxnSpPr>
            <p:cNvPr id="522" name="Google Shape;522;p25"/>
            <p:cNvCxnSpPr/>
            <p:nvPr/>
          </p:nvCxnSpPr>
          <p:spPr>
            <a:xfrm>
              <a:off x="6096000" y="2208212"/>
              <a:ext cx="0" cy="2895600"/>
            </a:xfrm>
            <a:prstGeom prst="straightConnector1">
              <a:avLst/>
            </a:prstGeom>
            <a:noFill/>
            <a:ln cap="rnd" cmpd="sng" w="12700">
              <a:solidFill>
                <a:schemeClr val="dk1"/>
              </a:solidFill>
              <a:prstDash val="solid"/>
              <a:miter lim="8000"/>
              <a:headEnd len="sm" w="sm" type="none"/>
              <a:tailEnd len="sm" w="sm" type="none"/>
            </a:ln>
          </p:spPr>
        </p:cxnSp>
        <p:cxnSp>
          <p:nvCxnSpPr>
            <p:cNvPr id="523" name="Google Shape;523;p25"/>
            <p:cNvCxnSpPr/>
            <p:nvPr/>
          </p:nvCxnSpPr>
          <p:spPr>
            <a:xfrm>
              <a:off x="8683625" y="2208212"/>
              <a:ext cx="0" cy="2895600"/>
            </a:xfrm>
            <a:prstGeom prst="straightConnector1">
              <a:avLst/>
            </a:prstGeom>
            <a:noFill/>
            <a:ln cap="sq" cmpd="sng" w="28575">
              <a:solidFill>
                <a:schemeClr val="dk1"/>
              </a:solidFill>
              <a:prstDash val="solid"/>
              <a:miter lim="8000"/>
              <a:headEnd len="sm" w="sm" type="none"/>
              <a:tailEnd len="sm" w="sm" type="none"/>
            </a:ln>
          </p:spPr>
        </p:cxnSp>
      </p:grpSp>
      <p:grpSp>
        <p:nvGrpSpPr>
          <p:cNvPr id="524" name="Google Shape;524;p25"/>
          <p:cNvGrpSpPr/>
          <p:nvPr/>
        </p:nvGrpSpPr>
        <p:grpSpPr>
          <a:xfrm>
            <a:off x="3657600" y="6248400"/>
            <a:ext cx="2514600" cy="381000"/>
            <a:chOff x="3657600" y="6248400"/>
            <a:chExt cx="2514600" cy="381000"/>
          </a:xfrm>
        </p:grpSpPr>
        <p:sp>
          <p:nvSpPr>
            <p:cNvPr id="525" name="Google Shape;525;p2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526" name="Google Shape;526;p25"/>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527" name="Google Shape;527;p25"/>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528" name="Google Shape;528;p2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2" name="Shape 532"/>
        <p:cNvGrpSpPr/>
        <p:nvPr/>
      </p:nvGrpSpPr>
      <p:grpSpPr>
        <a:xfrm>
          <a:off x="0" y="0"/>
          <a:ext cx="0" cy="0"/>
          <a:chOff x="0" y="0"/>
          <a:chExt cx="0" cy="0"/>
        </a:xfrm>
      </p:grpSpPr>
      <p:sp>
        <p:nvSpPr>
          <p:cNvPr id="533" name="Google Shape;533;p2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534" name="Google Shape;534;p26"/>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000" u="none" cap="none" strike="noStrike">
                <a:solidFill>
                  <a:srgbClr val="1D3C69"/>
                </a:solidFill>
                <a:latin typeface="Arial"/>
                <a:ea typeface="Arial"/>
                <a:cs typeface="Arial"/>
                <a:sym typeface="Arial"/>
              </a:rPr>
              <a:t>Making Questions with the verb to HAVE as a main verb </a:t>
            </a:r>
            <a:br>
              <a:rPr b="0" i="0" lang="en-US" sz="2000" u="none" cap="none" strike="noStrike">
                <a:solidFill>
                  <a:srgbClr val="1D3C69"/>
                </a:solidFill>
                <a:latin typeface="Arial"/>
                <a:ea typeface="Arial"/>
                <a:cs typeface="Arial"/>
                <a:sym typeface="Arial"/>
              </a:rPr>
            </a:br>
            <a:r>
              <a:rPr b="0" i="0" lang="en-US" sz="2000" u="none" cap="none" strike="noStrike">
                <a:solidFill>
                  <a:srgbClr val="1D3C69"/>
                </a:solidFill>
                <a:latin typeface="Arial"/>
                <a:ea typeface="Arial"/>
                <a:cs typeface="Arial"/>
                <a:sym typeface="Arial"/>
              </a:rPr>
              <a:t> تكوين السؤال مع فعل ”يملك“ كفعل رئيسي</a:t>
            </a:r>
            <a:r>
              <a:rPr b="0" i="0" lang="en-US" sz="3200" u="none" cap="none" strike="noStrike">
                <a:solidFill>
                  <a:srgbClr val="1D3C69"/>
                </a:solidFill>
                <a:latin typeface="Arial"/>
                <a:ea typeface="Arial"/>
                <a:cs typeface="Arial"/>
                <a:sym typeface="Arial"/>
              </a:rPr>
              <a:t> </a:t>
            </a:r>
            <a:endParaRPr/>
          </a:p>
        </p:txBody>
      </p:sp>
      <p:grpSp>
        <p:nvGrpSpPr>
          <p:cNvPr id="535" name="Google Shape;535;p26"/>
          <p:cNvGrpSpPr/>
          <p:nvPr/>
        </p:nvGrpSpPr>
        <p:grpSpPr>
          <a:xfrm>
            <a:off x="990600" y="1898650"/>
            <a:ext cx="7924800" cy="3722687"/>
            <a:chOff x="990600" y="1898650"/>
            <a:chExt cx="7924800" cy="3722687"/>
          </a:xfrm>
        </p:grpSpPr>
        <p:sp>
          <p:nvSpPr>
            <p:cNvPr id="536" name="Google Shape;536;p26"/>
            <p:cNvSpPr txBox="1"/>
            <p:nvPr/>
          </p:nvSpPr>
          <p:spPr>
            <a:xfrm>
              <a:off x="7162800" y="4486275"/>
              <a:ext cx="1752600" cy="5667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No, he does not</a:t>
              </a:r>
              <a:endParaRPr/>
            </a:p>
          </p:txBody>
        </p:sp>
        <p:sp>
          <p:nvSpPr>
            <p:cNvPr id="537" name="Google Shape;537;p26"/>
            <p:cNvSpPr txBox="1"/>
            <p:nvPr/>
          </p:nvSpPr>
          <p:spPr>
            <a:xfrm>
              <a:off x="5624512" y="4486275"/>
              <a:ext cx="1538287" cy="5667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Yes, he does.</a:t>
              </a:r>
              <a:endParaRPr/>
            </a:p>
          </p:txBody>
        </p:sp>
        <p:sp>
          <p:nvSpPr>
            <p:cNvPr id="538" name="Google Shape;538;p26"/>
            <p:cNvSpPr txBox="1"/>
            <p:nvPr/>
          </p:nvSpPr>
          <p:spPr>
            <a:xfrm>
              <a:off x="4038600" y="4486275"/>
              <a:ext cx="1585912" cy="5667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a new watch?</a:t>
              </a:r>
              <a:endParaRPr/>
            </a:p>
          </p:txBody>
        </p:sp>
        <p:sp>
          <p:nvSpPr>
            <p:cNvPr id="539" name="Google Shape;539;p26"/>
            <p:cNvSpPr txBox="1"/>
            <p:nvPr/>
          </p:nvSpPr>
          <p:spPr>
            <a:xfrm>
              <a:off x="3200400" y="4486275"/>
              <a:ext cx="838200" cy="5667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have</a:t>
              </a:r>
              <a:endParaRPr/>
            </a:p>
          </p:txBody>
        </p:sp>
        <p:sp>
          <p:nvSpPr>
            <p:cNvPr id="540" name="Google Shape;540;p26"/>
            <p:cNvSpPr txBox="1"/>
            <p:nvPr/>
          </p:nvSpPr>
          <p:spPr>
            <a:xfrm>
              <a:off x="2133600" y="4486275"/>
              <a:ext cx="1066800" cy="5667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he</a:t>
              </a:r>
              <a:endParaRPr/>
            </a:p>
          </p:txBody>
        </p:sp>
        <p:sp>
          <p:nvSpPr>
            <p:cNvPr id="541" name="Google Shape;541;p26"/>
            <p:cNvSpPr txBox="1"/>
            <p:nvPr/>
          </p:nvSpPr>
          <p:spPr>
            <a:xfrm>
              <a:off x="990600" y="4486275"/>
              <a:ext cx="1143000" cy="5667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Does</a:t>
              </a:r>
              <a:endParaRPr/>
            </a:p>
          </p:txBody>
        </p:sp>
        <p:sp>
          <p:nvSpPr>
            <p:cNvPr id="542" name="Google Shape;542;p26"/>
            <p:cNvSpPr txBox="1"/>
            <p:nvPr/>
          </p:nvSpPr>
          <p:spPr>
            <a:xfrm>
              <a:off x="4038600" y="5053012"/>
              <a:ext cx="1585912" cy="5683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Breakfast this morning?</a:t>
              </a:r>
              <a:endParaRPr/>
            </a:p>
          </p:txBody>
        </p:sp>
        <p:sp>
          <p:nvSpPr>
            <p:cNvPr id="543" name="Google Shape;543;p26"/>
            <p:cNvSpPr txBox="1"/>
            <p:nvPr/>
          </p:nvSpPr>
          <p:spPr>
            <a:xfrm>
              <a:off x="4038600" y="3916362"/>
              <a:ext cx="1585912" cy="5699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a car?</a:t>
              </a:r>
              <a:endParaRPr/>
            </a:p>
          </p:txBody>
        </p:sp>
        <p:sp>
          <p:nvSpPr>
            <p:cNvPr id="544" name="Google Shape;544;p26"/>
            <p:cNvSpPr txBox="1"/>
            <p:nvPr/>
          </p:nvSpPr>
          <p:spPr>
            <a:xfrm>
              <a:off x="4038600" y="3151187"/>
              <a:ext cx="1585912" cy="7651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 Complement</a:t>
              </a:r>
              <a:endParaRPr/>
            </a:p>
            <a:p>
              <a:pPr indent="0" lvl="0" marL="0" marR="0" rtl="1" algn="ctr">
                <a:lnSpc>
                  <a:spcPct val="100000"/>
                </a:lnSpc>
                <a:spcBef>
                  <a:spcPts val="26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تكملة</a:t>
              </a:r>
              <a:endParaRPr b="1" i="0" sz="13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a:p>
          </p:txBody>
        </p:sp>
        <p:sp>
          <p:nvSpPr>
            <p:cNvPr id="545" name="Google Shape;545;p26"/>
            <p:cNvSpPr txBox="1"/>
            <p:nvPr/>
          </p:nvSpPr>
          <p:spPr>
            <a:xfrm>
              <a:off x="7162800" y="5053012"/>
              <a:ext cx="1752600" cy="5683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No, they did not.</a:t>
              </a:r>
              <a:endParaRPr/>
            </a:p>
          </p:txBody>
        </p:sp>
        <p:sp>
          <p:nvSpPr>
            <p:cNvPr id="546" name="Google Shape;546;p26"/>
            <p:cNvSpPr txBox="1"/>
            <p:nvPr/>
          </p:nvSpPr>
          <p:spPr>
            <a:xfrm>
              <a:off x="5624512" y="5053012"/>
              <a:ext cx="1538287" cy="5683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Yes, they did.</a:t>
              </a:r>
              <a:endParaRPr/>
            </a:p>
          </p:txBody>
        </p:sp>
        <p:sp>
          <p:nvSpPr>
            <p:cNvPr id="547" name="Google Shape;547;p26"/>
            <p:cNvSpPr txBox="1"/>
            <p:nvPr/>
          </p:nvSpPr>
          <p:spPr>
            <a:xfrm>
              <a:off x="3200400" y="5053012"/>
              <a:ext cx="838200" cy="5683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have</a:t>
              </a:r>
              <a:endParaRPr/>
            </a:p>
          </p:txBody>
        </p:sp>
        <p:sp>
          <p:nvSpPr>
            <p:cNvPr id="548" name="Google Shape;548;p26"/>
            <p:cNvSpPr txBox="1"/>
            <p:nvPr/>
          </p:nvSpPr>
          <p:spPr>
            <a:xfrm>
              <a:off x="2133600" y="5053012"/>
              <a:ext cx="1066800" cy="5683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they</a:t>
              </a:r>
              <a:endParaRPr/>
            </a:p>
          </p:txBody>
        </p:sp>
        <p:sp>
          <p:nvSpPr>
            <p:cNvPr id="549" name="Google Shape;549;p26"/>
            <p:cNvSpPr txBox="1"/>
            <p:nvPr/>
          </p:nvSpPr>
          <p:spPr>
            <a:xfrm>
              <a:off x="990600" y="5053012"/>
              <a:ext cx="1143000" cy="5683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Did</a:t>
              </a:r>
              <a:endParaRPr/>
            </a:p>
          </p:txBody>
        </p:sp>
        <p:sp>
          <p:nvSpPr>
            <p:cNvPr id="550" name="Google Shape;550;p26"/>
            <p:cNvSpPr txBox="1"/>
            <p:nvPr/>
          </p:nvSpPr>
          <p:spPr>
            <a:xfrm>
              <a:off x="7162800" y="3916362"/>
              <a:ext cx="1752600" cy="5699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No, I do not.</a:t>
              </a:r>
              <a:endParaRPr/>
            </a:p>
          </p:txBody>
        </p:sp>
        <p:sp>
          <p:nvSpPr>
            <p:cNvPr id="551" name="Google Shape;551;p26"/>
            <p:cNvSpPr txBox="1"/>
            <p:nvPr/>
          </p:nvSpPr>
          <p:spPr>
            <a:xfrm>
              <a:off x="5624512" y="3916362"/>
              <a:ext cx="1538287" cy="5699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Yes, I do.</a:t>
              </a:r>
              <a:endParaRPr/>
            </a:p>
          </p:txBody>
        </p:sp>
        <p:sp>
          <p:nvSpPr>
            <p:cNvPr id="552" name="Google Shape;552;p26"/>
            <p:cNvSpPr txBox="1"/>
            <p:nvPr/>
          </p:nvSpPr>
          <p:spPr>
            <a:xfrm>
              <a:off x="3200400" y="3916362"/>
              <a:ext cx="838200" cy="5699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have</a:t>
              </a:r>
              <a:endParaRPr/>
            </a:p>
          </p:txBody>
        </p:sp>
        <p:sp>
          <p:nvSpPr>
            <p:cNvPr id="553" name="Google Shape;553;p26"/>
            <p:cNvSpPr txBox="1"/>
            <p:nvPr/>
          </p:nvSpPr>
          <p:spPr>
            <a:xfrm>
              <a:off x="2133600" y="3916362"/>
              <a:ext cx="1066800" cy="5699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you</a:t>
              </a:r>
              <a:endParaRPr/>
            </a:p>
          </p:txBody>
        </p:sp>
        <p:sp>
          <p:nvSpPr>
            <p:cNvPr id="554" name="Google Shape;554;p26"/>
            <p:cNvSpPr txBox="1"/>
            <p:nvPr/>
          </p:nvSpPr>
          <p:spPr>
            <a:xfrm>
              <a:off x="990600" y="3916362"/>
              <a:ext cx="1143000" cy="5699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Do</a:t>
              </a:r>
              <a:endParaRPr/>
            </a:p>
          </p:txBody>
        </p:sp>
        <p:sp>
          <p:nvSpPr>
            <p:cNvPr id="555" name="Google Shape;555;p26"/>
            <p:cNvSpPr txBox="1"/>
            <p:nvPr/>
          </p:nvSpPr>
          <p:spPr>
            <a:xfrm>
              <a:off x="7162800" y="3151187"/>
              <a:ext cx="1752600" cy="7651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No + Subject + do/does/did</a:t>
              </a:r>
              <a:endParaRPr/>
            </a:p>
            <a:p>
              <a:pPr indent="0" lvl="0" marL="0" marR="0" rtl="1" algn="ctr">
                <a:lnSpc>
                  <a:spcPct val="100000"/>
                </a:lnSpc>
                <a:spcBef>
                  <a:spcPts val="26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 +not</a:t>
              </a:r>
              <a:endParaRPr/>
            </a:p>
          </p:txBody>
        </p:sp>
        <p:sp>
          <p:nvSpPr>
            <p:cNvPr id="556" name="Google Shape;556;p26"/>
            <p:cNvSpPr txBox="1"/>
            <p:nvPr/>
          </p:nvSpPr>
          <p:spPr>
            <a:xfrm>
              <a:off x="5624512" y="3151187"/>
              <a:ext cx="1538287" cy="7651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Yes + Subject + do/does/did</a:t>
              </a:r>
              <a:endParaRPr/>
            </a:p>
          </p:txBody>
        </p:sp>
        <p:sp>
          <p:nvSpPr>
            <p:cNvPr id="557" name="Google Shape;557;p26"/>
            <p:cNvSpPr txBox="1"/>
            <p:nvPr/>
          </p:nvSpPr>
          <p:spPr>
            <a:xfrm>
              <a:off x="3200400" y="3151187"/>
              <a:ext cx="838200" cy="7651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+have</a:t>
              </a:r>
              <a:endParaRPr/>
            </a:p>
          </p:txBody>
        </p:sp>
        <p:sp>
          <p:nvSpPr>
            <p:cNvPr id="558" name="Google Shape;558;p26"/>
            <p:cNvSpPr txBox="1"/>
            <p:nvPr/>
          </p:nvSpPr>
          <p:spPr>
            <a:xfrm>
              <a:off x="2133600" y="3151187"/>
              <a:ext cx="1066800" cy="7651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+Subject </a:t>
              </a:r>
              <a:endParaRPr/>
            </a:p>
            <a:p>
              <a:pPr indent="0" lvl="0" marL="0" marR="0" rtl="1" algn="ctr">
                <a:lnSpc>
                  <a:spcPct val="100000"/>
                </a:lnSpc>
                <a:spcBef>
                  <a:spcPts val="26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فاعل</a:t>
              </a:r>
              <a:endParaRPr/>
            </a:p>
          </p:txBody>
        </p:sp>
        <p:sp>
          <p:nvSpPr>
            <p:cNvPr id="559" name="Google Shape;559;p26"/>
            <p:cNvSpPr txBox="1"/>
            <p:nvPr/>
          </p:nvSpPr>
          <p:spPr>
            <a:xfrm>
              <a:off x="990600" y="3151187"/>
              <a:ext cx="1143000" cy="7651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Do/Does/Did</a:t>
              </a:r>
              <a:endParaRPr/>
            </a:p>
          </p:txBody>
        </p:sp>
        <p:sp>
          <p:nvSpPr>
            <p:cNvPr id="560" name="Google Shape;560;p26"/>
            <p:cNvSpPr txBox="1"/>
            <p:nvPr/>
          </p:nvSpPr>
          <p:spPr>
            <a:xfrm>
              <a:off x="7162800" y="2593975"/>
              <a:ext cx="1752600" cy="55721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Negative</a:t>
              </a:r>
              <a:endParaRPr/>
            </a:p>
            <a:p>
              <a:pPr indent="0" lvl="0" marL="0" marR="0" rtl="1" algn="ctr">
                <a:lnSpc>
                  <a:spcPct val="100000"/>
                </a:lnSpc>
                <a:spcBef>
                  <a:spcPts val="26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نفي</a:t>
              </a:r>
              <a:endParaRPr/>
            </a:p>
          </p:txBody>
        </p:sp>
        <p:sp>
          <p:nvSpPr>
            <p:cNvPr id="561" name="Google Shape;561;p26"/>
            <p:cNvSpPr txBox="1"/>
            <p:nvPr/>
          </p:nvSpPr>
          <p:spPr>
            <a:xfrm>
              <a:off x="5624512" y="2593975"/>
              <a:ext cx="1538287" cy="55721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Affirmative</a:t>
              </a:r>
              <a:endParaRPr/>
            </a:p>
            <a:p>
              <a:pPr indent="0" lvl="0" marL="0" marR="0" rtl="1" algn="ctr">
                <a:lnSpc>
                  <a:spcPct val="100000"/>
                </a:lnSpc>
                <a:spcBef>
                  <a:spcPts val="26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إثبات</a:t>
              </a:r>
              <a:endParaRPr/>
            </a:p>
          </p:txBody>
        </p:sp>
        <p:sp>
          <p:nvSpPr>
            <p:cNvPr id="562" name="Google Shape;562;p26"/>
            <p:cNvSpPr txBox="1"/>
            <p:nvPr/>
          </p:nvSpPr>
          <p:spPr>
            <a:xfrm>
              <a:off x="5624512" y="1898650"/>
              <a:ext cx="3290887" cy="69532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700" u="none" cap="none" strike="noStrike">
                  <a:solidFill>
                    <a:srgbClr val="CC3300"/>
                  </a:solidFill>
                  <a:latin typeface="Verdana"/>
                  <a:ea typeface="Verdana"/>
                  <a:cs typeface="Verdana"/>
                  <a:sym typeface="Verdana"/>
                </a:rPr>
                <a:t>Short Answers</a:t>
              </a:r>
              <a:endParaRPr b="1" i="0" sz="1700" u="none" cap="none" strike="noStrike">
                <a:solidFill>
                  <a:srgbClr val="CC3300"/>
                </a:solidFill>
                <a:latin typeface="Verdana"/>
                <a:ea typeface="Verdana"/>
                <a:cs typeface="Verdana"/>
                <a:sym typeface="Verdana"/>
              </a:endParaRPr>
            </a:p>
            <a:p>
              <a:pPr indent="0" lvl="0" marL="0" marR="0" rtl="1" algn="ctr">
                <a:lnSpc>
                  <a:spcPct val="100000"/>
                </a:lnSpc>
                <a:spcBef>
                  <a:spcPts val="380"/>
                </a:spcBef>
                <a:spcAft>
                  <a:spcPts val="0"/>
                </a:spcAft>
                <a:buClr>
                  <a:srgbClr val="CC3300"/>
                </a:buClr>
                <a:buFont typeface="Verdana"/>
                <a:buNone/>
              </a:pPr>
              <a:r>
                <a:rPr b="0" i="0" lang="en-US" sz="1900" u="none" cap="none" strike="noStrike">
                  <a:solidFill>
                    <a:srgbClr val="CC3300"/>
                  </a:solidFill>
                  <a:latin typeface="Verdana"/>
                  <a:ea typeface="Verdana"/>
                  <a:cs typeface="Verdana"/>
                  <a:sym typeface="Verdana"/>
                </a:rPr>
                <a:t>إجابات مختصرة</a:t>
              </a:r>
              <a:endParaRPr/>
            </a:p>
          </p:txBody>
        </p:sp>
        <p:sp>
          <p:nvSpPr>
            <p:cNvPr id="563" name="Google Shape;563;p26"/>
            <p:cNvSpPr txBox="1"/>
            <p:nvPr/>
          </p:nvSpPr>
          <p:spPr>
            <a:xfrm>
              <a:off x="990600" y="1898650"/>
              <a:ext cx="4633912" cy="12525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700" u="none" cap="none" strike="noStrike">
                  <a:solidFill>
                    <a:srgbClr val="CC3300"/>
                  </a:solidFill>
                  <a:latin typeface="Verdana"/>
                  <a:ea typeface="Verdana"/>
                  <a:cs typeface="Verdana"/>
                  <a:sym typeface="Verdana"/>
                </a:rPr>
                <a:t>“Yes” or “No” questions</a:t>
              </a:r>
              <a:endParaRPr b="1" i="0" sz="1700" u="none" cap="none" strike="noStrike">
                <a:solidFill>
                  <a:srgbClr val="CC3300"/>
                </a:solidFill>
                <a:latin typeface="Verdana"/>
                <a:ea typeface="Verdana"/>
                <a:cs typeface="Verdana"/>
                <a:sym typeface="Verdana"/>
              </a:endParaRPr>
            </a:p>
            <a:p>
              <a:pPr indent="0" lvl="0" marL="0" marR="0" rtl="1" algn="ctr">
                <a:lnSpc>
                  <a:spcPct val="100000"/>
                </a:lnSpc>
                <a:spcBef>
                  <a:spcPts val="380"/>
                </a:spcBef>
                <a:spcAft>
                  <a:spcPts val="0"/>
                </a:spcAft>
                <a:buClr>
                  <a:srgbClr val="CC3300"/>
                </a:buClr>
                <a:buFont typeface="Verdana"/>
                <a:buNone/>
              </a:pPr>
              <a:r>
                <a:rPr b="0" i="0" lang="en-US" sz="1700" u="none" cap="none" strike="noStrike">
                  <a:solidFill>
                    <a:srgbClr val="CC3300"/>
                  </a:solidFill>
                  <a:latin typeface="Verdana"/>
                  <a:ea typeface="Verdana"/>
                  <a:cs typeface="Verdana"/>
                  <a:sym typeface="Verdana"/>
                </a:rPr>
                <a:t> </a:t>
              </a:r>
              <a:r>
                <a:rPr b="0" i="0" lang="en-US" sz="1900" u="none" cap="none" strike="noStrike">
                  <a:solidFill>
                    <a:srgbClr val="CC3300"/>
                  </a:solidFill>
                  <a:latin typeface="Verdana"/>
                  <a:ea typeface="Verdana"/>
                  <a:cs typeface="Verdana"/>
                  <a:sym typeface="Verdana"/>
                </a:rPr>
                <a:t>أسئلة إجابتها بـ نعم و لا</a:t>
              </a:r>
              <a:endParaRPr/>
            </a:p>
          </p:txBody>
        </p:sp>
        <p:cxnSp>
          <p:nvCxnSpPr>
            <p:cNvPr id="564" name="Google Shape;564;p26"/>
            <p:cNvCxnSpPr/>
            <p:nvPr/>
          </p:nvCxnSpPr>
          <p:spPr>
            <a:xfrm>
              <a:off x="990600" y="1898650"/>
              <a:ext cx="7924800" cy="0"/>
            </a:xfrm>
            <a:prstGeom prst="straightConnector1">
              <a:avLst/>
            </a:prstGeom>
            <a:noFill/>
            <a:ln cap="sq" cmpd="sng" w="28575">
              <a:solidFill>
                <a:schemeClr val="dk1"/>
              </a:solidFill>
              <a:prstDash val="solid"/>
              <a:miter lim="8000"/>
              <a:headEnd len="sm" w="sm" type="none"/>
              <a:tailEnd len="sm" w="sm" type="none"/>
            </a:ln>
          </p:spPr>
        </p:cxnSp>
        <p:cxnSp>
          <p:nvCxnSpPr>
            <p:cNvPr id="565" name="Google Shape;565;p26"/>
            <p:cNvCxnSpPr/>
            <p:nvPr/>
          </p:nvCxnSpPr>
          <p:spPr>
            <a:xfrm>
              <a:off x="990600" y="3151187"/>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566" name="Google Shape;566;p26"/>
            <p:cNvCxnSpPr/>
            <p:nvPr/>
          </p:nvCxnSpPr>
          <p:spPr>
            <a:xfrm>
              <a:off x="990600" y="3916362"/>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567" name="Google Shape;567;p26"/>
            <p:cNvCxnSpPr/>
            <p:nvPr/>
          </p:nvCxnSpPr>
          <p:spPr>
            <a:xfrm>
              <a:off x="990600" y="4486275"/>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568" name="Google Shape;568;p26"/>
            <p:cNvCxnSpPr/>
            <p:nvPr/>
          </p:nvCxnSpPr>
          <p:spPr>
            <a:xfrm>
              <a:off x="990600" y="5621337"/>
              <a:ext cx="7924800" cy="0"/>
            </a:xfrm>
            <a:prstGeom prst="straightConnector1">
              <a:avLst/>
            </a:prstGeom>
            <a:noFill/>
            <a:ln cap="sq" cmpd="sng" w="28575">
              <a:solidFill>
                <a:schemeClr val="dk1"/>
              </a:solidFill>
              <a:prstDash val="solid"/>
              <a:miter lim="8000"/>
              <a:headEnd len="sm" w="sm" type="none"/>
              <a:tailEnd len="sm" w="sm" type="none"/>
            </a:ln>
          </p:spPr>
        </p:cxnSp>
        <p:cxnSp>
          <p:nvCxnSpPr>
            <p:cNvPr id="569" name="Google Shape;569;p26"/>
            <p:cNvCxnSpPr/>
            <p:nvPr/>
          </p:nvCxnSpPr>
          <p:spPr>
            <a:xfrm>
              <a:off x="990600" y="1898650"/>
              <a:ext cx="0" cy="3722687"/>
            </a:xfrm>
            <a:prstGeom prst="straightConnector1">
              <a:avLst/>
            </a:prstGeom>
            <a:noFill/>
            <a:ln cap="sq" cmpd="sng" w="28575">
              <a:solidFill>
                <a:schemeClr val="dk1"/>
              </a:solidFill>
              <a:prstDash val="solid"/>
              <a:miter lim="8000"/>
              <a:headEnd len="sm" w="sm" type="none"/>
              <a:tailEnd len="sm" w="sm" type="none"/>
            </a:ln>
          </p:spPr>
        </p:cxnSp>
        <p:cxnSp>
          <p:nvCxnSpPr>
            <p:cNvPr id="570" name="Google Shape;570;p26"/>
            <p:cNvCxnSpPr/>
            <p:nvPr/>
          </p:nvCxnSpPr>
          <p:spPr>
            <a:xfrm>
              <a:off x="8915400" y="1898650"/>
              <a:ext cx="0" cy="3722687"/>
            </a:xfrm>
            <a:prstGeom prst="straightConnector1">
              <a:avLst/>
            </a:prstGeom>
            <a:noFill/>
            <a:ln cap="sq" cmpd="sng" w="28575">
              <a:solidFill>
                <a:schemeClr val="dk1"/>
              </a:solidFill>
              <a:prstDash val="solid"/>
              <a:miter lim="8000"/>
              <a:headEnd len="sm" w="sm" type="none"/>
              <a:tailEnd len="sm" w="sm" type="none"/>
            </a:ln>
          </p:spPr>
        </p:cxnSp>
        <p:cxnSp>
          <p:nvCxnSpPr>
            <p:cNvPr id="571" name="Google Shape;571;p26"/>
            <p:cNvCxnSpPr/>
            <p:nvPr/>
          </p:nvCxnSpPr>
          <p:spPr>
            <a:xfrm>
              <a:off x="7162800" y="2593975"/>
              <a:ext cx="0" cy="3027362"/>
            </a:xfrm>
            <a:prstGeom prst="straightConnector1">
              <a:avLst/>
            </a:prstGeom>
            <a:noFill/>
            <a:ln cap="rnd" cmpd="sng" w="12700">
              <a:solidFill>
                <a:schemeClr val="dk1"/>
              </a:solidFill>
              <a:prstDash val="solid"/>
              <a:miter lim="8000"/>
              <a:headEnd len="sm" w="sm" type="none"/>
              <a:tailEnd len="sm" w="sm" type="none"/>
            </a:ln>
          </p:spPr>
        </p:cxnSp>
        <p:cxnSp>
          <p:nvCxnSpPr>
            <p:cNvPr id="572" name="Google Shape;572;p26"/>
            <p:cNvCxnSpPr/>
            <p:nvPr/>
          </p:nvCxnSpPr>
          <p:spPr>
            <a:xfrm>
              <a:off x="2133600" y="3151187"/>
              <a:ext cx="0" cy="2470150"/>
            </a:xfrm>
            <a:prstGeom prst="straightConnector1">
              <a:avLst/>
            </a:prstGeom>
            <a:noFill/>
            <a:ln cap="rnd" cmpd="sng" w="12700">
              <a:solidFill>
                <a:schemeClr val="dk1"/>
              </a:solidFill>
              <a:prstDash val="solid"/>
              <a:miter lim="8000"/>
              <a:headEnd len="sm" w="sm" type="none"/>
              <a:tailEnd len="sm" w="sm" type="none"/>
            </a:ln>
          </p:spPr>
        </p:cxnSp>
        <p:cxnSp>
          <p:nvCxnSpPr>
            <p:cNvPr id="573" name="Google Shape;573;p26"/>
            <p:cNvCxnSpPr/>
            <p:nvPr/>
          </p:nvCxnSpPr>
          <p:spPr>
            <a:xfrm>
              <a:off x="3200400" y="3151187"/>
              <a:ext cx="0" cy="2470150"/>
            </a:xfrm>
            <a:prstGeom prst="straightConnector1">
              <a:avLst/>
            </a:prstGeom>
            <a:noFill/>
            <a:ln cap="rnd" cmpd="sng" w="12700">
              <a:solidFill>
                <a:schemeClr val="dk1"/>
              </a:solidFill>
              <a:prstDash val="solid"/>
              <a:miter lim="8000"/>
              <a:headEnd len="sm" w="sm" type="none"/>
              <a:tailEnd len="sm" w="sm" type="none"/>
            </a:ln>
          </p:spPr>
        </p:cxnSp>
        <p:cxnSp>
          <p:nvCxnSpPr>
            <p:cNvPr id="574" name="Google Shape;574;p26"/>
            <p:cNvCxnSpPr/>
            <p:nvPr/>
          </p:nvCxnSpPr>
          <p:spPr>
            <a:xfrm>
              <a:off x="5624512" y="1898650"/>
              <a:ext cx="0" cy="3722687"/>
            </a:xfrm>
            <a:prstGeom prst="straightConnector1">
              <a:avLst/>
            </a:prstGeom>
            <a:noFill/>
            <a:ln cap="rnd" cmpd="sng" w="12700">
              <a:solidFill>
                <a:schemeClr val="dk1"/>
              </a:solidFill>
              <a:prstDash val="solid"/>
              <a:miter lim="8000"/>
              <a:headEnd len="sm" w="sm" type="none"/>
              <a:tailEnd len="sm" w="sm" type="none"/>
            </a:ln>
          </p:spPr>
        </p:cxnSp>
        <p:cxnSp>
          <p:nvCxnSpPr>
            <p:cNvPr id="575" name="Google Shape;575;p26"/>
            <p:cNvCxnSpPr/>
            <p:nvPr/>
          </p:nvCxnSpPr>
          <p:spPr>
            <a:xfrm>
              <a:off x="5624512" y="2593975"/>
              <a:ext cx="3290887" cy="0"/>
            </a:xfrm>
            <a:prstGeom prst="straightConnector1">
              <a:avLst/>
            </a:prstGeom>
            <a:noFill/>
            <a:ln cap="rnd" cmpd="sng" w="12700">
              <a:solidFill>
                <a:schemeClr val="dk1"/>
              </a:solidFill>
              <a:prstDash val="solid"/>
              <a:miter lim="8000"/>
              <a:headEnd len="sm" w="sm" type="none"/>
              <a:tailEnd len="sm" w="sm" type="none"/>
            </a:ln>
          </p:spPr>
        </p:cxnSp>
        <p:cxnSp>
          <p:nvCxnSpPr>
            <p:cNvPr id="576" name="Google Shape;576;p26"/>
            <p:cNvCxnSpPr/>
            <p:nvPr/>
          </p:nvCxnSpPr>
          <p:spPr>
            <a:xfrm>
              <a:off x="4038600" y="3151187"/>
              <a:ext cx="0" cy="2470150"/>
            </a:xfrm>
            <a:prstGeom prst="straightConnector1">
              <a:avLst/>
            </a:prstGeom>
            <a:noFill/>
            <a:ln cap="rnd" cmpd="sng" w="12700">
              <a:solidFill>
                <a:schemeClr val="dk1"/>
              </a:solidFill>
              <a:prstDash val="solid"/>
              <a:miter lim="8000"/>
              <a:headEnd len="sm" w="sm" type="none"/>
              <a:tailEnd len="sm" w="sm" type="none"/>
            </a:ln>
          </p:spPr>
        </p:cxnSp>
        <p:cxnSp>
          <p:nvCxnSpPr>
            <p:cNvPr id="577" name="Google Shape;577;p26"/>
            <p:cNvCxnSpPr/>
            <p:nvPr/>
          </p:nvCxnSpPr>
          <p:spPr>
            <a:xfrm>
              <a:off x="990600" y="5053012"/>
              <a:ext cx="7924800" cy="0"/>
            </a:xfrm>
            <a:prstGeom prst="straightConnector1">
              <a:avLst/>
            </a:prstGeom>
            <a:noFill/>
            <a:ln cap="rnd" cmpd="sng" w="12700">
              <a:solidFill>
                <a:schemeClr val="dk1"/>
              </a:solidFill>
              <a:prstDash val="solid"/>
              <a:miter lim="8000"/>
              <a:headEnd len="sm" w="sm" type="none"/>
              <a:tailEnd len="sm" w="sm" type="none"/>
            </a:ln>
          </p:spPr>
        </p:cxnSp>
      </p:grpSp>
      <p:grpSp>
        <p:nvGrpSpPr>
          <p:cNvPr id="578" name="Google Shape;578;p26"/>
          <p:cNvGrpSpPr/>
          <p:nvPr/>
        </p:nvGrpSpPr>
        <p:grpSpPr>
          <a:xfrm>
            <a:off x="3657600" y="6248400"/>
            <a:ext cx="2514600" cy="381000"/>
            <a:chOff x="3657600" y="6248400"/>
            <a:chExt cx="2514600" cy="381000"/>
          </a:xfrm>
        </p:grpSpPr>
        <p:sp>
          <p:nvSpPr>
            <p:cNvPr id="579" name="Google Shape;579;p2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580" name="Google Shape;580;p26"/>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581" name="Google Shape;581;p26"/>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582" name="Google Shape;582;p2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6" name="Shape 586"/>
        <p:cNvGrpSpPr/>
        <p:nvPr/>
      </p:nvGrpSpPr>
      <p:grpSpPr>
        <a:xfrm>
          <a:off x="0" y="0"/>
          <a:ext cx="0" cy="0"/>
          <a:chOff x="0" y="0"/>
          <a:chExt cx="0" cy="0"/>
        </a:xfrm>
      </p:grpSpPr>
      <p:sp>
        <p:nvSpPr>
          <p:cNvPr id="587" name="Google Shape;587;p2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588" name="Google Shape;588;p27"/>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000" u="none" cap="none" strike="noStrike">
                <a:solidFill>
                  <a:srgbClr val="1D3C69"/>
                </a:solidFill>
                <a:latin typeface="Arial"/>
                <a:ea typeface="Arial"/>
                <a:cs typeface="Arial"/>
                <a:sym typeface="Arial"/>
              </a:rPr>
              <a:t>Verb to HAVE as a helping verb</a:t>
            </a:r>
            <a:br>
              <a:rPr b="0" i="0" lang="en-US" sz="2000" u="none" cap="none" strike="noStrike">
                <a:solidFill>
                  <a:srgbClr val="1D3C69"/>
                </a:solidFill>
                <a:latin typeface="Arial"/>
                <a:ea typeface="Arial"/>
                <a:cs typeface="Arial"/>
                <a:sym typeface="Arial"/>
              </a:rPr>
            </a:br>
            <a:r>
              <a:rPr b="0" i="0" lang="en-US" sz="2000" u="none" cap="none" strike="noStrike">
                <a:solidFill>
                  <a:srgbClr val="1D3C69"/>
                </a:solidFill>
                <a:latin typeface="Arial"/>
                <a:ea typeface="Arial"/>
                <a:cs typeface="Arial"/>
                <a:sym typeface="Arial"/>
              </a:rPr>
              <a:t> </a:t>
            </a:r>
            <a:r>
              <a:rPr b="0" i="0" lang="en-US" sz="2400" u="none" cap="none" strike="noStrike">
                <a:solidFill>
                  <a:srgbClr val="1D3C69"/>
                </a:solidFill>
                <a:latin typeface="Arial"/>
                <a:ea typeface="Arial"/>
                <a:cs typeface="Arial"/>
                <a:sym typeface="Arial"/>
              </a:rPr>
              <a:t>فعل ”يملك “ </a:t>
            </a:r>
            <a:r>
              <a:rPr b="0" i="0" lang="en-US" sz="2000" u="none" cap="none" strike="noStrike">
                <a:solidFill>
                  <a:srgbClr val="1D3C69"/>
                </a:solidFill>
                <a:latin typeface="Arial"/>
                <a:ea typeface="Arial"/>
                <a:cs typeface="Arial"/>
                <a:sym typeface="Arial"/>
              </a:rPr>
              <a:t>كفعل مساعد</a:t>
            </a:r>
            <a:endParaRPr/>
          </a:p>
        </p:txBody>
      </p:sp>
      <p:sp>
        <p:nvSpPr>
          <p:cNvPr id="589" name="Google Shape;589;p27"/>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p>
            <a:pPr indent="-342900" lvl="0" marL="342900" marR="0" rtl="1" algn="l">
              <a:lnSpc>
                <a:spcPct val="100000"/>
              </a:lnSpc>
              <a:spcBef>
                <a:spcPts val="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Verb to have is used as a helping verb to form the perfect tense.</a:t>
            </a:r>
            <a:endParaRPr b="0" i="0" sz="1300" u="none" cap="none" strike="noStrike">
              <a:solidFill>
                <a:schemeClr val="dk1"/>
              </a:solidFill>
              <a:latin typeface="Verdana"/>
              <a:ea typeface="Verdana"/>
              <a:cs typeface="Verdana"/>
              <a:sym typeface="Verdana"/>
            </a:endParaRPr>
          </a:p>
          <a:p>
            <a:pPr indent="-342900" lvl="0" marL="342900" marR="0" rtl="1" algn="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يستخدم فعل يملك كفعل مساعد ليكون زمن المضارع التام .</a:t>
            </a:r>
            <a:endParaRPr/>
          </a:p>
          <a:p>
            <a:pPr indent="-342900" lvl="0" marL="342900" marR="0" rtl="1" algn="r">
              <a:lnSpc>
                <a:spcPct val="100000"/>
              </a:lnSpc>
              <a:spcBef>
                <a:spcPts val="580"/>
              </a:spcBef>
              <a:spcAft>
                <a:spcPts val="0"/>
              </a:spcAft>
              <a:buClr>
                <a:schemeClr val="dk2"/>
              </a:buClr>
              <a:buFont typeface="Verdana"/>
              <a:buNone/>
            </a:pPr>
            <a:r>
              <a:rPr b="0" i="0" lang="en-US" sz="2900" u="none" cap="none" strike="noStrike">
                <a:solidFill>
                  <a:schemeClr val="dk1"/>
                </a:solidFill>
                <a:latin typeface="Verdana"/>
                <a:ea typeface="Verdana"/>
                <a:cs typeface="Verdana"/>
                <a:sym typeface="Verdana"/>
              </a:rPr>
              <a:t>أمثلة:</a:t>
            </a:r>
            <a:endParaRPr/>
          </a:p>
          <a:p>
            <a:pPr indent="-342900" lvl="0" marL="342900" marR="0" rtl="1" algn="l">
              <a:lnSpc>
                <a:spcPct val="10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They </a:t>
            </a:r>
            <a:r>
              <a:rPr b="0" i="0" lang="en-US" sz="2500" u="none" cap="none" strike="noStrike">
                <a:solidFill>
                  <a:srgbClr val="CC3300"/>
                </a:solidFill>
                <a:latin typeface="Verdana"/>
                <a:ea typeface="Verdana"/>
                <a:cs typeface="Verdana"/>
                <a:sym typeface="Verdana"/>
              </a:rPr>
              <a:t>have</a:t>
            </a:r>
            <a:r>
              <a:rPr b="0" i="0" lang="en-US" sz="2500" u="none" cap="none" strike="noStrike">
                <a:solidFill>
                  <a:schemeClr val="dk1"/>
                </a:solidFill>
                <a:latin typeface="Verdana"/>
                <a:ea typeface="Verdana"/>
                <a:cs typeface="Verdana"/>
                <a:sym typeface="Verdana"/>
              </a:rPr>
              <a:t> lived here for two years.</a:t>
            </a:r>
            <a:endParaRPr/>
          </a:p>
          <a:p>
            <a:pPr indent="-342900" lvl="0" marL="342900" marR="0" rtl="1" algn="l">
              <a:lnSpc>
                <a:spcPct val="10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Adel </a:t>
            </a:r>
            <a:r>
              <a:rPr b="0" i="0" lang="en-US" sz="2500" u="none" cap="none" strike="noStrike">
                <a:solidFill>
                  <a:srgbClr val="CC3300"/>
                </a:solidFill>
                <a:latin typeface="Verdana"/>
                <a:ea typeface="Verdana"/>
                <a:cs typeface="Verdana"/>
                <a:sym typeface="Verdana"/>
              </a:rPr>
              <a:t>has</a:t>
            </a:r>
            <a:r>
              <a:rPr b="0" i="0" lang="en-US" sz="2500" u="none" cap="none" strike="noStrike">
                <a:solidFill>
                  <a:schemeClr val="dk1"/>
                </a:solidFill>
                <a:latin typeface="Verdana"/>
                <a:ea typeface="Verdana"/>
                <a:cs typeface="Verdana"/>
                <a:sym typeface="Verdana"/>
              </a:rPr>
              <a:t> just finished his work.</a:t>
            </a:r>
            <a:endParaRPr b="0" i="0" sz="2500" u="none" cap="none" strike="noStrike">
              <a:solidFill>
                <a:schemeClr val="dk1"/>
              </a:solidFill>
              <a:latin typeface="Verdana"/>
              <a:ea typeface="Verdana"/>
              <a:cs typeface="Verdana"/>
              <a:sym typeface="Verdana"/>
            </a:endParaRPr>
          </a:p>
          <a:p>
            <a:pPr indent="-231775" lvl="0" marL="342900" marR="0" rtl="1" algn="r">
              <a:lnSpc>
                <a:spcPct val="100000"/>
              </a:lnSpc>
              <a:spcBef>
                <a:spcPts val="500"/>
              </a:spcBef>
              <a:spcAft>
                <a:spcPts val="0"/>
              </a:spcAft>
              <a:buClr>
                <a:schemeClr val="dk2"/>
              </a:buClr>
              <a:buSzPts val="1750"/>
              <a:buFont typeface="Verdana"/>
              <a:buNone/>
            </a:pPr>
            <a:r>
              <a:t/>
            </a:r>
            <a:endParaRPr b="0" i="0" sz="25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b="0" i="0" sz="29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b="0" i="0" sz="29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b="0" i="0" sz="29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590" name="Google Shape;590;p27"/>
          <p:cNvSpPr txBox="1"/>
          <p:nvPr/>
        </p:nvSpPr>
        <p:spPr>
          <a:xfrm>
            <a:off x="1371600" y="3352800"/>
            <a:ext cx="685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591" name="Google Shape;591;p27"/>
          <p:cNvSpPr txBox="1"/>
          <p:nvPr/>
        </p:nvSpPr>
        <p:spPr>
          <a:xfrm>
            <a:off x="1600200" y="41910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592" name="Google Shape;592;p27"/>
          <p:cNvSpPr txBox="1"/>
          <p:nvPr/>
        </p:nvSpPr>
        <p:spPr>
          <a:xfrm>
            <a:off x="1066800" y="4724400"/>
            <a:ext cx="1447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593" name="Google Shape;593;p27"/>
          <p:cNvSpPr txBox="1"/>
          <p:nvPr/>
        </p:nvSpPr>
        <p:spPr>
          <a:xfrm>
            <a:off x="1143000" y="4343400"/>
            <a:ext cx="7543800" cy="1038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5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5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5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5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5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a:p>
        </p:txBody>
      </p:sp>
      <p:grpSp>
        <p:nvGrpSpPr>
          <p:cNvPr id="594" name="Google Shape;594;p27"/>
          <p:cNvGrpSpPr/>
          <p:nvPr/>
        </p:nvGrpSpPr>
        <p:grpSpPr>
          <a:xfrm>
            <a:off x="3657600" y="6248400"/>
            <a:ext cx="2514600" cy="381000"/>
            <a:chOff x="3657600" y="6248400"/>
            <a:chExt cx="2514600" cy="381000"/>
          </a:xfrm>
        </p:grpSpPr>
        <p:sp>
          <p:nvSpPr>
            <p:cNvPr id="595" name="Google Shape;595;p2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596" name="Google Shape;596;p27"/>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597" name="Google Shape;597;p27"/>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598" name="Google Shape;598;p2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2" name="Shape 602"/>
        <p:cNvGrpSpPr/>
        <p:nvPr/>
      </p:nvGrpSpPr>
      <p:grpSpPr>
        <a:xfrm>
          <a:off x="0" y="0"/>
          <a:ext cx="0" cy="0"/>
          <a:chOff x="0" y="0"/>
          <a:chExt cx="0" cy="0"/>
        </a:xfrm>
      </p:grpSpPr>
      <p:sp>
        <p:nvSpPr>
          <p:cNvPr id="603" name="Google Shape;603;p2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604" name="Google Shape;604;p28"/>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Arial"/>
              <a:buNone/>
            </a:pPr>
            <a:r>
              <a:rPr b="0" i="0" lang="en-US" sz="2000" u="none" cap="none" strike="noStrike">
                <a:solidFill>
                  <a:srgbClr val="0000CC"/>
                </a:solidFill>
                <a:latin typeface="Arial"/>
                <a:ea typeface="Arial"/>
                <a:cs typeface="Arial"/>
                <a:sym typeface="Arial"/>
              </a:rPr>
              <a:t>Negative Sentences with verb to HAVE as a helping verb</a:t>
            </a:r>
            <a:br>
              <a:rPr b="0" i="0" lang="en-US" sz="2000" u="none" cap="none" strike="noStrike">
                <a:solidFill>
                  <a:srgbClr val="0000CC"/>
                </a:solidFill>
                <a:latin typeface="Arial"/>
                <a:ea typeface="Arial"/>
                <a:cs typeface="Arial"/>
                <a:sym typeface="Arial"/>
              </a:rPr>
            </a:br>
            <a:r>
              <a:rPr b="0" i="0" lang="en-US" sz="2000" u="none" cap="none" strike="noStrike">
                <a:solidFill>
                  <a:srgbClr val="0000CC"/>
                </a:solidFill>
                <a:latin typeface="Arial"/>
                <a:ea typeface="Arial"/>
                <a:cs typeface="Arial"/>
                <a:sym typeface="Arial"/>
              </a:rPr>
              <a:t> الجمل المنفية مع فعل ”يملك“ كفعل مساعد</a:t>
            </a:r>
            <a:br>
              <a:rPr b="0" i="0" lang="en-US" sz="2000" u="none" cap="none" strike="noStrike">
                <a:solidFill>
                  <a:srgbClr val="FFFF00"/>
                </a:solidFill>
                <a:latin typeface="Arial"/>
                <a:ea typeface="Arial"/>
                <a:cs typeface="Arial"/>
                <a:sym typeface="Arial"/>
              </a:rPr>
            </a:br>
            <a:endParaRPr/>
          </a:p>
        </p:txBody>
      </p:sp>
      <p:sp>
        <p:nvSpPr>
          <p:cNvPr id="605" name="Google Shape;605;p28"/>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لتكوين نفي مع فعل يملك نضع       بعد هذا الفعل.</a:t>
            </a:r>
            <a:endParaRPr b="0" i="0" sz="2500" u="none" cap="none" strike="noStrike">
              <a:solidFill>
                <a:srgbClr val="CC3300"/>
              </a:solidFill>
              <a:latin typeface="Verdana"/>
              <a:ea typeface="Verdana"/>
              <a:cs typeface="Verdana"/>
              <a:sym typeface="Verdana"/>
            </a:endParaRPr>
          </a:p>
          <a:p>
            <a:pPr indent="-342900" lvl="0" marL="342900" marR="0" rtl="1" algn="r">
              <a:lnSpc>
                <a:spcPct val="10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 </a:t>
            </a:r>
            <a:endParaRPr/>
          </a:p>
          <a:p>
            <a:pPr indent="-342900" lvl="0" marL="342900" marR="0" rtl="1" algn="r">
              <a:lnSpc>
                <a:spcPct val="10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 أمثلة:</a:t>
            </a:r>
            <a:endParaRPr/>
          </a:p>
          <a:p>
            <a:pPr indent="-342900" lvl="0" marL="342900" marR="0" rtl="1" algn="ctr">
              <a:lnSpc>
                <a:spcPct val="10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I have lived here for a long time.</a:t>
            </a:r>
            <a:endParaRPr/>
          </a:p>
          <a:p>
            <a:pPr indent="-342900" lvl="0" marL="342900" marR="0" rtl="1" algn="ctr">
              <a:lnSpc>
                <a:spcPct val="10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I have </a:t>
            </a:r>
            <a:r>
              <a:rPr b="0" i="0" lang="en-US" sz="2500" u="none" cap="none" strike="noStrike">
                <a:solidFill>
                  <a:srgbClr val="CC3300"/>
                </a:solidFill>
                <a:latin typeface="Verdana"/>
                <a:ea typeface="Verdana"/>
                <a:cs typeface="Verdana"/>
                <a:sym typeface="Verdana"/>
              </a:rPr>
              <a:t>not</a:t>
            </a:r>
            <a:r>
              <a:rPr b="0" i="0" lang="en-US" sz="2500" u="none" cap="none" strike="noStrike">
                <a:solidFill>
                  <a:schemeClr val="dk1"/>
                </a:solidFill>
                <a:latin typeface="Verdana"/>
                <a:ea typeface="Verdana"/>
                <a:cs typeface="Verdana"/>
                <a:sym typeface="Verdana"/>
              </a:rPr>
              <a:t> lived here for a long time. </a:t>
            </a:r>
            <a:endParaRPr/>
          </a:p>
          <a:p>
            <a:pPr indent="-231775" lvl="0" marL="342900" marR="0" rtl="1" algn="r">
              <a:lnSpc>
                <a:spcPct val="100000"/>
              </a:lnSpc>
              <a:spcBef>
                <a:spcPts val="500"/>
              </a:spcBef>
              <a:spcAft>
                <a:spcPts val="0"/>
              </a:spcAft>
              <a:buClr>
                <a:schemeClr val="dk2"/>
              </a:buClr>
              <a:buSzPts val="1750"/>
              <a:buFont typeface="Verdana"/>
              <a:buNone/>
            </a:pPr>
            <a:r>
              <a:t/>
            </a:r>
            <a:endParaRPr b="0" i="0" sz="25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606" name="Google Shape;606;p28"/>
          <p:cNvGrpSpPr/>
          <p:nvPr/>
        </p:nvGrpSpPr>
        <p:grpSpPr>
          <a:xfrm>
            <a:off x="3657600" y="6248400"/>
            <a:ext cx="2514600" cy="381000"/>
            <a:chOff x="3657600" y="6248400"/>
            <a:chExt cx="2514600" cy="381000"/>
          </a:xfrm>
        </p:grpSpPr>
        <p:sp>
          <p:nvSpPr>
            <p:cNvPr id="607" name="Google Shape;607;p2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608" name="Google Shape;608;p28"/>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609" name="Google Shape;609;p28"/>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610" name="Google Shape;610;p28"/>
          <p:cNvSpPr txBox="1"/>
          <p:nvPr/>
        </p:nvSpPr>
        <p:spPr>
          <a:xfrm>
            <a:off x="4765675" y="1766887"/>
            <a:ext cx="917575"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3300"/>
              </a:buClr>
              <a:buFont typeface="Tahoma"/>
              <a:buNone/>
            </a:pPr>
            <a:r>
              <a:rPr b="0" i="0" lang="en-US" sz="2800" u="none" cap="none" strike="noStrike">
                <a:solidFill>
                  <a:srgbClr val="CC3300"/>
                </a:solidFill>
                <a:latin typeface="Tahoma"/>
                <a:ea typeface="Tahoma"/>
                <a:cs typeface="Tahoma"/>
                <a:sym typeface="Tahoma"/>
              </a:rPr>
              <a:t> not </a:t>
            </a:r>
            <a:endParaRPr/>
          </a:p>
        </p:txBody>
      </p:sp>
      <p:sp>
        <p:nvSpPr>
          <p:cNvPr id="611" name="Google Shape;611;p2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5" name="Shape 615"/>
        <p:cNvGrpSpPr/>
        <p:nvPr/>
      </p:nvGrpSpPr>
      <p:grpSpPr>
        <a:xfrm>
          <a:off x="0" y="0"/>
          <a:ext cx="0" cy="0"/>
          <a:chOff x="0" y="0"/>
          <a:chExt cx="0" cy="0"/>
        </a:xfrm>
      </p:grpSpPr>
      <p:sp>
        <p:nvSpPr>
          <p:cNvPr id="616" name="Google Shape;616;p2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617" name="Google Shape;617;p29"/>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000" u="none" cap="none" strike="noStrike">
                <a:solidFill>
                  <a:srgbClr val="1D3C69"/>
                </a:solidFill>
                <a:latin typeface="Arial"/>
                <a:ea typeface="Arial"/>
                <a:cs typeface="Arial"/>
                <a:sym typeface="Arial"/>
              </a:rPr>
              <a:t>Making Questions with verb to HAVE as a helping verb </a:t>
            </a:r>
            <a:br>
              <a:rPr b="0" i="0" lang="en-US" sz="2000" u="none" cap="none" strike="noStrike">
                <a:solidFill>
                  <a:srgbClr val="1D3C69"/>
                </a:solidFill>
                <a:latin typeface="Arial"/>
                <a:ea typeface="Arial"/>
                <a:cs typeface="Arial"/>
                <a:sym typeface="Arial"/>
              </a:rPr>
            </a:br>
            <a:r>
              <a:rPr b="0" i="0" lang="en-US" sz="2000" u="none" cap="none" strike="noStrike">
                <a:solidFill>
                  <a:srgbClr val="1D3C69"/>
                </a:solidFill>
                <a:latin typeface="Arial"/>
                <a:ea typeface="Arial"/>
                <a:cs typeface="Arial"/>
                <a:sym typeface="Arial"/>
              </a:rPr>
              <a:t> تكوين السؤال مع فعل ”يملك“ كفعل مساعد</a:t>
            </a:r>
            <a:endParaRPr/>
          </a:p>
        </p:txBody>
      </p:sp>
      <p:sp>
        <p:nvSpPr>
          <p:cNvPr id="618" name="Google Shape;618;p29"/>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p>
            <a:pPr indent="-342900" lvl="0" marL="342900" marR="0" rtl="1" algn="l">
              <a:lnSpc>
                <a:spcPct val="100000"/>
              </a:lnSpc>
              <a:spcBef>
                <a:spcPts val="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“Yes” or “No” questions and short answers</a:t>
            </a:r>
            <a:endParaRPr/>
          </a:p>
          <a:p>
            <a:pPr indent="-342900" lvl="0" marL="342900" marR="0" rtl="1" algn="r">
              <a:lnSpc>
                <a:spcPct val="10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الأسئلة بـ نعم و لا و الإجابات مختصرة:</a:t>
            </a:r>
            <a:endParaRPr/>
          </a:p>
          <a:p>
            <a:pPr indent="-342900" lvl="0" marL="342900" marR="0" rtl="1" algn="r">
              <a:lnSpc>
                <a:spcPct val="10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لتكوين سؤال مع فعل يملك كفعل مساعد نقدم هذا الفعل على الفاعل.</a:t>
            </a:r>
            <a:endParaRPr/>
          </a:p>
          <a:p>
            <a:pPr indent="-342900" lvl="0" marL="342900" marR="0" rtl="1" algn="r">
              <a:lnSpc>
                <a:spcPct val="10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مثال:</a:t>
            </a:r>
            <a:endParaRPr/>
          </a:p>
          <a:p>
            <a:pPr indent="-342900" lvl="0" marL="342900" marR="0" rtl="1" algn="ctr">
              <a:lnSpc>
                <a:spcPct val="10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They </a:t>
            </a:r>
            <a:r>
              <a:rPr b="0" i="0" lang="en-US" sz="1800" u="none" cap="none" strike="noStrike">
                <a:solidFill>
                  <a:srgbClr val="CC3300"/>
                </a:solidFill>
                <a:latin typeface="Verdana"/>
                <a:ea typeface="Verdana"/>
                <a:cs typeface="Verdana"/>
                <a:sym typeface="Verdana"/>
              </a:rPr>
              <a:t>have lived</a:t>
            </a:r>
            <a:r>
              <a:rPr b="0" i="0" lang="en-US" sz="1800" u="none" cap="none" strike="noStrike">
                <a:solidFill>
                  <a:schemeClr val="dk1"/>
                </a:solidFill>
                <a:latin typeface="Verdana"/>
                <a:ea typeface="Verdana"/>
                <a:cs typeface="Verdana"/>
                <a:sym typeface="Verdana"/>
              </a:rPr>
              <a:t> here for a long time.</a:t>
            </a:r>
            <a:endParaRPr/>
          </a:p>
          <a:p>
            <a:pPr indent="-342900" lvl="0" marL="342900" marR="0" rtl="1" algn="ctr">
              <a:lnSpc>
                <a:spcPct val="100000"/>
              </a:lnSpc>
              <a:spcBef>
                <a:spcPts val="360"/>
              </a:spcBef>
              <a:spcAft>
                <a:spcPts val="0"/>
              </a:spcAft>
              <a:buClr>
                <a:schemeClr val="dk2"/>
              </a:buClr>
              <a:buFont typeface="Verdana"/>
              <a:buNone/>
            </a:pPr>
            <a:r>
              <a:rPr b="0" i="0" lang="en-US" sz="1800" u="none" cap="none" strike="noStrike">
                <a:solidFill>
                  <a:srgbClr val="CC3300"/>
                </a:solidFill>
                <a:latin typeface="Verdana"/>
                <a:ea typeface="Verdana"/>
                <a:cs typeface="Verdana"/>
                <a:sym typeface="Verdana"/>
              </a:rPr>
              <a:t>Have</a:t>
            </a:r>
            <a:r>
              <a:rPr b="0" i="0" lang="en-US" sz="1800" u="none" cap="none" strike="noStrike">
                <a:solidFill>
                  <a:schemeClr val="dk1"/>
                </a:solidFill>
                <a:latin typeface="Verdana"/>
                <a:ea typeface="Verdana"/>
                <a:cs typeface="Verdana"/>
                <a:sym typeface="Verdana"/>
              </a:rPr>
              <a:t> they </a:t>
            </a:r>
            <a:r>
              <a:rPr b="0" i="0" lang="en-US" sz="1800" u="none" cap="none" strike="noStrike">
                <a:solidFill>
                  <a:srgbClr val="CC3300"/>
                </a:solidFill>
                <a:latin typeface="Verdana"/>
                <a:ea typeface="Verdana"/>
                <a:cs typeface="Verdana"/>
                <a:sym typeface="Verdana"/>
              </a:rPr>
              <a:t>lived</a:t>
            </a:r>
            <a:r>
              <a:rPr b="0" i="0" lang="en-US" sz="1800" u="none" cap="none" strike="noStrike">
                <a:solidFill>
                  <a:schemeClr val="dk1"/>
                </a:solidFill>
                <a:latin typeface="Verdana"/>
                <a:ea typeface="Verdana"/>
                <a:cs typeface="Verdana"/>
                <a:sym typeface="Verdana"/>
              </a:rPr>
              <a:t> here for a long time?</a:t>
            </a:r>
            <a:endParaRPr/>
          </a:p>
          <a:p>
            <a:pPr indent="-342900" lvl="0" marL="342900" marR="0" rtl="1" algn="ctr">
              <a:lnSpc>
                <a:spcPct val="10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Yes, they </a:t>
            </a:r>
            <a:r>
              <a:rPr b="0" i="0" lang="en-US" sz="1800" u="none" cap="none" strike="noStrike">
                <a:solidFill>
                  <a:srgbClr val="CC3300"/>
                </a:solidFill>
                <a:latin typeface="Verdana"/>
                <a:ea typeface="Verdana"/>
                <a:cs typeface="Verdana"/>
                <a:sym typeface="Verdana"/>
              </a:rPr>
              <a:t>have</a:t>
            </a:r>
            <a:r>
              <a:rPr b="0" i="0" lang="en-US" sz="1800" u="none" cap="none" strike="noStrike">
                <a:solidFill>
                  <a:schemeClr val="dk1"/>
                </a:solidFill>
                <a:latin typeface="Verdana"/>
                <a:ea typeface="Verdana"/>
                <a:cs typeface="Verdana"/>
                <a:sym typeface="Verdana"/>
              </a:rPr>
              <a:t>.           No, they </a:t>
            </a:r>
            <a:r>
              <a:rPr b="0" i="0" lang="en-US" sz="1800" u="none" cap="none" strike="noStrike">
                <a:solidFill>
                  <a:srgbClr val="CC3300"/>
                </a:solidFill>
                <a:latin typeface="Verdana"/>
                <a:ea typeface="Verdana"/>
                <a:cs typeface="Verdana"/>
                <a:sym typeface="Verdana"/>
              </a:rPr>
              <a:t>have</a:t>
            </a:r>
            <a:r>
              <a:rPr b="0" i="0" lang="en-US" sz="1800" u="none" cap="none" strike="noStrike">
                <a:solidFill>
                  <a:schemeClr val="dk1"/>
                </a:solidFill>
                <a:latin typeface="Verdana"/>
                <a:ea typeface="Verdana"/>
                <a:cs typeface="Verdana"/>
                <a:sym typeface="Verdana"/>
              </a:rPr>
              <a:t> not.</a:t>
            </a:r>
            <a:endParaRPr/>
          </a:p>
        </p:txBody>
      </p:sp>
      <p:grpSp>
        <p:nvGrpSpPr>
          <p:cNvPr id="619" name="Google Shape;619;p29"/>
          <p:cNvGrpSpPr/>
          <p:nvPr/>
        </p:nvGrpSpPr>
        <p:grpSpPr>
          <a:xfrm>
            <a:off x="3657600" y="6248400"/>
            <a:ext cx="2514600" cy="381000"/>
            <a:chOff x="3657600" y="6248400"/>
            <a:chExt cx="2514600" cy="381000"/>
          </a:xfrm>
        </p:grpSpPr>
        <p:sp>
          <p:nvSpPr>
            <p:cNvPr id="620" name="Google Shape;620;p2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621" name="Google Shape;621;p29"/>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622" name="Google Shape;622;p29"/>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623" name="Google Shape;623;p2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7" name="Shape 627"/>
        <p:cNvGrpSpPr/>
        <p:nvPr/>
      </p:nvGrpSpPr>
      <p:grpSpPr>
        <a:xfrm>
          <a:off x="0" y="0"/>
          <a:ext cx="0" cy="0"/>
          <a:chOff x="0" y="0"/>
          <a:chExt cx="0" cy="0"/>
        </a:xfrm>
      </p:grpSpPr>
      <p:sp>
        <p:nvSpPr>
          <p:cNvPr id="628" name="Google Shape;628;p3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629" name="Google Shape;629;p30"/>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Other Uses of Verb to HAVE </a:t>
            </a:r>
            <a:br>
              <a:rPr b="0" i="0" lang="en-US" sz="4000" u="none" cap="none" strike="noStrike">
                <a:solidFill>
                  <a:srgbClr val="1D3C69"/>
                </a:solidFill>
                <a:latin typeface="Arial"/>
                <a:ea typeface="Arial"/>
                <a:cs typeface="Arial"/>
                <a:sym typeface="Arial"/>
              </a:rPr>
            </a:br>
            <a:r>
              <a:rPr b="0" i="0" lang="en-US" sz="4000" u="none" cap="none" strike="noStrike">
                <a:solidFill>
                  <a:srgbClr val="1D3C69"/>
                </a:solidFill>
                <a:latin typeface="Arial"/>
                <a:ea typeface="Arial"/>
                <a:cs typeface="Arial"/>
                <a:sym typeface="Arial"/>
              </a:rPr>
              <a:t> </a:t>
            </a:r>
            <a:r>
              <a:rPr b="0" i="0" lang="en-US" sz="3600" u="none" cap="none" strike="noStrike">
                <a:solidFill>
                  <a:srgbClr val="1D3C69"/>
                </a:solidFill>
                <a:latin typeface="Arial"/>
                <a:ea typeface="Arial"/>
                <a:cs typeface="Arial"/>
                <a:sym typeface="Arial"/>
              </a:rPr>
              <a:t>استخدامات أخرى مع فعل ”يملك“ </a:t>
            </a:r>
            <a:endParaRPr/>
          </a:p>
        </p:txBody>
      </p:sp>
      <p:sp>
        <p:nvSpPr>
          <p:cNvPr id="630" name="Google Shape;630;p30"/>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80000"/>
              </a:lnSpc>
              <a:spcBef>
                <a:spcPts val="0"/>
              </a:spcBef>
              <a:spcAft>
                <a:spcPts val="0"/>
              </a:spcAft>
              <a:buClr>
                <a:schemeClr val="dk2"/>
              </a:buClr>
              <a:buSzPts val="1260"/>
              <a:buFont typeface="Verdana"/>
              <a:buChar char="○"/>
            </a:pPr>
            <a:r>
              <a:rPr b="0" i="0" lang="en-US" sz="1800" u="none" cap="none" strike="noStrike">
                <a:solidFill>
                  <a:srgbClr val="1D3C69"/>
                </a:solidFill>
                <a:latin typeface="Verdana"/>
                <a:ea typeface="Verdana"/>
                <a:cs typeface="Verdana"/>
                <a:sym typeface="Verdana"/>
              </a:rPr>
              <a:t>To express necessity in the present and past </a:t>
            </a:r>
            <a:r>
              <a:rPr b="0" i="1" lang="en-US" sz="1800" u="none" cap="none" strike="noStrike">
                <a:solidFill>
                  <a:srgbClr val="1D3C69"/>
                </a:solidFill>
                <a:latin typeface="Verdana"/>
                <a:ea typeface="Verdana"/>
                <a:cs typeface="Verdana"/>
                <a:sym typeface="Verdana"/>
              </a:rPr>
              <a:t>have to, has to, had to.</a:t>
            </a:r>
            <a:endParaRPr b="0" i="0" sz="1800" u="none" cap="none" strike="noStrike">
              <a:solidFill>
                <a:srgbClr val="1D3C69"/>
              </a:solidFill>
              <a:latin typeface="Verdana"/>
              <a:ea typeface="Verdana"/>
              <a:cs typeface="Verdana"/>
              <a:sym typeface="Verdana"/>
            </a:endParaRPr>
          </a:p>
          <a:p>
            <a:pPr indent="-342900" lvl="0" marL="342900" marR="0" rtl="1" algn="r">
              <a:lnSpc>
                <a:spcPct val="8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ليعبر عن الضرورة في المضارع و الماضي. مثال: </a:t>
            </a:r>
            <a:endParaRPr/>
          </a:p>
          <a:p>
            <a:pPr indent="-342900" lvl="0" marL="342900" marR="0" rtl="1" algn="ctr">
              <a:lnSpc>
                <a:spcPct val="8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I </a:t>
            </a:r>
            <a:r>
              <a:rPr b="0" i="0" lang="en-US" sz="1800" u="sng" cap="none" strike="noStrike">
                <a:solidFill>
                  <a:srgbClr val="CC3300"/>
                </a:solidFill>
                <a:latin typeface="Verdana"/>
                <a:ea typeface="Verdana"/>
                <a:cs typeface="Verdana"/>
                <a:sym typeface="Verdana"/>
              </a:rPr>
              <a:t>have to leave</a:t>
            </a:r>
            <a:r>
              <a:rPr b="0" i="0" lang="en-US" sz="1800" u="none" cap="none" strike="noStrike">
                <a:solidFill>
                  <a:schemeClr val="dk1"/>
                </a:solidFill>
                <a:latin typeface="Verdana"/>
                <a:ea typeface="Verdana"/>
                <a:cs typeface="Verdana"/>
                <a:sym typeface="Verdana"/>
              </a:rPr>
              <a:t> now.</a:t>
            </a:r>
            <a:endParaRPr b="0" i="0" sz="1800" u="none" cap="none" strike="noStrike">
              <a:solidFill>
                <a:schemeClr val="dk1"/>
              </a:solidFill>
              <a:latin typeface="Verdana"/>
              <a:ea typeface="Verdana"/>
              <a:cs typeface="Verdana"/>
              <a:sym typeface="Verdana"/>
            </a:endParaRPr>
          </a:p>
          <a:p>
            <a:pPr indent="-342900" lvl="0" marL="342900" marR="0" rtl="1" algn="r">
              <a:lnSpc>
                <a:spcPct val="8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________________________________________________</a:t>
            </a:r>
            <a:endParaRPr/>
          </a:p>
          <a:p>
            <a:pPr indent="-262890" lvl="0" marL="342900" marR="0" rtl="1" algn="r">
              <a:lnSpc>
                <a:spcPct val="100000"/>
              </a:lnSpc>
              <a:spcBef>
                <a:spcPts val="360"/>
              </a:spcBef>
              <a:spcAft>
                <a:spcPts val="0"/>
              </a:spcAft>
              <a:buClr>
                <a:schemeClr val="dk2"/>
              </a:buClr>
              <a:buSzPts val="1260"/>
              <a:buFont typeface="Verdana"/>
              <a:buNone/>
            </a:pPr>
            <a:r>
              <a:t/>
            </a:r>
            <a:endParaRPr b="0" i="0" sz="1800" u="none" cap="none" strike="noStrike">
              <a:solidFill>
                <a:schemeClr val="dk1"/>
              </a:solidFill>
              <a:latin typeface="Verdana"/>
              <a:ea typeface="Verdana"/>
              <a:cs typeface="Verdana"/>
              <a:sym typeface="Verdana"/>
            </a:endParaRPr>
          </a:p>
          <a:p>
            <a:pPr indent="-342900" lvl="0" marL="342900" marR="0" rtl="1" algn="ctr">
              <a:lnSpc>
                <a:spcPct val="80000"/>
              </a:lnSpc>
              <a:spcBef>
                <a:spcPts val="360"/>
              </a:spcBef>
              <a:spcAft>
                <a:spcPts val="0"/>
              </a:spcAft>
              <a:buClr>
                <a:schemeClr val="dk2"/>
              </a:buClr>
              <a:buFont typeface="Verdana"/>
              <a:buNone/>
            </a:pPr>
            <a:r>
              <a:rPr b="0" i="0" lang="en-US" sz="1800" u="none" cap="none" strike="noStrike">
                <a:solidFill>
                  <a:srgbClr val="1D3C69"/>
                </a:solidFill>
                <a:latin typeface="Verdana"/>
                <a:ea typeface="Verdana"/>
                <a:cs typeface="Verdana"/>
                <a:sym typeface="Verdana"/>
              </a:rPr>
              <a:t>With some modal auxiliaries.</a:t>
            </a:r>
            <a:endParaRPr/>
          </a:p>
          <a:p>
            <a:pPr indent="-342900" lvl="0" marL="342900" marR="0" rtl="1" algn="r">
              <a:lnSpc>
                <a:spcPct val="8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مع بعض الأفعال الناقصة.  مثال:</a:t>
            </a:r>
            <a:endParaRPr/>
          </a:p>
          <a:p>
            <a:pPr indent="-342900" lvl="0" marL="342900" marR="0" rtl="1" algn="ctr">
              <a:lnSpc>
                <a:spcPct val="8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You </a:t>
            </a:r>
            <a:r>
              <a:rPr b="0" i="0" lang="en-US" sz="1800" u="sng" cap="none" strike="noStrike">
                <a:solidFill>
                  <a:srgbClr val="CC3300"/>
                </a:solidFill>
                <a:latin typeface="Verdana"/>
                <a:ea typeface="Verdana"/>
                <a:cs typeface="Verdana"/>
                <a:sym typeface="Verdana"/>
              </a:rPr>
              <a:t>had better</a:t>
            </a:r>
            <a:r>
              <a:rPr b="0" i="0" lang="en-US" sz="1800" u="none" cap="none" strike="noStrike">
                <a:solidFill>
                  <a:schemeClr val="dk1"/>
                </a:solidFill>
                <a:latin typeface="Verdana"/>
                <a:ea typeface="Verdana"/>
                <a:cs typeface="Verdana"/>
                <a:sym typeface="Verdana"/>
              </a:rPr>
              <a:t> see a doctor.</a:t>
            </a:r>
            <a:endParaRPr/>
          </a:p>
          <a:p>
            <a:pPr indent="-342900" lvl="0" marL="342900" marR="0" rtl="1" algn="r">
              <a:lnSpc>
                <a:spcPct val="8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____________________________________________________</a:t>
            </a:r>
            <a:endParaRPr/>
          </a:p>
          <a:p>
            <a:pPr indent="-342900" lvl="0" marL="342900" marR="0" rtl="1" algn="ctr">
              <a:lnSpc>
                <a:spcPct val="80000"/>
              </a:lnSpc>
              <a:spcBef>
                <a:spcPts val="360"/>
              </a:spcBef>
              <a:spcAft>
                <a:spcPts val="0"/>
              </a:spcAft>
              <a:buClr>
                <a:schemeClr val="dk2"/>
              </a:buClr>
              <a:buFont typeface="Verdana"/>
              <a:buNone/>
            </a:pPr>
            <a:r>
              <a:rPr b="0" i="0" lang="en-US" sz="1800" u="none" cap="none" strike="noStrike">
                <a:solidFill>
                  <a:srgbClr val="1D3C69"/>
                </a:solidFill>
                <a:latin typeface="Verdana"/>
                <a:ea typeface="Verdana"/>
                <a:cs typeface="Verdana"/>
                <a:sym typeface="Verdana"/>
              </a:rPr>
              <a:t>To show that something is caused by another person.</a:t>
            </a:r>
            <a:endParaRPr/>
          </a:p>
          <a:p>
            <a:pPr indent="-342900" lvl="0" marL="342900" marR="0" rtl="1" algn="r">
              <a:lnSpc>
                <a:spcPct val="8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ليبين أن شيئاً ما حصل بواسطة شخص اخر. مثال: </a:t>
            </a:r>
            <a:endParaRPr/>
          </a:p>
          <a:p>
            <a:pPr indent="-342900" lvl="0" marL="342900" marR="0" rtl="1" algn="ctr">
              <a:lnSpc>
                <a:spcPct val="8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I </a:t>
            </a:r>
            <a:r>
              <a:rPr b="0" i="0" lang="en-US" sz="1800" u="sng" cap="none" strike="noStrike">
                <a:solidFill>
                  <a:srgbClr val="CC3300"/>
                </a:solidFill>
                <a:latin typeface="Verdana"/>
                <a:ea typeface="Verdana"/>
                <a:cs typeface="Verdana"/>
                <a:sym typeface="Verdana"/>
              </a:rPr>
              <a:t>have</a:t>
            </a:r>
            <a:r>
              <a:rPr b="0" i="0" lang="en-US" sz="1800" u="none" cap="none" strike="noStrike">
                <a:solidFill>
                  <a:srgbClr val="CC3300"/>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my shoes </a:t>
            </a:r>
            <a:r>
              <a:rPr b="0" i="0" lang="en-US" sz="1800" u="sng" cap="none" strike="noStrike">
                <a:solidFill>
                  <a:srgbClr val="CC3300"/>
                </a:solidFill>
                <a:latin typeface="Verdana"/>
                <a:ea typeface="Verdana"/>
                <a:cs typeface="Verdana"/>
                <a:sym typeface="Verdana"/>
              </a:rPr>
              <a:t>cleaned</a:t>
            </a:r>
            <a:r>
              <a:rPr b="0" i="0" lang="en-US" sz="1800" u="none" cap="none" strike="noStrike">
                <a:solidFill>
                  <a:schemeClr val="dk1"/>
                </a:solidFill>
                <a:latin typeface="Verdana"/>
                <a:ea typeface="Verdana"/>
                <a:cs typeface="Verdana"/>
                <a:sym typeface="Verdana"/>
              </a:rPr>
              <a:t> every week.</a:t>
            </a:r>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631" name="Google Shape;631;p3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632" name="Google Shape;632;p30"/>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sp>
        <p:nvSpPr>
          <p:cNvPr id="633" name="Google Shape;633;p3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7" name="Shape 637"/>
        <p:cNvGrpSpPr/>
        <p:nvPr/>
      </p:nvGrpSpPr>
      <p:grpSpPr>
        <a:xfrm>
          <a:off x="0" y="0"/>
          <a:ext cx="0" cy="0"/>
          <a:chOff x="0" y="0"/>
          <a:chExt cx="0" cy="0"/>
        </a:xfrm>
      </p:grpSpPr>
      <p:sp>
        <p:nvSpPr>
          <p:cNvPr id="638" name="Google Shape;638;p3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639" name="Google Shape;639;p31"/>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3600" u="none" cap="none" strike="noStrike">
                <a:solidFill>
                  <a:srgbClr val="1D3C69"/>
                </a:solidFill>
                <a:latin typeface="Arial"/>
                <a:ea typeface="Arial"/>
                <a:cs typeface="Arial"/>
                <a:sym typeface="Arial"/>
              </a:rPr>
              <a:t> Nouns الأسماء </a:t>
            </a:r>
            <a:endParaRPr/>
          </a:p>
        </p:txBody>
      </p:sp>
      <p:sp>
        <p:nvSpPr>
          <p:cNvPr id="640" name="Google Shape;640;p31"/>
          <p:cNvSpPr txBox="1"/>
          <p:nvPr>
            <p:ph idx="1" type="body"/>
          </p:nvPr>
        </p:nvSpPr>
        <p:spPr>
          <a:xfrm>
            <a:off x="2025650" y="2111375"/>
            <a:ext cx="6589712" cy="1204912"/>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2"/>
              </a:buClr>
              <a:buFont typeface="Verdana"/>
              <a:buNone/>
            </a:pPr>
            <a:r>
              <a:rPr b="0" i="0" lang="en-US" sz="2100" u="none" cap="none" strike="noStrike">
                <a:solidFill>
                  <a:srgbClr val="1D3C69"/>
                </a:solidFill>
                <a:latin typeface="Verdana"/>
                <a:ea typeface="Verdana"/>
                <a:cs typeface="Verdana"/>
                <a:sym typeface="Verdana"/>
              </a:rPr>
              <a:t>Nouns</a:t>
            </a:r>
            <a:r>
              <a:rPr b="0" i="0" lang="en-US" sz="2100" u="none" cap="none" strike="noStrike">
                <a:solidFill>
                  <a:schemeClr val="dk1"/>
                </a:solidFill>
                <a:latin typeface="Verdana"/>
                <a:ea typeface="Verdana"/>
                <a:cs typeface="Verdana"/>
                <a:sym typeface="Verdana"/>
              </a:rPr>
              <a:t> are words we use to name:</a:t>
            </a:r>
            <a:endParaRPr/>
          </a:p>
          <a:p>
            <a:pPr indent="-342900" lvl="0" marL="342900" marR="0" rtl="1" algn="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الأسماء هي الكلمات التي نستخدمها لذكر:</a:t>
            </a:r>
            <a:endParaRPr/>
          </a:p>
          <a:p>
            <a:pPr indent="-342900" lvl="0" marL="342900" marR="0" rtl="1" algn="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اسم ، علم ، شخص ، شيء ، مكان ، أفكار ، شعور.</a:t>
            </a:r>
            <a:endParaRPr b="0" i="0" sz="21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641" name="Google Shape;641;p31"/>
          <p:cNvGrpSpPr/>
          <p:nvPr/>
        </p:nvGrpSpPr>
        <p:grpSpPr>
          <a:xfrm>
            <a:off x="1409700" y="3579812"/>
            <a:ext cx="7273925" cy="2070100"/>
            <a:chOff x="1409700" y="3579812"/>
            <a:chExt cx="7273925" cy="2070100"/>
          </a:xfrm>
        </p:grpSpPr>
        <p:sp>
          <p:nvSpPr>
            <p:cNvPr id="642" name="Google Shape;642;p31"/>
            <p:cNvSpPr txBox="1"/>
            <p:nvPr/>
          </p:nvSpPr>
          <p:spPr>
            <a:xfrm>
              <a:off x="3663950" y="5246687"/>
              <a:ext cx="5019675"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happiness, anger, boredom, joy, ….</a:t>
              </a:r>
              <a:endParaRPr/>
            </a:p>
          </p:txBody>
        </p:sp>
        <p:sp>
          <p:nvSpPr>
            <p:cNvPr id="643" name="Google Shape;643;p31"/>
            <p:cNvSpPr txBox="1"/>
            <p:nvPr/>
          </p:nvSpPr>
          <p:spPr>
            <a:xfrm>
              <a:off x="2438400" y="5246687"/>
              <a:ext cx="1225550"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Feelings</a:t>
              </a:r>
              <a:endParaRPr/>
            </a:p>
          </p:txBody>
        </p:sp>
        <p:sp>
          <p:nvSpPr>
            <p:cNvPr id="644" name="Google Shape;644;p31"/>
            <p:cNvSpPr txBox="1"/>
            <p:nvPr/>
          </p:nvSpPr>
          <p:spPr>
            <a:xfrm>
              <a:off x="1409700" y="5246687"/>
              <a:ext cx="1028700" cy="4032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شعور</a:t>
              </a:r>
              <a:endParaRPr/>
            </a:p>
          </p:txBody>
        </p:sp>
        <p:sp>
          <p:nvSpPr>
            <p:cNvPr id="645" name="Google Shape;645;p31"/>
            <p:cNvSpPr txBox="1"/>
            <p:nvPr/>
          </p:nvSpPr>
          <p:spPr>
            <a:xfrm>
              <a:off x="3663950" y="4843462"/>
              <a:ext cx="5019675"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freedom, honesty, truth, ….</a:t>
              </a:r>
              <a:endParaRPr/>
            </a:p>
          </p:txBody>
        </p:sp>
        <p:sp>
          <p:nvSpPr>
            <p:cNvPr id="646" name="Google Shape;646;p31"/>
            <p:cNvSpPr txBox="1"/>
            <p:nvPr/>
          </p:nvSpPr>
          <p:spPr>
            <a:xfrm>
              <a:off x="2438400" y="4843462"/>
              <a:ext cx="1225550"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Ideas</a:t>
              </a:r>
              <a:endParaRPr/>
            </a:p>
          </p:txBody>
        </p:sp>
        <p:sp>
          <p:nvSpPr>
            <p:cNvPr id="647" name="Google Shape;647;p31"/>
            <p:cNvSpPr txBox="1"/>
            <p:nvPr/>
          </p:nvSpPr>
          <p:spPr>
            <a:xfrm>
              <a:off x="1409700" y="4843462"/>
              <a:ext cx="1028700" cy="4032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أفكار</a:t>
              </a:r>
              <a:endParaRPr/>
            </a:p>
          </p:txBody>
        </p:sp>
        <p:sp>
          <p:nvSpPr>
            <p:cNvPr id="648" name="Google Shape;648;p31"/>
            <p:cNvSpPr txBox="1"/>
            <p:nvPr/>
          </p:nvSpPr>
          <p:spPr>
            <a:xfrm>
              <a:off x="3663950" y="4440237"/>
              <a:ext cx="5019675"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school, street, city, house, …..</a:t>
              </a:r>
              <a:endParaRPr/>
            </a:p>
          </p:txBody>
        </p:sp>
        <p:sp>
          <p:nvSpPr>
            <p:cNvPr id="649" name="Google Shape;649;p31"/>
            <p:cNvSpPr txBox="1"/>
            <p:nvPr/>
          </p:nvSpPr>
          <p:spPr>
            <a:xfrm>
              <a:off x="2438400" y="4440237"/>
              <a:ext cx="1225550"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Places</a:t>
              </a:r>
              <a:endParaRPr/>
            </a:p>
          </p:txBody>
        </p:sp>
        <p:sp>
          <p:nvSpPr>
            <p:cNvPr id="650" name="Google Shape;650;p31"/>
            <p:cNvSpPr txBox="1"/>
            <p:nvPr/>
          </p:nvSpPr>
          <p:spPr>
            <a:xfrm>
              <a:off x="1409700" y="4440237"/>
              <a:ext cx="1028700" cy="4032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أماكن</a:t>
              </a:r>
              <a:endParaRPr/>
            </a:p>
          </p:txBody>
        </p:sp>
        <p:sp>
          <p:nvSpPr>
            <p:cNvPr id="651" name="Google Shape;651;p31"/>
            <p:cNvSpPr txBox="1"/>
            <p:nvPr/>
          </p:nvSpPr>
          <p:spPr>
            <a:xfrm>
              <a:off x="3663950" y="4037012"/>
              <a:ext cx="5019675"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book, table, sugar, fruit, …</a:t>
              </a:r>
              <a:endParaRPr/>
            </a:p>
          </p:txBody>
        </p:sp>
        <p:sp>
          <p:nvSpPr>
            <p:cNvPr id="652" name="Google Shape;652;p31"/>
            <p:cNvSpPr txBox="1"/>
            <p:nvPr/>
          </p:nvSpPr>
          <p:spPr>
            <a:xfrm>
              <a:off x="2438400" y="4037012"/>
              <a:ext cx="1225550"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Things</a:t>
              </a:r>
              <a:endParaRPr/>
            </a:p>
          </p:txBody>
        </p:sp>
        <p:sp>
          <p:nvSpPr>
            <p:cNvPr id="653" name="Google Shape;653;p31"/>
            <p:cNvSpPr txBox="1"/>
            <p:nvPr/>
          </p:nvSpPr>
          <p:spPr>
            <a:xfrm>
              <a:off x="1409700" y="4037012"/>
              <a:ext cx="1028700" cy="4032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أشياء</a:t>
              </a:r>
              <a:endParaRPr/>
            </a:p>
          </p:txBody>
        </p:sp>
        <p:sp>
          <p:nvSpPr>
            <p:cNvPr id="654" name="Google Shape;654;p31"/>
            <p:cNvSpPr txBox="1"/>
            <p:nvPr/>
          </p:nvSpPr>
          <p:spPr>
            <a:xfrm>
              <a:off x="3663950" y="3579812"/>
              <a:ext cx="5019675" cy="4572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man, father, teacher, neighbor, …</a:t>
              </a:r>
              <a:endParaRPr/>
            </a:p>
          </p:txBody>
        </p:sp>
        <p:sp>
          <p:nvSpPr>
            <p:cNvPr id="655" name="Google Shape;655;p31"/>
            <p:cNvSpPr txBox="1"/>
            <p:nvPr/>
          </p:nvSpPr>
          <p:spPr>
            <a:xfrm>
              <a:off x="2438400" y="3579812"/>
              <a:ext cx="1225550" cy="4572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People</a:t>
              </a:r>
              <a:endParaRPr/>
            </a:p>
          </p:txBody>
        </p:sp>
        <p:sp>
          <p:nvSpPr>
            <p:cNvPr id="656" name="Google Shape;656;p31"/>
            <p:cNvSpPr txBox="1"/>
            <p:nvPr/>
          </p:nvSpPr>
          <p:spPr>
            <a:xfrm>
              <a:off x="1409700" y="3579812"/>
              <a:ext cx="1028700" cy="45720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أشخاص</a:t>
              </a:r>
              <a:endParaRPr/>
            </a:p>
          </p:txBody>
        </p:sp>
        <p:cxnSp>
          <p:nvCxnSpPr>
            <p:cNvPr id="657" name="Google Shape;657;p31"/>
            <p:cNvCxnSpPr/>
            <p:nvPr/>
          </p:nvCxnSpPr>
          <p:spPr>
            <a:xfrm>
              <a:off x="1409700" y="3579812"/>
              <a:ext cx="7273925" cy="0"/>
            </a:xfrm>
            <a:prstGeom prst="straightConnector1">
              <a:avLst/>
            </a:prstGeom>
            <a:noFill/>
            <a:ln cap="sq" cmpd="sng" w="28575">
              <a:solidFill>
                <a:schemeClr val="dk1"/>
              </a:solidFill>
              <a:prstDash val="solid"/>
              <a:miter lim="8000"/>
              <a:headEnd len="sm" w="sm" type="none"/>
              <a:tailEnd len="sm" w="sm" type="none"/>
            </a:ln>
          </p:spPr>
        </p:cxnSp>
        <p:cxnSp>
          <p:nvCxnSpPr>
            <p:cNvPr id="658" name="Google Shape;658;p31"/>
            <p:cNvCxnSpPr/>
            <p:nvPr/>
          </p:nvCxnSpPr>
          <p:spPr>
            <a:xfrm>
              <a:off x="1409700" y="4037012"/>
              <a:ext cx="7273925" cy="0"/>
            </a:xfrm>
            <a:prstGeom prst="straightConnector1">
              <a:avLst/>
            </a:prstGeom>
            <a:noFill/>
            <a:ln cap="rnd" cmpd="sng" w="12700">
              <a:solidFill>
                <a:schemeClr val="dk1"/>
              </a:solidFill>
              <a:prstDash val="solid"/>
              <a:miter lim="8000"/>
              <a:headEnd len="sm" w="sm" type="none"/>
              <a:tailEnd len="sm" w="sm" type="none"/>
            </a:ln>
          </p:spPr>
        </p:cxnSp>
        <p:cxnSp>
          <p:nvCxnSpPr>
            <p:cNvPr id="659" name="Google Shape;659;p31"/>
            <p:cNvCxnSpPr/>
            <p:nvPr/>
          </p:nvCxnSpPr>
          <p:spPr>
            <a:xfrm>
              <a:off x="1409700" y="4440237"/>
              <a:ext cx="7273925" cy="0"/>
            </a:xfrm>
            <a:prstGeom prst="straightConnector1">
              <a:avLst/>
            </a:prstGeom>
            <a:noFill/>
            <a:ln cap="rnd" cmpd="sng" w="12700">
              <a:solidFill>
                <a:schemeClr val="dk1"/>
              </a:solidFill>
              <a:prstDash val="solid"/>
              <a:miter lim="8000"/>
              <a:headEnd len="sm" w="sm" type="none"/>
              <a:tailEnd len="sm" w="sm" type="none"/>
            </a:ln>
          </p:spPr>
        </p:cxnSp>
        <p:cxnSp>
          <p:nvCxnSpPr>
            <p:cNvPr id="660" name="Google Shape;660;p31"/>
            <p:cNvCxnSpPr/>
            <p:nvPr/>
          </p:nvCxnSpPr>
          <p:spPr>
            <a:xfrm>
              <a:off x="1409700" y="4843462"/>
              <a:ext cx="7273925" cy="0"/>
            </a:xfrm>
            <a:prstGeom prst="straightConnector1">
              <a:avLst/>
            </a:prstGeom>
            <a:noFill/>
            <a:ln cap="rnd" cmpd="sng" w="12700">
              <a:solidFill>
                <a:schemeClr val="dk1"/>
              </a:solidFill>
              <a:prstDash val="solid"/>
              <a:miter lim="8000"/>
              <a:headEnd len="sm" w="sm" type="none"/>
              <a:tailEnd len="sm" w="sm" type="none"/>
            </a:ln>
          </p:spPr>
        </p:cxnSp>
        <p:cxnSp>
          <p:nvCxnSpPr>
            <p:cNvPr id="661" name="Google Shape;661;p31"/>
            <p:cNvCxnSpPr/>
            <p:nvPr/>
          </p:nvCxnSpPr>
          <p:spPr>
            <a:xfrm>
              <a:off x="1409700" y="5246687"/>
              <a:ext cx="7273925" cy="0"/>
            </a:xfrm>
            <a:prstGeom prst="straightConnector1">
              <a:avLst/>
            </a:prstGeom>
            <a:noFill/>
            <a:ln cap="rnd" cmpd="sng" w="12700">
              <a:solidFill>
                <a:schemeClr val="dk1"/>
              </a:solidFill>
              <a:prstDash val="solid"/>
              <a:miter lim="8000"/>
              <a:headEnd len="sm" w="sm" type="none"/>
              <a:tailEnd len="sm" w="sm" type="none"/>
            </a:ln>
          </p:spPr>
        </p:cxnSp>
        <p:cxnSp>
          <p:nvCxnSpPr>
            <p:cNvPr id="662" name="Google Shape;662;p31"/>
            <p:cNvCxnSpPr/>
            <p:nvPr/>
          </p:nvCxnSpPr>
          <p:spPr>
            <a:xfrm>
              <a:off x="1409700" y="5649912"/>
              <a:ext cx="7273925" cy="0"/>
            </a:xfrm>
            <a:prstGeom prst="straightConnector1">
              <a:avLst/>
            </a:prstGeom>
            <a:noFill/>
            <a:ln cap="sq" cmpd="sng" w="28575">
              <a:solidFill>
                <a:schemeClr val="dk1"/>
              </a:solidFill>
              <a:prstDash val="solid"/>
              <a:miter lim="8000"/>
              <a:headEnd len="sm" w="sm" type="none"/>
              <a:tailEnd len="sm" w="sm" type="none"/>
            </a:ln>
          </p:spPr>
        </p:cxnSp>
        <p:cxnSp>
          <p:nvCxnSpPr>
            <p:cNvPr id="663" name="Google Shape;663;p31"/>
            <p:cNvCxnSpPr/>
            <p:nvPr/>
          </p:nvCxnSpPr>
          <p:spPr>
            <a:xfrm>
              <a:off x="1409700" y="3579812"/>
              <a:ext cx="0" cy="2070100"/>
            </a:xfrm>
            <a:prstGeom prst="straightConnector1">
              <a:avLst/>
            </a:prstGeom>
            <a:noFill/>
            <a:ln cap="sq" cmpd="sng" w="28575">
              <a:solidFill>
                <a:schemeClr val="dk1"/>
              </a:solidFill>
              <a:prstDash val="solid"/>
              <a:miter lim="8000"/>
              <a:headEnd len="sm" w="sm" type="none"/>
              <a:tailEnd len="sm" w="sm" type="none"/>
            </a:ln>
          </p:spPr>
        </p:cxnSp>
        <p:cxnSp>
          <p:nvCxnSpPr>
            <p:cNvPr id="664" name="Google Shape;664;p31"/>
            <p:cNvCxnSpPr/>
            <p:nvPr/>
          </p:nvCxnSpPr>
          <p:spPr>
            <a:xfrm>
              <a:off x="2438400" y="3579812"/>
              <a:ext cx="0" cy="2070100"/>
            </a:xfrm>
            <a:prstGeom prst="straightConnector1">
              <a:avLst/>
            </a:prstGeom>
            <a:noFill/>
            <a:ln cap="rnd" cmpd="sng" w="12700">
              <a:solidFill>
                <a:schemeClr val="dk1"/>
              </a:solidFill>
              <a:prstDash val="solid"/>
              <a:miter lim="8000"/>
              <a:headEnd len="sm" w="sm" type="none"/>
              <a:tailEnd len="sm" w="sm" type="none"/>
            </a:ln>
          </p:spPr>
        </p:cxnSp>
        <p:cxnSp>
          <p:nvCxnSpPr>
            <p:cNvPr id="665" name="Google Shape;665;p31"/>
            <p:cNvCxnSpPr/>
            <p:nvPr/>
          </p:nvCxnSpPr>
          <p:spPr>
            <a:xfrm>
              <a:off x="3663950" y="3579812"/>
              <a:ext cx="0" cy="2070100"/>
            </a:xfrm>
            <a:prstGeom prst="straightConnector1">
              <a:avLst/>
            </a:prstGeom>
            <a:noFill/>
            <a:ln cap="rnd" cmpd="sng" w="12700">
              <a:solidFill>
                <a:schemeClr val="dk1"/>
              </a:solidFill>
              <a:prstDash val="solid"/>
              <a:miter lim="8000"/>
              <a:headEnd len="sm" w="sm" type="none"/>
              <a:tailEnd len="sm" w="sm" type="none"/>
            </a:ln>
          </p:spPr>
        </p:cxnSp>
        <p:cxnSp>
          <p:nvCxnSpPr>
            <p:cNvPr id="666" name="Google Shape;666;p31"/>
            <p:cNvCxnSpPr/>
            <p:nvPr/>
          </p:nvCxnSpPr>
          <p:spPr>
            <a:xfrm>
              <a:off x="8683625" y="3579812"/>
              <a:ext cx="0" cy="2070100"/>
            </a:xfrm>
            <a:prstGeom prst="straightConnector1">
              <a:avLst/>
            </a:prstGeom>
            <a:noFill/>
            <a:ln cap="sq" cmpd="sng" w="28575">
              <a:solidFill>
                <a:schemeClr val="dk1"/>
              </a:solidFill>
              <a:prstDash val="solid"/>
              <a:miter lim="8000"/>
              <a:headEnd len="sm" w="sm" type="none"/>
              <a:tailEnd len="sm" w="sm" type="none"/>
            </a:ln>
          </p:spPr>
        </p:cxnSp>
      </p:grpSp>
      <p:sp>
        <p:nvSpPr>
          <p:cNvPr id="667" name="Google Shape;667;p3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668" name="Google Shape;668;p31"/>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669" name="Google Shape;669;p3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3" name="Shape 673"/>
        <p:cNvGrpSpPr/>
        <p:nvPr/>
      </p:nvGrpSpPr>
      <p:grpSpPr>
        <a:xfrm>
          <a:off x="0" y="0"/>
          <a:ext cx="0" cy="0"/>
          <a:chOff x="0" y="0"/>
          <a:chExt cx="0" cy="0"/>
        </a:xfrm>
      </p:grpSpPr>
      <p:sp>
        <p:nvSpPr>
          <p:cNvPr id="674" name="Google Shape;674;p3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675" name="Google Shape;675;p32"/>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Countable &amp; Uncountable Nouns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الأسماء المعدودة و غير المعدودة</a:t>
            </a:r>
            <a:endParaRPr/>
          </a:p>
        </p:txBody>
      </p:sp>
      <p:sp>
        <p:nvSpPr>
          <p:cNvPr id="676" name="Google Shape;676;p32"/>
          <p:cNvSpPr txBox="1"/>
          <p:nvPr>
            <p:ph idx="1" type="body"/>
          </p:nvPr>
        </p:nvSpPr>
        <p:spPr>
          <a:xfrm>
            <a:off x="914400" y="1827212"/>
            <a:ext cx="7769225" cy="41148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0" i="0" lang="en-US" sz="2900" u="none" cap="none" strike="noStrike">
                <a:solidFill>
                  <a:srgbClr val="1D3C69"/>
                </a:solidFill>
                <a:latin typeface="Verdana"/>
                <a:ea typeface="Verdana"/>
                <a:cs typeface="Verdana"/>
                <a:sym typeface="Verdana"/>
              </a:rPr>
              <a:t>Countable Nouns</a:t>
            </a:r>
            <a:r>
              <a:rPr b="0" i="0" lang="en-US" sz="2900" u="none" cap="none" strike="noStrike">
                <a:solidFill>
                  <a:schemeClr val="dk1"/>
                </a:solidFill>
                <a:latin typeface="Verdana"/>
                <a:ea typeface="Verdana"/>
                <a:cs typeface="Verdana"/>
                <a:sym typeface="Verdana"/>
              </a:rPr>
              <a:t>: are things that are counted as </a:t>
            </a:r>
            <a:r>
              <a:rPr b="0" i="1" lang="en-US" sz="2900" u="none" cap="none" strike="noStrike">
                <a:solidFill>
                  <a:schemeClr val="dk1"/>
                </a:solidFill>
                <a:latin typeface="Verdana"/>
                <a:ea typeface="Verdana"/>
                <a:cs typeface="Verdana"/>
                <a:sym typeface="Verdana"/>
              </a:rPr>
              <a:t>one</a:t>
            </a:r>
            <a:r>
              <a:rPr b="0" i="0" lang="en-US" sz="2900" u="none" cap="none" strike="noStrike">
                <a:solidFill>
                  <a:schemeClr val="dk1"/>
                </a:solidFill>
                <a:latin typeface="Verdana"/>
                <a:ea typeface="Verdana"/>
                <a:cs typeface="Verdana"/>
                <a:sym typeface="Verdana"/>
              </a:rPr>
              <a:t>, </a:t>
            </a:r>
            <a:r>
              <a:rPr b="0" i="1" lang="en-US" sz="2900" u="none" cap="none" strike="noStrike">
                <a:solidFill>
                  <a:schemeClr val="dk1"/>
                </a:solidFill>
                <a:latin typeface="Verdana"/>
                <a:ea typeface="Verdana"/>
                <a:cs typeface="Verdana"/>
                <a:sym typeface="Verdana"/>
              </a:rPr>
              <a:t>two</a:t>
            </a:r>
            <a:r>
              <a:rPr b="0" i="0" lang="en-US" sz="2900" u="none" cap="none" strike="noStrike">
                <a:solidFill>
                  <a:schemeClr val="dk1"/>
                </a:solidFill>
                <a:latin typeface="Verdana"/>
                <a:ea typeface="Verdana"/>
                <a:cs typeface="Verdana"/>
                <a:sym typeface="Verdana"/>
              </a:rPr>
              <a:t>, </a:t>
            </a:r>
            <a:r>
              <a:rPr b="0" i="1" lang="en-US" sz="2900" u="none" cap="none" strike="noStrike">
                <a:solidFill>
                  <a:schemeClr val="dk1"/>
                </a:solidFill>
                <a:latin typeface="Verdana"/>
                <a:ea typeface="Verdana"/>
                <a:cs typeface="Verdana"/>
                <a:sym typeface="Verdana"/>
              </a:rPr>
              <a:t>three</a:t>
            </a:r>
            <a:r>
              <a:rPr b="0" i="0" lang="en-US" sz="2900" u="none" cap="none" strike="noStrike">
                <a:solidFill>
                  <a:schemeClr val="dk1"/>
                </a:solidFill>
                <a:latin typeface="Verdana"/>
                <a:ea typeface="Verdana"/>
                <a:cs typeface="Verdana"/>
                <a:sym typeface="Verdana"/>
              </a:rPr>
              <a:t>, and so on.</a:t>
            </a:r>
            <a:endParaRPr/>
          </a:p>
          <a:p>
            <a:pPr indent="-302895" lvl="0" marL="342900" marR="0" rtl="1" algn="r">
              <a:lnSpc>
                <a:spcPct val="100000"/>
              </a:lnSpc>
              <a:spcBef>
                <a:spcPts val="180"/>
              </a:spcBef>
              <a:spcAft>
                <a:spcPts val="0"/>
              </a:spcAft>
              <a:buClr>
                <a:schemeClr val="dk2"/>
              </a:buClr>
              <a:buSzPts val="630"/>
              <a:buFont typeface="Verdana"/>
              <a:buNone/>
            </a:pPr>
            <a:r>
              <a:t/>
            </a:r>
            <a:endParaRPr b="0" i="0" sz="900" u="none" cap="none" strike="noStrike">
              <a:solidFill>
                <a:schemeClr val="dk1"/>
              </a:solidFill>
              <a:latin typeface="Verdana"/>
              <a:ea typeface="Verdana"/>
              <a:cs typeface="Verdana"/>
              <a:sym typeface="Verdana"/>
            </a:endParaRPr>
          </a:p>
          <a:p>
            <a:pPr indent="-342900" lvl="0" marL="342900" marR="0" rtl="1" algn="r">
              <a:lnSpc>
                <a:spcPct val="100000"/>
              </a:lnSpc>
              <a:spcBef>
                <a:spcPts val="500"/>
              </a:spcBef>
              <a:spcAft>
                <a:spcPts val="0"/>
              </a:spcAft>
              <a:buClr>
                <a:schemeClr val="dk2"/>
              </a:buClr>
              <a:buFont typeface="Verdana"/>
              <a:buNone/>
            </a:pPr>
            <a:r>
              <a:rPr b="0" i="0" lang="en-US" sz="2500" u="none" cap="none" strike="noStrike">
                <a:solidFill>
                  <a:srgbClr val="1D3C69"/>
                </a:solidFill>
                <a:latin typeface="Verdana"/>
                <a:ea typeface="Verdana"/>
                <a:cs typeface="Verdana"/>
                <a:sym typeface="Verdana"/>
              </a:rPr>
              <a:t>الأسماء المعدودة:</a:t>
            </a:r>
            <a:r>
              <a:rPr b="0" i="0" lang="en-US" sz="2500" u="none" cap="none" strike="noStrike">
                <a:solidFill>
                  <a:srgbClr val="FFFF00"/>
                </a:solidFill>
                <a:latin typeface="Verdana"/>
                <a:ea typeface="Verdana"/>
                <a:cs typeface="Verdana"/>
                <a:sym typeface="Verdana"/>
              </a:rPr>
              <a:t> </a:t>
            </a:r>
            <a:r>
              <a:rPr b="0" i="0" lang="en-US" sz="2500" u="none" cap="none" strike="noStrike">
                <a:solidFill>
                  <a:schemeClr val="dk1"/>
                </a:solidFill>
                <a:latin typeface="Verdana"/>
                <a:ea typeface="Verdana"/>
                <a:cs typeface="Verdana"/>
                <a:sym typeface="Verdana"/>
              </a:rPr>
              <a:t>هي الأشياء التي يمكن عدها بـ واحد ، اثنان ، ثلاثة وهكذا.</a:t>
            </a:r>
            <a:endParaRPr/>
          </a:p>
          <a:p>
            <a:pPr indent="-213995" lvl="0" marL="342900" marR="0" rtl="1" algn="r">
              <a:lnSpc>
                <a:spcPct val="100000"/>
              </a:lnSpc>
              <a:spcBef>
                <a:spcPts val="580"/>
              </a:spcBef>
              <a:spcAft>
                <a:spcPts val="0"/>
              </a:spcAft>
              <a:buClr>
                <a:schemeClr val="dk2"/>
              </a:buClr>
              <a:buSzPts val="2030"/>
              <a:buFont typeface="Verdana"/>
              <a:buNone/>
            </a:pPr>
            <a:r>
              <a:t/>
            </a:r>
            <a:endParaRPr b="0" i="0" sz="2900" u="none" cap="none" strike="noStrike">
              <a:solidFill>
                <a:srgbClr val="FFFF00"/>
              </a:solidFill>
              <a:latin typeface="Verdana"/>
              <a:ea typeface="Verdana"/>
              <a:cs typeface="Verdana"/>
              <a:sym typeface="Verdana"/>
            </a:endParaRPr>
          </a:p>
          <a:p>
            <a:pPr indent="-342900" lvl="0" marL="342900" marR="0" rtl="1" algn="ctr">
              <a:lnSpc>
                <a:spcPct val="100000"/>
              </a:lnSpc>
              <a:spcBef>
                <a:spcPts val="580"/>
              </a:spcBef>
              <a:spcAft>
                <a:spcPts val="0"/>
              </a:spcAft>
              <a:buClr>
                <a:schemeClr val="dk2"/>
              </a:buClr>
              <a:buFont typeface="Verdana"/>
              <a:buNone/>
            </a:pPr>
            <a:r>
              <a:rPr b="0" i="0" lang="en-US" sz="2900" u="none" cap="none" strike="noStrike">
                <a:solidFill>
                  <a:srgbClr val="1D3C69"/>
                </a:solidFill>
                <a:latin typeface="Verdana"/>
                <a:ea typeface="Verdana"/>
                <a:cs typeface="Verdana"/>
                <a:sym typeface="Verdana"/>
              </a:rPr>
              <a:t>Uncountable Nouns</a:t>
            </a:r>
            <a:r>
              <a:rPr b="0" i="0" lang="en-US" sz="2900" u="none" cap="none" strike="noStrike">
                <a:solidFill>
                  <a:schemeClr val="dk1"/>
                </a:solidFill>
                <a:latin typeface="Verdana"/>
                <a:ea typeface="Verdana"/>
                <a:cs typeface="Verdana"/>
                <a:sym typeface="Verdana"/>
              </a:rPr>
              <a:t>: cannot be counted.</a:t>
            </a:r>
            <a:endParaRPr/>
          </a:p>
          <a:p>
            <a:pPr indent="-302895" lvl="0" marL="342900" marR="0" rtl="1" algn="r">
              <a:lnSpc>
                <a:spcPct val="100000"/>
              </a:lnSpc>
              <a:spcBef>
                <a:spcPts val="180"/>
              </a:spcBef>
              <a:spcAft>
                <a:spcPts val="0"/>
              </a:spcAft>
              <a:buClr>
                <a:schemeClr val="dk2"/>
              </a:buClr>
              <a:buSzPts val="630"/>
              <a:buFont typeface="Verdana"/>
              <a:buNone/>
            </a:pPr>
            <a:r>
              <a:t/>
            </a:r>
            <a:endParaRPr b="0" i="0" sz="900" u="none" cap="none" strike="noStrike">
              <a:solidFill>
                <a:schemeClr val="dk1"/>
              </a:solidFill>
              <a:latin typeface="Verdana"/>
              <a:ea typeface="Verdana"/>
              <a:cs typeface="Verdana"/>
              <a:sym typeface="Verdana"/>
            </a:endParaRPr>
          </a:p>
          <a:p>
            <a:pPr indent="-342900" lvl="0" marL="342900" marR="0" rtl="1" algn="r">
              <a:lnSpc>
                <a:spcPct val="100000"/>
              </a:lnSpc>
              <a:spcBef>
                <a:spcPts val="500"/>
              </a:spcBef>
              <a:spcAft>
                <a:spcPts val="0"/>
              </a:spcAft>
              <a:buClr>
                <a:schemeClr val="dk2"/>
              </a:buClr>
              <a:buFont typeface="Verdana"/>
              <a:buNone/>
            </a:pPr>
            <a:r>
              <a:rPr b="0" i="0" lang="en-US" sz="2500" u="none" cap="none" strike="noStrike">
                <a:solidFill>
                  <a:srgbClr val="1D3C69"/>
                </a:solidFill>
                <a:latin typeface="Verdana"/>
                <a:ea typeface="Verdana"/>
                <a:cs typeface="Verdana"/>
                <a:sym typeface="Verdana"/>
              </a:rPr>
              <a:t>الأسماء الغير معدودة:</a:t>
            </a:r>
            <a:r>
              <a:rPr b="0" i="0" lang="en-US" sz="2500" u="none" cap="none" strike="noStrike">
                <a:solidFill>
                  <a:srgbClr val="FFFF00"/>
                </a:solidFill>
                <a:latin typeface="Verdana"/>
                <a:ea typeface="Verdana"/>
                <a:cs typeface="Verdana"/>
                <a:sym typeface="Verdana"/>
              </a:rPr>
              <a:t> </a:t>
            </a:r>
            <a:r>
              <a:rPr b="0" i="0" lang="en-US" sz="2500" u="none" cap="none" strike="noStrike">
                <a:solidFill>
                  <a:schemeClr val="dk1"/>
                </a:solidFill>
                <a:latin typeface="Verdana"/>
                <a:ea typeface="Verdana"/>
                <a:cs typeface="Verdana"/>
                <a:sym typeface="Verdana"/>
              </a:rPr>
              <a:t>هي التي لا يمكن عدها  أي لا يمكن وضع رقم قبلها.</a:t>
            </a:r>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rgbClr val="FFFF00"/>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677" name="Google Shape;677;p32"/>
          <p:cNvGrpSpPr/>
          <p:nvPr/>
        </p:nvGrpSpPr>
        <p:grpSpPr>
          <a:xfrm>
            <a:off x="3657600" y="6248400"/>
            <a:ext cx="2514600" cy="381000"/>
            <a:chOff x="3657600" y="6248400"/>
            <a:chExt cx="2514600" cy="381000"/>
          </a:xfrm>
        </p:grpSpPr>
        <p:sp>
          <p:nvSpPr>
            <p:cNvPr id="678" name="Google Shape;678;p3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679" name="Google Shape;679;p32"/>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680" name="Google Shape;680;p32"/>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681" name="Google Shape;681;p3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5" name="Shape 685"/>
        <p:cNvGrpSpPr/>
        <p:nvPr/>
      </p:nvGrpSpPr>
      <p:grpSpPr>
        <a:xfrm>
          <a:off x="0" y="0"/>
          <a:ext cx="0" cy="0"/>
          <a:chOff x="0" y="0"/>
          <a:chExt cx="0" cy="0"/>
        </a:xfrm>
      </p:grpSpPr>
      <p:sp>
        <p:nvSpPr>
          <p:cNvPr id="686" name="Google Shape;686;p3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687" name="Google Shape;687;p33"/>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Countable Nouns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الأسماء المعدودة</a:t>
            </a:r>
            <a:endParaRPr/>
          </a:p>
        </p:txBody>
      </p:sp>
      <p:sp>
        <p:nvSpPr>
          <p:cNvPr id="688" name="Google Shape;688;p33"/>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SzPts val="1470"/>
              <a:buFont typeface="Verdana"/>
              <a:buChar char="○"/>
            </a:pPr>
            <a:r>
              <a:rPr b="0" i="0" lang="en-US" sz="2100" u="none" cap="none" strike="noStrike">
                <a:solidFill>
                  <a:schemeClr val="dk1"/>
                </a:solidFill>
                <a:latin typeface="Verdana"/>
                <a:ea typeface="Verdana"/>
                <a:cs typeface="Verdana"/>
                <a:sym typeface="Verdana"/>
              </a:rPr>
              <a:t>These nouns have singular and plural forms.</a:t>
            </a:r>
            <a:endParaRPr b="0" i="0" sz="2100" u="none" cap="none" strike="noStrike">
              <a:solidFill>
                <a:schemeClr val="dk1"/>
              </a:solidFill>
              <a:latin typeface="Verdana"/>
              <a:ea typeface="Verdana"/>
              <a:cs typeface="Verdana"/>
              <a:sym typeface="Verdana"/>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هذه الأسماء لها صيغ مفردة و جمع.</a:t>
            </a:r>
            <a:endParaRPr/>
          </a:p>
          <a:p>
            <a:pPr indent="-289560" lvl="0" marL="342900" marR="0" rtl="1" algn="r">
              <a:lnSpc>
                <a:spcPct val="100000"/>
              </a:lnSpc>
              <a:spcBef>
                <a:spcPts val="240"/>
              </a:spcBef>
              <a:spcAft>
                <a:spcPts val="0"/>
              </a:spcAft>
              <a:buClr>
                <a:schemeClr val="dk2"/>
              </a:buClr>
              <a:buSzPts val="840"/>
              <a:buFont typeface="Verdana"/>
              <a:buNone/>
            </a:pPr>
            <a:r>
              <a:t/>
            </a:r>
            <a:endParaRPr b="0" i="0" sz="1200" u="none" cap="none" strike="noStrike">
              <a:solidFill>
                <a:schemeClr val="dk1"/>
              </a:solidFill>
              <a:latin typeface="Verdana"/>
              <a:ea typeface="Verdana"/>
              <a:cs typeface="Verdana"/>
              <a:sym typeface="Verdana"/>
            </a:endParaRPr>
          </a:p>
          <a:p>
            <a:pPr indent="-342900" lvl="0" marL="342900" marR="0" rtl="1" algn="ct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Before singular countable nouns you can use </a:t>
            </a:r>
            <a:r>
              <a:rPr b="0" i="0" lang="en-US" sz="2100" u="none" cap="none" strike="noStrike">
                <a:solidFill>
                  <a:srgbClr val="CC3300"/>
                </a:solidFill>
                <a:latin typeface="Verdana"/>
                <a:ea typeface="Verdana"/>
                <a:cs typeface="Verdana"/>
                <a:sym typeface="Verdana"/>
              </a:rPr>
              <a:t>a/an</a:t>
            </a:r>
            <a:r>
              <a:rPr b="0" i="0" lang="en-US" sz="2100" u="none" cap="none" strike="noStrike">
                <a:solidFill>
                  <a:schemeClr val="dk1"/>
                </a:solidFill>
                <a:latin typeface="Verdana"/>
                <a:ea typeface="Verdana"/>
                <a:cs typeface="Verdana"/>
                <a:sym typeface="Verdana"/>
              </a:rPr>
              <a:t>.</a:t>
            </a:r>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قبل الأسماء المفردة المعدودة تستطيع استخدام</a:t>
            </a:r>
            <a:endParaRPr b="0" i="0" sz="2100" u="none" cap="none" strike="noStrike">
              <a:solidFill>
                <a:schemeClr val="dk1"/>
              </a:solidFill>
              <a:latin typeface="Verdana"/>
              <a:ea typeface="Verdana"/>
              <a:cs typeface="Verdana"/>
              <a:sym typeface="Verdana"/>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             </a:t>
            </a:r>
            <a:endParaRPr/>
          </a:p>
          <a:p>
            <a:pPr indent="-289560" lvl="0" marL="342900" marR="0" rtl="1" algn="r">
              <a:lnSpc>
                <a:spcPct val="100000"/>
              </a:lnSpc>
              <a:spcBef>
                <a:spcPts val="240"/>
              </a:spcBef>
              <a:spcAft>
                <a:spcPts val="0"/>
              </a:spcAft>
              <a:buClr>
                <a:schemeClr val="dk2"/>
              </a:buClr>
              <a:buSzPts val="840"/>
              <a:buFont typeface="Verdana"/>
              <a:buNone/>
            </a:pPr>
            <a:r>
              <a:t/>
            </a:r>
            <a:endParaRPr b="0" i="0" sz="1200" u="none" cap="none" strike="noStrike">
              <a:solidFill>
                <a:schemeClr val="dk1"/>
              </a:solidFill>
              <a:latin typeface="Verdana"/>
              <a:ea typeface="Verdana"/>
              <a:cs typeface="Verdana"/>
              <a:sym typeface="Verdana"/>
            </a:endParaRPr>
          </a:p>
          <a:p>
            <a:pPr indent="-342900" lvl="0" marL="342900" marR="0" rtl="1" algn="ct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You cannot use singular countable nouns alone without words such as: </a:t>
            </a:r>
            <a:endParaRPr/>
          </a:p>
          <a:p>
            <a:pPr indent="-342900" lvl="0" marL="342900" marR="0" rtl="1" algn="ctr">
              <a:lnSpc>
                <a:spcPct val="80000"/>
              </a:lnSpc>
              <a:spcBef>
                <a:spcPts val="420"/>
              </a:spcBef>
              <a:spcAft>
                <a:spcPts val="0"/>
              </a:spcAft>
              <a:buClr>
                <a:schemeClr val="dk2"/>
              </a:buClr>
              <a:buFont typeface="Verdana"/>
              <a:buNone/>
            </a:pPr>
            <a:r>
              <a:rPr b="0" i="0" lang="en-US" sz="2100" u="none" cap="none" strike="noStrike">
                <a:solidFill>
                  <a:srgbClr val="CC3300"/>
                </a:solidFill>
                <a:latin typeface="Verdana"/>
                <a:ea typeface="Verdana"/>
                <a:cs typeface="Verdana"/>
                <a:sym typeface="Verdana"/>
              </a:rPr>
              <a:t>a, an</a:t>
            </a:r>
            <a:r>
              <a:rPr b="0" i="0" lang="en-US" sz="2100" u="none" cap="none" strike="noStrike">
                <a:solidFill>
                  <a:schemeClr val="dk1"/>
                </a:solidFill>
                <a:latin typeface="Verdana"/>
                <a:ea typeface="Verdana"/>
                <a:cs typeface="Verdana"/>
                <a:sym typeface="Verdana"/>
              </a:rPr>
              <a:t>, </a:t>
            </a:r>
            <a:r>
              <a:rPr b="0" i="0" lang="en-US" sz="2100" u="none" cap="none" strike="noStrike">
                <a:solidFill>
                  <a:srgbClr val="0000CC"/>
                </a:solidFill>
                <a:latin typeface="Verdana"/>
                <a:ea typeface="Verdana"/>
                <a:cs typeface="Verdana"/>
                <a:sym typeface="Verdana"/>
              </a:rPr>
              <a:t>one, my, your, his, etc</a:t>
            </a:r>
            <a:r>
              <a:rPr b="0" i="0" lang="en-US" sz="2100" u="none" cap="none" strike="noStrike">
                <a:solidFill>
                  <a:schemeClr val="dk1"/>
                </a:solidFill>
                <a:latin typeface="Verdana"/>
                <a:ea typeface="Verdana"/>
                <a:cs typeface="Verdana"/>
                <a:sym typeface="Verdana"/>
              </a:rPr>
              <a:t>.</a:t>
            </a:r>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لا نستطيع استخدام أسماء مفردة معدودة بمفردها بدون الكلمات السابقة.</a:t>
            </a:r>
            <a:endParaRPr b="0" i="0" sz="21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689" name="Google Shape;689;p3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690" name="Google Shape;690;p33"/>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sp>
        <p:nvSpPr>
          <p:cNvPr id="691" name="Google Shape;691;p33"/>
          <p:cNvSpPr txBox="1"/>
          <p:nvPr/>
        </p:nvSpPr>
        <p:spPr>
          <a:xfrm>
            <a:off x="1466850" y="3276600"/>
            <a:ext cx="1025525"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3300"/>
              </a:buClr>
              <a:buFont typeface="Tahoma"/>
              <a:buNone/>
            </a:pPr>
            <a:r>
              <a:rPr b="0" i="0" lang="en-US" sz="2400" u="none" cap="none" strike="noStrike">
                <a:solidFill>
                  <a:srgbClr val="CC3300"/>
                </a:solidFill>
                <a:latin typeface="Tahoma"/>
                <a:ea typeface="Tahoma"/>
                <a:cs typeface="Tahoma"/>
                <a:sym typeface="Tahoma"/>
              </a:rPr>
              <a:t>(a/an)</a:t>
            </a:r>
            <a:endParaRPr/>
          </a:p>
        </p:txBody>
      </p:sp>
      <p:sp>
        <p:nvSpPr>
          <p:cNvPr id="692" name="Google Shape;692;p3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693" name="Google Shape;693;p33"/>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7" name="Shape 697"/>
        <p:cNvGrpSpPr/>
        <p:nvPr/>
      </p:nvGrpSpPr>
      <p:grpSpPr>
        <a:xfrm>
          <a:off x="0" y="0"/>
          <a:ext cx="0" cy="0"/>
          <a:chOff x="0" y="0"/>
          <a:chExt cx="0" cy="0"/>
        </a:xfrm>
      </p:grpSpPr>
      <p:sp>
        <p:nvSpPr>
          <p:cNvPr id="698" name="Google Shape;698;p3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699" name="Google Shape;699;p34"/>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Spelling Rules for Plurals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قواعد إملاء الجمع</a:t>
            </a:r>
            <a:endParaRPr/>
          </a:p>
        </p:txBody>
      </p:sp>
      <p:sp>
        <p:nvSpPr>
          <p:cNvPr id="700" name="Google Shape;700;p34"/>
          <p:cNvSpPr txBox="1"/>
          <p:nvPr>
            <p:ph idx="1" type="body"/>
          </p:nvPr>
        </p:nvSpPr>
        <p:spPr>
          <a:xfrm>
            <a:off x="1370012" y="1827212"/>
            <a:ext cx="7240587" cy="2284412"/>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We form plurals of most nouns by adding </a:t>
            </a:r>
            <a:r>
              <a:rPr b="0" i="0" lang="en-US" sz="2800" u="none" cap="none" strike="noStrike">
                <a:solidFill>
                  <a:srgbClr val="CC3300"/>
                </a:solidFill>
                <a:latin typeface="Verdana"/>
                <a:ea typeface="Verdana"/>
                <a:cs typeface="Verdana"/>
                <a:sym typeface="Verdana"/>
              </a:rPr>
              <a:t>“s”</a:t>
            </a:r>
            <a:r>
              <a:rPr b="0" i="0" lang="en-US" sz="2500" u="none" cap="none" strike="noStrike">
                <a:solidFill>
                  <a:schemeClr val="dk1"/>
                </a:solidFill>
                <a:latin typeface="Verdana"/>
                <a:ea typeface="Verdana"/>
                <a:cs typeface="Verdana"/>
                <a:sym typeface="Verdana"/>
              </a:rPr>
              <a:t> to the singular noun.</a:t>
            </a:r>
            <a:endParaRPr/>
          </a:p>
          <a:p>
            <a:pPr indent="-342900" lvl="0" marL="342900" marR="0" rtl="1" algn="ctr">
              <a:lnSpc>
                <a:spcPct val="10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نكوّن الجمع من معظم الأسماء بإضافة</a:t>
            </a:r>
            <a:endParaRPr/>
          </a:p>
          <a:p>
            <a:pPr indent="-342900" lvl="0" marL="342900" marR="0" rtl="1" algn="ctr">
              <a:lnSpc>
                <a:spcPct val="100000"/>
              </a:lnSpc>
              <a:spcBef>
                <a:spcPts val="58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  للاسم المفرد.</a:t>
            </a:r>
            <a:r>
              <a:rPr b="0" i="0" lang="en-US" sz="2500" u="none" cap="none" strike="noStrike">
                <a:solidFill>
                  <a:srgbClr val="FFFF00"/>
                </a:solidFill>
                <a:latin typeface="Verdana"/>
                <a:ea typeface="Verdana"/>
                <a:cs typeface="Verdana"/>
                <a:sym typeface="Verdana"/>
              </a:rPr>
              <a:t> </a:t>
            </a:r>
            <a:r>
              <a:rPr b="0" i="0" lang="en-US" sz="2500" u="none" cap="none" strike="noStrike">
                <a:solidFill>
                  <a:srgbClr val="CC3300"/>
                </a:solidFill>
                <a:latin typeface="Verdana"/>
                <a:ea typeface="Verdana"/>
                <a:cs typeface="Verdana"/>
                <a:sym typeface="Verdana"/>
              </a:rPr>
              <a:t>“</a:t>
            </a:r>
            <a:r>
              <a:rPr b="0" i="0" lang="en-US" sz="2900" u="none" cap="none" strike="noStrike">
                <a:solidFill>
                  <a:srgbClr val="CC3300"/>
                </a:solidFill>
                <a:latin typeface="Verdana"/>
                <a:ea typeface="Verdana"/>
                <a:cs typeface="Verdana"/>
                <a:sym typeface="Verdana"/>
              </a:rPr>
              <a:t>s</a:t>
            </a:r>
            <a:r>
              <a:rPr b="0" i="0" lang="en-US" sz="2500" u="none" cap="none" strike="noStrike">
                <a:solidFill>
                  <a:srgbClr val="CC3300"/>
                </a:solidFill>
                <a:latin typeface="Verdana"/>
                <a:ea typeface="Verdana"/>
                <a:cs typeface="Verdana"/>
                <a:sym typeface="Verdana"/>
              </a:rPr>
              <a:t>”</a:t>
            </a:r>
            <a:endParaRPr/>
          </a:p>
        </p:txBody>
      </p:sp>
      <p:grpSp>
        <p:nvGrpSpPr>
          <p:cNvPr id="701" name="Google Shape;701;p34"/>
          <p:cNvGrpSpPr/>
          <p:nvPr/>
        </p:nvGrpSpPr>
        <p:grpSpPr>
          <a:xfrm>
            <a:off x="1676400" y="3810000"/>
            <a:ext cx="6459537" cy="1663700"/>
            <a:chOff x="2155825" y="3810000"/>
            <a:chExt cx="6459537" cy="1663700"/>
          </a:xfrm>
        </p:grpSpPr>
        <p:sp>
          <p:nvSpPr>
            <p:cNvPr id="702" name="Google Shape;702;p34"/>
            <p:cNvSpPr txBox="1"/>
            <p:nvPr/>
          </p:nvSpPr>
          <p:spPr>
            <a:xfrm>
              <a:off x="5353050" y="4991100"/>
              <a:ext cx="3262312" cy="482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500" u="none" cap="none" strike="noStrike">
                  <a:solidFill>
                    <a:schemeClr val="dk1"/>
                  </a:solidFill>
                  <a:latin typeface="Verdana"/>
                  <a:ea typeface="Verdana"/>
                  <a:cs typeface="Verdana"/>
                  <a:sym typeface="Verdana"/>
                </a:rPr>
                <a:t>many horses</a:t>
              </a:r>
              <a:endParaRPr/>
            </a:p>
          </p:txBody>
        </p:sp>
        <p:sp>
          <p:nvSpPr>
            <p:cNvPr id="703" name="Google Shape;703;p34"/>
            <p:cNvSpPr txBox="1"/>
            <p:nvPr/>
          </p:nvSpPr>
          <p:spPr>
            <a:xfrm>
              <a:off x="2155825" y="4991100"/>
              <a:ext cx="3197225" cy="482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500" u="none" cap="none" strike="noStrike">
                  <a:solidFill>
                    <a:schemeClr val="dk1"/>
                  </a:solidFill>
                  <a:latin typeface="Verdana"/>
                  <a:ea typeface="Verdana"/>
                  <a:cs typeface="Verdana"/>
                  <a:sym typeface="Verdana"/>
                </a:rPr>
                <a:t>one horse</a:t>
              </a:r>
              <a:endParaRPr/>
            </a:p>
          </p:txBody>
        </p:sp>
        <p:sp>
          <p:nvSpPr>
            <p:cNvPr id="704" name="Google Shape;704;p34"/>
            <p:cNvSpPr txBox="1"/>
            <p:nvPr/>
          </p:nvSpPr>
          <p:spPr>
            <a:xfrm>
              <a:off x="5353050" y="4495800"/>
              <a:ext cx="3262312" cy="4953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500" u="none" cap="none" strike="noStrike">
                  <a:solidFill>
                    <a:schemeClr val="dk1"/>
                  </a:solidFill>
                  <a:latin typeface="Verdana"/>
                  <a:ea typeface="Verdana"/>
                  <a:cs typeface="Verdana"/>
                  <a:sym typeface="Verdana"/>
                </a:rPr>
                <a:t>two books</a:t>
              </a:r>
              <a:endParaRPr/>
            </a:p>
          </p:txBody>
        </p:sp>
        <p:sp>
          <p:nvSpPr>
            <p:cNvPr id="705" name="Google Shape;705;p34"/>
            <p:cNvSpPr txBox="1"/>
            <p:nvPr/>
          </p:nvSpPr>
          <p:spPr>
            <a:xfrm>
              <a:off x="2155825" y="4495800"/>
              <a:ext cx="3197225" cy="4953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500" u="none" cap="none" strike="noStrike">
                  <a:solidFill>
                    <a:schemeClr val="dk1"/>
                  </a:solidFill>
                  <a:latin typeface="Verdana"/>
                  <a:ea typeface="Verdana"/>
                  <a:cs typeface="Verdana"/>
                  <a:sym typeface="Verdana"/>
                </a:rPr>
                <a:t>one book</a:t>
              </a:r>
              <a:endParaRPr/>
            </a:p>
          </p:txBody>
        </p:sp>
        <p:sp>
          <p:nvSpPr>
            <p:cNvPr id="706" name="Google Shape;706;p34"/>
            <p:cNvSpPr txBox="1"/>
            <p:nvPr/>
          </p:nvSpPr>
          <p:spPr>
            <a:xfrm>
              <a:off x="5353050" y="3810000"/>
              <a:ext cx="3262312" cy="6858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500" u="none" cap="none" strike="noStrike">
                  <a:solidFill>
                    <a:schemeClr val="dk1"/>
                  </a:solidFill>
                  <a:latin typeface="Verdana"/>
                  <a:ea typeface="Verdana"/>
                  <a:cs typeface="Verdana"/>
                  <a:sym typeface="Verdana"/>
                </a:rPr>
                <a:t>Plural</a:t>
              </a:r>
              <a:endParaRPr/>
            </a:p>
          </p:txBody>
        </p:sp>
        <p:sp>
          <p:nvSpPr>
            <p:cNvPr id="707" name="Google Shape;707;p34"/>
            <p:cNvSpPr txBox="1"/>
            <p:nvPr/>
          </p:nvSpPr>
          <p:spPr>
            <a:xfrm>
              <a:off x="2155825" y="3810000"/>
              <a:ext cx="3197225" cy="6858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500" u="none" cap="none" strike="noStrike">
                  <a:solidFill>
                    <a:schemeClr val="dk1"/>
                  </a:solidFill>
                  <a:latin typeface="Verdana"/>
                  <a:ea typeface="Verdana"/>
                  <a:cs typeface="Verdana"/>
                  <a:sym typeface="Verdana"/>
                </a:rPr>
                <a:t>Singular</a:t>
              </a:r>
              <a:endParaRPr/>
            </a:p>
          </p:txBody>
        </p:sp>
        <p:cxnSp>
          <p:nvCxnSpPr>
            <p:cNvPr id="708" name="Google Shape;708;p34"/>
            <p:cNvCxnSpPr/>
            <p:nvPr/>
          </p:nvCxnSpPr>
          <p:spPr>
            <a:xfrm>
              <a:off x="2155825" y="3810000"/>
              <a:ext cx="6459537" cy="0"/>
            </a:xfrm>
            <a:prstGeom prst="straightConnector1">
              <a:avLst/>
            </a:prstGeom>
            <a:noFill/>
            <a:ln cap="sq" cmpd="sng" w="28575">
              <a:solidFill>
                <a:schemeClr val="dk1"/>
              </a:solidFill>
              <a:prstDash val="solid"/>
              <a:miter lim="8000"/>
              <a:headEnd len="sm" w="sm" type="none"/>
              <a:tailEnd len="sm" w="sm" type="none"/>
            </a:ln>
          </p:spPr>
        </p:cxnSp>
        <p:cxnSp>
          <p:nvCxnSpPr>
            <p:cNvPr id="709" name="Google Shape;709;p34"/>
            <p:cNvCxnSpPr/>
            <p:nvPr/>
          </p:nvCxnSpPr>
          <p:spPr>
            <a:xfrm>
              <a:off x="2155825" y="4495800"/>
              <a:ext cx="6459537" cy="0"/>
            </a:xfrm>
            <a:prstGeom prst="straightConnector1">
              <a:avLst/>
            </a:prstGeom>
            <a:noFill/>
            <a:ln cap="rnd" cmpd="sng" w="12700">
              <a:solidFill>
                <a:schemeClr val="dk1"/>
              </a:solidFill>
              <a:prstDash val="solid"/>
              <a:miter lim="8000"/>
              <a:headEnd len="sm" w="sm" type="none"/>
              <a:tailEnd len="sm" w="sm" type="none"/>
            </a:ln>
          </p:spPr>
        </p:cxnSp>
        <p:cxnSp>
          <p:nvCxnSpPr>
            <p:cNvPr id="710" name="Google Shape;710;p34"/>
            <p:cNvCxnSpPr/>
            <p:nvPr/>
          </p:nvCxnSpPr>
          <p:spPr>
            <a:xfrm>
              <a:off x="2155825" y="4991100"/>
              <a:ext cx="6459537" cy="0"/>
            </a:xfrm>
            <a:prstGeom prst="straightConnector1">
              <a:avLst/>
            </a:prstGeom>
            <a:noFill/>
            <a:ln cap="rnd" cmpd="sng" w="12700">
              <a:solidFill>
                <a:schemeClr val="dk1"/>
              </a:solidFill>
              <a:prstDash val="solid"/>
              <a:miter lim="8000"/>
              <a:headEnd len="sm" w="sm" type="none"/>
              <a:tailEnd len="sm" w="sm" type="none"/>
            </a:ln>
          </p:spPr>
        </p:cxnSp>
        <p:cxnSp>
          <p:nvCxnSpPr>
            <p:cNvPr id="711" name="Google Shape;711;p34"/>
            <p:cNvCxnSpPr/>
            <p:nvPr/>
          </p:nvCxnSpPr>
          <p:spPr>
            <a:xfrm>
              <a:off x="2155825" y="5473700"/>
              <a:ext cx="6459537" cy="0"/>
            </a:xfrm>
            <a:prstGeom prst="straightConnector1">
              <a:avLst/>
            </a:prstGeom>
            <a:noFill/>
            <a:ln cap="sq" cmpd="sng" w="28575">
              <a:solidFill>
                <a:schemeClr val="dk1"/>
              </a:solidFill>
              <a:prstDash val="solid"/>
              <a:miter lim="8000"/>
              <a:headEnd len="sm" w="sm" type="none"/>
              <a:tailEnd len="sm" w="sm" type="none"/>
            </a:ln>
          </p:spPr>
        </p:cxnSp>
        <p:cxnSp>
          <p:nvCxnSpPr>
            <p:cNvPr id="712" name="Google Shape;712;p34"/>
            <p:cNvCxnSpPr/>
            <p:nvPr/>
          </p:nvCxnSpPr>
          <p:spPr>
            <a:xfrm>
              <a:off x="2155825" y="3810000"/>
              <a:ext cx="0" cy="1663700"/>
            </a:xfrm>
            <a:prstGeom prst="straightConnector1">
              <a:avLst/>
            </a:prstGeom>
            <a:noFill/>
            <a:ln cap="sq" cmpd="sng" w="28575">
              <a:solidFill>
                <a:schemeClr val="dk1"/>
              </a:solidFill>
              <a:prstDash val="solid"/>
              <a:miter lim="8000"/>
              <a:headEnd len="sm" w="sm" type="none"/>
              <a:tailEnd len="sm" w="sm" type="none"/>
            </a:ln>
          </p:spPr>
        </p:cxnSp>
        <p:cxnSp>
          <p:nvCxnSpPr>
            <p:cNvPr id="713" name="Google Shape;713;p34"/>
            <p:cNvCxnSpPr/>
            <p:nvPr/>
          </p:nvCxnSpPr>
          <p:spPr>
            <a:xfrm>
              <a:off x="5353050" y="3810000"/>
              <a:ext cx="0" cy="1663700"/>
            </a:xfrm>
            <a:prstGeom prst="straightConnector1">
              <a:avLst/>
            </a:prstGeom>
            <a:noFill/>
            <a:ln cap="rnd" cmpd="sng" w="12700">
              <a:solidFill>
                <a:schemeClr val="dk1"/>
              </a:solidFill>
              <a:prstDash val="solid"/>
              <a:miter lim="8000"/>
              <a:headEnd len="sm" w="sm" type="none"/>
              <a:tailEnd len="sm" w="sm" type="none"/>
            </a:ln>
          </p:spPr>
        </p:cxnSp>
        <p:cxnSp>
          <p:nvCxnSpPr>
            <p:cNvPr id="714" name="Google Shape;714;p34"/>
            <p:cNvCxnSpPr/>
            <p:nvPr/>
          </p:nvCxnSpPr>
          <p:spPr>
            <a:xfrm>
              <a:off x="8615362" y="3810000"/>
              <a:ext cx="0" cy="1663700"/>
            </a:xfrm>
            <a:prstGeom prst="straightConnector1">
              <a:avLst/>
            </a:prstGeom>
            <a:noFill/>
            <a:ln cap="sq" cmpd="sng" w="28575">
              <a:solidFill>
                <a:schemeClr val="dk1"/>
              </a:solidFill>
              <a:prstDash val="solid"/>
              <a:miter lim="8000"/>
              <a:headEnd len="sm" w="sm" type="none"/>
              <a:tailEnd len="sm" w="sm" type="none"/>
            </a:ln>
          </p:spPr>
        </p:cxnSp>
      </p:grpSp>
      <p:sp>
        <p:nvSpPr>
          <p:cNvPr id="715" name="Google Shape;715;p3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716" name="Google Shape;716;p34"/>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717" name="Google Shape;717;p3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718" name="Google Shape;718;p34"/>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62" name="Google Shape;62;p8"/>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br>
              <a:rPr b="0" i="0" lang="en-US" sz="1800" u="none" cap="none" strike="noStrike">
                <a:solidFill>
                  <a:srgbClr val="1D3C69"/>
                </a:solidFill>
                <a:latin typeface="Arial"/>
                <a:ea typeface="Arial"/>
                <a:cs typeface="Arial"/>
                <a:sym typeface="Arial"/>
              </a:rPr>
            </a:br>
            <a:r>
              <a:rPr b="0" i="0" lang="en-US" sz="1800" u="none" cap="none" strike="noStrike">
                <a:solidFill>
                  <a:srgbClr val="1D3C69"/>
                </a:solidFill>
                <a:latin typeface="Arial"/>
                <a:ea typeface="Arial"/>
                <a:cs typeface="Arial"/>
                <a:sym typeface="Arial"/>
              </a:rPr>
              <a:t> </a:t>
            </a:r>
            <a:br>
              <a:rPr b="0" i="0" lang="en-US" sz="1800" u="none" cap="none" strike="noStrike">
                <a:solidFill>
                  <a:srgbClr val="1D3C69"/>
                </a:solidFill>
                <a:latin typeface="Arial"/>
                <a:ea typeface="Arial"/>
                <a:cs typeface="Arial"/>
                <a:sym typeface="Arial"/>
              </a:rPr>
            </a:br>
            <a:br>
              <a:rPr b="0" i="0" lang="en-US" sz="1800" u="none" cap="none" strike="noStrike">
                <a:solidFill>
                  <a:srgbClr val="1D3C69"/>
                </a:solidFill>
                <a:latin typeface="Arial"/>
                <a:ea typeface="Arial"/>
                <a:cs typeface="Arial"/>
                <a:sym typeface="Arial"/>
              </a:rPr>
            </a:br>
            <a:r>
              <a:rPr b="0" i="0" lang="en-US" sz="2000" u="none" cap="none" strike="noStrike">
                <a:solidFill>
                  <a:srgbClr val="1D3C69"/>
                </a:solidFill>
                <a:latin typeface="Arial"/>
                <a:ea typeface="Arial"/>
                <a:cs typeface="Arial"/>
                <a:sym typeface="Arial"/>
              </a:rPr>
              <a:t>English Alphabet</a:t>
            </a:r>
            <a:br>
              <a:rPr b="0" i="0" lang="en-US" sz="2000" u="none" cap="none" strike="noStrike">
                <a:solidFill>
                  <a:srgbClr val="1D3C69"/>
                </a:solidFill>
                <a:latin typeface="Arial"/>
                <a:ea typeface="Arial"/>
                <a:cs typeface="Arial"/>
                <a:sym typeface="Arial"/>
              </a:rPr>
            </a:br>
            <a:r>
              <a:rPr b="0" i="0" lang="en-US" sz="2000" u="none" cap="none" strike="noStrike">
                <a:solidFill>
                  <a:srgbClr val="1D3C69"/>
                </a:solidFill>
                <a:latin typeface="Arial"/>
                <a:ea typeface="Arial"/>
                <a:cs typeface="Arial"/>
                <a:sym typeface="Arial"/>
              </a:rPr>
              <a:t> الأبجدية الإنجليزية</a:t>
            </a:r>
            <a:br>
              <a:rPr b="0" i="0" lang="en-US" sz="2000" u="none" cap="none" strike="noStrike">
                <a:solidFill>
                  <a:srgbClr val="1D3C69"/>
                </a:solidFill>
                <a:latin typeface="Arial"/>
                <a:ea typeface="Arial"/>
                <a:cs typeface="Arial"/>
                <a:sym typeface="Arial"/>
              </a:rPr>
            </a:br>
            <a:r>
              <a:rPr b="0" i="0" lang="en-US" sz="1800" u="none" cap="none" strike="noStrike">
                <a:solidFill>
                  <a:srgbClr val="1D3C69"/>
                </a:solidFill>
                <a:latin typeface="Arial"/>
                <a:ea typeface="Arial"/>
                <a:cs typeface="Arial"/>
                <a:sym typeface="Arial"/>
              </a:rPr>
              <a:t> </a:t>
            </a:r>
            <a:br>
              <a:rPr b="0" i="0" lang="en-US" sz="1800" u="none" cap="none" strike="noStrike">
                <a:solidFill>
                  <a:srgbClr val="1D3C69"/>
                </a:solidFill>
                <a:latin typeface="Arial"/>
                <a:ea typeface="Arial"/>
                <a:cs typeface="Arial"/>
                <a:sym typeface="Arial"/>
              </a:rPr>
            </a:br>
            <a:endParaRPr/>
          </a:p>
        </p:txBody>
      </p:sp>
      <p:sp>
        <p:nvSpPr>
          <p:cNvPr id="63" name="Google Shape;63;p8"/>
          <p:cNvSpPr txBox="1"/>
          <p:nvPr>
            <p:ph idx="1" type="body"/>
          </p:nvPr>
        </p:nvSpPr>
        <p:spPr>
          <a:xfrm>
            <a:off x="1752600" y="1752600"/>
            <a:ext cx="4724400" cy="4056062"/>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SzPts val="1120"/>
              <a:buFont typeface="Verdana"/>
              <a:buAutoNum type="arabicPeriod"/>
            </a:pPr>
            <a:r>
              <a:rPr b="1" i="0" lang="en-US" sz="1600" u="none" cap="none" strike="noStrike">
                <a:solidFill>
                  <a:srgbClr val="1D3C69"/>
                </a:solidFill>
                <a:latin typeface="Verdana"/>
                <a:ea typeface="Verdana"/>
                <a:cs typeface="Verdana"/>
                <a:sym typeface="Verdana"/>
              </a:rPr>
              <a:t>الأبجدية الإنجليزية الكبيرة Capital Letters </a:t>
            </a:r>
            <a:endParaRPr/>
          </a:p>
          <a:p>
            <a:pPr indent="-271780" lvl="0" marL="342900" marR="0" rtl="1" algn="r">
              <a:lnSpc>
                <a:spcPct val="100000"/>
              </a:lnSpc>
              <a:spcBef>
                <a:spcPts val="320"/>
              </a:spcBef>
              <a:spcAft>
                <a:spcPts val="0"/>
              </a:spcAft>
              <a:buClr>
                <a:schemeClr val="dk2"/>
              </a:buClr>
              <a:buSzPts val="1120"/>
              <a:buFont typeface="Verdana"/>
              <a:buNone/>
            </a:pPr>
            <a:r>
              <a:t/>
            </a:r>
            <a:endParaRPr b="1" i="0" sz="1600" u="none" cap="none" strike="noStrike">
              <a:solidFill>
                <a:srgbClr val="1D3C69"/>
              </a:solidFill>
              <a:latin typeface="Verdana"/>
              <a:ea typeface="Verdana"/>
              <a:cs typeface="Verdana"/>
              <a:sym typeface="Verdana"/>
            </a:endParaRPr>
          </a:p>
          <a:p>
            <a:pPr indent="-271780" lvl="0" marL="342900" marR="0" rtl="1" algn="r">
              <a:lnSpc>
                <a:spcPct val="100000"/>
              </a:lnSpc>
              <a:spcBef>
                <a:spcPts val="320"/>
              </a:spcBef>
              <a:spcAft>
                <a:spcPts val="0"/>
              </a:spcAft>
              <a:buClr>
                <a:schemeClr val="dk2"/>
              </a:buClr>
              <a:buSzPts val="1120"/>
              <a:buFont typeface="Verdana"/>
              <a:buNone/>
            </a:pPr>
            <a:r>
              <a:t/>
            </a:r>
            <a:endParaRPr b="0" i="0" sz="1600" u="none" cap="none" strike="noStrike">
              <a:solidFill>
                <a:srgbClr val="1D3C69"/>
              </a:solidFill>
              <a:latin typeface="Verdana"/>
              <a:ea typeface="Verdana"/>
              <a:cs typeface="Verdana"/>
              <a:sym typeface="Verdana"/>
            </a:endParaRPr>
          </a:p>
          <a:p>
            <a:pPr indent="-271780" lvl="0" marL="342900" marR="0" rtl="1" algn="r">
              <a:lnSpc>
                <a:spcPct val="100000"/>
              </a:lnSpc>
              <a:spcBef>
                <a:spcPts val="320"/>
              </a:spcBef>
              <a:spcAft>
                <a:spcPts val="0"/>
              </a:spcAft>
              <a:buClr>
                <a:schemeClr val="dk2"/>
              </a:buClr>
              <a:buSzPts val="1120"/>
              <a:buFont typeface="Verdana"/>
              <a:buNone/>
            </a:pPr>
            <a:r>
              <a:t/>
            </a:r>
            <a:endParaRPr b="0" i="0" sz="1600" u="none" cap="none" strike="noStrike">
              <a:solidFill>
                <a:srgbClr val="1D3C69"/>
              </a:solidFill>
              <a:latin typeface="Verdana"/>
              <a:ea typeface="Verdana"/>
              <a:cs typeface="Verdana"/>
              <a:sym typeface="Verdana"/>
            </a:endParaRPr>
          </a:p>
          <a:p>
            <a:pPr indent="-271780" lvl="0" marL="342900" marR="0" rtl="1" algn="r">
              <a:lnSpc>
                <a:spcPct val="100000"/>
              </a:lnSpc>
              <a:spcBef>
                <a:spcPts val="320"/>
              </a:spcBef>
              <a:spcAft>
                <a:spcPts val="0"/>
              </a:spcAft>
              <a:buClr>
                <a:schemeClr val="dk2"/>
              </a:buClr>
              <a:buSzPts val="1120"/>
              <a:buFont typeface="Verdana"/>
              <a:buNone/>
            </a:pPr>
            <a:r>
              <a:t/>
            </a:r>
            <a:endParaRPr b="0" i="0" sz="1600" u="none" cap="none" strike="noStrike">
              <a:solidFill>
                <a:srgbClr val="1D3C69"/>
              </a:solidFill>
              <a:latin typeface="Verdana"/>
              <a:ea typeface="Verdana"/>
              <a:cs typeface="Verdana"/>
              <a:sym typeface="Verdana"/>
            </a:endParaRPr>
          </a:p>
          <a:p>
            <a:pPr indent="-342900" lvl="0" marL="342900" marR="0" rtl="1" algn="r">
              <a:lnSpc>
                <a:spcPct val="80000"/>
              </a:lnSpc>
              <a:spcBef>
                <a:spcPts val="320"/>
              </a:spcBef>
              <a:spcAft>
                <a:spcPts val="0"/>
              </a:spcAft>
              <a:buClr>
                <a:schemeClr val="dk2"/>
              </a:buClr>
              <a:buSzPts val="1120"/>
              <a:buFont typeface="Verdana"/>
              <a:buAutoNum type="arabicPeriod"/>
            </a:pPr>
            <a:r>
              <a:rPr b="1" i="0" lang="en-US" sz="1600" u="none" cap="none" strike="noStrike">
                <a:solidFill>
                  <a:srgbClr val="1D3C69"/>
                </a:solidFill>
                <a:latin typeface="Verdana"/>
                <a:ea typeface="Verdana"/>
                <a:cs typeface="Verdana"/>
                <a:sym typeface="Verdana"/>
              </a:rPr>
              <a:t>الأبجدية الإنجليزية الصغيرة Small Letters</a:t>
            </a:r>
            <a:r>
              <a:rPr b="0" i="0" lang="en-US" sz="1600" u="none" cap="none" strike="noStrike">
                <a:solidFill>
                  <a:srgbClr val="1D3C69"/>
                </a:solidFill>
                <a:latin typeface="Verdana"/>
                <a:ea typeface="Verdana"/>
                <a:cs typeface="Verdana"/>
                <a:sym typeface="Verdana"/>
              </a:rPr>
              <a:t> </a:t>
            </a:r>
            <a:endParaRPr/>
          </a:p>
          <a:p>
            <a:pPr indent="-271780" lvl="0" marL="342900" marR="0" rtl="1" algn="r">
              <a:lnSpc>
                <a:spcPct val="100000"/>
              </a:lnSpc>
              <a:spcBef>
                <a:spcPts val="320"/>
              </a:spcBef>
              <a:spcAft>
                <a:spcPts val="0"/>
              </a:spcAft>
              <a:buClr>
                <a:schemeClr val="dk2"/>
              </a:buClr>
              <a:buSzPts val="1120"/>
              <a:buFont typeface="Verdana"/>
              <a:buNone/>
            </a:pPr>
            <a:r>
              <a:t/>
            </a:r>
            <a:endParaRPr b="0" i="0" sz="1600" u="none" cap="none" strike="noStrike">
              <a:solidFill>
                <a:srgbClr val="1D3C69"/>
              </a:solidFill>
              <a:latin typeface="Verdana"/>
              <a:ea typeface="Verdana"/>
              <a:cs typeface="Verdana"/>
              <a:sym typeface="Verdana"/>
            </a:endParaRPr>
          </a:p>
          <a:p>
            <a:pPr indent="-271780" lvl="0" marL="342900" marR="0" rtl="1" algn="r">
              <a:lnSpc>
                <a:spcPct val="100000"/>
              </a:lnSpc>
              <a:spcBef>
                <a:spcPts val="320"/>
              </a:spcBef>
              <a:spcAft>
                <a:spcPts val="0"/>
              </a:spcAft>
              <a:buClr>
                <a:schemeClr val="dk2"/>
              </a:buClr>
              <a:buSzPts val="1120"/>
              <a:buFont typeface="Verdana"/>
              <a:buNone/>
            </a:pPr>
            <a:r>
              <a:t/>
            </a:r>
            <a:endParaRPr b="0" i="0" sz="1600" u="none" cap="none" strike="noStrike">
              <a:solidFill>
                <a:srgbClr val="1D3C69"/>
              </a:solidFill>
              <a:latin typeface="Verdana"/>
              <a:ea typeface="Verdana"/>
              <a:cs typeface="Verdana"/>
              <a:sym typeface="Verdana"/>
            </a:endParaRPr>
          </a:p>
          <a:p>
            <a:pPr indent="-271780" lvl="0" marL="342900" marR="0" rtl="1" algn="r">
              <a:lnSpc>
                <a:spcPct val="100000"/>
              </a:lnSpc>
              <a:spcBef>
                <a:spcPts val="320"/>
              </a:spcBef>
              <a:spcAft>
                <a:spcPts val="0"/>
              </a:spcAft>
              <a:buClr>
                <a:schemeClr val="dk2"/>
              </a:buClr>
              <a:buSzPts val="1120"/>
              <a:buFont typeface="Verdana"/>
              <a:buNone/>
            </a:pPr>
            <a:r>
              <a:t/>
            </a:r>
            <a:endParaRPr b="0" i="0" sz="1600" u="none" cap="none" strike="noStrike">
              <a:solidFill>
                <a:srgbClr val="1D3C69"/>
              </a:solidFill>
              <a:latin typeface="Verdana"/>
              <a:ea typeface="Verdana"/>
              <a:cs typeface="Verdana"/>
              <a:sym typeface="Verdana"/>
            </a:endParaRPr>
          </a:p>
          <a:p>
            <a:pPr indent="-342900" lvl="0" marL="342900" marR="0" rtl="1" algn="r">
              <a:lnSpc>
                <a:spcPct val="80000"/>
              </a:lnSpc>
              <a:spcBef>
                <a:spcPts val="320"/>
              </a:spcBef>
              <a:spcAft>
                <a:spcPts val="0"/>
              </a:spcAft>
              <a:buClr>
                <a:schemeClr val="dk2"/>
              </a:buClr>
              <a:buSzPts val="1120"/>
              <a:buFont typeface="Verdana"/>
              <a:buChar char="○"/>
            </a:pPr>
            <a:r>
              <a:rPr b="1" i="0" lang="en-US" sz="1600" u="none" cap="none" strike="noStrike">
                <a:solidFill>
                  <a:srgbClr val="1D3C69"/>
                </a:solidFill>
                <a:latin typeface="Verdana"/>
                <a:ea typeface="Verdana"/>
                <a:cs typeface="Verdana"/>
                <a:sym typeface="Verdana"/>
              </a:rPr>
              <a:t>الحروف الساكنة Consonant Letters</a:t>
            </a:r>
            <a:r>
              <a:rPr b="0" i="0" lang="en-US" sz="1600" u="none" cap="none" strike="noStrike">
                <a:solidFill>
                  <a:srgbClr val="1D3C69"/>
                </a:solidFill>
                <a:latin typeface="Verdana"/>
                <a:ea typeface="Verdana"/>
                <a:cs typeface="Verdana"/>
                <a:sym typeface="Verdana"/>
              </a:rPr>
              <a:t> </a:t>
            </a:r>
            <a:endParaRPr/>
          </a:p>
          <a:p>
            <a:pPr indent="-271780" lvl="0" marL="342900" marR="0" rtl="1" algn="r">
              <a:lnSpc>
                <a:spcPct val="100000"/>
              </a:lnSpc>
              <a:spcBef>
                <a:spcPts val="320"/>
              </a:spcBef>
              <a:spcAft>
                <a:spcPts val="0"/>
              </a:spcAft>
              <a:buClr>
                <a:schemeClr val="dk2"/>
              </a:buClr>
              <a:buSzPts val="1120"/>
              <a:buFont typeface="Verdana"/>
              <a:buNone/>
            </a:pPr>
            <a:r>
              <a:t/>
            </a:r>
            <a:endParaRPr b="0" i="0" sz="1600" u="none" cap="none" strike="noStrike">
              <a:solidFill>
                <a:srgbClr val="1D3C69"/>
              </a:solidFill>
              <a:latin typeface="Verdana"/>
              <a:ea typeface="Verdana"/>
              <a:cs typeface="Verdana"/>
              <a:sym typeface="Verdana"/>
            </a:endParaRPr>
          </a:p>
          <a:p>
            <a:pPr indent="-271780" lvl="0" marL="342900" marR="0" rtl="1" algn="r">
              <a:lnSpc>
                <a:spcPct val="100000"/>
              </a:lnSpc>
              <a:spcBef>
                <a:spcPts val="320"/>
              </a:spcBef>
              <a:spcAft>
                <a:spcPts val="0"/>
              </a:spcAft>
              <a:buClr>
                <a:schemeClr val="dk2"/>
              </a:buClr>
              <a:buSzPts val="1120"/>
              <a:buFont typeface="Verdana"/>
              <a:buNone/>
            </a:pPr>
            <a:r>
              <a:t/>
            </a:r>
            <a:endParaRPr b="0" i="0" sz="1600" u="none" cap="none" strike="noStrike">
              <a:solidFill>
                <a:srgbClr val="1D3C69"/>
              </a:solidFill>
              <a:latin typeface="Verdana"/>
              <a:ea typeface="Verdana"/>
              <a:cs typeface="Verdana"/>
              <a:sym typeface="Verdana"/>
            </a:endParaRPr>
          </a:p>
          <a:p>
            <a:pPr indent="-342900" lvl="0" marL="342900" marR="0" rtl="1" algn="r">
              <a:lnSpc>
                <a:spcPct val="80000"/>
              </a:lnSpc>
              <a:spcBef>
                <a:spcPts val="320"/>
              </a:spcBef>
              <a:spcAft>
                <a:spcPts val="0"/>
              </a:spcAft>
              <a:buClr>
                <a:schemeClr val="dk2"/>
              </a:buClr>
              <a:buSzPts val="1120"/>
              <a:buFont typeface="Verdana"/>
              <a:buChar char="○"/>
            </a:pPr>
            <a:r>
              <a:rPr b="1" i="0" lang="en-US" sz="1600" u="none" cap="none" strike="noStrike">
                <a:solidFill>
                  <a:srgbClr val="1D3C69"/>
                </a:solidFill>
                <a:latin typeface="Verdana"/>
                <a:ea typeface="Verdana"/>
                <a:cs typeface="Verdana"/>
                <a:sym typeface="Verdana"/>
              </a:rPr>
              <a:t>الحروف المتحركة Vowels Letters </a:t>
            </a:r>
            <a:endParaRPr/>
          </a:p>
          <a:p>
            <a:pPr indent="-271780" lvl="0" marL="342900" marR="0" rtl="1" algn="r">
              <a:lnSpc>
                <a:spcPct val="100000"/>
              </a:lnSpc>
              <a:spcBef>
                <a:spcPts val="320"/>
              </a:spcBef>
              <a:spcAft>
                <a:spcPts val="0"/>
              </a:spcAft>
              <a:buClr>
                <a:schemeClr val="dk2"/>
              </a:buClr>
              <a:buSzPts val="1120"/>
              <a:buFont typeface="Verdana"/>
              <a:buNone/>
            </a:pPr>
            <a:r>
              <a:t/>
            </a:r>
            <a:endParaRPr b="1" i="0" sz="1600" u="none" cap="none" strike="noStrike">
              <a:solidFill>
                <a:srgbClr val="1D3C69"/>
              </a:solidFill>
              <a:latin typeface="Verdana"/>
              <a:ea typeface="Verdana"/>
              <a:cs typeface="Verdana"/>
              <a:sym typeface="Verdana"/>
            </a:endParaRPr>
          </a:p>
          <a:p>
            <a:pPr indent="-271780" lvl="0" marL="342900" marR="0" rtl="1" algn="r">
              <a:lnSpc>
                <a:spcPct val="100000"/>
              </a:lnSpc>
              <a:spcBef>
                <a:spcPts val="320"/>
              </a:spcBef>
              <a:spcAft>
                <a:spcPts val="0"/>
              </a:spcAft>
              <a:buClr>
                <a:schemeClr val="dk2"/>
              </a:buClr>
              <a:buSzPts val="1120"/>
              <a:buFont typeface="Verdana"/>
              <a:buNone/>
            </a:pPr>
            <a:r>
              <a:t/>
            </a:r>
            <a:endParaRPr b="0" i="0" sz="1600" u="none" cap="none" strike="noStrike">
              <a:solidFill>
                <a:srgbClr val="FFFF00"/>
              </a:solidFill>
              <a:latin typeface="Verdana"/>
              <a:ea typeface="Verdana"/>
              <a:cs typeface="Verdana"/>
              <a:sym typeface="Verdana"/>
            </a:endParaRPr>
          </a:p>
          <a:p>
            <a:pPr indent="-342900" lvl="0" marL="342900" marR="0" rtl="1" algn="r">
              <a:lnSpc>
                <a:spcPct val="80000"/>
              </a:lnSpc>
              <a:spcBef>
                <a:spcPts val="320"/>
              </a:spcBef>
              <a:spcAft>
                <a:spcPts val="0"/>
              </a:spcAft>
              <a:buClr>
                <a:schemeClr val="dk2"/>
              </a:buClr>
              <a:buFont typeface="Verdana"/>
              <a:buNone/>
            </a:pPr>
            <a:r>
              <a:rPr b="0" i="0" lang="en-US" sz="1600" u="none" cap="none" strike="noStrike">
                <a:solidFill>
                  <a:srgbClr val="FFFF00"/>
                </a:solidFill>
                <a:latin typeface="Verdana"/>
                <a:ea typeface="Verdana"/>
                <a:cs typeface="Verdana"/>
                <a:sym typeface="Verdana"/>
              </a:rPr>
              <a:t> </a:t>
            </a:r>
            <a:endParaRPr/>
          </a:p>
          <a:p>
            <a:pPr indent="-271780" lvl="0" marL="342900" marR="0" rtl="1" algn="r">
              <a:lnSpc>
                <a:spcPct val="100000"/>
              </a:lnSpc>
              <a:spcBef>
                <a:spcPts val="320"/>
              </a:spcBef>
              <a:spcAft>
                <a:spcPts val="0"/>
              </a:spcAft>
              <a:buClr>
                <a:schemeClr val="dk2"/>
              </a:buClr>
              <a:buSzPts val="1120"/>
              <a:buFont typeface="Verdana"/>
              <a:buNone/>
            </a:pPr>
            <a:r>
              <a:t/>
            </a:r>
            <a:endParaRPr b="0" i="0" sz="1600" u="none" cap="none" strike="noStrike">
              <a:solidFill>
                <a:srgbClr val="FFFF00"/>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64" name="Google Shape;64;p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65" name="Google Shape;65;p8"/>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aphicFrame>
        <p:nvGraphicFramePr>
          <p:cNvPr id="66" name="Google Shape;66;p8"/>
          <p:cNvGraphicFramePr/>
          <p:nvPr/>
        </p:nvGraphicFramePr>
        <p:xfrm>
          <a:off x="1447800" y="2286000"/>
          <a:ext cx="3000000" cy="3000000"/>
        </p:xfrm>
        <a:graphic>
          <a:graphicData uri="http://schemas.openxmlformats.org/drawingml/2006/table">
            <a:tbl>
              <a:tblPr>
                <a:noFill/>
                <a:tableStyleId>{8DB5A0C1-5F25-45E8-BD29-8B1663BEC950}</a:tableStyleId>
              </a:tblPr>
              <a:tblGrid>
                <a:gridCol w="544500"/>
                <a:gridCol w="544500"/>
                <a:gridCol w="544500"/>
                <a:gridCol w="542925"/>
                <a:gridCol w="544500"/>
                <a:gridCol w="546100"/>
                <a:gridCol w="542925"/>
                <a:gridCol w="544500"/>
                <a:gridCol w="544500"/>
                <a:gridCol w="544500"/>
                <a:gridCol w="542925"/>
                <a:gridCol w="544500"/>
                <a:gridCol w="546100"/>
              </a:tblGrid>
              <a:tr h="273050">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A</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B</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C</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D</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E</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F</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G</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H</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I</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J</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K</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L</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M</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r>
              <a:tr h="273050">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N</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O</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P</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Q</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R</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S</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U</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V</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W</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X</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Y</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200" u="none">
                          <a:solidFill>
                            <a:schemeClr val="dk1"/>
                          </a:solidFill>
                          <a:latin typeface="Verdana"/>
                          <a:ea typeface="Verdana"/>
                          <a:cs typeface="Verdana"/>
                          <a:sym typeface="Verdana"/>
                        </a:rPr>
                        <a:t>Z</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r>
            </a:tbl>
          </a:graphicData>
        </a:graphic>
      </p:graphicFrame>
      <p:graphicFrame>
        <p:nvGraphicFramePr>
          <p:cNvPr id="67" name="Google Shape;67;p8"/>
          <p:cNvGraphicFramePr/>
          <p:nvPr/>
        </p:nvGraphicFramePr>
        <p:xfrm>
          <a:off x="1447800" y="3352800"/>
          <a:ext cx="3000000" cy="3000000"/>
        </p:xfrm>
        <a:graphic>
          <a:graphicData uri="http://schemas.openxmlformats.org/drawingml/2006/table">
            <a:tbl>
              <a:tblPr>
                <a:noFill/>
                <a:tableStyleId>{8DB5A0C1-5F25-45E8-BD29-8B1663BEC950}</a:tableStyleId>
              </a:tblPr>
              <a:tblGrid>
                <a:gridCol w="544500"/>
                <a:gridCol w="544500"/>
                <a:gridCol w="544500"/>
                <a:gridCol w="542925"/>
                <a:gridCol w="544500"/>
                <a:gridCol w="546100"/>
                <a:gridCol w="542925"/>
                <a:gridCol w="544500"/>
                <a:gridCol w="544500"/>
                <a:gridCol w="544500"/>
                <a:gridCol w="542925"/>
                <a:gridCol w="544500"/>
                <a:gridCol w="546100"/>
              </a:tblGrid>
              <a:tr h="273050">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a</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b</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c</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d</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e</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f</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g</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h</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i</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j</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k</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l</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m</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r>
              <a:tr h="273050">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n</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o</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p</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q</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r</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s</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u</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v</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w</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x</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y</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z</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r>
            </a:tbl>
          </a:graphicData>
        </a:graphic>
      </p:graphicFrame>
      <p:graphicFrame>
        <p:nvGraphicFramePr>
          <p:cNvPr id="68" name="Google Shape;68;p8"/>
          <p:cNvGraphicFramePr/>
          <p:nvPr/>
        </p:nvGraphicFramePr>
        <p:xfrm>
          <a:off x="1447800" y="4343400"/>
          <a:ext cx="3000000" cy="3000000"/>
        </p:xfrm>
        <a:graphic>
          <a:graphicData uri="http://schemas.openxmlformats.org/drawingml/2006/table">
            <a:tbl>
              <a:tblPr>
                <a:noFill/>
                <a:tableStyleId>{8DB5A0C1-5F25-45E8-BD29-8B1663BEC950}</a:tableStyleId>
              </a:tblPr>
              <a:tblGrid>
                <a:gridCol w="274625"/>
                <a:gridCol w="258750"/>
                <a:gridCol w="292100"/>
                <a:gridCol w="276225"/>
                <a:gridCol w="276225"/>
                <a:gridCol w="255575"/>
                <a:gridCol w="274625"/>
                <a:gridCol w="274625"/>
                <a:gridCol w="274625"/>
                <a:gridCol w="274625"/>
                <a:gridCol w="274625"/>
                <a:gridCol w="274625"/>
                <a:gridCol w="274625"/>
                <a:gridCol w="274625"/>
                <a:gridCol w="274625"/>
                <a:gridCol w="274625"/>
                <a:gridCol w="276225"/>
                <a:gridCol w="274625"/>
                <a:gridCol w="274625"/>
                <a:gridCol w="274625"/>
                <a:gridCol w="276225"/>
              </a:tblGrid>
              <a:tr h="273050">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b</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c</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d</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f</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g</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h</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j</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k</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l</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m</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p</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q</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r</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s</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v</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w</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x</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y</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z</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r>
            </a:tbl>
          </a:graphicData>
        </a:graphic>
      </p:graphicFrame>
      <p:graphicFrame>
        <p:nvGraphicFramePr>
          <p:cNvPr id="69" name="Google Shape;69;p8"/>
          <p:cNvGraphicFramePr/>
          <p:nvPr/>
        </p:nvGraphicFramePr>
        <p:xfrm>
          <a:off x="1447800" y="5105400"/>
          <a:ext cx="3000000" cy="3000000"/>
        </p:xfrm>
        <a:graphic>
          <a:graphicData uri="http://schemas.openxmlformats.org/drawingml/2006/table">
            <a:tbl>
              <a:tblPr>
                <a:noFill/>
                <a:tableStyleId>{8DB5A0C1-5F25-45E8-BD29-8B1663BEC950}</a:tableStyleId>
              </a:tblPr>
              <a:tblGrid>
                <a:gridCol w="274625"/>
                <a:gridCol w="258750"/>
                <a:gridCol w="292100"/>
                <a:gridCol w="276225"/>
                <a:gridCol w="276225"/>
              </a:tblGrid>
              <a:tr h="273050">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a</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e</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i</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o</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200" u="none">
                          <a:solidFill>
                            <a:schemeClr val="dk1"/>
                          </a:solidFill>
                          <a:latin typeface="Verdana"/>
                          <a:ea typeface="Verdana"/>
                          <a:cs typeface="Verdana"/>
                          <a:sym typeface="Verdana"/>
                        </a:rPr>
                        <a:t>u</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2" name="Shape 722"/>
        <p:cNvGrpSpPr/>
        <p:nvPr/>
      </p:nvGrpSpPr>
      <p:grpSpPr>
        <a:xfrm>
          <a:off x="0" y="0"/>
          <a:ext cx="0" cy="0"/>
          <a:chOff x="0" y="0"/>
          <a:chExt cx="0" cy="0"/>
        </a:xfrm>
      </p:grpSpPr>
      <p:sp>
        <p:nvSpPr>
          <p:cNvPr id="723" name="Google Shape;723;p3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724" name="Google Shape;724;p35"/>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Spelling Rules for Plurals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قواعد إملاء الجمع</a:t>
            </a:r>
            <a:endParaRPr/>
          </a:p>
        </p:txBody>
      </p:sp>
      <p:sp>
        <p:nvSpPr>
          <p:cNvPr id="725" name="Google Shape;725;p35"/>
          <p:cNvSpPr txBox="1"/>
          <p:nvPr>
            <p:ph idx="1" type="body"/>
          </p:nvPr>
        </p:nvSpPr>
        <p:spPr>
          <a:xfrm>
            <a:off x="1066800" y="1981200"/>
            <a:ext cx="7848600" cy="13716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1" i="0" lang="en-US" sz="2900" u="none" cap="none" strike="noStrike">
                <a:solidFill>
                  <a:schemeClr val="dk1"/>
                </a:solidFill>
                <a:latin typeface="Verdana"/>
                <a:ea typeface="Verdana"/>
                <a:cs typeface="Verdana"/>
                <a:sym typeface="Verdana"/>
              </a:rPr>
              <a:t>حـــــــــالات خاصــــــــــــــة</a:t>
            </a:r>
            <a:endParaRPr/>
          </a:p>
          <a:p>
            <a:pPr indent="-267335" lvl="0" marL="342900" marR="0" rtl="1" algn="r">
              <a:lnSpc>
                <a:spcPct val="100000"/>
              </a:lnSpc>
              <a:spcBef>
                <a:spcPts val="340"/>
              </a:spcBef>
              <a:spcAft>
                <a:spcPts val="0"/>
              </a:spcAft>
              <a:buClr>
                <a:schemeClr val="dk2"/>
              </a:buClr>
              <a:buSzPts val="1190"/>
              <a:buFont typeface="Verdana"/>
              <a:buNone/>
            </a:pPr>
            <a:r>
              <a:t/>
            </a:r>
            <a:endParaRPr b="1" i="0" sz="1700" u="none" cap="none" strike="noStrike">
              <a:solidFill>
                <a:schemeClr val="dk1"/>
              </a:solidFill>
              <a:latin typeface="Verdana"/>
              <a:ea typeface="Verdana"/>
              <a:cs typeface="Verdana"/>
              <a:sym typeface="Verdana"/>
            </a:endParaRPr>
          </a:p>
          <a:p>
            <a:pPr indent="-342900" lvl="0" marL="342900" marR="0" rtl="1" algn="r">
              <a:lnSpc>
                <a:spcPct val="10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الأسماء التي تنتهي بالحروف                             نضيف لها</a:t>
            </a:r>
            <a:endParaRPr/>
          </a:p>
        </p:txBody>
      </p:sp>
      <p:sp>
        <p:nvSpPr>
          <p:cNvPr id="726" name="Google Shape;726;p35"/>
          <p:cNvSpPr txBox="1"/>
          <p:nvPr/>
        </p:nvSpPr>
        <p:spPr>
          <a:xfrm>
            <a:off x="5089525" y="2743200"/>
            <a:ext cx="184467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1" i="0" lang="en-US" sz="2000" u="none" cap="none" strike="noStrike">
                <a:solidFill>
                  <a:srgbClr val="CC3300"/>
                </a:solidFill>
                <a:latin typeface="Tahoma"/>
                <a:ea typeface="Tahoma"/>
                <a:cs typeface="Tahoma"/>
                <a:sym typeface="Tahoma"/>
              </a:rPr>
              <a:t>sh, ch, z, x, s   </a:t>
            </a:r>
            <a:endParaRPr/>
          </a:p>
        </p:txBody>
      </p:sp>
      <p:sp>
        <p:nvSpPr>
          <p:cNvPr id="727" name="Google Shape;727;p35"/>
          <p:cNvSpPr txBox="1"/>
          <p:nvPr/>
        </p:nvSpPr>
        <p:spPr>
          <a:xfrm>
            <a:off x="3810000" y="2743200"/>
            <a:ext cx="533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1" i="0" lang="en-US" sz="2000" u="none" cap="none" strike="noStrike">
                <a:solidFill>
                  <a:srgbClr val="CC3300"/>
                </a:solidFill>
                <a:latin typeface="Tahoma"/>
                <a:ea typeface="Tahoma"/>
                <a:cs typeface="Tahoma"/>
                <a:sym typeface="Tahoma"/>
              </a:rPr>
              <a:t>es  </a:t>
            </a:r>
            <a:endParaRPr/>
          </a:p>
        </p:txBody>
      </p:sp>
      <p:grpSp>
        <p:nvGrpSpPr>
          <p:cNvPr id="728" name="Google Shape;728;p35"/>
          <p:cNvGrpSpPr/>
          <p:nvPr/>
        </p:nvGrpSpPr>
        <p:grpSpPr>
          <a:xfrm>
            <a:off x="1752600" y="3352800"/>
            <a:ext cx="6264275" cy="2481262"/>
            <a:chOff x="1752600" y="3352800"/>
            <a:chExt cx="6264275" cy="2481262"/>
          </a:xfrm>
        </p:grpSpPr>
        <p:sp>
          <p:nvSpPr>
            <p:cNvPr id="729" name="Google Shape;729;p35"/>
            <p:cNvSpPr txBox="1"/>
            <p:nvPr/>
          </p:nvSpPr>
          <p:spPr>
            <a:xfrm>
              <a:off x="4849812" y="3838575"/>
              <a:ext cx="3167062" cy="5524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500" u="none" cap="none" strike="noStrike">
                  <a:solidFill>
                    <a:schemeClr val="dk1"/>
                  </a:solidFill>
                  <a:latin typeface="Verdana"/>
                  <a:ea typeface="Verdana"/>
                  <a:cs typeface="Verdana"/>
                  <a:sym typeface="Verdana"/>
                </a:rPr>
                <a:t>matches</a:t>
              </a:r>
              <a:endParaRPr/>
            </a:p>
          </p:txBody>
        </p:sp>
        <p:sp>
          <p:nvSpPr>
            <p:cNvPr id="730" name="Google Shape;730;p35"/>
            <p:cNvSpPr txBox="1"/>
            <p:nvPr/>
          </p:nvSpPr>
          <p:spPr>
            <a:xfrm>
              <a:off x="1752600" y="3838575"/>
              <a:ext cx="3097212" cy="5524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500" u="none" cap="none" strike="noStrike">
                  <a:solidFill>
                    <a:schemeClr val="dk1"/>
                  </a:solidFill>
                  <a:latin typeface="Verdana"/>
                  <a:ea typeface="Verdana"/>
                  <a:cs typeface="Verdana"/>
                  <a:sym typeface="Verdana"/>
                </a:rPr>
                <a:t>match</a:t>
              </a:r>
              <a:endParaRPr/>
            </a:p>
          </p:txBody>
        </p:sp>
        <p:sp>
          <p:nvSpPr>
            <p:cNvPr id="731" name="Google Shape;731;p35"/>
            <p:cNvSpPr txBox="1"/>
            <p:nvPr/>
          </p:nvSpPr>
          <p:spPr>
            <a:xfrm>
              <a:off x="4849812" y="4391025"/>
              <a:ext cx="3167062" cy="4810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500" u="none" cap="none" strike="noStrike">
                  <a:solidFill>
                    <a:schemeClr val="dk1"/>
                  </a:solidFill>
                  <a:latin typeface="Verdana"/>
                  <a:ea typeface="Verdana"/>
                  <a:cs typeface="Verdana"/>
                  <a:sym typeface="Verdana"/>
                </a:rPr>
                <a:t>buses</a:t>
              </a:r>
              <a:endParaRPr/>
            </a:p>
          </p:txBody>
        </p:sp>
        <p:sp>
          <p:nvSpPr>
            <p:cNvPr id="732" name="Google Shape;732;p35"/>
            <p:cNvSpPr txBox="1"/>
            <p:nvPr/>
          </p:nvSpPr>
          <p:spPr>
            <a:xfrm>
              <a:off x="1752600" y="4391025"/>
              <a:ext cx="3097212" cy="4810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500" u="none" cap="none" strike="noStrike">
                  <a:solidFill>
                    <a:schemeClr val="dk1"/>
                  </a:solidFill>
                  <a:latin typeface="Verdana"/>
                  <a:ea typeface="Verdana"/>
                  <a:cs typeface="Verdana"/>
                  <a:sym typeface="Verdana"/>
                </a:rPr>
                <a:t>bus</a:t>
              </a:r>
              <a:endParaRPr/>
            </a:p>
          </p:txBody>
        </p:sp>
        <p:sp>
          <p:nvSpPr>
            <p:cNvPr id="733" name="Google Shape;733;p35"/>
            <p:cNvSpPr txBox="1"/>
            <p:nvPr/>
          </p:nvSpPr>
          <p:spPr>
            <a:xfrm>
              <a:off x="4849812" y="5353050"/>
              <a:ext cx="3167062" cy="4810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500" u="none" cap="none" strike="noStrike">
                  <a:solidFill>
                    <a:schemeClr val="dk1"/>
                  </a:solidFill>
                  <a:latin typeface="Verdana"/>
                  <a:ea typeface="Verdana"/>
                  <a:cs typeface="Verdana"/>
                  <a:sym typeface="Verdana"/>
                </a:rPr>
                <a:t>boxes</a:t>
              </a:r>
              <a:endParaRPr/>
            </a:p>
          </p:txBody>
        </p:sp>
        <p:sp>
          <p:nvSpPr>
            <p:cNvPr id="734" name="Google Shape;734;p35"/>
            <p:cNvSpPr txBox="1"/>
            <p:nvPr/>
          </p:nvSpPr>
          <p:spPr>
            <a:xfrm>
              <a:off x="1752600" y="5353050"/>
              <a:ext cx="3097212" cy="4810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500" u="none" cap="none" strike="noStrike">
                  <a:solidFill>
                    <a:schemeClr val="dk1"/>
                  </a:solidFill>
                  <a:latin typeface="Verdana"/>
                  <a:ea typeface="Verdana"/>
                  <a:cs typeface="Verdana"/>
                  <a:sym typeface="Verdana"/>
                </a:rPr>
                <a:t>box</a:t>
              </a:r>
              <a:endParaRPr/>
            </a:p>
          </p:txBody>
        </p:sp>
        <p:sp>
          <p:nvSpPr>
            <p:cNvPr id="735" name="Google Shape;735;p35"/>
            <p:cNvSpPr txBox="1"/>
            <p:nvPr/>
          </p:nvSpPr>
          <p:spPr>
            <a:xfrm>
              <a:off x="4849812" y="4872037"/>
              <a:ext cx="3167062" cy="4810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500" u="none" cap="none" strike="noStrike">
                  <a:solidFill>
                    <a:schemeClr val="dk1"/>
                  </a:solidFill>
                  <a:latin typeface="Verdana"/>
                  <a:ea typeface="Verdana"/>
                  <a:cs typeface="Verdana"/>
                  <a:sym typeface="Verdana"/>
                </a:rPr>
                <a:t>dishes</a:t>
              </a:r>
              <a:endParaRPr/>
            </a:p>
          </p:txBody>
        </p:sp>
        <p:sp>
          <p:nvSpPr>
            <p:cNvPr id="736" name="Google Shape;736;p35"/>
            <p:cNvSpPr txBox="1"/>
            <p:nvPr/>
          </p:nvSpPr>
          <p:spPr>
            <a:xfrm>
              <a:off x="1752600" y="4872037"/>
              <a:ext cx="3097212" cy="4810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500" u="none" cap="none" strike="noStrike">
                  <a:solidFill>
                    <a:schemeClr val="dk1"/>
                  </a:solidFill>
                  <a:latin typeface="Verdana"/>
                  <a:ea typeface="Verdana"/>
                  <a:cs typeface="Verdana"/>
                  <a:sym typeface="Verdana"/>
                </a:rPr>
                <a:t>dish</a:t>
              </a:r>
              <a:endParaRPr/>
            </a:p>
          </p:txBody>
        </p:sp>
        <p:sp>
          <p:nvSpPr>
            <p:cNvPr id="737" name="Google Shape;737;p35"/>
            <p:cNvSpPr txBox="1"/>
            <p:nvPr/>
          </p:nvSpPr>
          <p:spPr>
            <a:xfrm>
              <a:off x="4849812" y="3352800"/>
              <a:ext cx="3167062" cy="4857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500" u="none" cap="none" strike="noStrike">
                  <a:solidFill>
                    <a:schemeClr val="dk1"/>
                  </a:solidFill>
                  <a:latin typeface="Verdana"/>
                  <a:ea typeface="Verdana"/>
                  <a:cs typeface="Verdana"/>
                  <a:sym typeface="Verdana"/>
                </a:rPr>
                <a:t>Plural</a:t>
              </a:r>
              <a:endParaRPr/>
            </a:p>
          </p:txBody>
        </p:sp>
        <p:sp>
          <p:nvSpPr>
            <p:cNvPr id="738" name="Google Shape;738;p35"/>
            <p:cNvSpPr txBox="1"/>
            <p:nvPr/>
          </p:nvSpPr>
          <p:spPr>
            <a:xfrm>
              <a:off x="1752600" y="3352800"/>
              <a:ext cx="3097212" cy="4857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500" u="none" cap="none" strike="noStrike">
                  <a:solidFill>
                    <a:schemeClr val="dk1"/>
                  </a:solidFill>
                  <a:latin typeface="Verdana"/>
                  <a:ea typeface="Verdana"/>
                  <a:cs typeface="Verdana"/>
                  <a:sym typeface="Verdana"/>
                </a:rPr>
                <a:t>Singular</a:t>
              </a:r>
              <a:endParaRPr/>
            </a:p>
          </p:txBody>
        </p:sp>
        <p:cxnSp>
          <p:nvCxnSpPr>
            <p:cNvPr id="739" name="Google Shape;739;p35"/>
            <p:cNvCxnSpPr/>
            <p:nvPr/>
          </p:nvCxnSpPr>
          <p:spPr>
            <a:xfrm>
              <a:off x="1752600" y="3352800"/>
              <a:ext cx="6264275" cy="0"/>
            </a:xfrm>
            <a:prstGeom prst="straightConnector1">
              <a:avLst/>
            </a:prstGeom>
            <a:noFill/>
            <a:ln cap="sq" cmpd="sng" w="28575">
              <a:solidFill>
                <a:schemeClr val="dk1"/>
              </a:solidFill>
              <a:prstDash val="solid"/>
              <a:miter lim="8000"/>
              <a:headEnd len="sm" w="sm" type="none"/>
              <a:tailEnd len="sm" w="sm" type="none"/>
            </a:ln>
          </p:spPr>
        </p:cxnSp>
        <p:cxnSp>
          <p:nvCxnSpPr>
            <p:cNvPr id="740" name="Google Shape;740;p35"/>
            <p:cNvCxnSpPr/>
            <p:nvPr/>
          </p:nvCxnSpPr>
          <p:spPr>
            <a:xfrm>
              <a:off x="1752600" y="3838575"/>
              <a:ext cx="6264275" cy="0"/>
            </a:xfrm>
            <a:prstGeom prst="straightConnector1">
              <a:avLst/>
            </a:prstGeom>
            <a:noFill/>
            <a:ln cap="rnd" cmpd="sng" w="12700">
              <a:solidFill>
                <a:schemeClr val="dk1"/>
              </a:solidFill>
              <a:prstDash val="solid"/>
              <a:miter lim="8000"/>
              <a:headEnd len="sm" w="sm" type="none"/>
              <a:tailEnd len="sm" w="sm" type="none"/>
            </a:ln>
          </p:spPr>
        </p:cxnSp>
        <p:cxnSp>
          <p:nvCxnSpPr>
            <p:cNvPr id="741" name="Google Shape;741;p35"/>
            <p:cNvCxnSpPr/>
            <p:nvPr/>
          </p:nvCxnSpPr>
          <p:spPr>
            <a:xfrm>
              <a:off x="1752600" y="5353050"/>
              <a:ext cx="6264275" cy="0"/>
            </a:xfrm>
            <a:prstGeom prst="straightConnector1">
              <a:avLst/>
            </a:prstGeom>
            <a:noFill/>
            <a:ln cap="rnd" cmpd="sng" w="12700">
              <a:solidFill>
                <a:schemeClr val="dk1"/>
              </a:solidFill>
              <a:prstDash val="solid"/>
              <a:miter lim="8000"/>
              <a:headEnd len="sm" w="sm" type="none"/>
              <a:tailEnd len="sm" w="sm" type="none"/>
            </a:ln>
          </p:spPr>
        </p:cxnSp>
        <p:cxnSp>
          <p:nvCxnSpPr>
            <p:cNvPr id="742" name="Google Shape;742;p35"/>
            <p:cNvCxnSpPr/>
            <p:nvPr/>
          </p:nvCxnSpPr>
          <p:spPr>
            <a:xfrm>
              <a:off x="1752600" y="5834062"/>
              <a:ext cx="6264275" cy="0"/>
            </a:xfrm>
            <a:prstGeom prst="straightConnector1">
              <a:avLst/>
            </a:prstGeom>
            <a:noFill/>
            <a:ln cap="sq" cmpd="sng" w="28575">
              <a:solidFill>
                <a:schemeClr val="dk1"/>
              </a:solidFill>
              <a:prstDash val="solid"/>
              <a:miter lim="8000"/>
              <a:headEnd len="sm" w="sm" type="none"/>
              <a:tailEnd len="sm" w="sm" type="none"/>
            </a:ln>
          </p:spPr>
        </p:cxnSp>
        <p:cxnSp>
          <p:nvCxnSpPr>
            <p:cNvPr id="743" name="Google Shape;743;p35"/>
            <p:cNvCxnSpPr/>
            <p:nvPr/>
          </p:nvCxnSpPr>
          <p:spPr>
            <a:xfrm>
              <a:off x="1752600" y="3352800"/>
              <a:ext cx="0" cy="2481262"/>
            </a:xfrm>
            <a:prstGeom prst="straightConnector1">
              <a:avLst/>
            </a:prstGeom>
            <a:noFill/>
            <a:ln cap="sq" cmpd="sng" w="28575">
              <a:solidFill>
                <a:schemeClr val="dk1"/>
              </a:solidFill>
              <a:prstDash val="solid"/>
              <a:miter lim="8000"/>
              <a:headEnd len="sm" w="sm" type="none"/>
              <a:tailEnd len="sm" w="sm" type="none"/>
            </a:ln>
          </p:spPr>
        </p:cxnSp>
        <p:cxnSp>
          <p:nvCxnSpPr>
            <p:cNvPr id="744" name="Google Shape;744;p35"/>
            <p:cNvCxnSpPr/>
            <p:nvPr/>
          </p:nvCxnSpPr>
          <p:spPr>
            <a:xfrm>
              <a:off x="4849812" y="3352800"/>
              <a:ext cx="0" cy="2481262"/>
            </a:xfrm>
            <a:prstGeom prst="straightConnector1">
              <a:avLst/>
            </a:prstGeom>
            <a:noFill/>
            <a:ln cap="rnd" cmpd="sng" w="12700">
              <a:solidFill>
                <a:schemeClr val="dk1"/>
              </a:solidFill>
              <a:prstDash val="solid"/>
              <a:miter lim="8000"/>
              <a:headEnd len="sm" w="sm" type="none"/>
              <a:tailEnd len="sm" w="sm" type="none"/>
            </a:ln>
          </p:spPr>
        </p:cxnSp>
        <p:cxnSp>
          <p:nvCxnSpPr>
            <p:cNvPr id="745" name="Google Shape;745;p35"/>
            <p:cNvCxnSpPr/>
            <p:nvPr/>
          </p:nvCxnSpPr>
          <p:spPr>
            <a:xfrm>
              <a:off x="8016875" y="3352800"/>
              <a:ext cx="0" cy="2481262"/>
            </a:xfrm>
            <a:prstGeom prst="straightConnector1">
              <a:avLst/>
            </a:prstGeom>
            <a:noFill/>
            <a:ln cap="sq" cmpd="sng" w="28575">
              <a:solidFill>
                <a:schemeClr val="dk1"/>
              </a:solidFill>
              <a:prstDash val="solid"/>
              <a:miter lim="8000"/>
              <a:headEnd len="sm" w="sm" type="none"/>
              <a:tailEnd len="sm" w="sm" type="none"/>
            </a:ln>
          </p:spPr>
        </p:cxnSp>
        <p:cxnSp>
          <p:nvCxnSpPr>
            <p:cNvPr id="746" name="Google Shape;746;p35"/>
            <p:cNvCxnSpPr/>
            <p:nvPr/>
          </p:nvCxnSpPr>
          <p:spPr>
            <a:xfrm>
              <a:off x="1752600" y="4872037"/>
              <a:ext cx="6264275" cy="0"/>
            </a:xfrm>
            <a:prstGeom prst="straightConnector1">
              <a:avLst/>
            </a:prstGeom>
            <a:noFill/>
            <a:ln cap="rnd" cmpd="sng" w="12700">
              <a:solidFill>
                <a:schemeClr val="dk1"/>
              </a:solidFill>
              <a:prstDash val="solid"/>
              <a:miter lim="8000"/>
              <a:headEnd len="sm" w="sm" type="none"/>
              <a:tailEnd len="sm" w="sm" type="none"/>
            </a:ln>
          </p:spPr>
        </p:cxnSp>
        <p:cxnSp>
          <p:nvCxnSpPr>
            <p:cNvPr id="747" name="Google Shape;747;p35"/>
            <p:cNvCxnSpPr/>
            <p:nvPr/>
          </p:nvCxnSpPr>
          <p:spPr>
            <a:xfrm>
              <a:off x="1752600" y="4391025"/>
              <a:ext cx="6264275" cy="0"/>
            </a:xfrm>
            <a:prstGeom prst="straightConnector1">
              <a:avLst/>
            </a:prstGeom>
            <a:noFill/>
            <a:ln cap="rnd" cmpd="sng" w="12700">
              <a:solidFill>
                <a:schemeClr val="dk1"/>
              </a:solidFill>
              <a:prstDash val="solid"/>
              <a:miter lim="8000"/>
              <a:headEnd len="sm" w="sm" type="none"/>
              <a:tailEnd len="sm" w="sm" type="none"/>
            </a:ln>
          </p:spPr>
        </p:cxnSp>
      </p:grpSp>
      <p:grpSp>
        <p:nvGrpSpPr>
          <p:cNvPr id="748" name="Google Shape;748;p35"/>
          <p:cNvGrpSpPr/>
          <p:nvPr/>
        </p:nvGrpSpPr>
        <p:grpSpPr>
          <a:xfrm>
            <a:off x="3657600" y="6248400"/>
            <a:ext cx="2514600" cy="381000"/>
            <a:chOff x="3657600" y="6248400"/>
            <a:chExt cx="2514600" cy="381000"/>
          </a:xfrm>
        </p:grpSpPr>
        <p:sp>
          <p:nvSpPr>
            <p:cNvPr id="749" name="Google Shape;749;p3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750" name="Google Shape;750;p35"/>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751" name="Google Shape;751;p35"/>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752" name="Google Shape;752;p3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6" name="Shape 756"/>
        <p:cNvGrpSpPr/>
        <p:nvPr/>
      </p:nvGrpSpPr>
      <p:grpSpPr>
        <a:xfrm>
          <a:off x="0" y="0"/>
          <a:ext cx="0" cy="0"/>
          <a:chOff x="0" y="0"/>
          <a:chExt cx="0" cy="0"/>
        </a:xfrm>
      </p:grpSpPr>
      <p:sp>
        <p:nvSpPr>
          <p:cNvPr id="757" name="Google Shape;757;p3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758" name="Google Shape;758;p36"/>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Spelling Rules for Plurals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قواعد إملاء الجمع</a:t>
            </a:r>
            <a:endParaRPr/>
          </a:p>
        </p:txBody>
      </p:sp>
      <p:sp>
        <p:nvSpPr>
          <p:cNvPr id="759" name="Google Shape;759;p36"/>
          <p:cNvSpPr txBox="1"/>
          <p:nvPr>
            <p:ph idx="1" type="body"/>
          </p:nvPr>
        </p:nvSpPr>
        <p:spPr>
          <a:xfrm>
            <a:off x="2025650" y="1898650"/>
            <a:ext cx="6589712" cy="992187"/>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1" i="0" lang="en-US" sz="2900" u="none" cap="none" strike="noStrike">
                <a:solidFill>
                  <a:schemeClr val="dk1"/>
                </a:solidFill>
                <a:latin typeface="Verdana"/>
                <a:ea typeface="Verdana"/>
                <a:cs typeface="Verdana"/>
                <a:sym typeface="Verdana"/>
              </a:rPr>
              <a:t>حـــــــــالات خاصــــــــــــــة</a:t>
            </a:r>
            <a:endParaRPr/>
          </a:p>
          <a:p>
            <a:pPr indent="-342900" lvl="0" marL="342900" marR="0" rtl="1" algn="r">
              <a:lnSpc>
                <a:spcPct val="10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الأسماء التي تنتهي بحرف       وسبقه حرف ساكن، تحذف       ونضيف</a:t>
            </a:r>
            <a:endParaRPr/>
          </a:p>
        </p:txBody>
      </p:sp>
      <p:grpSp>
        <p:nvGrpSpPr>
          <p:cNvPr id="760" name="Google Shape;760;p36"/>
          <p:cNvGrpSpPr/>
          <p:nvPr/>
        </p:nvGrpSpPr>
        <p:grpSpPr>
          <a:xfrm>
            <a:off x="2251075" y="2867025"/>
            <a:ext cx="6432550" cy="1271587"/>
            <a:chOff x="2251075" y="2867025"/>
            <a:chExt cx="6432550" cy="1271587"/>
          </a:xfrm>
        </p:grpSpPr>
        <p:sp>
          <p:nvSpPr>
            <p:cNvPr id="761" name="Google Shape;761;p36"/>
            <p:cNvSpPr txBox="1"/>
            <p:nvPr/>
          </p:nvSpPr>
          <p:spPr>
            <a:xfrm>
              <a:off x="5432425" y="3290887"/>
              <a:ext cx="3251200" cy="4238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cit</a:t>
              </a:r>
              <a:r>
                <a:rPr b="0" i="0" lang="en-US" sz="2100" u="none" cap="none" strike="noStrike">
                  <a:solidFill>
                    <a:srgbClr val="CC3300"/>
                  </a:solidFill>
                  <a:latin typeface="Verdana"/>
                  <a:ea typeface="Verdana"/>
                  <a:cs typeface="Verdana"/>
                  <a:sym typeface="Verdana"/>
                </a:rPr>
                <a:t>ies</a:t>
              </a:r>
              <a:endParaRPr/>
            </a:p>
          </p:txBody>
        </p:sp>
        <p:sp>
          <p:nvSpPr>
            <p:cNvPr id="762" name="Google Shape;762;p36"/>
            <p:cNvSpPr txBox="1"/>
            <p:nvPr/>
          </p:nvSpPr>
          <p:spPr>
            <a:xfrm>
              <a:off x="2251075" y="3290887"/>
              <a:ext cx="3181350" cy="4238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city</a:t>
              </a:r>
              <a:endParaRPr/>
            </a:p>
          </p:txBody>
        </p:sp>
        <p:sp>
          <p:nvSpPr>
            <p:cNvPr id="763" name="Google Shape;763;p36"/>
            <p:cNvSpPr txBox="1"/>
            <p:nvPr/>
          </p:nvSpPr>
          <p:spPr>
            <a:xfrm>
              <a:off x="5432425" y="3714750"/>
              <a:ext cx="3251200" cy="4238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bab</a:t>
              </a:r>
              <a:r>
                <a:rPr b="0" i="0" lang="en-US" sz="2100" u="none" cap="none" strike="noStrike">
                  <a:solidFill>
                    <a:srgbClr val="CC3300"/>
                  </a:solidFill>
                  <a:latin typeface="Verdana"/>
                  <a:ea typeface="Verdana"/>
                  <a:cs typeface="Verdana"/>
                  <a:sym typeface="Verdana"/>
                </a:rPr>
                <a:t>ies</a:t>
              </a:r>
              <a:endParaRPr/>
            </a:p>
          </p:txBody>
        </p:sp>
        <p:sp>
          <p:nvSpPr>
            <p:cNvPr id="764" name="Google Shape;764;p36"/>
            <p:cNvSpPr txBox="1"/>
            <p:nvPr/>
          </p:nvSpPr>
          <p:spPr>
            <a:xfrm>
              <a:off x="2251075" y="3714750"/>
              <a:ext cx="3181350" cy="4238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baby</a:t>
              </a:r>
              <a:endParaRPr/>
            </a:p>
          </p:txBody>
        </p:sp>
        <p:sp>
          <p:nvSpPr>
            <p:cNvPr id="765" name="Google Shape;765;p36"/>
            <p:cNvSpPr txBox="1"/>
            <p:nvPr/>
          </p:nvSpPr>
          <p:spPr>
            <a:xfrm>
              <a:off x="5432425" y="2867025"/>
              <a:ext cx="3251200" cy="4238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Plural</a:t>
              </a:r>
              <a:endParaRPr/>
            </a:p>
          </p:txBody>
        </p:sp>
        <p:sp>
          <p:nvSpPr>
            <p:cNvPr id="766" name="Google Shape;766;p36"/>
            <p:cNvSpPr txBox="1"/>
            <p:nvPr/>
          </p:nvSpPr>
          <p:spPr>
            <a:xfrm>
              <a:off x="2251075" y="2867025"/>
              <a:ext cx="3181350" cy="4238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Singular</a:t>
              </a:r>
              <a:endParaRPr/>
            </a:p>
          </p:txBody>
        </p:sp>
        <p:cxnSp>
          <p:nvCxnSpPr>
            <p:cNvPr id="767" name="Google Shape;767;p36"/>
            <p:cNvCxnSpPr/>
            <p:nvPr/>
          </p:nvCxnSpPr>
          <p:spPr>
            <a:xfrm>
              <a:off x="2251075" y="2867025"/>
              <a:ext cx="6432550" cy="0"/>
            </a:xfrm>
            <a:prstGeom prst="straightConnector1">
              <a:avLst/>
            </a:prstGeom>
            <a:noFill/>
            <a:ln cap="sq" cmpd="sng" w="28575">
              <a:solidFill>
                <a:schemeClr val="dk1"/>
              </a:solidFill>
              <a:prstDash val="solid"/>
              <a:miter lim="8000"/>
              <a:headEnd len="sm" w="sm" type="none"/>
              <a:tailEnd len="sm" w="sm" type="none"/>
            </a:ln>
          </p:spPr>
        </p:cxnSp>
        <p:cxnSp>
          <p:nvCxnSpPr>
            <p:cNvPr id="768" name="Google Shape;768;p36"/>
            <p:cNvCxnSpPr/>
            <p:nvPr/>
          </p:nvCxnSpPr>
          <p:spPr>
            <a:xfrm>
              <a:off x="2251075" y="3290887"/>
              <a:ext cx="6432550" cy="0"/>
            </a:xfrm>
            <a:prstGeom prst="straightConnector1">
              <a:avLst/>
            </a:prstGeom>
            <a:noFill/>
            <a:ln cap="rnd" cmpd="sng" w="12700">
              <a:solidFill>
                <a:schemeClr val="dk1"/>
              </a:solidFill>
              <a:prstDash val="solid"/>
              <a:miter lim="8000"/>
              <a:headEnd len="sm" w="sm" type="none"/>
              <a:tailEnd len="sm" w="sm" type="none"/>
            </a:ln>
          </p:spPr>
        </p:cxnSp>
        <p:cxnSp>
          <p:nvCxnSpPr>
            <p:cNvPr id="769" name="Google Shape;769;p36"/>
            <p:cNvCxnSpPr/>
            <p:nvPr/>
          </p:nvCxnSpPr>
          <p:spPr>
            <a:xfrm>
              <a:off x="2251075" y="4138612"/>
              <a:ext cx="6432550" cy="0"/>
            </a:xfrm>
            <a:prstGeom prst="straightConnector1">
              <a:avLst/>
            </a:prstGeom>
            <a:noFill/>
            <a:ln cap="sq" cmpd="sng" w="28575">
              <a:solidFill>
                <a:schemeClr val="dk1"/>
              </a:solidFill>
              <a:prstDash val="solid"/>
              <a:miter lim="8000"/>
              <a:headEnd len="sm" w="sm" type="none"/>
              <a:tailEnd len="sm" w="sm" type="none"/>
            </a:ln>
          </p:spPr>
        </p:cxnSp>
        <p:cxnSp>
          <p:nvCxnSpPr>
            <p:cNvPr id="770" name="Google Shape;770;p36"/>
            <p:cNvCxnSpPr/>
            <p:nvPr/>
          </p:nvCxnSpPr>
          <p:spPr>
            <a:xfrm>
              <a:off x="2251075" y="2867025"/>
              <a:ext cx="0" cy="1271587"/>
            </a:xfrm>
            <a:prstGeom prst="straightConnector1">
              <a:avLst/>
            </a:prstGeom>
            <a:noFill/>
            <a:ln cap="sq" cmpd="sng" w="28575">
              <a:solidFill>
                <a:schemeClr val="dk1"/>
              </a:solidFill>
              <a:prstDash val="solid"/>
              <a:miter lim="8000"/>
              <a:headEnd len="sm" w="sm" type="none"/>
              <a:tailEnd len="sm" w="sm" type="none"/>
            </a:ln>
          </p:spPr>
        </p:cxnSp>
        <p:cxnSp>
          <p:nvCxnSpPr>
            <p:cNvPr id="771" name="Google Shape;771;p36"/>
            <p:cNvCxnSpPr/>
            <p:nvPr/>
          </p:nvCxnSpPr>
          <p:spPr>
            <a:xfrm>
              <a:off x="5432425" y="2867025"/>
              <a:ext cx="0" cy="1271587"/>
            </a:xfrm>
            <a:prstGeom prst="straightConnector1">
              <a:avLst/>
            </a:prstGeom>
            <a:noFill/>
            <a:ln cap="rnd" cmpd="sng" w="12700">
              <a:solidFill>
                <a:schemeClr val="dk1"/>
              </a:solidFill>
              <a:prstDash val="solid"/>
              <a:miter lim="8000"/>
              <a:headEnd len="sm" w="sm" type="none"/>
              <a:tailEnd len="sm" w="sm" type="none"/>
            </a:ln>
          </p:spPr>
        </p:cxnSp>
        <p:cxnSp>
          <p:nvCxnSpPr>
            <p:cNvPr id="772" name="Google Shape;772;p36"/>
            <p:cNvCxnSpPr/>
            <p:nvPr/>
          </p:nvCxnSpPr>
          <p:spPr>
            <a:xfrm>
              <a:off x="8683625" y="2867025"/>
              <a:ext cx="0" cy="1271587"/>
            </a:xfrm>
            <a:prstGeom prst="straightConnector1">
              <a:avLst/>
            </a:prstGeom>
            <a:noFill/>
            <a:ln cap="sq" cmpd="sng" w="28575">
              <a:solidFill>
                <a:schemeClr val="dk1"/>
              </a:solidFill>
              <a:prstDash val="solid"/>
              <a:miter lim="8000"/>
              <a:headEnd len="sm" w="sm" type="none"/>
              <a:tailEnd len="sm" w="sm" type="none"/>
            </a:ln>
          </p:spPr>
        </p:cxnSp>
        <p:cxnSp>
          <p:nvCxnSpPr>
            <p:cNvPr id="773" name="Google Shape;773;p36"/>
            <p:cNvCxnSpPr/>
            <p:nvPr/>
          </p:nvCxnSpPr>
          <p:spPr>
            <a:xfrm>
              <a:off x="2251075" y="3714750"/>
              <a:ext cx="6432550" cy="0"/>
            </a:xfrm>
            <a:prstGeom prst="straightConnector1">
              <a:avLst/>
            </a:prstGeom>
            <a:noFill/>
            <a:ln cap="rnd" cmpd="sng" w="12700">
              <a:solidFill>
                <a:schemeClr val="dk1"/>
              </a:solidFill>
              <a:prstDash val="solid"/>
              <a:miter lim="8000"/>
              <a:headEnd len="sm" w="sm" type="none"/>
              <a:tailEnd len="sm" w="sm" type="none"/>
            </a:ln>
          </p:spPr>
        </p:cxnSp>
      </p:grpSp>
      <p:sp>
        <p:nvSpPr>
          <p:cNvPr id="774" name="Google Shape;774;p36"/>
          <p:cNvSpPr txBox="1"/>
          <p:nvPr/>
        </p:nvSpPr>
        <p:spPr>
          <a:xfrm>
            <a:off x="6324600" y="2286000"/>
            <a:ext cx="39211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1" i="0" lang="en-US" sz="2400" u="none" cap="none" strike="noStrike">
                <a:solidFill>
                  <a:srgbClr val="CC3300"/>
                </a:solidFill>
                <a:latin typeface="Tahoma"/>
                <a:ea typeface="Tahoma"/>
                <a:cs typeface="Tahoma"/>
                <a:sym typeface="Tahoma"/>
              </a:rPr>
              <a:t>y</a:t>
            </a:r>
            <a:endParaRPr/>
          </a:p>
        </p:txBody>
      </p:sp>
      <p:sp>
        <p:nvSpPr>
          <p:cNvPr id="775" name="Google Shape;775;p36"/>
          <p:cNvSpPr txBox="1"/>
          <p:nvPr/>
        </p:nvSpPr>
        <p:spPr>
          <a:xfrm>
            <a:off x="2895600" y="2286000"/>
            <a:ext cx="6270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1" i="0" lang="en-US" sz="2400" u="none" cap="none" strike="noStrike">
                <a:solidFill>
                  <a:srgbClr val="CC3300"/>
                </a:solidFill>
                <a:latin typeface="Tahoma"/>
                <a:ea typeface="Tahoma"/>
                <a:cs typeface="Tahoma"/>
                <a:sym typeface="Tahoma"/>
              </a:rPr>
              <a:t>ies </a:t>
            </a:r>
            <a:endParaRPr/>
          </a:p>
        </p:txBody>
      </p:sp>
      <p:sp>
        <p:nvSpPr>
          <p:cNvPr id="776" name="Google Shape;776;p36"/>
          <p:cNvSpPr txBox="1"/>
          <p:nvPr/>
        </p:nvSpPr>
        <p:spPr>
          <a:xfrm>
            <a:off x="4114800" y="2286000"/>
            <a:ext cx="39211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1" i="0" lang="en-US" sz="2400" u="none" cap="none" strike="noStrike">
                <a:solidFill>
                  <a:srgbClr val="CC3300"/>
                </a:solidFill>
                <a:latin typeface="Tahoma"/>
                <a:ea typeface="Tahoma"/>
                <a:cs typeface="Tahoma"/>
                <a:sym typeface="Tahoma"/>
              </a:rPr>
              <a:t>y</a:t>
            </a:r>
            <a:endParaRPr/>
          </a:p>
        </p:txBody>
      </p:sp>
      <p:grpSp>
        <p:nvGrpSpPr>
          <p:cNvPr id="777" name="Google Shape;777;p36"/>
          <p:cNvGrpSpPr/>
          <p:nvPr/>
        </p:nvGrpSpPr>
        <p:grpSpPr>
          <a:xfrm>
            <a:off x="990600" y="4114800"/>
            <a:ext cx="7848600" cy="1447800"/>
            <a:chOff x="838200" y="4191000"/>
            <a:chExt cx="7848600" cy="1447800"/>
          </a:xfrm>
        </p:grpSpPr>
        <p:sp>
          <p:nvSpPr>
            <p:cNvPr id="778" name="Google Shape;778;p36"/>
            <p:cNvSpPr txBox="1"/>
            <p:nvPr/>
          </p:nvSpPr>
          <p:spPr>
            <a:xfrm>
              <a:off x="838200" y="4267200"/>
              <a:ext cx="7848600" cy="13716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الأسماء التي تنتهي بحرف </a:t>
              </a:r>
              <a:r>
                <a:rPr b="1" i="0" lang="en-US" sz="2500" u="none" cap="none" strike="noStrike">
                  <a:solidFill>
                    <a:srgbClr val="CC3300"/>
                  </a:solidFill>
                  <a:latin typeface="Verdana"/>
                  <a:ea typeface="Verdana"/>
                  <a:cs typeface="Verdana"/>
                  <a:sym typeface="Verdana"/>
                </a:rPr>
                <a:t>y</a:t>
              </a:r>
              <a:r>
                <a:rPr b="1" i="0" lang="en-US" sz="1700" u="none" cap="none" strike="noStrike">
                  <a:solidFill>
                    <a:schemeClr val="dk1"/>
                  </a:solidFill>
                  <a:latin typeface="Verdana"/>
                  <a:ea typeface="Verdana"/>
                  <a:cs typeface="Verdana"/>
                  <a:sym typeface="Verdana"/>
                </a:rPr>
                <a:t> وسبقه حرف متحرك، نضيف </a:t>
              </a:r>
              <a:r>
                <a:rPr b="1" i="0" lang="en-US" sz="2500" u="none" cap="none" strike="noStrike">
                  <a:solidFill>
                    <a:srgbClr val="CC3300"/>
                  </a:solidFill>
                  <a:latin typeface="Verdana"/>
                  <a:ea typeface="Verdana"/>
                  <a:cs typeface="Verdana"/>
                  <a:sym typeface="Verdana"/>
                </a:rPr>
                <a:t>s</a:t>
              </a:r>
              <a:r>
                <a:rPr b="1" i="0" lang="en-US" sz="1700" u="none" cap="none" strike="noStrike">
                  <a:solidFill>
                    <a:schemeClr val="dk1"/>
                  </a:solidFill>
                  <a:latin typeface="Verdana"/>
                  <a:ea typeface="Verdana"/>
                  <a:cs typeface="Verdana"/>
                  <a:sym typeface="Verdana"/>
                </a:rPr>
                <a:t> فقط.</a:t>
              </a:r>
              <a:endParaRPr/>
            </a:p>
          </p:txBody>
        </p:sp>
        <p:sp>
          <p:nvSpPr>
            <p:cNvPr id="779" name="Google Shape;779;p36"/>
            <p:cNvSpPr txBox="1"/>
            <p:nvPr/>
          </p:nvSpPr>
          <p:spPr>
            <a:xfrm>
              <a:off x="5486400" y="4191000"/>
              <a:ext cx="381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780" name="Google Shape;780;p36"/>
            <p:cNvSpPr txBox="1"/>
            <p:nvPr/>
          </p:nvSpPr>
          <p:spPr>
            <a:xfrm>
              <a:off x="2057400" y="4191000"/>
              <a:ext cx="381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grpSp>
        <p:nvGrpSpPr>
          <p:cNvPr id="781" name="Google Shape;781;p36"/>
          <p:cNvGrpSpPr/>
          <p:nvPr/>
        </p:nvGrpSpPr>
        <p:grpSpPr>
          <a:xfrm>
            <a:off x="1447800" y="4800600"/>
            <a:ext cx="7239000" cy="1371600"/>
            <a:chOff x="1447800" y="4800600"/>
            <a:chExt cx="7239000" cy="1371600"/>
          </a:xfrm>
        </p:grpSpPr>
        <p:sp>
          <p:nvSpPr>
            <p:cNvPr id="782" name="Google Shape;782;p36"/>
            <p:cNvSpPr txBox="1"/>
            <p:nvPr/>
          </p:nvSpPr>
          <p:spPr>
            <a:xfrm>
              <a:off x="5027612" y="5715000"/>
              <a:ext cx="3659187" cy="4572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key</a:t>
              </a:r>
              <a:r>
                <a:rPr b="0" i="0" lang="en-US" sz="2100" u="none" cap="none" strike="noStrike">
                  <a:solidFill>
                    <a:srgbClr val="CC3300"/>
                  </a:solidFill>
                  <a:latin typeface="Verdana"/>
                  <a:ea typeface="Verdana"/>
                  <a:cs typeface="Verdana"/>
                  <a:sym typeface="Verdana"/>
                </a:rPr>
                <a:t>s</a:t>
              </a:r>
              <a:endParaRPr/>
            </a:p>
          </p:txBody>
        </p:sp>
        <p:sp>
          <p:nvSpPr>
            <p:cNvPr id="783" name="Google Shape;783;p36"/>
            <p:cNvSpPr txBox="1"/>
            <p:nvPr/>
          </p:nvSpPr>
          <p:spPr>
            <a:xfrm>
              <a:off x="1447800" y="5715000"/>
              <a:ext cx="3579812" cy="4572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key</a:t>
              </a:r>
              <a:endParaRPr/>
            </a:p>
          </p:txBody>
        </p:sp>
        <p:sp>
          <p:nvSpPr>
            <p:cNvPr id="784" name="Google Shape;784;p36"/>
            <p:cNvSpPr txBox="1"/>
            <p:nvPr/>
          </p:nvSpPr>
          <p:spPr>
            <a:xfrm>
              <a:off x="5027612" y="5257800"/>
              <a:ext cx="3659187" cy="4572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boy</a:t>
              </a:r>
              <a:r>
                <a:rPr b="0" i="0" lang="en-US" sz="2100" u="none" cap="none" strike="noStrike">
                  <a:solidFill>
                    <a:srgbClr val="CC3300"/>
                  </a:solidFill>
                  <a:latin typeface="Verdana"/>
                  <a:ea typeface="Verdana"/>
                  <a:cs typeface="Verdana"/>
                  <a:sym typeface="Verdana"/>
                </a:rPr>
                <a:t>s</a:t>
              </a:r>
              <a:endParaRPr/>
            </a:p>
          </p:txBody>
        </p:sp>
        <p:sp>
          <p:nvSpPr>
            <p:cNvPr id="785" name="Google Shape;785;p36"/>
            <p:cNvSpPr txBox="1"/>
            <p:nvPr/>
          </p:nvSpPr>
          <p:spPr>
            <a:xfrm>
              <a:off x="1447800" y="5257800"/>
              <a:ext cx="3579812" cy="4572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boy</a:t>
              </a:r>
              <a:endParaRPr/>
            </a:p>
          </p:txBody>
        </p:sp>
        <p:sp>
          <p:nvSpPr>
            <p:cNvPr id="786" name="Google Shape;786;p36"/>
            <p:cNvSpPr txBox="1"/>
            <p:nvPr/>
          </p:nvSpPr>
          <p:spPr>
            <a:xfrm>
              <a:off x="5027612" y="4800600"/>
              <a:ext cx="3659187" cy="4572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Plural</a:t>
              </a:r>
              <a:endParaRPr/>
            </a:p>
          </p:txBody>
        </p:sp>
        <p:sp>
          <p:nvSpPr>
            <p:cNvPr id="787" name="Google Shape;787;p36"/>
            <p:cNvSpPr txBox="1"/>
            <p:nvPr/>
          </p:nvSpPr>
          <p:spPr>
            <a:xfrm>
              <a:off x="1447800" y="4800600"/>
              <a:ext cx="3579812" cy="4572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Singular</a:t>
              </a:r>
              <a:endParaRPr/>
            </a:p>
          </p:txBody>
        </p:sp>
        <p:cxnSp>
          <p:nvCxnSpPr>
            <p:cNvPr id="788" name="Google Shape;788;p36"/>
            <p:cNvCxnSpPr/>
            <p:nvPr/>
          </p:nvCxnSpPr>
          <p:spPr>
            <a:xfrm>
              <a:off x="1447800" y="4800600"/>
              <a:ext cx="7239000" cy="0"/>
            </a:xfrm>
            <a:prstGeom prst="straightConnector1">
              <a:avLst/>
            </a:prstGeom>
            <a:noFill/>
            <a:ln cap="rnd" cmpd="sng" w="28575">
              <a:solidFill>
                <a:schemeClr val="dk1"/>
              </a:solidFill>
              <a:prstDash val="solid"/>
              <a:miter lim="8000"/>
              <a:headEnd len="sm" w="sm" type="none"/>
              <a:tailEnd len="sm" w="sm" type="none"/>
            </a:ln>
          </p:spPr>
        </p:cxnSp>
        <p:cxnSp>
          <p:nvCxnSpPr>
            <p:cNvPr id="789" name="Google Shape;789;p36"/>
            <p:cNvCxnSpPr/>
            <p:nvPr/>
          </p:nvCxnSpPr>
          <p:spPr>
            <a:xfrm>
              <a:off x="1447800" y="5257800"/>
              <a:ext cx="7239000" cy="0"/>
            </a:xfrm>
            <a:prstGeom prst="straightConnector1">
              <a:avLst/>
            </a:prstGeom>
            <a:noFill/>
            <a:ln cap="rnd" cmpd="sng" w="12700">
              <a:solidFill>
                <a:schemeClr val="dk1"/>
              </a:solidFill>
              <a:prstDash val="solid"/>
              <a:miter lim="8000"/>
              <a:headEnd len="sm" w="sm" type="none"/>
              <a:tailEnd len="sm" w="sm" type="none"/>
            </a:ln>
          </p:spPr>
        </p:cxnSp>
        <p:cxnSp>
          <p:nvCxnSpPr>
            <p:cNvPr id="790" name="Google Shape;790;p36"/>
            <p:cNvCxnSpPr/>
            <p:nvPr/>
          </p:nvCxnSpPr>
          <p:spPr>
            <a:xfrm>
              <a:off x="1447800" y="5715000"/>
              <a:ext cx="7239000" cy="0"/>
            </a:xfrm>
            <a:prstGeom prst="straightConnector1">
              <a:avLst/>
            </a:prstGeom>
            <a:noFill/>
            <a:ln cap="rnd" cmpd="sng" w="12700">
              <a:solidFill>
                <a:schemeClr val="dk1"/>
              </a:solidFill>
              <a:prstDash val="solid"/>
              <a:miter lim="8000"/>
              <a:headEnd len="sm" w="sm" type="none"/>
              <a:tailEnd len="sm" w="sm" type="none"/>
            </a:ln>
          </p:spPr>
        </p:cxnSp>
        <p:cxnSp>
          <p:nvCxnSpPr>
            <p:cNvPr id="791" name="Google Shape;791;p36"/>
            <p:cNvCxnSpPr/>
            <p:nvPr/>
          </p:nvCxnSpPr>
          <p:spPr>
            <a:xfrm>
              <a:off x="1447800" y="6172200"/>
              <a:ext cx="7239000" cy="0"/>
            </a:xfrm>
            <a:prstGeom prst="straightConnector1">
              <a:avLst/>
            </a:prstGeom>
            <a:noFill/>
            <a:ln cap="rnd" cmpd="sng" w="28575">
              <a:solidFill>
                <a:schemeClr val="dk1"/>
              </a:solidFill>
              <a:prstDash val="solid"/>
              <a:miter lim="8000"/>
              <a:headEnd len="sm" w="sm" type="none"/>
              <a:tailEnd len="sm" w="sm" type="none"/>
            </a:ln>
          </p:spPr>
        </p:cxnSp>
        <p:cxnSp>
          <p:nvCxnSpPr>
            <p:cNvPr id="792" name="Google Shape;792;p36"/>
            <p:cNvCxnSpPr/>
            <p:nvPr/>
          </p:nvCxnSpPr>
          <p:spPr>
            <a:xfrm>
              <a:off x="1447800" y="4800600"/>
              <a:ext cx="0" cy="1371600"/>
            </a:xfrm>
            <a:prstGeom prst="straightConnector1">
              <a:avLst/>
            </a:prstGeom>
            <a:noFill/>
            <a:ln cap="rnd" cmpd="sng" w="28575">
              <a:solidFill>
                <a:schemeClr val="dk1"/>
              </a:solidFill>
              <a:prstDash val="solid"/>
              <a:miter lim="8000"/>
              <a:headEnd len="sm" w="sm" type="none"/>
              <a:tailEnd len="sm" w="sm" type="none"/>
            </a:ln>
          </p:spPr>
        </p:cxnSp>
        <p:cxnSp>
          <p:nvCxnSpPr>
            <p:cNvPr id="793" name="Google Shape;793;p36"/>
            <p:cNvCxnSpPr/>
            <p:nvPr/>
          </p:nvCxnSpPr>
          <p:spPr>
            <a:xfrm>
              <a:off x="5027612" y="4800600"/>
              <a:ext cx="0" cy="1371600"/>
            </a:xfrm>
            <a:prstGeom prst="straightConnector1">
              <a:avLst/>
            </a:prstGeom>
            <a:noFill/>
            <a:ln cap="rnd" cmpd="sng" w="12700">
              <a:solidFill>
                <a:schemeClr val="dk1"/>
              </a:solidFill>
              <a:prstDash val="solid"/>
              <a:miter lim="8000"/>
              <a:headEnd len="sm" w="sm" type="none"/>
              <a:tailEnd len="sm" w="sm" type="none"/>
            </a:ln>
          </p:spPr>
        </p:cxnSp>
        <p:cxnSp>
          <p:nvCxnSpPr>
            <p:cNvPr id="794" name="Google Shape;794;p36"/>
            <p:cNvCxnSpPr/>
            <p:nvPr/>
          </p:nvCxnSpPr>
          <p:spPr>
            <a:xfrm>
              <a:off x="8686800" y="4800600"/>
              <a:ext cx="0" cy="1371600"/>
            </a:xfrm>
            <a:prstGeom prst="straightConnector1">
              <a:avLst/>
            </a:prstGeom>
            <a:noFill/>
            <a:ln cap="rnd" cmpd="sng" w="28575">
              <a:solidFill>
                <a:schemeClr val="dk1"/>
              </a:solidFill>
              <a:prstDash val="solid"/>
              <a:miter lim="8000"/>
              <a:headEnd len="sm" w="sm" type="none"/>
              <a:tailEnd len="sm" w="sm" type="none"/>
            </a:ln>
          </p:spPr>
        </p:cxnSp>
      </p:grpSp>
      <p:grpSp>
        <p:nvGrpSpPr>
          <p:cNvPr id="795" name="Google Shape;795;p36"/>
          <p:cNvGrpSpPr/>
          <p:nvPr/>
        </p:nvGrpSpPr>
        <p:grpSpPr>
          <a:xfrm>
            <a:off x="3657600" y="6248400"/>
            <a:ext cx="2514600" cy="381000"/>
            <a:chOff x="3657600" y="6248400"/>
            <a:chExt cx="2514600" cy="381000"/>
          </a:xfrm>
        </p:grpSpPr>
        <p:sp>
          <p:nvSpPr>
            <p:cNvPr id="796" name="Google Shape;796;p3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797" name="Google Shape;797;p36"/>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798" name="Google Shape;798;p36"/>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799" name="Google Shape;799;p3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3" name="Shape 803"/>
        <p:cNvGrpSpPr/>
        <p:nvPr/>
      </p:nvGrpSpPr>
      <p:grpSpPr>
        <a:xfrm>
          <a:off x="0" y="0"/>
          <a:ext cx="0" cy="0"/>
          <a:chOff x="0" y="0"/>
          <a:chExt cx="0" cy="0"/>
        </a:xfrm>
      </p:grpSpPr>
      <p:sp>
        <p:nvSpPr>
          <p:cNvPr id="804" name="Google Shape;804;p3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805" name="Google Shape;805;p37"/>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Spelling Rules for Plurals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قواعد إملاء الجمع</a:t>
            </a:r>
            <a:endParaRPr/>
          </a:p>
        </p:txBody>
      </p:sp>
      <p:sp>
        <p:nvSpPr>
          <p:cNvPr id="806" name="Google Shape;806;p37"/>
          <p:cNvSpPr txBox="1"/>
          <p:nvPr>
            <p:ph idx="1" type="body"/>
          </p:nvPr>
        </p:nvSpPr>
        <p:spPr>
          <a:xfrm>
            <a:off x="1219200" y="1752600"/>
            <a:ext cx="7696200" cy="10668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1" i="0" lang="en-US" sz="2900" u="none" cap="none" strike="noStrike">
                <a:solidFill>
                  <a:schemeClr val="dk1"/>
                </a:solidFill>
                <a:latin typeface="Verdana"/>
                <a:ea typeface="Verdana"/>
                <a:cs typeface="Verdana"/>
                <a:sym typeface="Verdana"/>
              </a:rPr>
              <a:t>حـــــــــالات خاصــــــــــــــة</a:t>
            </a:r>
            <a:endParaRPr/>
          </a:p>
          <a:p>
            <a:pPr indent="-342900" lvl="0" marL="342900" marR="0" rtl="1" algn="r">
              <a:lnSpc>
                <a:spcPct val="100000"/>
              </a:lnSpc>
              <a:spcBef>
                <a:spcPts val="400"/>
              </a:spcBef>
              <a:spcAft>
                <a:spcPts val="0"/>
              </a:spcAft>
              <a:buClr>
                <a:schemeClr val="dk2"/>
              </a:buClr>
              <a:buFont typeface="Verdana"/>
              <a:buNone/>
            </a:pPr>
            <a:r>
              <a:rPr b="1" i="0" lang="en-US" sz="2000" u="none" cap="none" strike="noStrike">
                <a:solidFill>
                  <a:schemeClr val="dk1"/>
                </a:solidFill>
                <a:latin typeface="Verdana"/>
                <a:ea typeface="Verdana"/>
                <a:cs typeface="Verdana"/>
                <a:sym typeface="Verdana"/>
              </a:rPr>
              <a:t>الأسماء التي تنتهي بحرف </a:t>
            </a:r>
            <a:r>
              <a:rPr b="1" i="0" lang="en-US" sz="2000" u="none" cap="none" strike="noStrike">
                <a:solidFill>
                  <a:srgbClr val="CC3300"/>
                </a:solidFill>
                <a:latin typeface="Verdana"/>
                <a:ea typeface="Verdana"/>
                <a:cs typeface="Verdana"/>
                <a:sym typeface="Verdana"/>
              </a:rPr>
              <a:t>o</a:t>
            </a:r>
            <a:r>
              <a:rPr b="1" i="0" lang="en-US" sz="2000" u="none" cap="none" strike="noStrike">
                <a:solidFill>
                  <a:schemeClr val="dk1"/>
                </a:solidFill>
                <a:latin typeface="Verdana"/>
                <a:ea typeface="Verdana"/>
                <a:cs typeface="Verdana"/>
                <a:sym typeface="Verdana"/>
              </a:rPr>
              <a:t> وسبقه حرف ساكن، نضيف </a:t>
            </a:r>
            <a:r>
              <a:rPr b="1" i="0" lang="en-US" sz="2000" u="none" cap="none" strike="noStrike">
                <a:solidFill>
                  <a:srgbClr val="CC3300"/>
                </a:solidFill>
                <a:latin typeface="Verdana"/>
                <a:ea typeface="Verdana"/>
                <a:cs typeface="Verdana"/>
                <a:sym typeface="Verdana"/>
              </a:rPr>
              <a:t>es </a:t>
            </a:r>
            <a:endParaRPr/>
          </a:p>
        </p:txBody>
      </p:sp>
      <p:grpSp>
        <p:nvGrpSpPr>
          <p:cNvPr id="807" name="Google Shape;807;p37"/>
          <p:cNvGrpSpPr/>
          <p:nvPr/>
        </p:nvGrpSpPr>
        <p:grpSpPr>
          <a:xfrm>
            <a:off x="2251075" y="2867025"/>
            <a:ext cx="6432550" cy="1271587"/>
            <a:chOff x="2251075" y="2867025"/>
            <a:chExt cx="6432550" cy="1271587"/>
          </a:xfrm>
        </p:grpSpPr>
        <p:sp>
          <p:nvSpPr>
            <p:cNvPr id="808" name="Google Shape;808;p37"/>
            <p:cNvSpPr txBox="1"/>
            <p:nvPr/>
          </p:nvSpPr>
          <p:spPr>
            <a:xfrm>
              <a:off x="5432425" y="3290887"/>
              <a:ext cx="3251200" cy="4238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potato</a:t>
              </a:r>
              <a:r>
                <a:rPr b="0" i="0" lang="en-US" sz="2100" u="none" cap="none" strike="noStrike">
                  <a:solidFill>
                    <a:srgbClr val="CC3300"/>
                  </a:solidFill>
                  <a:latin typeface="Verdana"/>
                  <a:ea typeface="Verdana"/>
                  <a:cs typeface="Verdana"/>
                  <a:sym typeface="Verdana"/>
                </a:rPr>
                <a:t>es</a:t>
              </a:r>
              <a:endParaRPr/>
            </a:p>
          </p:txBody>
        </p:sp>
        <p:sp>
          <p:nvSpPr>
            <p:cNvPr id="809" name="Google Shape;809;p37"/>
            <p:cNvSpPr txBox="1"/>
            <p:nvPr/>
          </p:nvSpPr>
          <p:spPr>
            <a:xfrm>
              <a:off x="2251075" y="3290887"/>
              <a:ext cx="3181350" cy="4238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potato</a:t>
              </a:r>
              <a:endParaRPr/>
            </a:p>
          </p:txBody>
        </p:sp>
        <p:sp>
          <p:nvSpPr>
            <p:cNvPr id="810" name="Google Shape;810;p37"/>
            <p:cNvSpPr txBox="1"/>
            <p:nvPr/>
          </p:nvSpPr>
          <p:spPr>
            <a:xfrm>
              <a:off x="5432425" y="3714750"/>
              <a:ext cx="3251200" cy="4238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tomato</a:t>
              </a:r>
              <a:r>
                <a:rPr b="0" i="0" lang="en-US" sz="2100" u="none" cap="none" strike="noStrike">
                  <a:solidFill>
                    <a:srgbClr val="CC3300"/>
                  </a:solidFill>
                  <a:latin typeface="Verdana"/>
                  <a:ea typeface="Verdana"/>
                  <a:cs typeface="Verdana"/>
                  <a:sym typeface="Verdana"/>
                </a:rPr>
                <a:t>es</a:t>
              </a:r>
              <a:endParaRPr/>
            </a:p>
          </p:txBody>
        </p:sp>
        <p:sp>
          <p:nvSpPr>
            <p:cNvPr id="811" name="Google Shape;811;p37"/>
            <p:cNvSpPr txBox="1"/>
            <p:nvPr/>
          </p:nvSpPr>
          <p:spPr>
            <a:xfrm>
              <a:off x="2251075" y="3714750"/>
              <a:ext cx="3181350" cy="4238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tomato</a:t>
              </a:r>
              <a:endParaRPr/>
            </a:p>
          </p:txBody>
        </p:sp>
        <p:sp>
          <p:nvSpPr>
            <p:cNvPr id="812" name="Google Shape;812;p37"/>
            <p:cNvSpPr txBox="1"/>
            <p:nvPr/>
          </p:nvSpPr>
          <p:spPr>
            <a:xfrm>
              <a:off x="5432425" y="2867025"/>
              <a:ext cx="3251200" cy="4238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Plural</a:t>
              </a:r>
              <a:endParaRPr/>
            </a:p>
          </p:txBody>
        </p:sp>
        <p:sp>
          <p:nvSpPr>
            <p:cNvPr id="813" name="Google Shape;813;p37"/>
            <p:cNvSpPr txBox="1"/>
            <p:nvPr/>
          </p:nvSpPr>
          <p:spPr>
            <a:xfrm>
              <a:off x="2251075" y="2867025"/>
              <a:ext cx="3181350" cy="4238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Singular</a:t>
              </a:r>
              <a:endParaRPr/>
            </a:p>
          </p:txBody>
        </p:sp>
        <p:cxnSp>
          <p:nvCxnSpPr>
            <p:cNvPr id="814" name="Google Shape;814;p37"/>
            <p:cNvCxnSpPr/>
            <p:nvPr/>
          </p:nvCxnSpPr>
          <p:spPr>
            <a:xfrm>
              <a:off x="2251075" y="2867025"/>
              <a:ext cx="6432550" cy="0"/>
            </a:xfrm>
            <a:prstGeom prst="straightConnector1">
              <a:avLst/>
            </a:prstGeom>
            <a:noFill/>
            <a:ln cap="sq" cmpd="sng" w="28575">
              <a:solidFill>
                <a:schemeClr val="dk1"/>
              </a:solidFill>
              <a:prstDash val="solid"/>
              <a:miter lim="8000"/>
              <a:headEnd len="sm" w="sm" type="none"/>
              <a:tailEnd len="sm" w="sm" type="none"/>
            </a:ln>
          </p:spPr>
        </p:cxnSp>
        <p:cxnSp>
          <p:nvCxnSpPr>
            <p:cNvPr id="815" name="Google Shape;815;p37"/>
            <p:cNvCxnSpPr/>
            <p:nvPr/>
          </p:nvCxnSpPr>
          <p:spPr>
            <a:xfrm>
              <a:off x="2251075" y="3290887"/>
              <a:ext cx="6432550" cy="0"/>
            </a:xfrm>
            <a:prstGeom prst="straightConnector1">
              <a:avLst/>
            </a:prstGeom>
            <a:noFill/>
            <a:ln cap="rnd" cmpd="sng" w="12700">
              <a:solidFill>
                <a:schemeClr val="dk1"/>
              </a:solidFill>
              <a:prstDash val="solid"/>
              <a:miter lim="8000"/>
              <a:headEnd len="sm" w="sm" type="none"/>
              <a:tailEnd len="sm" w="sm" type="none"/>
            </a:ln>
          </p:spPr>
        </p:cxnSp>
        <p:cxnSp>
          <p:nvCxnSpPr>
            <p:cNvPr id="816" name="Google Shape;816;p37"/>
            <p:cNvCxnSpPr/>
            <p:nvPr/>
          </p:nvCxnSpPr>
          <p:spPr>
            <a:xfrm>
              <a:off x="2251075" y="4138612"/>
              <a:ext cx="6432550" cy="0"/>
            </a:xfrm>
            <a:prstGeom prst="straightConnector1">
              <a:avLst/>
            </a:prstGeom>
            <a:noFill/>
            <a:ln cap="sq" cmpd="sng" w="28575">
              <a:solidFill>
                <a:schemeClr val="dk1"/>
              </a:solidFill>
              <a:prstDash val="solid"/>
              <a:miter lim="8000"/>
              <a:headEnd len="sm" w="sm" type="none"/>
              <a:tailEnd len="sm" w="sm" type="none"/>
            </a:ln>
          </p:spPr>
        </p:cxnSp>
        <p:cxnSp>
          <p:nvCxnSpPr>
            <p:cNvPr id="817" name="Google Shape;817;p37"/>
            <p:cNvCxnSpPr/>
            <p:nvPr/>
          </p:nvCxnSpPr>
          <p:spPr>
            <a:xfrm>
              <a:off x="2251075" y="2867025"/>
              <a:ext cx="0" cy="1271587"/>
            </a:xfrm>
            <a:prstGeom prst="straightConnector1">
              <a:avLst/>
            </a:prstGeom>
            <a:noFill/>
            <a:ln cap="sq" cmpd="sng" w="28575">
              <a:solidFill>
                <a:schemeClr val="dk1"/>
              </a:solidFill>
              <a:prstDash val="solid"/>
              <a:miter lim="8000"/>
              <a:headEnd len="sm" w="sm" type="none"/>
              <a:tailEnd len="sm" w="sm" type="none"/>
            </a:ln>
          </p:spPr>
        </p:cxnSp>
        <p:cxnSp>
          <p:nvCxnSpPr>
            <p:cNvPr id="818" name="Google Shape;818;p37"/>
            <p:cNvCxnSpPr/>
            <p:nvPr/>
          </p:nvCxnSpPr>
          <p:spPr>
            <a:xfrm>
              <a:off x="5432425" y="2867025"/>
              <a:ext cx="0" cy="1271587"/>
            </a:xfrm>
            <a:prstGeom prst="straightConnector1">
              <a:avLst/>
            </a:prstGeom>
            <a:noFill/>
            <a:ln cap="rnd" cmpd="sng" w="12700">
              <a:solidFill>
                <a:schemeClr val="dk1"/>
              </a:solidFill>
              <a:prstDash val="solid"/>
              <a:miter lim="8000"/>
              <a:headEnd len="sm" w="sm" type="none"/>
              <a:tailEnd len="sm" w="sm" type="none"/>
            </a:ln>
          </p:spPr>
        </p:cxnSp>
        <p:cxnSp>
          <p:nvCxnSpPr>
            <p:cNvPr id="819" name="Google Shape;819;p37"/>
            <p:cNvCxnSpPr/>
            <p:nvPr/>
          </p:nvCxnSpPr>
          <p:spPr>
            <a:xfrm>
              <a:off x="8683625" y="2867025"/>
              <a:ext cx="0" cy="1271587"/>
            </a:xfrm>
            <a:prstGeom prst="straightConnector1">
              <a:avLst/>
            </a:prstGeom>
            <a:noFill/>
            <a:ln cap="sq" cmpd="sng" w="28575">
              <a:solidFill>
                <a:schemeClr val="dk1"/>
              </a:solidFill>
              <a:prstDash val="solid"/>
              <a:miter lim="8000"/>
              <a:headEnd len="sm" w="sm" type="none"/>
              <a:tailEnd len="sm" w="sm" type="none"/>
            </a:ln>
          </p:spPr>
        </p:cxnSp>
        <p:cxnSp>
          <p:nvCxnSpPr>
            <p:cNvPr id="820" name="Google Shape;820;p37"/>
            <p:cNvCxnSpPr/>
            <p:nvPr/>
          </p:nvCxnSpPr>
          <p:spPr>
            <a:xfrm>
              <a:off x="2251075" y="3714750"/>
              <a:ext cx="6432550" cy="0"/>
            </a:xfrm>
            <a:prstGeom prst="straightConnector1">
              <a:avLst/>
            </a:prstGeom>
            <a:noFill/>
            <a:ln cap="rnd" cmpd="sng" w="12700">
              <a:solidFill>
                <a:schemeClr val="dk1"/>
              </a:solidFill>
              <a:prstDash val="solid"/>
              <a:miter lim="8000"/>
              <a:headEnd len="sm" w="sm" type="none"/>
              <a:tailEnd len="sm" w="sm" type="none"/>
            </a:ln>
          </p:spPr>
        </p:cxnSp>
      </p:grpSp>
      <p:grpSp>
        <p:nvGrpSpPr>
          <p:cNvPr id="821" name="Google Shape;821;p37"/>
          <p:cNvGrpSpPr/>
          <p:nvPr/>
        </p:nvGrpSpPr>
        <p:grpSpPr>
          <a:xfrm>
            <a:off x="2057400" y="2209800"/>
            <a:ext cx="3962400" cy="519112"/>
            <a:chOff x="2133600" y="2438400"/>
            <a:chExt cx="3962400" cy="519112"/>
          </a:xfrm>
        </p:grpSpPr>
        <p:sp>
          <p:nvSpPr>
            <p:cNvPr id="822" name="Google Shape;822;p37"/>
            <p:cNvSpPr txBox="1"/>
            <p:nvPr/>
          </p:nvSpPr>
          <p:spPr>
            <a:xfrm>
              <a:off x="5715000" y="2438400"/>
              <a:ext cx="3810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823" name="Google Shape;823;p37"/>
            <p:cNvSpPr txBox="1"/>
            <p:nvPr/>
          </p:nvSpPr>
          <p:spPr>
            <a:xfrm>
              <a:off x="2133600" y="2438400"/>
              <a:ext cx="609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sp>
        <p:nvSpPr>
          <p:cNvPr id="824" name="Google Shape;824;p37"/>
          <p:cNvSpPr txBox="1"/>
          <p:nvPr/>
        </p:nvSpPr>
        <p:spPr>
          <a:xfrm>
            <a:off x="914400" y="4267200"/>
            <a:ext cx="7848600" cy="13716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الأسماء التي تنتهي بحرف </a:t>
            </a:r>
            <a:r>
              <a:rPr b="1" i="0" lang="en-US" sz="2500" u="none" cap="none" strike="noStrike">
                <a:solidFill>
                  <a:srgbClr val="CC3300"/>
                </a:solidFill>
                <a:latin typeface="Verdana"/>
                <a:ea typeface="Verdana"/>
                <a:cs typeface="Verdana"/>
                <a:sym typeface="Verdana"/>
              </a:rPr>
              <a:t>o</a:t>
            </a:r>
            <a:r>
              <a:rPr b="1" i="0" lang="en-US" sz="1700" u="none" cap="none" strike="noStrike">
                <a:solidFill>
                  <a:schemeClr val="dk1"/>
                </a:solidFill>
                <a:latin typeface="Verdana"/>
                <a:ea typeface="Verdana"/>
                <a:cs typeface="Verdana"/>
                <a:sym typeface="Verdana"/>
              </a:rPr>
              <a:t> وسبقه حرف متحرك، نضيف </a:t>
            </a:r>
            <a:r>
              <a:rPr b="1" i="0" lang="en-US" sz="2500" u="none" cap="none" strike="noStrike">
                <a:solidFill>
                  <a:srgbClr val="CC3300"/>
                </a:solidFill>
                <a:latin typeface="Verdana"/>
                <a:ea typeface="Verdana"/>
                <a:cs typeface="Verdana"/>
                <a:sym typeface="Verdana"/>
              </a:rPr>
              <a:t>s</a:t>
            </a:r>
            <a:r>
              <a:rPr b="1" i="0" lang="en-US" sz="1700" u="none" cap="none" strike="noStrike">
                <a:solidFill>
                  <a:schemeClr val="dk1"/>
                </a:solidFill>
                <a:latin typeface="Verdana"/>
                <a:ea typeface="Verdana"/>
                <a:cs typeface="Verdana"/>
                <a:sym typeface="Verdana"/>
              </a:rPr>
              <a:t> فقط.</a:t>
            </a:r>
            <a:endParaRPr/>
          </a:p>
        </p:txBody>
      </p:sp>
      <p:grpSp>
        <p:nvGrpSpPr>
          <p:cNvPr id="825" name="Google Shape;825;p37"/>
          <p:cNvGrpSpPr/>
          <p:nvPr/>
        </p:nvGrpSpPr>
        <p:grpSpPr>
          <a:xfrm>
            <a:off x="2209800" y="4191000"/>
            <a:ext cx="3733800" cy="519112"/>
            <a:chOff x="2286000" y="4724400"/>
            <a:chExt cx="3733800" cy="519112"/>
          </a:xfrm>
        </p:grpSpPr>
        <p:sp>
          <p:nvSpPr>
            <p:cNvPr id="826" name="Google Shape;826;p37"/>
            <p:cNvSpPr txBox="1"/>
            <p:nvPr/>
          </p:nvSpPr>
          <p:spPr>
            <a:xfrm>
              <a:off x="5638800" y="4724400"/>
              <a:ext cx="3810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827" name="Google Shape;827;p37"/>
            <p:cNvSpPr txBox="1"/>
            <p:nvPr/>
          </p:nvSpPr>
          <p:spPr>
            <a:xfrm>
              <a:off x="2286000" y="4724400"/>
              <a:ext cx="3810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grpSp>
        <p:nvGrpSpPr>
          <p:cNvPr id="828" name="Google Shape;828;p37"/>
          <p:cNvGrpSpPr/>
          <p:nvPr/>
        </p:nvGrpSpPr>
        <p:grpSpPr>
          <a:xfrm>
            <a:off x="2209800" y="4800600"/>
            <a:ext cx="6432550" cy="1271587"/>
            <a:chOff x="2209800" y="4800600"/>
            <a:chExt cx="6432550" cy="1271587"/>
          </a:xfrm>
        </p:grpSpPr>
        <p:sp>
          <p:nvSpPr>
            <p:cNvPr id="829" name="Google Shape;829;p37"/>
            <p:cNvSpPr txBox="1"/>
            <p:nvPr/>
          </p:nvSpPr>
          <p:spPr>
            <a:xfrm>
              <a:off x="5391150" y="5648325"/>
              <a:ext cx="3251200" cy="4238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zoo</a:t>
              </a:r>
              <a:r>
                <a:rPr b="0" i="0" lang="en-US" sz="2100" u="none" cap="none" strike="noStrike">
                  <a:solidFill>
                    <a:srgbClr val="CC3300"/>
                  </a:solidFill>
                  <a:latin typeface="Verdana"/>
                  <a:ea typeface="Verdana"/>
                  <a:cs typeface="Verdana"/>
                  <a:sym typeface="Verdana"/>
                </a:rPr>
                <a:t>s</a:t>
              </a:r>
              <a:endParaRPr/>
            </a:p>
          </p:txBody>
        </p:sp>
        <p:sp>
          <p:nvSpPr>
            <p:cNvPr id="830" name="Google Shape;830;p37"/>
            <p:cNvSpPr txBox="1"/>
            <p:nvPr/>
          </p:nvSpPr>
          <p:spPr>
            <a:xfrm>
              <a:off x="2209800" y="5648325"/>
              <a:ext cx="3181350" cy="4238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zoo</a:t>
              </a:r>
              <a:endParaRPr/>
            </a:p>
          </p:txBody>
        </p:sp>
        <p:sp>
          <p:nvSpPr>
            <p:cNvPr id="831" name="Google Shape;831;p37"/>
            <p:cNvSpPr txBox="1"/>
            <p:nvPr/>
          </p:nvSpPr>
          <p:spPr>
            <a:xfrm>
              <a:off x="5391150" y="5224462"/>
              <a:ext cx="3251200" cy="4238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radio</a:t>
              </a:r>
              <a:r>
                <a:rPr b="0" i="0" lang="en-US" sz="2100" u="none" cap="none" strike="noStrike">
                  <a:solidFill>
                    <a:srgbClr val="CC3300"/>
                  </a:solidFill>
                  <a:latin typeface="Verdana"/>
                  <a:ea typeface="Verdana"/>
                  <a:cs typeface="Verdana"/>
                  <a:sym typeface="Verdana"/>
                </a:rPr>
                <a:t>s</a:t>
              </a:r>
              <a:endParaRPr/>
            </a:p>
          </p:txBody>
        </p:sp>
        <p:sp>
          <p:nvSpPr>
            <p:cNvPr id="832" name="Google Shape;832;p37"/>
            <p:cNvSpPr txBox="1"/>
            <p:nvPr/>
          </p:nvSpPr>
          <p:spPr>
            <a:xfrm>
              <a:off x="2209800" y="5224462"/>
              <a:ext cx="3181350" cy="4238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radio</a:t>
              </a:r>
              <a:endParaRPr/>
            </a:p>
          </p:txBody>
        </p:sp>
        <p:sp>
          <p:nvSpPr>
            <p:cNvPr id="833" name="Google Shape;833;p37"/>
            <p:cNvSpPr txBox="1"/>
            <p:nvPr/>
          </p:nvSpPr>
          <p:spPr>
            <a:xfrm>
              <a:off x="5391150" y="4800600"/>
              <a:ext cx="3251200" cy="4238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Plural</a:t>
              </a:r>
              <a:endParaRPr/>
            </a:p>
          </p:txBody>
        </p:sp>
        <p:sp>
          <p:nvSpPr>
            <p:cNvPr id="834" name="Google Shape;834;p37"/>
            <p:cNvSpPr txBox="1"/>
            <p:nvPr/>
          </p:nvSpPr>
          <p:spPr>
            <a:xfrm>
              <a:off x="2209800" y="4800600"/>
              <a:ext cx="3181350" cy="4238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Singular</a:t>
              </a:r>
              <a:endParaRPr/>
            </a:p>
          </p:txBody>
        </p:sp>
        <p:cxnSp>
          <p:nvCxnSpPr>
            <p:cNvPr id="835" name="Google Shape;835;p37"/>
            <p:cNvCxnSpPr/>
            <p:nvPr/>
          </p:nvCxnSpPr>
          <p:spPr>
            <a:xfrm>
              <a:off x="2209800" y="4800600"/>
              <a:ext cx="6432550" cy="0"/>
            </a:xfrm>
            <a:prstGeom prst="straightConnector1">
              <a:avLst/>
            </a:prstGeom>
            <a:noFill/>
            <a:ln cap="rnd" cmpd="sng" w="28575">
              <a:solidFill>
                <a:schemeClr val="dk1"/>
              </a:solidFill>
              <a:prstDash val="solid"/>
              <a:miter lim="8000"/>
              <a:headEnd len="sm" w="sm" type="none"/>
              <a:tailEnd len="sm" w="sm" type="none"/>
            </a:ln>
          </p:spPr>
        </p:cxnSp>
        <p:cxnSp>
          <p:nvCxnSpPr>
            <p:cNvPr id="836" name="Google Shape;836;p37"/>
            <p:cNvCxnSpPr/>
            <p:nvPr/>
          </p:nvCxnSpPr>
          <p:spPr>
            <a:xfrm>
              <a:off x="2209800" y="5224462"/>
              <a:ext cx="6432550" cy="0"/>
            </a:xfrm>
            <a:prstGeom prst="straightConnector1">
              <a:avLst/>
            </a:prstGeom>
            <a:noFill/>
            <a:ln cap="rnd" cmpd="sng" w="12700">
              <a:solidFill>
                <a:schemeClr val="dk1"/>
              </a:solidFill>
              <a:prstDash val="solid"/>
              <a:miter lim="8000"/>
              <a:headEnd len="sm" w="sm" type="none"/>
              <a:tailEnd len="sm" w="sm" type="none"/>
            </a:ln>
          </p:spPr>
        </p:cxnSp>
        <p:cxnSp>
          <p:nvCxnSpPr>
            <p:cNvPr id="837" name="Google Shape;837;p37"/>
            <p:cNvCxnSpPr/>
            <p:nvPr/>
          </p:nvCxnSpPr>
          <p:spPr>
            <a:xfrm>
              <a:off x="2209800" y="5648325"/>
              <a:ext cx="6432550" cy="0"/>
            </a:xfrm>
            <a:prstGeom prst="straightConnector1">
              <a:avLst/>
            </a:prstGeom>
            <a:noFill/>
            <a:ln cap="rnd" cmpd="sng" w="12700">
              <a:solidFill>
                <a:schemeClr val="dk1"/>
              </a:solidFill>
              <a:prstDash val="solid"/>
              <a:miter lim="8000"/>
              <a:headEnd len="sm" w="sm" type="none"/>
              <a:tailEnd len="sm" w="sm" type="none"/>
            </a:ln>
          </p:spPr>
        </p:cxnSp>
        <p:cxnSp>
          <p:nvCxnSpPr>
            <p:cNvPr id="838" name="Google Shape;838;p37"/>
            <p:cNvCxnSpPr/>
            <p:nvPr/>
          </p:nvCxnSpPr>
          <p:spPr>
            <a:xfrm>
              <a:off x="2209800" y="6072187"/>
              <a:ext cx="6432550" cy="0"/>
            </a:xfrm>
            <a:prstGeom prst="straightConnector1">
              <a:avLst/>
            </a:prstGeom>
            <a:noFill/>
            <a:ln cap="rnd" cmpd="sng" w="28575">
              <a:solidFill>
                <a:schemeClr val="dk1"/>
              </a:solidFill>
              <a:prstDash val="solid"/>
              <a:miter lim="8000"/>
              <a:headEnd len="sm" w="sm" type="none"/>
              <a:tailEnd len="sm" w="sm" type="none"/>
            </a:ln>
          </p:spPr>
        </p:cxnSp>
        <p:cxnSp>
          <p:nvCxnSpPr>
            <p:cNvPr id="839" name="Google Shape;839;p37"/>
            <p:cNvCxnSpPr/>
            <p:nvPr/>
          </p:nvCxnSpPr>
          <p:spPr>
            <a:xfrm>
              <a:off x="2209800" y="4800600"/>
              <a:ext cx="0" cy="1271587"/>
            </a:xfrm>
            <a:prstGeom prst="straightConnector1">
              <a:avLst/>
            </a:prstGeom>
            <a:noFill/>
            <a:ln cap="rnd" cmpd="sng" w="28575">
              <a:solidFill>
                <a:schemeClr val="dk1"/>
              </a:solidFill>
              <a:prstDash val="solid"/>
              <a:miter lim="8000"/>
              <a:headEnd len="sm" w="sm" type="none"/>
              <a:tailEnd len="sm" w="sm" type="none"/>
            </a:ln>
          </p:spPr>
        </p:cxnSp>
        <p:cxnSp>
          <p:nvCxnSpPr>
            <p:cNvPr id="840" name="Google Shape;840;p37"/>
            <p:cNvCxnSpPr/>
            <p:nvPr/>
          </p:nvCxnSpPr>
          <p:spPr>
            <a:xfrm>
              <a:off x="5391150" y="4800600"/>
              <a:ext cx="0" cy="1271587"/>
            </a:xfrm>
            <a:prstGeom prst="straightConnector1">
              <a:avLst/>
            </a:prstGeom>
            <a:noFill/>
            <a:ln cap="rnd" cmpd="sng" w="12700">
              <a:solidFill>
                <a:schemeClr val="dk1"/>
              </a:solidFill>
              <a:prstDash val="solid"/>
              <a:miter lim="8000"/>
              <a:headEnd len="sm" w="sm" type="none"/>
              <a:tailEnd len="sm" w="sm" type="none"/>
            </a:ln>
          </p:spPr>
        </p:cxnSp>
        <p:cxnSp>
          <p:nvCxnSpPr>
            <p:cNvPr id="841" name="Google Shape;841;p37"/>
            <p:cNvCxnSpPr/>
            <p:nvPr/>
          </p:nvCxnSpPr>
          <p:spPr>
            <a:xfrm>
              <a:off x="8642350" y="4800600"/>
              <a:ext cx="0" cy="1271587"/>
            </a:xfrm>
            <a:prstGeom prst="straightConnector1">
              <a:avLst/>
            </a:prstGeom>
            <a:noFill/>
            <a:ln cap="rnd" cmpd="sng" w="28575">
              <a:solidFill>
                <a:schemeClr val="dk1"/>
              </a:solidFill>
              <a:prstDash val="solid"/>
              <a:miter lim="8000"/>
              <a:headEnd len="sm" w="sm" type="none"/>
              <a:tailEnd len="sm" w="sm" type="none"/>
            </a:ln>
          </p:spPr>
        </p:cxnSp>
      </p:grpSp>
      <p:grpSp>
        <p:nvGrpSpPr>
          <p:cNvPr id="842" name="Google Shape;842;p37"/>
          <p:cNvGrpSpPr/>
          <p:nvPr/>
        </p:nvGrpSpPr>
        <p:grpSpPr>
          <a:xfrm>
            <a:off x="3657600" y="6248400"/>
            <a:ext cx="2514600" cy="381000"/>
            <a:chOff x="3657600" y="6248400"/>
            <a:chExt cx="2514600" cy="381000"/>
          </a:xfrm>
        </p:grpSpPr>
        <p:sp>
          <p:nvSpPr>
            <p:cNvPr id="843" name="Google Shape;843;p3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844" name="Google Shape;844;p37"/>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845" name="Google Shape;845;p37"/>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846" name="Google Shape;846;p3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0" name="Shape 850"/>
        <p:cNvGrpSpPr/>
        <p:nvPr/>
      </p:nvGrpSpPr>
      <p:grpSpPr>
        <a:xfrm>
          <a:off x="0" y="0"/>
          <a:ext cx="0" cy="0"/>
          <a:chOff x="0" y="0"/>
          <a:chExt cx="0" cy="0"/>
        </a:xfrm>
      </p:grpSpPr>
      <p:sp>
        <p:nvSpPr>
          <p:cNvPr id="851" name="Google Shape;851;p3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852" name="Google Shape;852;p38"/>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Spelling Rules for Plurals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قواعد إملاء الجمع</a:t>
            </a:r>
            <a:endParaRPr/>
          </a:p>
        </p:txBody>
      </p:sp>
      <p:sp>
        <p:nvSpPr>
          <p:cNvPr id="853" name="Google Shape;853;p38"/>
          <p:cNvSpPr txBox="1"/>
          <p:nvPr>
            <p:ph idx="1" type="body"/>
          </p:nvPr>
        </p:nvSpPr>
        <p:spPr>
          <a:xfrm>
            <a:off x="1905000" y="1524000"/>
            <a:ext cx="6589712" cy="992187"/>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1" i="0" lang="en-US" sz="2900" u="none" cap="none" strike="noStrike">
                <a:solidFill>
                  <a:schemeClr val="dk1"/>
                </a:solidFill>
                <a:latin typeface="Verdana"/>
                <a:ea typeface="Verdana"/>
                <a:cs typeface="Verdana"/>
                <a:sym typeface="Verdana"/>
              </a:rPr>
              <a:t>حـــــــــالات خاصــــــــــــــة</a:t>
            </a:r>
            <a:endParaRPr/>
          </a:p>
          <a:p>
            <a:pPr indent="-342900" lvl="0" marL="342900" marR="0" rtl="1" algn="r">
              <a:lnSpc>
                <a:spcPct val="100000"/>
              </a:lnSpc>
              <a:spcBef>
                <a:spcPts val="38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الأسماء التي تنتهي بحرف </a:t>
            </a:r>
            <a:r>
              <a:rPr b="1" i="0" lang="en-US" sz="1900" u="none" cap="none" strike="noStrike">
                <a:solidFill>
                  <a:srgbClr val="CC3300"/>
                </a:solidFill>
                <a:latin typeface="Verdana"/>
                <a:ea typeface="Verdana"/>
                <a:cs typeface="Verdana"/>
                <a:sym typeface="Verdana"/>
              </a:rPr>
              <a:t>f</a:t>
            </a:r>
            <a:r>
              <a:rPr b="1" i="0" lang="en-US" sz="1700" u="none" cap="none" strike="noStrike">
                <a:solidFill>
                  <a:schemeClr val="dk1"/>
                </a:solidFill>
                <a:latin typeface="Verdana"/>
                <a:ea typeface="Verdana"/>
                <a:cs typeface="Verdana"/>
                <a:sym typeface="Verdana"/>
              </a:rPr>
              <a:t> أو </a:t>
            </a:r>
            <a:r>
              <a:rPr b="1" i="0" lang="en-US" sz="1900" u="none" cap="none" strike="noStrike">
                <a:solidFill>
                  <a:srgbClr val="CC3300"/>
                </a:solidFill>
                <a:latin typeface="Verdana"/>
                <a:ea typeface="Verdana"/>
                <a:cs typeface="Verdana"/>
                <a:sym typeface="Verdana"/>
              </a:rPr>
              <a:t>fe</a:t>
            </a:r>
            <a:r>
              <a:rPr b="1" i="0" lang="en-US" sz="1700" u="none" cap="none" strike="noStrike">
                <a:solidFill>
                  <a:schemeClr val="dk1"/>
                </a:solidFill>
                <a:latin typeface="Verdana"/>
                <a:ea typeface="Verdana"/>
                <a:cs typeface="Verdana"/>
                <a:sym typeface="Verdana"/>
              </a:rPr>
              <a:t> نحولها إلى حرف   </a:t>
            </a:r>
            <a:r>
              <a:rPr b="1" i="0" lang="en-US" sz="1800" u="none" cap="none" strike="noStrike">
                <a:solidFill>
                  <a:srgbClr val="CC3300"/>
                </a:solidFill>
                <a:latin typeface="Verdana"/>
                <a:ea typeface="Verdana"/>
                <a:cs typeface="Verdana"/>
                <a:sym typeface="Verdana"/>
              </a:rPr>
              <a:t>v</a:t>
            </a:r>
            <a:r>
              <a:rPr b="1" i="0" lang="en-US" sz="1700" u="none" cap="none" strike="noStrike">
                <a:solidFill>
                  <a:schemeClr val="dk1"/>
                </a:solidFill>
                <a:latin typeface="Verdana"/>
                <a:ea typeface="Verdana"/>
                <a:cs typeface="Verdana"/>
                <a:sym typeface="Verdana"/>
              </a:rPr>
              <a:t>   ، ونضيف </a:t>
            </a:r>
            <a:r>
              <a:rPr b="1" i="0" lang="en-US" sz="1700" u="none" cap="none" strike="noStrike">
                <a:solidFill>
                  <a:srgbClr val="CC3300"/>
                </a:solidFill>
                <a:latin typeface="Verdana"/>
                <a:ea typeface="Verdana"/>
                <a:cs typeface="Verdana"/>
                <a:sym typeface="Verdana"/>
              </a:rPr>
              <a:t>es</a:t>
            </a:r>
            <a:r>
              <a:rPr b="1" i="0" lang="en-US" sz="1700" u="none" cap="none" strike="noStrike">
                <a:solidFill>
                  <a:schemeClr val="dk1"/>
                </a:solidFill>
                <a:latin typeface="Verdana"/>
                <a:ea typeface="Verdana"/>
                <a:cs typeface="Verdana"/>
                <a:sym typeface="Verdana"/>
              </a:rPr>
              <a:t>  </a:t>
            </a:r>
            <a:endParaRPr/>
          </a:p>
        </p:txBody>
      </p:sp>
      <p:grpSp>
        <p:nvGrpSpPr>
          <p:cNvPr id="854" name="Google Shape;854;p38"/>
          <p:cNvGrpSpPr/>
          <p:nvPr/>
        </p:nvGrpSpPr>
        <p:grpSpPr>
          <a:xfrm>
            <a:off x="2362200" y="2514600"/>
            <a:ext cx="6199187" cy="1273175"/>
            <a:chOff x="2416175" y="2819400"/>
            <a:chExt cx="6199187" cy="1273175"/>
          </a:xfrm>
        </p:grpSpPr>
        <p:sp>
          <p:nvSpPr>
            <p:cNvPr id="855" name="Google Shape;855;p38"/>
            <p:cNvSpPr txBox="1"/>
            <p:nvPr/>
          </p:nvSpPr>
          <p:spPr>
            <a:xfrm>
              <a:off x="5481637" y="3244850"/>
              <a:ext cx="3133725" cy="4238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kni</a:t>
              </a:r>
              <a:r>
                <a:rPr b="0" i="0" lang="en-US" sz="2100" u="none" cap="none" strike="noStrike">
                  <a:solidFill>
                    <a:srgbClr val="CC3300"/>
                  </a:solidFill>
                  <a:latin typeface="Verdana"/>
                  <a:ea typeface="Verdana"/>
                  <a:cs typeface="Verdana"/>
                  <a:sym typeface="Verdana"/>
                </a:rPr>
                <a:t>ves</a:t>
              </a:r>
              <a:endParaRPr/>
            </a:p>
          </p:txBody>
        </p:sp>
        <p:sp>
          <p:nvSpPr>
            <p:cNvPr id="856" name="Google Shape;856;p38"/>
            <p:cNvSpPr txBox="1"/>
            <p:nvPr/>
          </p:nvSpPr>
          <p:spPr>
            <a:xfrm>
              <a:off x="2416175" y="3244850"/>
              <a:ext cx="3065462" cy="4238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knife</a:t>
              </a:r>
              <a:endParaRPr/>
            </a:p>
          </p:txBody>
        </p:sp>
        <p:sp>
          <p:nvSpPr>
            <p:cNvPr id="857" name="Google Shape;857;p38"/>
            <p:cNvSpPr txBox="1"/>
            <p:nvPr/>
          </p:nvSpPr>
          <p:spPr>
            <a:xfrm>
              <a:off x="5481637" y="3668712"/>
              <a:ext cx="3133725" cy="4238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shel</a:t>
              </a:r>
              <a:r>
                <a:rPr b="0" i="0" lang="en-US" sz="2100" u="none" cap="none" strike="noStrike">
                  <a:solidFill>
                    <a:srgbClr val="CC3300"/>
                  </a:solidFill>
                  <a:latin typeface="Verdana"/>
                  <a:ea typeface="Verdana"/>
                  <a:cs typeface="Verdana"/>
                  <a:sym typeface="Verdana"/>
                </a:rPr>
                <a:t>ves</a:t>
              </a:r>
              <a:endParaRPr/>
            </a:p>
          </p:txBody>
        </p:sp>
        <p:sp>
          <p:nvSpPr>
            <p:cNvPr id="858" name="Google Shape;858;p38"/>
            <p:cNvSpPr txBox="1"/>
            <p:nvPr/>
          </p:nvSpPr>
          <p:spPr>
            <a:xfrm>
              <a:off x="2416175" y="3668712"/>
              <a:ext cx="3065462" cy="4238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shelf</a:t>
              </a:r>
              <a:endParaRPr/>
            </a:p>
          </p:txBody>
        </p:sp>
        <p:sp>
          <p:nvSpPr>
            <p:cNvPr id="859" name="Google Shape;859;p38"/>
            <p:cNvSpPr txBox="1"/>
            <p:nvPr/>
          </p:nvSpPr>
          <p:spPr>
            <a:xfrm>
              <a:off x="5481637" y="2819400"/>
              <a:ext cx="3133725" cy="4254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Plural</a:t>
              </a:r>
              <a:endParaRPr/>
            </a:p>
          </p:txBody>
        </p:sp>
        <p:sp>
          <p:nvSpPr>
            <p:cNvPr id="860" name="Google Shape;860;p38"/>
            <p:cNvSpPr txBox="1"/>
            <p:nvPr/>
          </p:nvSpPr>
          <p:spPr>
            <a:xfrm>
              <a:off x="2416175" y="2819400"/>
              <a:ext cx="3065462" cy="4254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Singular</a:t>
              </a:r>
              <a:endParaRPr/>
            </a:p>
          </p:txBody>
        </p:sp>
        <p:cxnSp>
          <p:nvCxnSpPr>
            <p:cNvPr id="861" name="Google Shape;861;p38"/>
            <p:cNvCxnSpPr/>
            <p:nvPr/>
          </p:nvCxnSpPr>
          <p:spPr>
            <a:xfrm>
              <a:off x="2416175" y="2819400"/>
              <a:ext cx="6199187" cy="0"/>
            </a:xfrm>
            <a:prstGeom prst="straightConnector1">
              <a:avLst/>
            </a:prstGeom>
            <a:noFill/>
            <a:ln cap="sq" cmpd="sng" w="28575">
              <a:solidFill>
                <a:schemeClr val="dk1"/>
              </a:solidFill>
              <a:prstDash val="solid"/>
              <a:miter lim="8000"/>
              <a:headEnd len="sm" w="sm" type="none"/>
              <a:tailEnd len="sm" w="sm" type="none"/>
            </a:ln>
          </p:spPr>
        </p:cxnSp>
        <p:cxnSp>
          <p:nvCxnSpPr>
            <p:cNvPr id="862" name="Google Shape;862;p38"/>
            <p:cNvCxnSpPr/>
            <p:nvPr/>
          </p:nvCxnSpPr>
          <p:spPr>
            <a:xfrm>
              <a:off x="2416175" y="3244850"/>
              <a:ext cx="6199187" cy="0"/>
            </a:xfrm>
            <a:prstGeom prst="straightConnector1">
              <a:avLst/>
            </a:prstGeom>
            <a:noFill/>
            <a:ln cap="rnd" cmpd="sng" w="12700">
              <a:solidFill>
                <a:schemeClr val="dk1"/>
              </a:solidFill>
              <a:prstDash val="solid"/>
              <a:miter lim="8000"/>
              <a:headEnd len="sm" w="sm" type="none"/>
              <a:tailEnd len="sm" w="sm" type="none"/>
            </a:ln>
          </p:spPr>
        </p:cxnSp>
        <p:cxnSp>
          <p:nvCxnSpPr>
            <p:cNvPr id="863" name="Google Shape;863;p38"/>
            <p:cNvCxnSpPr/>
            <p:nvPr/>
          </p:nvCxnSpPr>
          <p:spPr>
            <a:xfrm>
              <a:off x="2416175" y="4092575"/>
              <a:ext cx="6199187" cy="0"/>
            </a:xfrm>
            <a:prstGeom prst="straightConnector1">
              <a:avLst/>
            </a:prstGeom>
            <a:noFill/>
            <a:ln cap="sq" cmpd="sng" w="28575">
              <a:solidFill>
                <a:schemeClr val="dk1"/>
              </a:solidFill>
              <a:prstDash val="solid"/>
              <a:miter lim="8000"/>
              <a:headEnd len="sm" w="sm" type="none"/>
              <a:tailEnd len="sm" w="sm" type="none"/>
            </a:ln>
          </p:spPr>
        </p:cxnSp>
        <p:cxnSp>
          <p:nvCxnSpPr>
            <p:cNvPr id="864" name="Google Shape;864;p38"/>
            <p:cNvCxnSpPr/>
            <p:nvPr/>
          </p:nvCxnSpPr>
          <p:spPr>
            <a:xfrm>
              <a:off x="2416175" y="2819400"/>
              <a:ext cx="0" cy="1273175"/>
            </a:xfrm>
            <a:prstGeom prst="straightConnector1">
              <a:avLst/>
            </a:prstGeom>
            <a:noFill/>
            <a:ln cap="sq" cmpd="sng" w="28575">
              <a:solidFill>
                <a:schemeClr val="dk1"/>
              </a:solidFill>
              <a:prstDash val="solid"/>
              <a:miter lim="8000"/>
              <a:headEnd len="sm" w="sm" type="none"/>
              <a:tailEnd len="sm" w="sm" type="none"/>
            </a:ln>
          </p:spPr>
        </p:cxnSp>
        <p:cxnSp>
          <p:nvCxnSpPr>
            <p:cNvPr id="865" name="Google Shape;865;p38"/>
            <p:cNvCxnSpPr/>
            <p:nvPr/>
          </p:nvCxnSpPr>
          <p:spPr>
            <a:xfrm>
              <a:off x="5481637" y="2819400"/>
              <a:ext cx="0" cy="1273175"/>
            </a:xfrm>
            <a:prstGeom prst="straightConnector1">
              <a:avLst/>
            </a:prstGeom>
            <a:noFill/>
            <a:ln cap="rnd" cmpd="sng" w="12700">
              <a:solidFill>
                <a:schemeClr val="dk1"/>
              </a:solidFill>
              <a:prstDash val="solid"/>
              <a:miter lim="8000"/>
              <a:headEnd len="sm" w="sm" type="none"/>
              <a:tailEnd len="sm" w="sm" type="none"/>
            </a:ln>
          </p:spPr>
        </p:cxnSp>
        <p:cxnSp>
          <p:nvCxnSpPr>
            <p:cNvPr id="866" name="Google Shape;866;p38"/>
            <p:cNvCxnSpPr/>
            <p:nvPr/>
          </p:nvCxnSpPr>
          <p:spPr>
            <a:xfrm>
              <a:off x="8615362" y="2819400"/>
              <a:ext cx="0" cy="1273175"/>
            </a:xfrm>
            <a:prstGeom prst="straightConnector1">
              <a:avLst/>
            </a:prstGeom>
            <a:noFill/>
            <a:ln cap="sq" cmpd="sng" w="28575">
              <a:solidFill>
                <a:schemeClr val="dk1"/>
              </a:solidFill>
              <a:prstDash val="solid"/>
              <a:miter lim="8000"/>
              <a:headEnd len="sm" w="sm" type="none"/>
              <a:tailEnd len="sm" w="sm" type="none"/>
            </a:ln>
          </p:spPr>
        </p:cxnSp>
        <p:cxnSp>
          <p:nvCxnSpPr>
            <p:cNvPr id="867" name="Google Shape;867;p38"/>
            <p:cNvCxnSpPr/>
            <p:nvPr/>
          </p:nvCxnSpPr>
          <p:spPr>
            <a:xfrm>
              <a:off x="2416175" y="3668712"/>
              <a:ext cx="6199187" cy="0"/>
            </a:xfrm>
            <a:prstGeom prst="straightConnector1">
              <a:avLst/>
            </a:prstGeom>
            <a:noFill/>
            <a:ln cap="rnd" cmpd="sng" w="12700">
              <a:solidFill>
                <a:schemeClr val="dk1"/>
              </a:solidFill>
              <a:prstDash val="solid"/>
              <a:miter lim="8000"/>
              <a:headEnd len="sm" w="sm" type="none"/>
              <a:tailEnd len="sm" w="sm" type="none"/>
            </a:ln>
          </p:spPr>
        </p:cxnSp>
      </p:grpSp>
      <p:sp>
        <p:nvSpPr>
          <p:cNvPr id="868" name="Google Shape;868;p38"/>
          <p:cNvSpPr txBox="1"/>
          <p:nvPr/>
        </p:nvSpPr>
        <p:spPr>
          <a:xfrm>
            <a:off x="990600" y="3886200"/>
            <a:ext cx="7848600" cy="18288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الأسماء المركبة تجمع حسب الاسم الأخير:</a:t>
            </a:r>
            <a:endParaRPr/>
          </a:p>
        </p:txBody>
      </p:sp>
      <p:grpSp>
        <p:nvGrpSpPr>
          <p:cNvPr id="869" name="Google Shape;869;p38"/>
          <p:cNvGrpSpPr/>
          <p:nvPr/>
        </p:nvGrpSpPr>
        <p:grpSpPr>
          <a:xfrm>
            <a:off x="1600200" y="4267200"/>
            <a:ext cx="7239000" cy="1371600"/>
            <a:chOff x="1600200" y="4800600"/>
            <a:chExt cx="7239000" cy="1371600"/>
          </a:xfrm>
        </p:grpSpPr>
        <p:sp>
          <p:nvSpPr>
            <p:cNvPr id="870" name="Google Shape;870;p38"/>
            <p:cNvSpPr txBox="1"/>
            <p:nvPr/>
          </p:nvSpPr>
          <p:spPr>
            <a:xfrm>
              <a:off x="5486400" y="5715000"/>
              <a:ext cx="3352800" cy="4572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policemen</a:t>
              </a:r>
              <a:endParaRPr/>
            </a:p>
          </p:txBody>
        </p:sp>
        <p:sp>
          <p:nvSpPr>
            <p:cNvPr id="871" name="Google Shape;871;p38"/>
            <p:cNvSpPr txBox="1"/>
            <p:nvPr/>
          </p:nvSpPr>
          <p:spPr>
            <a:xfrm>
              <a:off x="1600200" y="5715000"/>
              <a:ext cx="3886200" cy="4572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policeman</a:t>
              </a:r>
              <a:endParaRPr/>
            </a:p>
          </p:txBody>
        </p:sp>
        <p:sp>
          <p:nvSpPr>
            <p:cNvPr id="872" name="Google Shape;872;p38"/>
            <p:cNvSpPr txBox="1"/>
            <p:nvPr/>
          </p:nvSpPr>
          <p:spPr>
            <a:xfrm>
              <a:off x="5486400" y="5257800"/>
              <a:ext cx="3352800" cy="4572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classrooms</a:t>
              </a:r>
              <a:endParaRPr/>
            </a:p>
          </p:txBody>
        </p:sp>
        <p:sp>
          <p:nvSpPr>
            <p:cNvPr id="873" name="Google Shape;873;p38"/>
            <p:cNvSpPr txBox="1"/>
            <p:nvPr/>
          </p:nvSpPr>
          <p:spPr>
            <a:xfrm>
              <a:off x="1600200" y="5257800"/>
              <a:ext cx="3886200" cy="4572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classroom</a:t>
              </a:r>
              <a:endParaRPr/>
            </a:p>
          </p:txBody>
        </p:sp>
        <p:sp>
          <p:nvSpPr>
            <p:cNvPr id="874" name="Google Shape;874;p38"/>
            <p:cNvSpPr txBox="1"/>
            <p:nvPr/>
          </p:nvSpPr>
          <p:spPr>
            <a:xfrm>
              <a:off x="5486400" y="4800600"/>
              <a:ext cx="3352800" cy="4572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Plural</a:t>
              </a:r>
              <a:endParaRPr/>
            </a:p>
          </p:txBody>
        </p:sp>
        <p:sp>
          <p:nvSpPr>
            <p:cNvPr id="875" name="Google Shape;875;p38"/>
            <p:cNvSpPr txBox="1"/>
            <p:nvPr/>
          </p:nvSpPr>
          <p:spPr>
            <a:xfrm>
              <a:off x="1600200" y="4800600"/>
              <a:ext cx="3886200" cy="4572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Singular</a:t>
              </a:r>
              <a:endParaRPr/>
            </a:p>
          </p:txBody>
        </p:sp>
        <p:cxnSp>
          <p:nvCxnSpPr>
            <p:cNvPr id="876" name="Google Shape;876;p38"/>
            <p:cNvCxnSpPr/>
            <p:nvPr/>
          </p:nvCxnSpPr>
          <p:spPr>
            <a:xfrm>
              <a:off x="1600200" y="4800600"/>
              <a:ext cx="7239000" cy="0"/>
            </a:xfrm>
            <a:prstGeom prst="straightConnector1">
              <a:avLst/>
            </a:prstGeom>
            <a:noFill/>
            <a:ln cap="rnd" cmpd="sng" w="28575">
              <a:solidFill>
                <a:schemeClr val="dk1"/>
              </a:solidFill>
              <a:prstDash val="solid"/>
              <a:miter lim="8000"/>
              <a:headEnd len="sm" w="sm" type="none"/>
              <a:tailEnd len="sm" w="sm" type="none"/>
            </a:ln>
          </p:spPr>
        </p:cxnSp>
        <p:cxnSp>
          <p:nvCxnSpPr>
            <p:cNvPr id="877" name="Google Shape;877;p38"/>
            <p:cNvCxnSpPr/>
            <p:nvPr/>
          </p:nvCxnSpPr>
          <p:spPr>
            <a:xfrm>
              <a:off x="1600200" y="5257800"/>
              <a:ext cx="7239000" cy="0"/>
            </a:xfrm>
            <a:prstGeom prst="straightConnector1">
              <a:avLst/>
            </a:prstGeom>
            <a:noFill/>
            <a:ln cap="rnd" cmpd="sng" w="12700">
              <a:solidFill>
                <a:schemeClr val="dk1"/>
              </a:solidFill>
              <a:prstDash val="solid"/>
              <a:miter lim="8000"/>
              <a:headEnd len="sm" w="sm" type="none"/>
              <a:tailEnd len="sm" w="sm" type="none"/>
            </a:ln>
          </p:spPr>
        </p:cxnSp>
        <p:cxnSp>
          <p:nvCxnSpPr>
            <p:cNvPr id="878" name="Google Shape;878;p38"/>
            <p:cNvCxnSpPr/>
            <p:nvPr/>
          </p:nvCxnSpPr>
          <p:spPr>
            <a:xfrm>
              <a:off x="1600200" y="5715000"/>
              <a:ext cx="7239000" cy="0"/>
            </a:xfrm>
            <a:prstGeom prst="straightConnector1">
              <a:avLst/>
            </a:prstGeom>
            <a:noFill/>
            <a:ln cap="rnd" cmpd="sng" w="12700">
              <a:solidFill>
                <a:schemeClr val="dk1"/>
              </a:solidFill>
              <a:prstDash val="solid"/>
              <a:miter lim="8000"/>
              <a:headEnd len="sm" w="sm" type="none"/>
              <a:tailEnd len="sm" w="sm" type="none"/>
            </a:ln>
          </p:spPr>
        </p:cxnSp>
        <p:cxnSp>
          <p:nvCxnSpPr>
            <p:cNvPr id="879" name="Google Shape;879;p38"/>
            <p:cNvCxnSpPr/>
            <p:nvPr/>
          </p:nvCxnSpPr>
          <p:spPr>
            <a:xfrm>
              <a:off x="1600200" y="6172200"/>
              <a:ext cx="7239000" cy="0"/>
            </a:xfrm>
            <a:prstGeom prst="straightConnector1">
              <a:avLst/>
            </a:prstGeom>
            <a:noFill/>
            <a:ln cap="rnd" cmpd="sng" w="28575">
              <a:solidFill>
                <a:schemeClr val="dk1"/>
              </a:solidFill>
              <a:prstDash val="solid"/>
              <a:miter lim="8000"/>
              <a:headEnd len="sm" w="sm" type="none"/>
              <a:tailEnd len="sm" w="sm" type="none"/>
            </a:ln>
          </p:spPr>
        </p:cxnSp>
        <p:cxnSp>
          <p:nvCxnSpPr>
            <p:cNvPr id="880" name="Google Shape;880;p38"/>
            <p:cNvCxnSpPr/>
            <p:nvPr/>
          </p:nvCxnSpPr>
          <p:spPr>
            <a:xfrm>
              <a:off x="1600200" y="4800600"/>
              <a:ext cx="0" cy="1371600"/>
            </a:xfrm>
            <a:prstGeom prst="straightConnector1">
              <a:avLst/>
            </a:prstGeom>
            <a:noFill/>
            <a:ln cap="rnd" cmpd="sng" w="28575">
              <a:solidFill>
                <a:schemeClr val="dk1"/>
              </a:solidFill>
              <a:prstDash val="solid"/>
              <a:miter lim="8000"/>
              <a:headEnd len="sm" w="sm" type="none"/>
              <a:tailEnd len="sm" w="sm" type="none"/>
            </a:ln>
          </p:spPr>
        </p:cxnSp>
        <p:cxnSp>
          <p:nvCxnSpPr>
            <p:cNvPr id="881" name="Google Shape;881;p38"/>
            <p:cNvCxnSpPr/>
            <p:nvPr/>
          </p:nvCxnSpPr>
          <p:spPr>
            <a:xfrm>
              <a:off x="5486400" y="4800600"/>
              <a:ext cx="0" cy="1371600"/>
            </a:xfrm>
            <a:prstGeom prst="straightConnector1">
              <a:avLst/>
            </a:prstGeom>
            <a:noFill/>
            <a:ln cap="rnd" cmpd="sng" w="12700">
              <a:solidFill>
                <a:schemeClr val="dk1"/>
              </a:solidFill>
              <a:prstDash val="solid"/>
              <a:miter lim="8000"/>
              <a:headEnd len="sm" w="sm" type="none"/>
              <a:tailEnd len="sm" w="sm" type="none"/>
            </a:ln>
          </p:spPr>
        </p:cxnSp>
        <p:cxnSp>
          <p:nvCxnSpPr>
            <p:cNvPr id="882" name="Google Shape;882;p38"/>
            <p:cNvCxnSpPr/>
            <p:nvPr/>
          </p:nvCxnSpPr>
          <p:spPr>
            <a:xfrm>
              <a:off x="8839200" y="4800600"/>
              <a:ext cx="0" cy="1371600"/>
            </a:xfrm>
            <a:prstGeom prst="straightConnector1">
              <a:avLst/>
            </a:prstGeom>
            <a:noFill/>
            <a:ln cap="rnd" cmpd="sng" w="28575">
              <a:solidFill>
                <a:schemeClr val="dk1"/>
              </a:solidFill>
              <a:prstDash val="solid"/>
              <a:miter lim="8000"/>
              <a:headEnd len="sm" w="sm" type="none"/>
              <a:tailEnd len="sm" w="sm" type="none"/>
            </a:ln>
          </p:spPr>
        </p:cxnSp>
      </p:grpSp>
      <p:grpSp>
        <p:nvGrpSpPr>
          <p:cNvPr id="883" name="Google Shape;883;p38"/>
          <p:cNvGrpSpPr/>
          <p:nvPr/>
        </p:nvGrpSpPr>
        <p:grpSpPr>
          <a:xfrm>
            <a:off x="1066800" y="1828800"/>
            <a:ext cx="5181600" cy="731837"/>
            <a:chOff x="914400" y="2438400"/>
            <a:chExt cx="5181600" cy="731837"/>
          </a:xfrm>
        </p:grpSpPr>
        <p:sp>
          <p:nvSpPr>
            <p:cNvPr id="884" name="Google Shape;884;p38"/>
            <p:cNvSpPr txBox="1"/>
            <p:nvPr/>
          </p:nvSpPr>
          <p:spPr>
            <a:xfrm>
              <a:off x="5715000" y="2438400"/>
              <a:ext cx="381000" cy="731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rgbClr val="CC3300"/>
                </a:solidFill>
                <a:latin typeface="Tahoma"/>
                <a:ea typeface="Tahoma"/>
                <a:cs typeface="Tahoma"/>
                <a:sym typeface="Tahoma"/>
              </a:endParaRPr>
            </a:p>
            <a:p>
              <a:pPr indent="0" lvl="0" marL="0" marR="0" rtl="0" algn="l">
                <a:lnSpc>
                  <a:spcPct val="100000"/>
                </a:lnSpc>
                <a:spcBef>
                  <a:spcPts val="0"/>
                </a:spcBef>
                <a:spcAft>
                  <a:spcPts val="0"/>
                </a:spcAft>
                <a:buClr>
                  <a:srgbClr val="CC3300"/>
                </a:buClr>
                <a:buFont typeface="Tahoma"/>
                <a:buNone/>
              </a:pPr>
              <a:r>
                <a:rPr b="1" i="0" lang="en-US" sz="2800" u="none" cap="none" strike="noStrike">
                  <a:solidFill>
                    <a:srgbClr val="CC3300"/>
                  </a:solidFill>
                  <a:latin typeface="Tahoma"/>
                  <a:ea typeface="Tahoma"/>
                  <a:cs typeface="Tahoma"/>
                  <a:sym typeface="Tahoma"/>
                </a:rPr>
                <a:t>     </a:t>
              </a:r>
              <a:endParaRPr/>
            </a:p>
          </p:txBody>
        </p:sp>
        <p:sp>
          <p:nvSpPr>
            <p:cNvPr id="885" name="Google Shape;885;p38"/>
            <p:cNvSpPr txBox="1"/>
            <p:nvPr/>
          </p:nvSpPr>
          <p:spPr>
            <a:xfrm>
              <a:off x="914400" y="2438400"/>
              <a:ext cx="609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886" name="Google Shape;886;p38"/>
            <p:cNvSpPr txBox="1"/>
            <p:nvPr/>
          </p:nvSpPr>
          <p:spPr>
            <a:xfrm>
              <a:off x="4876800" y="2438400"/>
              <a:ext cx="609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887" name="Google Shape;887;p38"/>
            <p:cNvSpPr txBox="1"/>
            <p:nvPr/>
          </p:nvSpPr>
          <p:spPr>
            <a:xfrm>
              <a:off x="2743200" y="2438400"/>
              <a:ext cx="3810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grpSp>
        <p:nvGrpSpPr>
          <p:cNvPr id="888" name="Google Shape;888;p38"/>
          <p:cNvGrpSpPr/>
          <p:nvPr/>
        </p:nvGrpSpPr>
        <p:grpSpPr>
          <a:xfrm>
            <a:off x="3657600" y="6248400"/>
            <a:ext cx="2514600" cy="381000"/>
            <a:chOff x="3657600" y="6248400"/>
            <a:chExt cx="2514600" cy="381000"/>
          </a:xfrm>
        </p:grpSpPr>
        <p:sp>
          <p:nvSpPr>
            <p:cNvPr id="889" name="Google Shape;889;p3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890" name="Google Shape;890;p38"/>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891" name="Google Shape;891;p38"/>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892" name="Google Shape;892;p3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6" name="Shape 896"/>
        <p:cNvGrpSpPr/>
        <p:nvPr/>
      </p:nvGrpSpPr>
      <p:grpSpPr>
        <a:xfrm>
          <a:off x="0" y="0"/>
          <a:ext cx="0" cy="0"/>
          <a:chOff x="0" y="0"/>
          <a:chExt cx="0" cy="0"/>
        </a:xfrm>
      </p:grpSpPr>
      <p:sp>
        <p:nvSpPr>
          <p:cNvPr id="897" name="Google Shape;897;p3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898" name="Google Shape;898;p39"/>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Spelling Rules for Plurals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قواعد إملاء الجمع</a:t>
            </a:r>
            <a:endParaRPr/>
          </a:p>
        </p:txBody>
      </p:sp>
      <p:sp>
        <p:nvSpPr>
          <p:cNvPr id="899" name="Google Shape;899;p39"/>
          <p:cNvSpPr txBox="1"/>
          <p:nvPr>
            <p:ph idx="1" type="body"/>
          </p:nvPr>
        </p:nvSpPr>
        <p:spPr>
          <a:xfrm>
            <a:off x="1143000" y="1524000"/>
            <a:ext cx="7696200" cy="12954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1" i="0" lang="en-US" sz="2900" u="none" cap="none" strike="noStrike">
                <a:solidFill>
                  <a:schemeClr val="dk1"/>
                </a:solidFill>
                <a:latin typeface="Verdana"/>
                <a:ea typeface="Verdana"/>
                <a:cs typeface="Verdana"/>
                <a:sym typeface="Verdana"/>
              </a:rPr>
              <a:t>حـــــــــالات خاصــــــــــــــة</a:t>
            </a:r>
            <a:endParaRPr/>
          </a:p>
          <a:p>
            <a:pPr indent="-342900" lvl="0" marL="342900" marR="0" rtl="1" algn="r">
              <a:lnSpc>
                <a:spcPct val="100000"/>
              </a:lnSpc>
              <a:spcBef>
                <a:spcPts val="420"/>
              </a:spcBef>
              <a:spcAft>
                <a:spcPts val="0"/>
              </a:spcAft>
              <a:buClr>
                <a:schemeClr val="dk2"/>
              </a:buClr>
              <a:buFont typeface="Verdana"/>
              <a:buNone/>
            </a:pPr>
            <a:r>
              <a:rPr b="1" i="0" lang="en-US" sz="2100" u="none" cap="none" strike="noStrike">
                <a:solidFill>
                  <a:schemeClr val="dk1"/>
                </a:solidFill>
                <a:latin typeface="Verdana"/>
                <a:ea typeface="Verdana"/>
                <a:cs typeface="Verdana"/>
                <a:sym typeface="Verdana"/>
              </a:rPr>
              <a:t>هناك بعض الأسماء الشاذة:</a:t>
            </a:r>
            <a:endParaRPr/>
          </a:p>
        </p:txBody>
      </p:sp>
      <p:grpSp>
        <p:nvGrpSpPr>
          <p:cNvPr id="900" name="Google Shape;900;p39"/>
          <p:cNvGrpSpPr/>
          <p:nvPr/>
        </p:nvGrpSpPr>
        <p:grpSpPr>
          <a:xfrm>
            <a:off x="2286000" y="2514600"/>
            <a:ext cx="6432550" cy="3571875"/>
            <a:chOff x="2286000" y="2514600"/>
            <a:chExt cx="6432550" cy="3571875"/>
          </a:xfrm>
        </p:grpSpPr>
        <p:sp>
          <p:nvSpPr>
            <p:cNvPr id="901" name="Google Shape;901;p39"/>
            <p:cNvSpPr txBox="1"/>
            <p:nvPr/>
          </p:nvSpPr>
          <p:spPr>
            <a:xfrm>
              <a:off x="5467350" y="4505325"/>
              <a:ext cx="3251200" cy="3952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0" i="0" lang="en-US" sz="2000" u="none" cap="none" strike="noStrike">
                  <a:solidFill>
                    <a:srgbClr val="CC3300"/>
                  </a:solidFill>
                  <a:latin typeface="Verdana"/>
                  <a:ea typeface="Verdana"/>
                  <a:cs typeface="Verdana"/>
                  <a:sym typeface="Verdana"/>
                </a:rPr>
                <a:t>feet</a:t>
              </a:r>
              <a:endParaRPr/>
            </a:p>
          </p:txBody>
        </p:sp>
        <p:sp>
          <p:nvSpPr>
            <p:cNvPr id="902" name="Google Shape;902;p39"/>
            <p:cNvSpPr txBox="1"/>
            <p:nvPr/>
          </p:nvSpPr>
          <p:spPr>
            <a:xfrm>
              <a:off x="2286000" y="4505325"/>
              <a:ext cx="3181350" cy="3952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foot</a:t>
              </a:r>
              <a:endParaRPr/>
            </a:p>
          </p:txBody>
        </p:sp>
        <p:sp>
          <p:nvSpPr>
            <p:cNvPr id="903" name="Google Shape;903;p39"/>
            <p:cNvSpPr txBox="1"/>
            <p:nvPr/>
          </p:nvSpPr>
          <p:spPr>
            <a:xfrm>
              <a:off x="5467350" y="4110037"/>
              <a:ext cx="3251200" cy="3952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0" i="0" lang="en-US" sz="2000" u="none" cap="none" strike="noStrike">
                  <a:solidFill>
                    <a:srgbClr val="CC3300"/>
                  </a:solidFill>
                  <a:latin typeface="Verdana"/>
                  <a:ea typeface="Verdana"/>
                  <a:cs typeface="Verdana"/>
                  <a:sym typeface="Verdana"/>
                </a:rPr>
                <a:t>people</a:t>
              </a:r>
              <a:endParaRPr/>
            </a:p>
          </p:txBody>
        </p:sp>
        <p:sp>
          <p:nvSpPr>
            <p:cNvPr id="904" name="Google Shape;904;p39"/>
            <p:cNvSpPr txBox="1"/>
            <p:nvPr/>
          </p:nvSpPr>
          <p:spPr>
            <a:xfrm>
              <a:off x="2286000" y="4110037"/>
              <a:ext cx="3181350" cy="3952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person</a:t>
              </a:r>
              <a:endParaRPr/>
            </a:p>
          </p:txBody>
        </p:sp>
        <p:sp>
          <p:nvSpPr>
            <p:cNvPr id="905" name="Google Shape;905;p39"/>
            <p:cNvSpPr txBox="1"/>
            <p:nvPr/>
          </p:nvSpPr>
          <p:spPr>
            <a:xfrm>
              <a:off x="5467350" y="3714750"/>
              <a:ext cx="3251200" cy="3952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0" i="0" lang="en-US" sz="2000" u="none" cap="none" strike="noStrike">
                  <a:solidFill>
                    <a:srgbClr val="CC3300"/>
                  </a:solidFill>
                  <a:latin typeface="Verdana"/>
                  <a:ea typeface="Verdana"/>
                  <a:cs typeface="Verdana"/>
                  <a:sym typeface="Verdana"/>
                </a:rPr>
                <a:t>children</a:t>
              </a:r>
              <a:endParaRPr/>
            </a:p>
          </p:txBody>
        </p:sp>
        <p:sp>
          <p:nvSpPr>
            <p:cNvPr id="906" name="Google Shape;906;p39"/>
            <p:cNvSpPr txBox="1"/>
            <p:nvPr/>
          </p:nvSpPr>
          <p:spPr>
            <a:xfrm>
              <a:off x="2286000" y="3714750"/>
              <a:ext cx="3181350" cy="3952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child</a:t>
              </a:r>
              <a:endParaRPr/>
            </a:p>
          </p:txBody>
        </p:sp>
        <p:sp>
          <p:nvSpPr>
            <p:cNvPr id="907" name="Google Shape;907;p39"/>
            <p:cNvSpPr txBox="1"/>
            <p:nvPr/>
          </p:nvSpPr>
          <p:spPr>
            <a:xfrm>
              <a:off x="5467350" y="3319462"/>
              <a:ext cx="3251200" cy="3952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0" i="0" lang="en-US" sz="2000" u="none" cap="none" strike="noStrike">
                  <a:solidFill>
                    <a:srgbClr val="CC3300"/>
                  </a:solidFill>
                  <a:latin typeface="Verdana"/>
                  <a:ea typeface="Verdana"/>
                  <a:cs typeface="Verdana"/>
                  <a:sym typeface="Verdana"/>
                </a:rPr>
                <a:t>women</a:t>
              </a:r>
              <a:endParaRPr/>
            </a:p>
          </p:txBody>
        </p:sp>
        <p:sp>
          <p:nvSpPr>
            <p:cNvPr id="908" name="Google Shape;908;p39"/>
            <p:cNvSpPr txBox="1"/>
            <p:nvPr/>
          </p:nvSpPr>
          <p:spPr>
            <a:xfrm>
              <a:off x="2286000" y="3319462"/>
              <a:ext cx="3181350" cy="3952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woman</a:t>
              </a:r>
              <a:endParaRPr/>
            </a:p>
          </p:txBody>
        </p:sp>
        <p:sp>
          <p:nvSpPr>
            <p:cNvPr id="909" name="Google Shape;909;p39"/>
            <p:cNvSpPr txBox="1"/>
            <p:nvPr/>
          </p:nvSpPr>
          <p:spPr>
            <a:xfrm>
              <a:off x="5467350" y="2924175"/>
              <a:ext cx="3251200" cy="3952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0" i="0" lang="en-US" sz="2000" u="none" cap="none" strike="noStrike">
                  <a:solidFill>
                    <a:srgbClr val="CC3300"/>
                  </a:solidFill>
                  <a:latin typeface="Verdana"/>
                  <a:ea typeface="Verdana"/>
                  <a:cs typeface="Verdana"/>
                  <a:sym typeface="Verdana"/>
                </a:rPr>
                <a:t>men</a:t>
              </a:r>
              <a:endParaRPr/>
            </a:p>
          </p:txBody>
        </p:sp>
        <p:sp>
          <p:nvSpPr>
            <p:cNvPr id="910" name="Google Shape;910;p39"/>
            <p:cNvSpPr txBox="1"/>
            <p:nvPr/>
          </p:nvSpPr>
          <p:spPr>
            <a:xfrm>
              <a:off x="2286000" y="2924175"/>
              <a:ext cx="3181350" cy="3952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man</a:t>
              </a:r>
              <a:endParaRPr/>
            </a:p>
          </p:txBody>
        </p:sp>
        <p:sp>
          <p:nvSpPr>
            <p:cNvPr id="911" name="Google Shape;911;p39"/>
            <p:cNvSpPr txBox="1"/>
            <p:nvPr/>
          </p:nvSpPr>
          <p:spPr>
            <a:xfrm>
              <a:off x="5467350" y="5295900"/>
              <a:ext cx="3251200" cy="3952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0" i="0" lang="en-US" sz="2000" u="none" cap="none" strike="noStrike">
                  <a:solidFill>
                    <a:srgbClr val="CC3300"/>
                  </a:solidFill>
                  <a:latin typeface="Verdana"/>
                  <a:ea typeface="Verdana"/>
                  <a:cs typeface="Verdana"/>
                  <a:sym typeface="Verdana"/>
                </a:rPr>
                <a:t>geese</a:t>
              </a:r>
              <a:endParaRPr/>
            </a:p>
          </p:txBody>
        </p:sp>
        <p:sp>
          <p:nvSpPr>
            <p:cNvPr id="912" name="Google Shape;912;p39"/>
            <p:cNvSpPr txBox="1"/>
            <p:nvPr/>
          </p:nvSpPr>
          <p:spPr>
            <a:xfrm>
              <a:off x="2286000" y="5295900"/>
              <a:ext cx="3181350" cy="3952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goose</a:t>
              </a:r>
              <a:endParaRPr/>
            </a:p>
          </p:txBody>
        </p:sp>
        <p:sp>
          <p:nvSpPr>
            <p:cNvPr id="913" name="Google Shape;913;p39"/>
            <p:cNvSpPr txBox="1"/>
            <p:nvPr/>
          </p:nvSpPr>
          <p:spPr>
            <a:xfrm>
              <a:off x="5467350" y="4900612"/>
              <a:ext cx="3251200" cy="3952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0" i="0" lang="en-US" sz="2000" u="none" cap="none" strike="noStrike">
                  <a:solidFill>
                    <a:srgbClr val="CC3300"/>
                  </a:solidFill>
                  <a:latin typeface="Verdana"/>
                  <a:ea typeface="Verdana"/>
                  <a:cs typeface="Verdana"/>
                  <a:sym typeface="Verdana"/>
                </a:rPr>
                <a:t>teeth</a:t>
              </a:r>
              <a:endParaRPr/>
            </a:p>
          </p:txBody>
        </p:sp>
        <p:sp>
          <p:nvSpPr>
            <p:cNvPr id="914" name="Google Shape;914;p39"/>
            <p:cNvSpPr txBox="1"/>
            <p:nvPr/>
          </p:nvSpPr>
          <p:spPr>
            <a:xfrm>
              <a:off x="2286000" y="4900612"/>
              <a:ext cx="3181350" cy="3952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tooth</a:t>
              </a:r>
              <a:endParaRPr/>
            </a:p>
          </p:txBody>
        </p:sp>
        <p:sp>
          <p:nvSpPr>
            <p:cNvPr id="915" name="Google Shape;915;p39"/>
            <p:cNvSpPr txBox="1"/>
            <p:nvPr/>
          </p:nvSpPr>
          <p:spPr>
            <a:xfrm>
              <a:off x="5467350" y="5691187"/>
              <a:ext cx="3251200" cy="3952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0" i="0" lang="en-US" sz="2000" u="none" cap="none" strike="noStrike">
                  <a:solidFill>
                    <a:srgbClr val="CC3300"/>
                  </a:solidFill>
                  <a:latin typeface="Verdana"/>
                  <a:ea typeface="Verdana"/>
                  <a:cs typeface="Verdana"/>
                  <a:sym typeface="Verdana"/>
                </a:rPr>
                <a:t>mice</a:t>
              </a:r>
              <a:endParaRPr/>
            </a:p>
          </p:txBody>
        </p:sp>
        <p:sp>
          <p:nvSpPr>
            <p:cNvPr id="916" name="Google Shape;916;p39"/>
            <p:cNvSpPr txBox="1"/>
            <p:nvPr/>
          </p:nvSpPr>
          <p:spPr>
            <a:xfrm>
              <a:off x="2286000" y="5691187"/>
              <a:ext cx="3181350" cy="3952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mouse</a:t>
              </a:r>
              <a:endParaRPr/>
            </a:p>
          </p:txBody>
        </p:sp>
        <p:sp>
          <p:nvSpPr>
            <p:cNvPr id="917" name="Google Shape;917;p39"/>
            <p:cNvSpPr txBox="1"/>
            <p:nvPr/>
          </p:nvSpPr>
          <p:spPr>
            <a:xfrm>
              <a:off x="5467350" y="2514600"/>
              <a:ext cx="3251200" cy="4095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Plural</a:t>
              </a:r>
              <a:endParaRPr/>
            </a:p>
          </p:txBody>
        </p:sp>
        <p:sp>
          <p:nvSpPr>
            <p:cNvPr id="918" name="Google Shape;918;p39"/>
            <p:cNvSpPr txBox="1"/>
            <p:nvPr/>
          </p:nvSpPr>
          <p:spPr>
            <a:xfrm>
              <a:off x="2286000" y="2514600"/>
              <a:ext cx="3181350" cy="4095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Singular</a:t>
              </a:r>
              <a:endParaRPr/>
            </a:p>
          </p:txBody>
        </p:sp>
        <p:cxnSp>
          <p:nvCxnSpPr>
            <p:cNvPr id="919" name="Google Shape;919;p39"/>
            <p:cNvCxnSpPr/>
            <p:nvPr/>
          </p:nvCxnSpPr>
          <p:spPr>
            <a:xfrm>
              <a:off x="2286000" y="2514600"/>
              <a:ext cx="6432550" cy="0"/>
            </a:xfrm>
            <a:prstGeom prst="straightConnector1">
              <a:avLst/>
            </a:prstGeom>
            <a:noFill/>
            <a:ln cap="sq" cmpd="sng" w="28575">
              <a:solidFill>
                <a:schemeClr val="dk1"/>
              </a:solidFill>
              <a:prstDash val="solid"/>
              <a:miter lim="8000"/>
              <a:headEnd len="sm" w="sm" type="none"/>
              <a:tailEnd len="sm" w="sm" type="none"/>
            </a:ln>
          </p:spPr>
        </p:cxnSp>
        <p:cxnSp>
          <p:nvCxnSpPr>
            <p:cNvPr id="920" name="Google Shape;920;p39"/>
            <p:cNvCxnSpPr/>
            <p:nvPr/>
          </p:nvCxnSpPr>
          <p:spPr>
            <a:xfrm>
              <a:off x="2286000" y="2924175"/>
              <a:ext cx="6432550" cy="0"/>
            </a:xfrm>
            <a:prstGeom prst="straightConnector1">
              <a:avLst/>
            </a:prstGeom>
            <a:noFill/>
            <a:ln cap="rnd" cmpd="sng" w="12700">
              <a:solidFill>
                <a:schemeClr val="dk1"/>
              </a:solidFill>
              <a:prstDash val="solid"/>
              <a:miter lim="8000"/>
              <a:headEnd len="sm" w="sm" type="none"/>
              <a:tailEnd len="sm" w="sm" type="none"/>
            </a:ln>
          </p:spPr>
        </p:cxnSp>
        <p:cxnSp>
          <p:nvCxnSpPr>
            <p:cNvPr id="921" name="Google Shape;921;p39"/>
            <p:cNvCxnSpPr/>
            <p:nvPr/>
          </p:nvCxnSpPr>
          <p:spPr>
            <a:xfrm>
              <a:off x="2286000" y="6086475"/>
              <a:ext cx="6432550" cy="0"/>
            </a:xfrm>
            <a:prstGeom prst="straightConnector1">
              <a:avLst/>
            </a:prstGeom>
            <a:noFill/>
            <a:ln cap="sq" cmpd="sng" w="28575">
              <a:solidFill>
                <a:schemeClr val="dk1"/>
              </a:solidFill>
              <a:prstDash val="solid"/>
              <a:miter lim="8000"/>
              <a:headEnd len="sm" w="sm" type="none"/>
              <a:tailEnd len="sm" w="sm" type="none"/>
            </a:ln>
          </p:spPr>
        </p:cxnSp>
        <p:cxnSp>
          <p:nvCxnSpPr>
            <p:cNvPr id="922" name="Google Shape;922;p39"/>
            <p:cNvCxnSpPr/>
            <p:nvPr/>
          </p:nvCxnSpPr>
          <p:spPr>
            <a:xfrm>
              <a:off x="2286000" y="2514600"/>
              <a:ext cx="0" cy="3571875"/>
            </a:xfrm>
            <a:prstGeom prst="straightConnector1">
              <a:avLst/>
            </a:prstGeom>
            <a:noFill/>
            <a:ln cap="sq" cmpd="sng" w="28575">
              <a:solidFill>
                <a:schemeClr val="dk1"/>
              </a:solidFill>
              <a:prstDash val="solid"/>
              <a:miter lim="8000"/>
              <a:headEnd len="sm" w="sm" type="none"/>
              <a:tailEnd len="sm" w="sm" type="none"/>
            </a:ln>
          </p:spPr>
        </p:cxnSp>
        <p:cxnSp>
          <p:nvCxnSpPr>
            <p:cNvPr id="923" name="Google Shape;923;p39"/>
            <p:cNvCxnSpPr/>
            <p:nvPr/>
          </p:nvCxnSpPr>
          <p:spPr>
            <a:xfrm>
              <a:off x="5467350" y="2514600"/>
              <a:ext cx="0" cy="3571875"/>
            </a:xfrm>
            <a:prstGeom prst="straightConnector1">
              <a:avLst/>
            </a:prstGeom>
            <a:noFill/>
            <a:ln cap="rnd" cmpd="sng" w="12700">
              <a:solidFill>
                <a:schemeClr val="dk1"/>
              </a:solidFill>
              <a:prstDash val="solid"/>
              <a:miter lim="8000"/>
              <a:headEnd len="sm" w="sm" type="none"/>
              <a:tailEnd len="sm" w="sm" type="none"/>
            </a:ln>
          </p:spPr>
        </p:cxnSp>
        <p:cxnSp>
          <p:nvCxnSpPr>
            <p:cNvPr id="924" name="Google Shape;924;p39"/>
            <p:cNvCxnSpPr/>
            <p:nvPr/>
          </p:nvCxnSpPr>
          <p:spPr>
            <a:xfrm>
              <a:off x="8718550" y="2514600"/>
              <a:ext cx="0" cy="3571875"/>
            </a:xfrm>
            <a:prstGeom prst="straightConnector1">
              <a:avLst/>
            </a:prstGeom>
            <a:noFill/>
            <a:ln cap="sq" cmpd="sng" w="28575">
              <a:solidFill>
                <a:schemeClr val="dk1"/>
              </a:solidFill>
              <a:prstDash val="solid"/>
              <a:miter lim="8000"/>
              <a:headEnd len="sm" w="sm" type="none"/>
              <a:tailEnd len="sm" w="sm" type="none"/>
            </a:ln>
          </p:spPr>
        </p:cxnSp>
        <p:cxnSp>
          <p:nvCxnSpPr>
            <p:cNvPr id="925" name="Google Shape;925;p39"/>
            <p:cNvCxnSpPr/>
            <p:nvPr/>
          </p:nvCxnSpPr>
          <p:spPr>
            <a:xfrm>
              <a:off x="2286000" y="5295900"/>
              <a:ext cx="6432550" cy="0"/>
            </a:xfrm>
            <a:prstGeom prst="straightConnector1">
              <a:avLst/>
            </a:prstGeom>
            <a:noFill/>
            <a:ln cap="rnd" cmpd="sng" w="12700">
              <a:solidFill>
                <a:schemeClr val="dk1"/>
              </a:solidFill>
              <a:prstDash val="solid"/>
              <a:miter lim="8000"/>
              <a:headEnd len="sm" w="sm" type="none"/>
              <a:tailEnd len="sm" w="sm" type="none"/>
            </a:ln>
          </p:spPr>
        </p:cxnSp>
        <p:cxnSp>
          <p:nvCxnSpPr>
            <p:cNvPr id="926" name="Google Shape;926;p39"/>
            <p:cNvCxnSpPr/>
            <p:nvPr/>
          </p:nvCxnSpPr>
          <p:spPr>
            <a:xfrm>
              <a:off x="2286000" y="5691187"/>
              <a:ext cx="6432550" cy="0"/>
            </a:xfrm>
            <a:prstGeom prst="straightConnector1">
              <a:avLst/>
            </a:prstGeom>
            <a:noFill/>
            <a:ln cap="rnd" cmpd="sng" w="12700">
              <a:solidFill>
                <a:schemeClr val="dk1"/>
              </a:solidFill>
              <a:prstDash val="solid"/>
              <a:miter lim="8000"/>
              <a:headEnd len="sm" w="sm" type="none"/>
              <a:tailEnd len="sm" w="sm" type="none"/>
            </a:ln>
          </p:spPr>
        </p:cxnSp>
        <p:cxnSp>
          <p:nvCxnSpPr>
            <p:cNvPr id="927" name="Google Shape;927;p39"/>
            <p:cNvCxnSpPr/>
            <p:nvPr/>
          </p:nvCxnSpPr>
          <p:spPr>
            <a:xfrm>
              <a:off x="2286000" y="3319462"/>
              <a:ext cx="6432550" cy="0"/>
            </a:xfrm>
            <a:prstGeom prst="straightConnector1">
              <a:avLst/>
            </a:prstGeom>
            <a:noFill/>
            <a:ln cap="rnd" cmpd="sng" w="12700">
              <a:solidFill>
                <a:schemeClr val="dk1"/>
              </a:solidFill>
              <a:prstDash val="solid"/>
              <a:miter lim="8000"/>
              <a:headEnd len="sm" w="sm" type="none"/>
              <a:tailEnd len="sm" w="sm" type="none"/>
            </a:ln>
          </p:spPr>
        </p:cxnSp>
        <p:cxnSp>
          <p:nvCxnSpPr>
            <p:cNvPr id="928" name="Google Shape;928;p39"/>
            <p:cNvCxnSpPr/>
            <p:nvPr/>
          </p:nvCxnSpPr>
          <p:spPr>
            <a:xfrm>
              <a:off x="2286000" y="3714750"/>
              <a:ext cx="6432550" cy="0"/>
            </a:xfrm>
            <a:prstGeom prst="straightConnector1">
              <a:avLst/>
            </a:prstGeom>
            <a:noFill/>
            <a:ln cap="rnd" cmpd="sng" w="12700">
              <a:solidFill>
                <a:schemeClr val="dk1"/>
              </a:solidFill>
              <a:prstDash val="solid"/>
              <a:miter lim="8000"/>
              <a:headEnd len="sm" w="sm" type="none"/>
              <a:tailEnd len="sm" w="sm" type="none"/>
            </a:ln>
          </p:spPr>
        </p:cxnSp>
        <p:cxnSp>
          <p:nvCxnSpPr>
            <p:cNvPr id="929" name="Google Shape;929;p39"/>
            <p:cNvCxnSpPr/>
            <p:nvPr/>
          </p:nvCxnSpPr>
          <p:spPr>
            <a:xfrm>
              <a:off x="2286000" y="4110037"/>
              <a:ext cx="6432550" cy="0"/>
            </a:xfrm>
            <a:prstGeom prst="straightConnector1">
              <a:avLst/>
            </a:prstGeom>
            <a:noFill/>
            <a:ln cap="rnd" cmpd="sng" w="12700">
              <a:solidFill>
                <a:schemeClr val="dk1"/>
              </a:solidFill>
              <a:prstDash val="solid"/>
              <a:miter lim="8000"/>
              <a:headEnd len="sm" w="sm" type="none"/>
              <a:tailEnd len="sm" w="sm" type="none"/>
            </a:ln>
          </p:spPr>
        </p:cxnSp>
        <p:cxnSp>
          <p:nvCxnSpPr>
            <p:cNvPr id="930" name="Google Shape;930;p39"/>
            <p:cNvCxnSpPr/>
            <p:nvPr/>
          </p:nvCxnSpPr>
          <p:spPr>
            <a:xfrm>
              <a:off x="2286000" y="4505325"/>
              <a:ext cx="6432550" cy="0"/>
            </a:xfrm>
            <a:prstGeom prst="straightConnector1">
              <a:avLst/>
            </a:prstGeom>
            <a:noFill/>
            <a:ln cap="rnd" cmpd="sng" w="12700">
              <a:solidFill>
                <a:schemeClr val="dk1"/>
              </a:solidFill>
              <a:prstDash val="solid"/>
              <a:miter lim="8000"/>
              <a:headEnd len="sm" w="sm" type="none"/>
              <a:tailEnd len="sm" w="sm" type="none"/>
            </a:ln>
          </p:spPr>
        </p:cxnSp>
        <p:cxnSp>
          <p:nvCxnSpPr>
            <p:cNvPr id="931" name="Google Shape;931;p39"/>
            <p:cNvCxnSpPr/>
            <p:nvPr/>
          </p:nvCxnSpPr>
          <p:spPr>
            <a:xfrm>
              <a:off x="2286000" y="4900612"/>
              <a:ext cx="6432550" cy="0"/>
            </a:xfrm>
            <a:prstGeom prst="straightConnector1">
              <a:avLst/>
            </a:prstGeom>
            <a:noFill/>
            <a:ln cap="rnd" cmpd="sng" w="12700">
              <a:solidFill>
                <a:schemeClr val="dk1"/>
              </a:solidFill>
              <a:prstDash val="solid"/>
              <a:miter lim="8000"/>
              <a:headEnd len="sm" w="sm" type="none"/>
              <a:tailEnd len="sm" w="sm" type="none"/>
            </a:ln>
          </p:spPr>
        </p:cxnSp>
      </p:grpSp>
      <p:sp>
        <p:nvSpPr>
          <p:cNvPr id="932" name="Google Shape;932;p3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933" name="Google Shape;933;p39"/>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sp>
        <p:nvSpPr>
          <p:cNvPr id="934" name="Google Shape;934;p3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8" name="Shape 938"/>
        <p:cNvGrpSpPr/>
        <p:nvPr/>
      </p:nvGrpSpPr>
      <p:grpSpPr>
        <a:xfrm>
          <a:off x="0" y="0"/>
          <a:ext cx="0" cy="0"/>
          <a:chOff x="0" y="0"/>
          <a:chExt cx="0" cy="0"/>
        </a:xfrm>
      </p:grpSpPr>
      <p:sp>
        <p:nvSpPr>
          <p:cNvPr id="939" name="Google Shape;939;p4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940" name="Google Shape;940;p40"/>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Uncountable Nouns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الأسماء الغير المعدودة</a:t>
            </a:r>
            <a:endParaRPr/>
          </a:p>
        </p:txBody>
      </p:sp>
      <p:sp>
        <p:nvSpPr>
          <p:cNvPr id="941" name="Google Shape;941;p40"/>
          <p:cNvSpPr txBox="1"/>
          <p:nvPr>
            <p:ph idx="1" type="body"/>
          </p:nvPr>
        </p:nvSpPr>
        <p:spPr>
          <a:xfrm>
            <a:off x="1370012" y="1827212"/>
            <a:ext cx="7313612" cy="37338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90000"/>
              </a:lnSpc>
              <a:spcBef>
                <a:spcPts val="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Uncountable nouns cannot be counted.</a:t>
            </a:r>
            <a:endParaRPr b="0" i="0" sz="2500" u="none" cap="none" strike="noStrike">
              <a:solidFill>
                <a:schemeClr val="dk1"/>
              </a:solidFill>
              <a:latin typeface="Verdana"/>
              <a:ea typeface="Verdana"/>
              <a:cs typeface="Verdana"/>
              <a:sym typeface="Verdana"/>
            </a:endParaRPr>
          </a:p>
          <a:p>
            <a:pPr indent="-342900" lvl="0" marL="342900" marR="0" rtl="1" algn="r">
              <a:lnSpc>
                <a:spcPct val="9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هي التي لا جمع لها بإضافة</a:t>
            </a:r>
            <a:endParaRPr/>
          </a:p>
          <a:p>
            <a:pPr indent="-213995" lvl="0" marL="342900" marR="0" rtl="1" algn="r">
              <a:lnSpc>
                <a:spcPct val="100000"/>
              </a:lnSpc>
              <a:spcBef>
                <a:spcPts val="580"/>
              </a:spcBef>
              <a:spcAft>
                <a:spcPts val="0"/>
              </a:spcAft>
              <a:buClr>
                <a:schemeClr val="dk2"/>
              </a:buClr>
              <a:buSzPts val="2030"/>
              <a:buFont typeface="Verdana"/>
              <a:buNone/>
            </a:pPr>
            <a:r>
              <a:t/>
            </a:r>
            <a:endParaRPr b="0" i="0" sz="2900" u="none" cap="none" strike="noStrike">
              <a:solidFill>
                <a:schemeClr val="dk1"/>
              </a:solidFill>
              <a:latin typeface="Verdana"/>
              <a:ea typeface="Verdana"/>
              <a:cs typeface="Verdana"/>
              <a:sym typeface="Verdana"/>
            </a:endParaRPr>
          </a:p>
          <a:p>
            <a:pPr indent="-342900" lvl="0" marL="342900" marR="0" rtl="1" algn="r">
              <a:lnSpc>
                <a:spcPct val="9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أمثلــــــة:</a:t>
            </a:r>
            <a:endParaRPr b="0" i="0" sz="2100" u="none" cap="none" strike="noStrike">
              <a:solidFill>
                <a:schemeClr val="dk1"/>
              </a:solidFill>
              <a:latin typeface="Verdana"/>
              <a:ea typeface="Verdana"/>
              <a:cs typeface="Verdana"/>
              <a:sym typeface="Verdana"/>
            </a:endParaRPr>
          </a:p>
          <a:p>
            <a:pPr indent="-342900" lvl="0" marL="342900" marR="0" rtl="1" algn="ctr">
              <a:lnSpc>
                <a:spcPct val="90000"/>
              </a:lnSpc>
              <a:spcBef>
                <a:spcPts val="420"/>
              </a:spcBef>
              <a:spcAft>
                <a:spcPts val="0"/>
              </a:spcAft>
              <a:buClr>
                <a:schemeClr val="dk2"/>
              </a:buClr>
              <a:buFont typeface="Verdana"/>
              <a:buNone/>
            </a:pPr>
            <a:r>
              <a:rPr b="0" i="0" lang="en-US" sz="2100" u="none" cap="none" strike="noStrike">
                <a:solidFill>
                  <a:srgbClr val="1D3C69"/>
                </a:solidFill>
                <a:latin typeface="Verdana"/>
                <a:ea typeface="Verdana"/>
                <a:cs typeface="Verdana"/>
                <a:sym typeface="Verdana"/>
              </a:rPr>
              <a:t>salt, coffee, tea, food, meat, gold, music, blood</a:t>
            </a:r>
            <a:r>
              <a:rPr b="0" i="0" lang="en-US" sz="1900" u="none" cap="none" strike="noStrike">
                <a:solidFill>
                  <a:srgbClr val="1D3C69"/>
                </a:solidFill>
                <a:latin typeface="Verdana"/>
                <a:ea typeface="Verdana"/>
                <a:cs typeface="Verdana"/>
                <a:sym typeface="Verdana"/>
              </a:rPr>
              <a:t>.</a:t>
            </a:r>
            <a:endParaRPr/>
          </a:p>
          <a:p>
            <a:pPr indent="-231775" lvl="0" marL="342900" marR="0" rtl="1" algn="r">
              <a:lnSpc>
                <a:spcPct val="100000"/>
              </a:lnSpc>
              <a:spcBef>
                <a:spcPts val="500"/>
              </a:spcBef>
              <a:spcAft>
                <a:spcPts val="0"/>
              </a:spcAft>
              <a:buClr>
                <a:schemeClr val="dk2"/>
              </a:buClr>
              <a:buSzPts val="1750"/>
              <a:buFont typeface="Verdana"/>
              <a:buNone/>
            </a:pPr>
            <a:r>
              <a:t/>
            </a:r>
            <a:endParaRPr b="0" i="0" sz="2500" u="none" cap="none" strike="noStrike">
              <a:solidFill>
                <a:srgbClr val="1D3C69"/>
              </a:solidFill>
              <a:latin typeface="Verdana"/>
              <a:ea typeface="Verdana"/>
              <a:cs typeface="Verdana"/>
              <a:sym typeface="Verdana"/>
            </a:endParaRPr>
          </a:p>
          <a:p>
            <a:pPr indent="-342900" lvl="0" marL="342900" marR="0" rtl="1" algn="r">
              <a:lnSpc>
                <a:spcPct val="9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لا تستطيع استخدام</a:t>
            </a:r>
            <a:r>
              <a:rPr b="0" i="0" lang="en-US" sz="2100" u="none" cap="none" strike="noStrike">
                <a:solidFill>
                  <a:schemeClr val="dk1"/>
                </a:solidFill>
                <a:latin typeface="Verdana"/>
                <a:ea typeface="Verdana"/>
                <a:cs typeface="Verdana"/>
                <a:sym typeface="Verdana"/>
              </a:rPr>
              <a:t>            أو             قبل </a:t>
            </a:r>
            <a:r>
              <a:rPr b="0" i="0" lang="en-US" sz="2500" u="none" cap="none" strike="noStrike">
                <a:solidFill>
                  <a:schemeClr val="dk1"/>
                </a:solidFill>
                <a:latin typeface="Verdana"/>
                <a:ea typeface="Verdana"/>
                <a:cs typeface="Verdana"/>
                <a:sym typeface="Verdana"/>
              </a:rPr>
              <a:t>الأسماء الغير المعدودة </a:t>
            </a:r>
            <a:endParaRPr b="0" i="0" sz="21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942" name="Google Shape;942;p40"/>
          <p:cNvSpPr txBox="1"/>
          <p:nvPr/>
        </p:nvSpPr>
        <p:spPr>
          <a:xfrm>
            <a:off x="4419600" y="2209800"/>
            <a:ext cx="12192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1" i="0" lang="en-US" sz="2800" u="none" cap="none" strike="noStrike">
                <a:solidFill>
                  <a:srgbClr val="CC3300"/>
                </a:solidFill>
                <a:latin typeface="Tahoma"/>
                <a:ea typeface="Tahoma"/>
                <a:cs typeface="Tahoma"/>
                <a:sym typeface="Tahoma"/>
              </a:rPr>
              <a:t>es , s</a:t>
            </a:r>
            <a:endParaRPr/>
          </a:p>
        </p:txBody>
      </p:sp>
      <p:sp>
        <p:nvSpPr>
          <p:cNvPr id="943" name="Google Shape;943;p40"/>
          <p:cNvSpPr txBox="1"/>
          <p:nvPr/>
        </p:nvSpPr>
        <p:spPr>
          <a:xfrm>
            <a:off x="6172200" y="4191000"/>
            <a:ext cx="381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1" i="0" lang="en-US" sz="2400" u="none" cap="none" strike="noStrike">
                <a:solidFill>
                  <a:srgbClr val="CC3300"/>
                </a:solidFill>
                <a:latin typeface="Tahoma"/>
                <a:ea typeface="Tahoma"/>
                <a:cs typeface="Tahoma"/>
                <a:sym typeface="Tahoma"/>
              </a:rPr>
              <a:t>a</a:t>
            </a:r>
            <a:endParaRPr/>
          </a:p>
        </p:txBody>
      </p:sp>
      <p:sp>
        <p:nvSpPr>
          <p:cNvPr id="944" name="Google Shape;944;p40"/>
          <p:cNvSpPr txBox="1"/>
          <p:nvPr/>
        </p:nvSpPr>
        <p:spPr>
          <a:xfrm>
            <a:off x="4876800" y="4191000"/>
            <a:ext cx="609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1" i="0" lang="en-US" sz="2400" u="none" cap="none" strike="noStrike">
                <a:solidFill>
                  <a:srgbClr val="CC3300"/>
                </a:solidFill>
                <a:latin typeface="Tahoma"/>
                <a:ea typeface="Tahoma"/>
                <a:cs typeface="Tahoma"/>
                <a:sym typeface="Tahoma"/>
              </a:rPr>
              <a:t>an </a:t>
            </a:r>
            <a:endParaRPr/>
          </a:p>
        </p:txBody>
      </p:sp>
      <p:sp>
        <p:nvSpPr>
          <p:cNvPr id="945" name="Google Shape;945;p4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946" name="Google Shape;946;p40"/>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947" name="Google Shape;947;p4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1" name="Shape 951"/>
        <p:cNvGrpSpPr/>
        <p:nvPr/>
      </p:nvGrpSpPr>
      <p:grpSpPr>
        <a:xfrm>
          <a:off x="0" y="0"/>
          <a:ext cx="0" cy="0"/>
          <a:chOff x="0" y="0"/>
          <a:chExt cx="0" cy="0"/>
        </a:xfrm>
      </p:grpSpPr>
      <p:sp>
        <p:nvSpPr>
          <p:cNvPr id="952" name="Google Shape;952;p4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953" name="Google Shape;953;p41"/>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Uncountable Nouns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الأسماء الغير المعدودة</a:t>
            </a:r>
            <a:endParaRPr/>
          </a:p>
        </p:txBody>
      </p:sp>
      <p:grpSp>
        <p:nvGrpSpPr>
          <p:cNvPr id="954" name="Google Shape;954;p41"/>
          <p:cNvGrpSpPr/>
          <p:nvPr/>
        </p:nvGrpSpPr>
        <p:grpSpPr>
          <a:xfrm>
            <a:off x="1371600" y="2438400"/>
            <a:ext cx="7312025" cy="3459162"/>
            <a:chOff x="1371600" y="2438400"/>
            <a:chExt cx="7312025" cy="3459162"/>
          </a:xfrm>
        </p:grpSpPr>
        <p:sp>
          <p:nvSpPr>
            <p:cNvPr id="955" name="Google Shape;955;p41"/>
            <p:cNvSpPr txBox="1"/>
            <p:nvPr/>
          </p:nvSpPr>
          <p:spPr>
            <a:xfrm>
              <a:off x="7566025" y="5530850"/>
              <a:ext cx="1117600" cy="36671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رخام</a:t>
              </a:r>
              <a:endParaRPr/>
            </a:p>
          </p:txBody>
        </p:sp>
        <p:sp>
          <p:nvSpPr>
            <p:cNvPr id="956" name="Google Shape;956;p41"/>
            <p:cNvSpPr txBox="1"/>
            <p:nvPr/>
          </p:nvSpPr>
          <p:spPr>
            <a:xfrm>
              <a:off x="6172200" y="5530850"/>
              <a:ext cx="1393825" cy="3667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marble</a:t>
              </a:r>
              <a:endParaRPr/>
            </a:p>
          </p:txBody>
        </p:sp>
        <p:sp>
          <p:nvSpPr>
            <p:cNvPr id="957" name="Google Shape;957;p41"/>
            <p:cNvSpPr txBox="1"/>
            <p:nvPr/>
          </p:nvSpPr>
          <p:spPr>
            <a:xfrm>
              <a:off x="5257800" y="5530850"/>
              <a:ext cx="914400" cy="36671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موسيقى</a:t>
              </a:r>
              <a:endParaRPr/>
            </a:p>
          </p:txBody>
        </p:sp>
        <p:sp>
          <p:nvSpPr>
            <p:cNvPr id="958" name="Google Shape;958;p41"/>
            <p:cNvSpPr txBox="1"/>
            <p:nvPr/>
          </p:nvSpPr>
          <p:spPr>
            <a:xfrm>
              <a:off x="4114800" y="5530850"/>
              <a:ext cx="1143000" cy="3667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music</a:t>
              </a:r>
              <a:endParaRPr/>
            </a:p>
          </p:txBody>
        </p:sp>
        <p:sp>
          <p:nvSpPr>
            <p:cNvPr id="959" name="Google Shape;959;p41"/>
            <p:cNvSpPr txBox="1"/>
            <p:nvPr/>
          </p:nvSpPr>
          <p:spPr>
            <a:xfrm>
              <a:off x="3063875" y="5530850"/>
              <a:ext cx="1050925" cy="36671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قماش</a:t>
              </a:r>
              <a:endParaRPr/>
            </a:p>
          </p:txBody>
        </p:sp>
        <p:sp>
          <p:nvSpPr>
            <p:cNvPr id="960" name="Google Shape;960;p41"/>
            <p:cNvSpPr txBox="1"/>
            <p:nvPr/>
          </p:nvSpPr>
          <p:spPr>
            <a:xfrm>
              <a:off x="1371600" y="5530850"/>
              <a:ext cx="1692275" cy="3667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cloth</a:t>
              </a:r>
              <a:endParaRPr/>
            </a:p>
          </p:txBody>
        </p:sp>
        <p:sp>
          <p:nvSpPr>
            <p:cNvPr id="961" name="Google Shape;961;p41"/>
            <p:cNvSpPr txBox="1"/>
            <p:nvPr/>
          </p:nvSpPr>
          <p:spPr>
            <a:xfrm>
              <a:off x="7566025" y="5164137"/>
              <a:ext cx="1117600" cy="36671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عشب</a:t>
              </a:r>
              <a:endParaRPr/>
            </a:p>
          </p:txBody>
        </p:sp>
        <p:sp>
          <p:nvSpPr>
            <p:cNvPr id="962" name="Google Shape;962;p41"/>
            <p:cNvSpPr txBox="1"/>
            <p:nvPr/>
          </p:nvSpPr>
          <p:spPr>
            <a:xfrm>
              <a:off x="6172200" y="5164137"/>
              <a:ext cx="1393825" cy="3667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grass</a:t>
              </a:r>
              <a:endParaRPr/>
            </a:p>
          </p:txBody>
        </p:sp>
        <p:sp>
          <p:nvSpPr>
            <p:cNvPr id="963" name="Google Shape;963;p41"/>
            <p:cNvSpPr txBox="1"/>
            <p:nvPr/>
          </p:nvSpPr>
          <p:spPr>
            <a:xfrm>
              <a:off x="5257800" y="5164137"/>
              <a:ext cx="914400" cy="36671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حديد</a:t>
              </a:r>
              <a:endParaRPr/>
            </a:p>
          </p:txBody>
        </p:sp>
        <p:sp>
          <p:nvSpPr>
            <p:cNvPr id="964" name="Google Shape;964;p41"/>
            <p:cNvSpPr txBox="1"/>
            <p:nvPr/>
          </p:nvSpPr>
          <p:spPr>
            <a:xfrm>
              <a:off x="4114800" y="5164137"/>
              <a:ext cx="1143000" cy="3667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steel</a:t>
              </a:r>
              <a:endParaRPr/>
            </a:p>
          </p:txBody>
        </p:sp>
        <p:sp>
          <p:nvSpPr>
            <p:cNvPr id="965" name="Google Shape;965;p41"/>
            <p:cNvSpPr txBox="1"/>
            <p:nvPr/>
          </p:nvSpPr>
          <p:spPr>
            <a:xfrm>
              <a:off x="3063875" y="5164137"/>
              <a:ext cx="1050925" cy="36671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مطر</a:t>
              </a:r>
              <a:endParaRPr/>
            </a:p>
          </p:txBody>
        </p:sp>
        <p:sp>
          <p:nvSpPr>
            <p:cNvPr id="966" name="Google Shape;966;p41"/>
            <p:cNvSpPr txBox="1"/>
            <p:nvPr/>
          </p:nvSpPr>
          <p:spPr>
            <a:xfrm>
              <a:off x="1371600" y="5164137"/>
              <a:ext cx="1692275" cy="3667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rain</a:t>
              </a:r>
              <a:endParaRPr/>
            </a:p>
          </p:txBody>
        </p:sp>
        <p:sp>
          <p:nvSpPr>
            <p:cNvPr id="967" name="Google Shape;967;p41"/>
            <p:cNvSpPr txBox="1"/>
            <p:nvPr/>
          </p:nvSpPr>
          <p:spPr>
            <a:xfrm>
              <a:off x="7566025" y="4799012"/>
              <a:ext cx="1117600" cy="3651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مفروشات</a:t>
              </a:r>
              <a:endParaRPr/>
            </a:p>
          </p:txBody>
        </p:sp>
        <p:sp>
          <p:nvSpPr>
            <p:cNvPr id="968" name="Google Shape;968;p41"/>
            <p:cNvSpPr txBox="1"/>
            <p:nvPr/>
          </p:nvSpPr>
          <p:spPr>
            <a:xfrm>
              <a:off x="6172200" y="4799012"/>
              <a:ext cx="1393825" cy="365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furniture</a:t>
              </a:r>
              <a:endParaRPr/>
            </a:p>
          </p:txBody>
        </p:sp>
        <p:sp>
          <p:nvSpPr>
            <p:cNvPr id="969" name="Google Shape;969;p41"/>
            <p:cNvSpPr txBox="1"/>
            <p:nvPr/>
          </p:nvSpPr>
          <p:spPr>
            <a:xfrm>
              <a:off x="5257800" y="4799012"/>
              <a:ext cx="914400" cy="3651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خشب</a:t>
              </a:r>
              <a:endParaRPr/>
            </a:p>
          </p:txBody>
        </p:sp>
        <p:sp>
          <p:nvSpPr>
            <p:cNvPr id="970" name="Google Shape;970;p41"/>
            <p:cNvSpPr txBox="1"/>
            <p:nvPr/>
          </p:nvSpPr>
          <p:spPr>
            <a:xfrm>
              <a:off x="4114800" y="4799012"/>
              <a:ext cx="1143000" cy="365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wood</a:t>
              </a:r>
              <a:endParaRPr/>
            </a:p>
          </p:txBody>
        </p:sp>
        <p:sp>
          <p:nvSpPr>
            <p:cNvPr id="971" name="Google Shape;971;p41"/>
            <p:cNvSpPr txBox="1"/>
            <p:nvPr/>
          </p:nvSpPr>
          <p:spPr>
            <a:xfrm>
              <a:off x="3063875" y="4799012"/>
              <a:ext cx="1050925" cy="3651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رز</a:t>
              </a:r>
              <a:endParaRPr/>
            </a:p>
          </p:txBody>
        </p:sp>
        <p:sp>
          <p:nvSpPr>
            <p:cNvPr id="972" name="Google Shape;972;p41"/>
            <p:cNvSpPr txBox="1"/>
            <p:nvPr/>
          </p:nvSpPr>
          <p:spPr>
            <a:xfrm>
              <a:off x="1371600" y="4799012"/>
              <a:ext cx="1692275" cy="365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rice</a:t>
              </a:r>
              <a:endParaRPr/>
            </a:p>
          </p:txBody>
        </p:sp>
        <p:sp>
          <p:nvSpPr>
            <p:cNvPr id="973" name="Google Shape;973;p41"/>
            <p:cNvSpPr txBox="1"/>
            <p:nvPr/>
          </p:nvSpPr>
          <p:spPr>
            <a:xfrm>
              <a:off x="7566025" y="4433887"/>
              <a:ext cx="1117600" cy="3651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خبز</a:t>
              </a:r>
              <a:endParaRPr/>
            </a:p>
          </p:txBody>
        </p:sp>
        <p:sp>
          <p:nvSpPr>
            <p:cNvPr id="974" name="Google Shape;974;p41"/>
            <p:cNvSpPr txBox="1"/>
            <p:nvPr/>
          </p:nvSpPr>
          <p:spPr>
            <a:xfrm>
              <a:off x="6172200" y="4433887"/>
              <a:ext cx="1393825" cy="365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bread</a:t>
              </a:r>
              <a:endParaRPr/>
            </a:p>
          </p:txBody>
        </p:sp>
        <p:sp>
          <p:nvSpPr>
            <p:cNvPr id="975" name="Google Shape;975;p41"/>
            <p:cNvSpPr txBox="1"/>
            <p:nvPr/>
          </p:nvSpPr>
          <p:spPr>
            <a:xfrm>
              <a:off x="5257800" y="4433887"/>
              <a:ext cx="914400" cy="3651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ورق</a:t>
              </a:r>
              <a:endParaRPr/>
            </a:p>
          </p:txBody>
        </p:sp>
        <p:sp>
          <p:nvSpPr>
            <p:cNvPr id="976" name="Google Shape;976;p41"/>
            <p:cNvSpPr txBox="1"/>
            <p:nvPr/>
          </p:nvSpPr>
          <p:spPr>
            <a:xfrm>
              <a:off x="4114800" y="4433887"/>
              <a:ext cx="1143000" cy="365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paper</a:t>
              </a:r>
              <a:endParaRPr/>
            </a:p>
          </p:txBody>
        </p:sp>
        <p:sp>
          <p:nvSpPr>
            <p:cNvPr id="977" name="Google Shape;977;p41"/>
            <p:cNvSpPr txBox="1"/>
            <p:nvPr/>
          </p:nvSpPr>
          <p:spPr>
            <a:xfrm>
              <a:off x="3063875" y="4433887"/>
              <a:ext cx="1050925" cy="3651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حليب</a:t>
              </a:r>
              <a:endParaRPr/>
            </a:p>
          </p:txBody>
        </p:sp>
        <p:sp>
          <p:nvSpPr>
            <p:cNvPr id="978" name="Google Shape;978;p41"/>
            <p:cNvSpPr txBox="1"/>
            <p:nvPr/>
          </p:nvSpPr>
          <p:spPr>
            <a:xfrm>
              <a:off x="1371600" y="4433887"/>
              <a:ext cx="1692275" cy="365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milk</a:t>
              </a:r>
              <a:endParaRPr/>
            </a:p>
          </p:txBody>
        </p:sp>
        <p:sp>
          <p:nvSpPr>
            <p:cNvPr id="979" name="Google Shape;979;p41"/>
            <p:cNvSpPr txBox="1"/>
            <p:nvPr/>
          </p:nvSpPr>
          <p:spPr>
            <a:xfrm>
              <a:off x="7566025" y="4067175"/>
              <a:ext cx="1117600" cy="36671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جبن</a:t>
              </a:r>
              <a:endParaRPr/>
            </a:p>
          </p:txBody>
        </p:sp>
        <p:sp>
          <p:nvSpPr>
            <p:cNvPr id="980" name="Google Shape;980;p41"/>
            <p:cNvSpPr txBox="1"/>
            <p:nvPr/>
          </p:nvSpPr>
          <p:spPr>
            <a:xfrm>
              <a:off x="6172200" y="4067175"/>
              <a:ext cx="1393825" cy="3667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cheese</a:t>
              </a:r>
              <a:endParaRPr/>
            </a:p>
          </p:txBody>
        </p:sp>
        <p:sp>
          <p:nvSpPr>
            <p:cNvPr id="981" name="Google Shape;981;p41"/>
            <p:cNvSpPr txBox="1"/>
            <p:nvPr/>
          </p:nvSpPr>
          <p:spPr>
            <a:xfrm>
              <a:off x="5257800" y="4067175"/>
              <a:ext cx="914400" cy="36671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زجاج</a:t>
              </a:r>
              <a:endParaRPr/>
            </a:p>
          </p:txBody>
        </p:sp>
        <p:sp>
          <p:nvSpPr>
            <p:cNvPr id="982" name="Google Shape;982;p41"/>
            <p:cNvSpPr txBox="1"/>
            <p:nvPr/>
          </p:nvSpPr>
          <p:spPr>
            <a:xfrm>
              <a:off x="4114800" y="4067175"/>
              <a:ext cx="1143000" cy="3667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glass</a:t>
              </a:r>
              <a:endParaRPr/>
            </a:p>
          </p:txBody>
        </p:sp>
        <p:sp>
          <p:nvSpPr>
            <p:cNvPr id="983" name="Google Shape;983;p41"/>
            <p:cNvSpPr txBox="1"/>
            <p:nvPr/>
          </p:nvSpPr>
          <p:spPr>
            <a:xfrm>
              <a:off x="3063875" y="4067175"/>
              <a:ext cx="1050925" cy="36671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أخبار</a:t>
              </a:r>
              <a:endParaRPr/>
            </a:p>
          </p:txBody>
        </p:sp>
        <p:sp>
          <p:nvSpPr>
            <p:cNvPr id="984" name="Google Shape;984;p41"/>
            <p:cNvSpPr txBox="1"/>
            <p:nvPr/>
          </p:nvSpPr>
          <p:spPr>
            <a:xfrm>
              <a:off x="1371600" y="4067175"/>
              <a:ext cx="1692275" cy="3667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news</a:t>
              </a:r>
              <a:endParaRPr/>
            </a:p>
          </p:txBody>
        </p:sp>
        <p:sp>
          <p:nvSpPr>
            <p:cNvPr id="985" name="Google Shape;985;p41"/>
            <p:cNvSpPr txBox="1"/>
            <p:nvPr/>
          </p:nvSpPr>
          <p:spPr>
            <a:xfrm>
              <a:off x="7566025" y="3700462"/>
              <a:ext cx="1117600" cy="36671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دم</a:t>
              </a:r>
              <a:endParaRPr/>
            </a:p>
          </p:txBody>
        </p:sp>
        <p:sp>
          <p:nvSpPr>
            <p:cNvPr id="986" name="Google Shape;986;p41"/>
            <p:cNvSpPr txBox="1"/>
            <p:nvPr/>
          </p:nvSpPr>
          <p:spPr>
            <a:xfrm>
              <a:off x="6172200" y="3700462"/>
              <a:ext cx="1393825" cy="3667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blood</a:t>
              </a:r>
              <a:endParaRPr/>
            </a:p>
          </p:txBody>
        </p:sp>
        <p:sp>
          <p:nvSpPr>
            <p:cNvPr id="987" name="Google Shape;987;p41"/>
            <p:cNvSpPr txBox="1"/>
            <p:nvPr/>
          </p:nvSpPr>
          <p:spPr>
            <a:xfrm>
              <a:off x="5257800" y="3700462"/>
              <a:ext cx="914400" cy="36671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ذهب</a:t>
              </a:r>
              <a:endParaRPr/>
            </a:p>
          </p:txBody>
        </p:sp>
        <p:sp>
          <p:nvSpPr>
            <p:cNvPr id="988" name="Google Shape;988;p41"/>
            <p:cNvSpPr txBox="1"/>
            <p:nvPr/>
          </p:nvSpPr>
          <p:spPr>
            <a:xfrm>
              <a:off x="4114800" y="3700462"/>
              <a:ext cx="1143000" cy="3667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gold</a:t>
              </a:r>
              <a:endParaRPr/>
            </a:p>
          </p:txBody>
        </p:sp>
        <p:sp>
          <p:nvSpPr>
            <p:cNvPr id="989" name="Google Shape;989;p41"/>
            <p:cNvSpPr txBox="1"/>
            <p:nvPr/>
          </p:nvSpPr>
          <p:spPr>
            <a:xfrm>
              <a:off x="3063875" y="3700462"/>
              <a:ext cx="1050925" cy="36671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سكر</a:t>
              </a:r>
              <a:endParaRPr/>
            </a:p>
          </p:txBody>
        </p:sp>
        <p:sp>
          <p:nvSpPr>
            <p:cNvPr id="990" name="Google Shape;990;p41"/>
            <p:cNvSpPr txBox="1"/>
            <p:nvPr/>
          </p:nvSpPr>
          <p:spPr>
            <a:xfrm>
              <a:off x="1371600" y="3700462"/>
              <a:ext cx="1692275" cy="3667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sugar</a:t>
              </a:r>
              <a:endParaRPr/>
            </a:p>
          </p:txBody>
        </p:sp>
        <p:sp>
          <p:nvSpPr>
            <p:cNvPr id="991" name="Google Shape;991;p41"/>
            <p:cNvSpPr txBox="1"/>
            <p:nvPr/>
          </p:nvSpPr>
          <p:spPr>
            <a:xfrm>
              <a:off x="7566025" y="3335337"/>
              <a:ext cx="1117600" cy="3651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شاي</a:t>
              </a:r>
              <a:endParaRPr/>
            </a:p>
          </p:txBody>
        </p:sp>
        <p:sp>
          <p:nvSpPr>
            <p:cNvPr id="992" name="Google Shape;992;p41"/>
            <p:cNvSpPr txBox="1"/>
            <p:nvPr/>
          </p:nvSpPr>
          <p:spPr>
            <a:xfrm>
              <a:off x="6172200" y="3335337"/>
              <a:ext cx="1393825" cy="365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tea</a:t>
              </a:r>
              <a:endParaRPr/>
            </a:p>
          </p:txBody>
        </p:sp>
        <p:sp>
          <p:nvSpPr>
            <p:cNvPr id="993" name="Google Shape;993;p41"/>
            <p:cNvSpPr txBox="1"/>
            <p:nvPr/>
          </p:nvSpPr>
          <p:spPr>
            <a:xfrm>
              <a:off x="5257800" y="3335337"/>
              <a:ext cx="914400" cy="3651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طعام</a:t>
              </a:r>
              <a:endParaRPr/>
            </a:p>
          </p:txBody>
        </p:sp>
        <p:sp>
          <p:nvSpPr>
            <p:cNvPr id="994" name="Google Shape;994;p41"/>
            <p:cNvSpPr txBox="1"/>
            <p:nvPr/>
          </p:nvSpPr>
          <p:spPr>
            <a:xfrm>
              <a:off x="4114800" y="3335337"/>
              <a:ext cx="1143000" cy="365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food</a:t>
              </a:r>
              <a:endParaRPr/>
            </a:p>
          </p:txBody>
        </p:sp>
        <p:sp>
          <p:nvSpPr>
            <p:cNvPr id="995" name="Google Shape;995;p41"/>
            <p:cNvSpPr txBox="1"/>
            <p:nvPr/>
          </p:nvSpPr>
          <p:spPr>
            <a:xfrm>
              <a:off x="3063875" y="3335337"/>
              <a:ext cx="1050925" cy="3651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زبد</a:t>
              </a:r>
              <a:endParaRPr/>
            </a:p>
          </p:txBody>
        </p:sp>
        <p:sp>
          <p:nvSpPr>
            <p:cNvPr id="996" name="Google Shape;996;p41"/>
            <p:cNvSpPr txBox="1"/>
            <p:nvPr/>
          </p:nvSpPr>
          <p:spPr>
            <a:xfrm>
              <a:off x="1371600" y="3335337"/>
              <a:ext cx="1692275" cy="365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butter</a:t>
              </a:r>
              <a:endParaRPr/>
            </a:p>
          </p:txBody>
        </p:sp>
        <p:sp>
          <p:nvSpPr>
            <p:cNvPr id="997" name="Google Shape;997;p41"/>
            <p:cNvSpPr txBox="1"/>
            <p:nvPr/>
          </p:nvSpPr>
          <p:spPr>
            <a:xfrm>
              <a:off x="7566025" y="2787650"/>
              <a:ext cx="1117600" cy="547687"/>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معرفة</a:t>
              </a:r>
              <a:endParaRPr/>
            </a:p>
          </p:txBody>
        </p:sp>
        <p:sp>
          <p:nvSpPr>
            <p:cNvPr id="998" name="Google Shape;998;p41"/>
            <p:cNvSpPr txBox="1"/>
            <p:nvPr/>
          </p:nvSpPr>
          <p:spPr>
            <a:xfrm>
              <a:off x="6172200" y="2787650"/>
              <a:ext cx="1393825" cy="5476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knowledge</a:t>
              </a:r>
              <a:endParaRPr/>
            </a:p>
          </p:txBody>
        </p:sp>
        <p:sp>
          <p:nvSpPr>
            <p:cNvPr id="999" name="Google Shape;999;p41"/>
            <p:cNvSpPr txBox="1"/>
            <p:nvPr/>
          </p:nvSpPr>
          <p:spPr>
            <a:xfrm>
              <a:off x="5257800" y="2787650"/>
              <a:ext cx="914400" cy="547687"/>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قهوة</a:t>
              </a:r>
              <a:endParaRPr/>
            </a:p>
          </p:txBody>
        </p:sp>
        <p:sp>
          <p:nvSpPr>
            <p:cNvPr id="1000" name="Google Shape;1000;p41"/>
            <p:cNvSpPr txBox="1"/>
            <p:nvPr/>
          </p:nvSpPr>
          <p:spPr>
            <a:xfrm>
              <a:off x="4114800" y="2787650"/>
              <a:ext cx="1143000" cy="5476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coffee</a:t>
              </a:r>
              <a:endParaRPr/>
            </a:p>
          </p:txBody>
        </p:sp>
        <p:sp>
          <p:nvSpPr>
            <p:cNvPr id="1001" name="Google Shape;1001;p41"/>
            <p:cNvSpPr txBox="1"/>
            <p:nvPr/>
          </p:nvSpPr>
          <p:spPr>
            <a:xfrm>
              <a:off x="3063875" y="2787650"/>
              <a:ext cx="1050925" cy="547687"/>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معلومات</a:t>
              </a:r>
              <a:endParaRPr/>
            </a:p>
          </p:txBody>
        </p:sp>
        <p:sp>
          <p:nvSpPr>
            <p:cNvPr id="1002" name="Google Shape;1002;p41"/>
            <p:cNvSpPr txBox="1"/>
            <p:nvPr/>
          </p:nvSpPr>
          <p:spPr>
            <a:xfrm>
              <a:off x="1371600" y="2787650"/>
              <a:ext cx="1692275" cy="5476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information</a:t>
              </a:r>
              <a:endParaRPr/>
            </a:p>
          </p:txBody>
        </p:sp>
        <p:sp>
          <p:nvSpPr>
            <p:cNvPr id="1003" name="Google Shape;1003;p41"/>
            <p:cNvSpPr txBox="1"/>
            <p:nvPr/>
          </p:nvSpPr>
          <p:spPr>
            <a:xfrm>
              <a:off x="7566025" y="2438400"/>
              <a:ext cx="1117600" cy="34925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لحم</a:t>
              </a:r>
              <a:endParaRPr/>
            </a:p>
          </p:txBody>
        </p:sp>
        <p:sp>
          <p:nvSpPr>
            <p:cNvPr id="1004" name="Google Shape;1004;p41"/>
            <p:cNvSpPr txBox="1"/>
            <p:nvPr/>
          </p:nvSpPr>
          <p:spPr>
            <a:xfrm>
              <a:off x="6172200" y="2438400"/>
              <a:ext cx="1393825"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meat</a:t>
              </a:r>
              <a:endParaRPr/>
            </a:p>
          </p:txBody>
        </p:sp>
        <p:sp>
          <p:nvSpPr>
            <p:cNvPr id="1005" name="Google Shape;1005;p41"/>
            <p:cNvSpPr txBox="1"/>
            <p:nvPr/>
          </p:nvSpPr>
          <p:spPr>
            <a:xfrm>
              <a:off x="5257800" y="2438400"/>
              <a:ext cx="914400" cy="34925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ملح</a:t>
              </a:r>
              <a:endParaRPr/>
            </a:p>
          </p:txBody>
        </p:sp>
        <p:sp>
          <p:nvSpPr>
            <p:cNvPr id="1006" name="Google Shape;1006;p41"/>
            <p:cNvSpPr txBox="1"/>
            <p:nvPr/>
          </p:nvSpPr>
          <p:spPr>
            <a:xfrm>
              <a:off x="4114800" y="2438400"/>
              <a:ext cx="11430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salt</a:t>
              </a:r>
              <a:endParaRPr/>
            </a:p>
          </p:txBody>
        </p:sp>
        <p:sp>
          <p:nvSpPr>
            <p:cNvPr id="1007" name="Google Shape;1007;p41"/>
            <p:cNvSpPr txBox="1"/>
            <p:nvPr/>
          </p:nvSpPr>
          <p:spPr>
            <a:xfrm>
              <a:off x="3063875" y="2438400"/>
              <a:ext cx="1050925" cy="34925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دقيق</a:t>
              </a:r>
              <a:endParaRPr/>
            </a:p>
          </p:txBody>
        </p:sp>
        <p:sp>
          <p:nvSpPr>
            <p:cNvPr id="1008" name="Google Shape;1008;p41"/>
            <p:cNvSpPr txBox="1"/>
            <p:nvPr/>
          </p:nvSpPr>
          <p:spPr>
            <a:xfrm>
              <a:off x="1371600" y="2438400"/>
              <a:ext cx="1692275"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flour</a:t>
              </a:r>
              <a:endParaRPr/>
            </a:p>
          </p:txBody>
        </p:sp>
        <p:cxnSp>
          <p:nvCxnSpPr>
            <p:cNvPr id="1009" name="Google Shape;1009;p41"/>
            <p:cNvCxnSpPr/>
            <p:nvPr/>
          </p:nvCxnSpPr>
          <p:spPr>
            <a:xfrm>
              <a:off x="1371600" y="2438400"/>
              <a:ext cx="7312025" cy="0"/>
            </a:xfrm>
            <a:prstGeom prst="straightConnector1">
              <a:avLst/>
            </a:prstGeom>
            <a:noFill/>
            <a:ln cap="sq" cmpd="sng" w="28575">
              <a:solidFill>
                <a:schemeClr val="dk1"/>
              </a:solidFill>
              <a:prstDash val="solid"/>
              <a:miter lim="8000"/>
              <a:headEnd len="sm" w="sm" type="none"/>
              <a:tailEnd len="sm" w="sm" type="none"/>
            </a:ln>
          </p:spPr>
        </p:cxnSp>
        <p:cxnSp>
          <p:nvCxnSpPr>
            <p:cNvPr id="1010" name="Google Shape;1010;p41"/>
            <p:cNvCxnSpPr/>
            <p:nvPr/>
          </p:nvCxnSpPr>
          <p:spPr>
            <a:xfrm>
              <a:off x="1371600" y="2787650"/>
              <a:ext cx="7312025" cy="0"/>
            </a:xfrm>
            <a:prstGeom prst="straightConnector1">
              <a:avLst/>
            </a:prstGeom>
            <a:noFill/>
            <a:ln cap="rnd" cmpd="sng" w="12700">
              <a:solidFill>
                <a:schemeClr val="dk1"/>
              </a:solidFill>
              <a:prstDash val="solid"/>
              <a:miter lim="8000"/>
              <a:headEnd len="sm" w="sm" type="none"/>
              <a:tailEnd len="sm" w="sm" type="none"/>
            </a:ln>
          </p:spPr>
        </p:cxnSp>
        <p:cxnSp>
          <p:nvCxnSpPr>
            <p:cNvPr id="1011" name="Google Shape;1011;p41"/>
            <p:cNvCxnSpPr/>
            <p:nvPr/>
          </p:nvCxnSpPr>
          <p:spPr>
            <a:xfrm>
              <a:off x="1371600" y="3335337"/>
              <a:ext cx="7312025" cy="0"/>
            </a:xfrm>
            <a:prstGeom prst="straightConnector1">
              <a:avLst/>
            </a:prstGeom>
            <a:noFill/>
            <a:ln cap="rnd" cmpd="sng" w="12700">
              <a:solidFill>
                <a:schemeClr val="dk1"/>
              </a:solidFill>
              <a:prstDash val="solid"/>
              <a:miter lim="8000"/>
              <a:headEnd len="sm" w="sm" type="none"/>
              <a:tailEnd len="sm" w="sm" type="none"/>
            </a:ln>
          </p:spPr>
        </p:cxnSp>
        <p:cxnSp>
          <p:nvCxnSpPr>
            <p:cNvPr id="1012" name="Google Shape;1012;p41"/>
            <p:cNvCxnSpPr/>
            <p:nvPr/>
          </p:nvCxnSpPr>
          <p:spPr>
            <a:xfrm>
              <a:off x="1371600" y="3700462"/>
              <a:ext cx="7312025" cy="0"/>
            </a:xfrm>
            <a:prstGeom prst="straightConnector1">
              <a:avLst/>
            </a:prstGeom>
            <a:noFill/>
            <a:ln cap="rnd" cmpd="sng" w="12700">
              <a:solidFill>
                <a:schemeClr val="dk1"/>
              </a:solidFill>
              <a:prstDash val="solid"/>
              <a:miter lim="8000"/>
              <a:headEnd len="sm" w="sm" type="none"/>
              <a:tailEnd len="sm" w="sm" type="none"/>
            </a:ln>
          </p:spPr>
        </p:cxnSp>
        <p:cxnSp>
          <p:nvCxnSpPr>
            <p:cNvPr id="1013" name="Google Shape;1013;p41"/>
            <p:cNvCxnSpPr/>
            <p:nvPr/>
          </p:nvCxnSpPr>
          <p:spPr>
            <a:xfrm>
              <a:off x="1371600" y="4067175"/>
              <a:ext cx="7312025" cy="0"/>
            </a:xfrm>
            <a:prstGeom prst="straightConnector1">
              <a:avLst/>
            </a:prstGeom>
            <a:noFill/>
            <a:ln cap="rnd" cmpd="sng" w="12700">
              <a:solidFill>
                <a:schemeClr val="dk1"/>
              </a:solidFill>
              <a:prstDash val="solid"/>
              <a:miter lim="8000"/>
              <a:headEnd len="sm" w="sm" type="none"/>
              <a:tailEnd len="sm" w="sm" type="none"/>
            </a:ln>
          </p:spPr>
        </p:cxnSp>
        <p:cxnSp>
          <p:nvCxnSpPr>
            <p:cNvPr id="1014" name="Google Shape;1014;p41"/>
            <p:cNvCxnSpPr/>
            <p:nvPr/>
          </p:nvCxnSpPr>
          <p:spPr>
            <a:xfrm>
              <a:off x="1371600" y="4433887"/>
              <a:ext cx="7312025" cy="0"/>
            </a:xfrm>
            <a:prstGeom prst="straightConnector1">
              <a:avLst/>
            </a:prstGeom>
            <a:noFill/>
            <a:ln cap="rnd" cmpd="sng" w="12700">
              <a:solidFill>
                <a:schemeClr val="dk1"/>
              </a:solidFill>
              <a:prstDash val="solid"/>
              <a:miter lim="8000"/>
              <a:headEnd len="sm" w="sm" type="none"/>
              <a:tailEnd len="sm" w="sm" type="none"/>
            </a:ln>
          </p:spPr>
        </p:cxnSp>
        <p:cxnSp>
          <p:nvCxnSpPr>
            <p:cNvPr id="1015" name="Google Shape;1015;p41"/>
            <p:cNvCxnSpPr/>
            <p:nvPr/>
          </p:nvCxnSpPr>
          <p:spPr>
            <a:xfrm>
              <a:off x="1371600" y="4799012"/>
              <a:ext cx="7312025" cy="0"/>
            </a:xfrm>
            <a:prstGeom prst="straightConnector1">
              <a:avLst/>
            </a:prstGeom>
            <a:noFill/>
            <a:ln cap="rnd" cmpd="sng" w="12700">
              <a:solidFill>
                <a:schemeClr val="dk1"/>
              </a:solidFill>
              <a:prstDash val="solid"/>
              <a:miter lim="8000"/>
              <a:headEnd len="sm" w="sm" type="none"/>
              <a:tailEnd len="sm" w="sm" type="none"/>
            </a:ln>
          </p:spPr>
        </p:cxnSp>
        <p:cxnSp>
          <p:nvCxnSpPr>
            <p:cNvPr id="1016" name="Google Shape;1016;p41"/>
            <p:cNvCxnSpPr/>
            <p:nvPr/>
          </p:nvCxnSpPr>
          <p:spPr>
            <a:xfrm>
              <a:off x="1371600" y="5164137"/>
              <a:ext cx="7312025" cy="0"/>
            </a:xfrm>
            <a:prstGeom prst="straightConnector1">
              <a:avLst/>
            </a:prstGeom>
            <a:noFill/>
            <a:ln cap="rnd" cmpd="sng" w="12700">
              <a:solidFill>
                <a:schemeClr val="dk1"/>
              </a:solidFill>
              <a:prstDash val="solid"/>
              <a:miter lim="8000"/>
              <a:headEnd len="sm" w="sm" type="none"/>
              <a:tailEnd len="sm" w="sm" type="none"/>
            </a:ln>
          </p:spPr>
        </p:cxnSp>
        <p:cxnSp>
          <p:nvCxnSpPr>
            <p:cNvPr id="1017" name="Google Shape;1017;p41"/>
            <p:cNvCxnSpPr/>
            <p:nvPr/>
          </p:nvCxnSpPr>
          <p:spPr>
            <a:xfrm>
              <a:off x="1371600" y="5530850"/>
              <a:ext cx="7312025" cy="0"/>
            </a:xfrm>
            <a:prstGeom prst="straightConnector1">
              <a:avLst/>
            </a:prstGeom>
            <a:noFill/>
            <a:ln cap="rnd" cmpd="sng" w="12700">
              <a:solidFill>
                <a:schemeClr val="dk1"/>
              </a:solidFill>
              <a:prstDash val="solid"/>
              <a:miter lim="8000"/>
              <a:headEnd len="sm" w="sm" type="none"/>
              <a:tailEnd len="sm" w="sm" type="none"/>
            </a:ln>
          </p:spPr>
        </p:cxnSp>
        <p:cxnSp>
          <p:nvCxnSpPr>
            <p:cNvPr id="1018" name="Google Shape;1018;p41"/>
            <p:cNvCxnSpPr/>
            <p:nvPr/>
          </p:nvCxnSpPr>
          <p:spPr>
            <a:xfrm>
              <a:off x="1371600" y="5897562"/>
              <a:ext cx="7312025" cy="0"/>
            </a:xfrm>
            <a:prstGeom prst="straightConnector1">
              <a:avLst/>
            </a:prstGeom>
            <a:noFill/>
            <a:ln cap="sq" cmpd="sng" w="28575">
              <a:solidFill>
                <a:schemeClr val="dk1"/>
              </a:solidFill>
              <a:prstDash val="solid"/>
              <a:miter lim="8000"/>
              <a:headEnd len="sm" w="sm" type="none"/>
              <a:tailEnd len="sm" w="sm" type="none"/>
            </a:ln>
          </p:spPr>
        </p:cxnSp>
        <p:cxnSp>
          <p:nvCxnSpPr>
            <p:cNvPr id="1019" name="Google Shape;1019;p41"/>
            <p:cNvCxnSpPr/>
            <p:nvPr/>
          </p:nvCxnSpPr>
          <p:spPr>
            <a:xfrm>
              <a:off x="1371600" y="2438400"/>
              <a:ext cx="0" cy="3459162"/>
            </a:xfrm>
            <a:prstGeom prst="straightConnector1">
              <a:avLst/>
            </a:prstGeom>
            <a:noFill/>
            <a:ln cap="sq" cmpd="sng" w="28575">
              <a:solidFill>
                <a:schemeClr val="dk1"/>
              </a:solidFill>
              <a:prstDash val="solid"/>
              <a:miter lim="8000"/>
              <a:headEnd len="sm" w="sm" type="none"/>
              <a:tailEnd len="sm" w="sm" type="none"/>
            </a:ln>
          </p:spPr>
        </p:cxnSp>
        <p:cxnSp>
          <p:nvCxnSpPr>
            <p:cNvPr id="1020" name="Google Shape;1020;p41"/>
            <p:cNvCxnSpPr/>
            <p:nvPr/>
          </p:nvCxnSpPr>
          <p:spPr>
            <a:xfrm>
              <a:off x="3063875" y="2438400"/>
              <a:ext cx="0" cy="3459162"/>
            </a:xfrm>
            <a:prstGeom prst="straightConnector1">
              <a:avLst/>
            </a:prstGeom>
            <a:noFill/>
            <a:ln cap="rnd" cmpd="sng" w="12700">
              <a:solidFill>
                <a:schemeClr val="dk1"/>
              </a:solidFill>
              <a:prstDash val="solid"/>
              <a:miter lim="8000"/>
              <a:headEnd len="sm" w="sm" type="none"/>
              <a:tailEnd len="sm" w="sm" type="none"/>
            </a:ln>
          </p:spPr>
        </p:cxnSp>
        <p:cxnSp>
          <p:nvCxnSpPr>
            <p:cNvPr id="1021" name="Google Shape;1021;p41"/>
            <p:cNvCxnSpPr/>
            <p:nvPr/>
          </p:nvCxnSpPr>
          <p:spPr>
            <a:xfrm>
              <a:off x="4114800" y="2438400"/>
              <a:ext cx="0" cy="3459162"/>
            </a:xfrm>
            <a:prstGeom prst="straightConnector1">
              <a:avLst/>
            </a:prstGeom>
            <a:noFill/>
            <a:ln cap="rnd" cmpd="sng" w="12700">
              <a:solidFill>
                <a:schemeClr val="dk1"/>
              </a:solidFill>
              <a:prstDash val="solid"/>
              <a:miter lim="8000"/>
              <a:headEnd len="sm" w="sm" type="none"/>
              <a:tailEnd len="sm" w="sm" type="none"/>
            </a:ln>
          </p:spPr>
        </p:cxnSp>
        <p:cxnSp>
          <p:nvCxnSpPr>
            <p:cNvPr id="1022" name="Google Shape;1022;p41"/>
            <p:cNvCxnSpPr/>
            <p:nvPr/>
          </p:nvCxnSpPr>
          <p:spPr>
            <a:xfrm>
              <a:off x="5257800" y="2438400"/>
              <a:ext cx="0" cy="3459162"/>
            </a:xfrm>
            <a:prstGeom prst="straightConnector1">
              <a:avLst/>
            </a:prstGeom>
            <a:noFill/>
            <a:ln cap="rnd" cmpd="sng" w="12700">
              <a:solidFill>
                <a:schemeClr val="dk1"/>
              </a:solidFill>
              <a:prstDash val="solid"/>
              <a:miter lim="8000"/>
              <a:headEnd len="sm" w="sm" type="none"/>
              <a:tailEnd len="sm" w="sm" type="none"/>
            </a:ln>
          </p:spPr>
        </p:cxnSp>
        <p:cxnSp>
          <p:nvCxnSpPr>
            <p:cNvPr id="1023" name="Google Shape;1023;p41"/>
            <p:cNvCxnSpPr/>
            <p:nvPr/>
          </p:nvCxnSpPr>
          <p:spPr>
            <a:xfrm>
              <a:off x="6172200" y="2438400"/>
              <a:ext cx="0" cy="3459162"/>
            </a:xfrm>
            <a:prstGeom prst="straightConnector1">
              <a:avLst/>
            </a:prstGeom>
            <a:noFill/>
            <a:ln cap="rnd" cmpd="sng" w="12700">
              <a:solidFill>
                <a:schemeClr val="dk1"/>
              </a:solidFill>
              <a:prstDash val="solid"/>
              <a:miter lim="8000"/>
              <a:headEnd len="sm" w="sm" type="none"/>
              <a:tailEnd len="sm" w="sm" type="none"/>
            </a:ln>
          </p:spPr>
        </p:cxnSp>
        <p:cxnSp>
          <p:nvCxnSpPr>
            <p:cNvPr id="1024" name="Google Shape;1024;p41"/>
            <p:cNvCxnSpPr/>
            <p:nvPr/>
          </p:nvCxnSpPr>
          <p:spPr>
            <a:xfrm>
              <a:off x="7566025" y="2438400"/>
              <a:ext cx="0" cy="3459162"/>
            </a:xfrm>
            <a:prstGeom prst="straightConnector1">
              <a:avLst/>
            </a:prstGeom>
            <a:noFill/>
            <a:ln cap="rnd" cmpd="sng" w="12700">
              <a:solidFill>
                <a:schemeClr val="dk1"/>
              </a:solidFill>
              <a:prstDash val="solid"/>
              <a:miter lim="8000"/>
              <a:headEnd len="sm" w="sm" type="none"/>
              <a:tailEnd len="sm" w="sm" type="none"/>
            </a:ln>
          </p:spPr>
        </p:cxnSp>
        <p:cxnSp>
          <p:nvCxnSpPr>
            <p:cNvPr id="1025" name="Google Shape;1025;p41"/>
            <p:cNvCxnSpPr/>
            <p:nvPr/>
          </p:nvCxnSpPr>
          <p:spPr>
            <a:xfrm>
              <a:off x="8683625" y="2438400"/>
              <a:ext cx="0" cy="3459162"/>
            </a:xfrm>
            <a:prstGeom prst="straightConnector1">
              <a:avLst/>
            </a:prstGeom>
            <a:noFill/>
            <a:ln cap="sq" cmpd="sng" w="28575">
              <a:solidFill>
                <a:schemeClr val="dk1"/>
              </a:solidFill>
              <a:prstDash val="solid"/>
              <a:miter lim="8000"/>
              <a:headEnd len="sm" w="sm" type="none"/>
              <a:tailEnd len="sm" w="sm" type="none"/>
            </a:ln>
          </p:spPr>
        </p:cxnSp>
      </p:grpSp>
      <p:sp>
        <p:nvSpPr>
          <p:cNvPr id="1026" name="Google Shape;1026;p41"/>
          <p:cNvSpPr txBox="1"/>
          <p:nvPr/>
        </p:nvSpPr>
        <p:spPr>
          <a:xfrm>
            <a:off x="990600" y="1600200"/>
            <a:ext cx="7696200" cy="6096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90000"/>
              </a:lnSpc>
              <a:spcBef>
                <a:spcPts val="0"/>
              </a:spcBef>
              <a:spcAft>
                <a:spcPts val="0"/>
              </a:spcAft>
              <a:buClr>
                <a:schemeClr val="dk1"/>
              </a:buClr>
              <a:buFont typeface="Verdana"/>
              <a:buNone/>
            </a:pPr>
            <a:r>
              <a:rPr b="1" i="0" lang="en-US" sz="2900" u="none" cap="none" strike="noStrike">
                <a:solidFill>
                  <a:schemeClr val="dk1"/>
                </a:solidFill>
                <a:latin typeface="Verdana"/>
                <a:ea typeface="Verdana"/>
                <a:cs typeface="Verdana"/>
                <a:sym typeface="Verdana"/>
              </a:rPr>
              <a:t>مزيداً من الأسماء الغير المعدودة</a:t>
            </a:r>
            <a:endParaRPr/>
          </a:p>
        </p:txBody>
      </p:sp>
      <p:grpSp>
        <p:nvGrpSpPr>
          <p:cNvPr id="1027" name="Google Shape;1027;p41"/>
          <p:cNvGrpSpPr/>
          <p:nvPr/>
        </p:nvGrpSpPr>
        <p:grpSpPr>
          <a:xfrm>
            <a:off x="3657600" y="6248400"/>
            <a:ext cx="2514600" cy="381000"/>
            <a:chOff x="3657600" y="6248400"/>
            <a:chExt cx="2514600" cy="381000"/>
          </a:xfrm>
        </p:grpSpPr>
        <p:sp>
          <p:nvSpPr>
            <p:cNvPr id="1028" name="Google Shape;1028;p4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029" name="Google Shape;1029;p41"/>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030" name="Google Shape;1030;p41"/>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1031" name="Google Shape;1031;p4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5" name="Shape 1035"/>
        <p:cNvGrpSpPr/>
        <p:nvPr/>
      </p:nvGrpSpPr>
      <p:grpSpPr>
        <a:xfrm>
          <a:off x="0" y="0"/>
          <a:ext cx="0" cy="0"/>
          <a:chOff x="0" y="0"/>
          <a:chExt cx="0" cy="0"/>
        </a:xfrm>
      </p:grpSpPr>
      <p:sp>
        <p:nvSpPr>
          <p:cNvPr id="1036" name="Google Shape;1036;p4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037" name="Google Shape;1037;p42"/>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Uncountable Nouns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الأسماء الغير المعدودة</a:t>
            </a:r>
            <a:endParaRPr/>
          </a:p>
        </p:txBody>
      </p:sp>
      <p:sp>
        <p:nvSpPr>
          <p:cNvPr id="1038" name="Google Shape;1038;p42"/>
          <p:cNvSpPr txBox="1"/>
          <p:nvPr>
            <p:ph idx="1" type="body"/>
          </p:nvPr>
        </p:nvSpPr>
        <p:spPr>
          <a:xfrm>
            <a:off x="1895475" y="1968500"/>
            <a:ext cx="6651625" cy="3827462"/>
          </a:xfrm>
          <a:prstGeom prst="rect">
            <a:avLst/>
          </a:prstGeom>
          <a:noFill/>
          <a:ln>
            <a:noFill/>
          </a:ln>
        </p:spPr>
        <p:txBody>
          <a:bodyPr anchorCtr="0" anchor="t" bIns="45700" lIns="91425" spcFirstLastPara="1" rIns="91425" wrap="square" tIns="45700">
            <a:noAutofit/>
          </a:bodyPr>
          <a:lstStyle/>
          <a:p>
            <a:pPr indent="-342900" lvl="0" marL="342900" marR="0" rtl="1" algn="r">
              <a:lnSpc>
                <a:spcPct val="90000"/>
              </a:lnSpc>
              <a:spcBef>
                <a:spcPts val="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جميع الأسماء الغير المعدودة تعامل معاملة المفرد.</a:t>
            </a:r>
            <a:endParaRPr/>
          </a:p>
          <a:p>
            <a:pPr indent="-342900" lvl="0" marL="342900" marR="0" rtl="1" algn="r">
              <a:lnSpc>
                <a:spcPct val="9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أمثلة:</a:t>
            </a:r>
            <a:endParaRPr/>
          </a:p>
          <a:p>
            <a:pPr indent="-342900" lvl="0" marL="342900" marR="0" rtl="1" algn="ctr">
              <a:lnSpc>
                <a:spcPct val="9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Coffee </a:t>
            </a:r>
            <a:r>
              <a:rPr b="0" i="0" lang="en-US" sz="2100" u="none" cap="none" strike="noStrike">
                <a:solidFill>
                  <a:srgbClr val="CC3300"/>
                </a:solidFill>
                <a:latin typeface="Verdana"/>
                <a:ea typeface="Verdana"/>
                <a:cs typeface="Verdana"/>
                <a:sym typeface="Verdana"/>
              </a:rPr>
              <a:t>is</a:t>
            </a:r>
            <a:r>
              <a:rPr b="0" i="0" lang="en-US" sz="2100" u="none" cap="none" strike="noStrike">
                <a:solidFill>
                  <a:schemeClr val="dk1"/>
                </a:solidFill>
                <a:latin typeface="Verdana"/>
                <a:ea typeface="Verdana"/>
                <a:cs typeface="Verdana"/>
                <a:sym typeface="Verdana"/>
              </a:rPr>
              <a:t> a traditional drink in Saudi Arabia.</a:t>
            </a:r>
            <a:endParaRPr/>
          </a:p>
          <a:p>
            <a:pPr indent="-342900" lvl="0" marL="342900" marR="0" rtl="1" algn="ctr">
              <a:lnSpc>
                <a:spcPct val="9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Milk </a:t>
            </a:r>
            <a:r>
              <a:rPr b="0" i="0" lang="en-US" sz="2100" u="none" cap="none" strike="noStrike">
                <a:solidFill>
                  <a:srgbClr val="CC3300"/>
                </a:solidFill>
                <a:latin typeface="Verdana"/>
                <a:ea typeface="Verdana"/>
                <a:cs typeface="Verdana"/>
                <a:sym typeface="Verdana"/>
              </a:rPr>
              <a:t>has</a:t>
            </a:r>
            <a:r>
              <a:rPr b="0" i="0" lang="en-US" sz="2100" u="none" cap="none" strike="noStrike">
                <a:solidFill>
                  <a:schemeClr val="dk1"/>
                </a:solidFill>
                <a:latin typeface="Verdana"/>
                <a:ea typeface="Verdana"/>
                <a:cs typeface="Verdana"/>
                <a:sym typeface="Verdana"/>
              </a:rPr>
              <a:t> many minerals. </a:t>
            </a:r>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r">
              <a:lnSpc>
                <a:spcPct val="9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و لكن لو وضعت كلمات تدل على الكمية قبل الاسم الغير معدود فأنه يعامل معاملة الجمع.</a:t>
            </a:r>
            <a:endParaRPr/>
          </a:p>
          <a:p>
            <a:pPr indent="-342900" lvl="0" marL="342900" marR="0" rtl="1" algn="ctr">
              <a:lnSpc>
                <a:spcPct val="9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Two cups of tea </a:t>
            </a:r>
            <a:r>
              <a:rPr b="0" i="0" lang="en-US" sz="2100" u="none" cap="none" strike="noStrike">
                <a:solidFill>
                  <a:srgbClr val="CC3300"/>
                </a:solidFill>
                <a:latin typeface="Verdana"/>
                <a:ea typeface="Verdana"/>
                <a:cs typeface="Verdana"/>
                <a:sym typeface="Verdana"/>
              </a:rPr>
              <a:t>are</a:t>
            </a:r>
            <a:r>
              <a:rPr b="0" i="0" lang="en-US" sz="2100" u="none" cap="none" strike="noStrike">
                <a:solidFill>
                  <a:schemeClr val="dk1"/>
                </a:solidFill>
                <a:latin typeface="Verdana"/>
                <a:ea typeface="Verdana"/>
                <a:cs typeface="Verdana"/>
                <a:sym typeface="Verdana"/>
              </a:rPr>
              <a:t> not enough for me.</a:t>
            </a:r>
            <a:endParaRPr/>
          </a:p>
          <a:p>
            <a:pPr indent="-342900" lvl="0" marL="342900" marR="0" rtl="1" algn="ctr">
              <a:lnSpc>
                <a:spcPct val="9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Five liters of oil </a:t>
            </a:r>
            <a:r>
              <a:rPr b="0" i="0" lang="en-US" sz="2100" u="none" cap="none" strike="noStrike">
                <a:solidFill>
                  <a:srgbClr val="CC3300"/>
                </a:solidFill>
                <a:latin typeface="Verdana"/>
                <a:ea typeface="Verdana"/>
                <a:cs typeface="Verdana"/>
                <a:sym typeface="Verdana"/>
              </a:rPr>
              <a:t>do</a:t>
            </a:r>
            <a:r>
              <a:rPr b="0" i="0" lang="en-US" sz="2100" u="none" cap="none" strike="noStrike">
                <a:solidFill>
                  <a:schemeClr val="dk1"/>
                </a:solidFill>
                <a:latin typeface="Verdana"/>
                <a:ea typeface="Verdana"/>
                <a:cs typeface="Verdana"/>
                <a:sym typeface="Verdana"/>
              </a:rPr>
              <a:t> not operate this machine.</a:t>
            </a:r>
            <a:endParaRPr/>
          </a:p>
        </p:txBody>
      </p:sp>
      <p:sp>
        <p:nvSpPr>
          <p:cNvPr id="1039" name="Google Shape;1039;p4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040" name="Google Shape;1040;p42"/>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sp>
        <p:nvSpPr>
          <p:cNvPr id="1041" name="Google Shape;1041;p4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5" name="Shape 1045"/>
        <p:cNvGrpSpPr/>
        <p:nvPr/>
      </p:nvGrpSpPr>
      <p:grpSpPr>
        <a:xfrm>
          <a:off x="0" y="0"/>
          <a:ext cx="0" cy="0"/>
          <a:chOff x="0" y="0"/>
          <a:chExt cx="0" cy="0"/>
        </a:xfrm>
      </p:grpSpPr>
      <p:sp>
        <p:nvSpPr>
          <p:cNvPr id="1046" name="Google Shape;1046;p4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047" name="Google Shape;1047;p43"/>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Definite &amp; Indefinite Articles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أدوات التعريف و النكرة</a:t>
            </a:r>
            <a:endParaRPr/>
          </a:p>
        </p:txBody>
      </p:sp>
      <p:sp>
        <p:nvSpPr>
          <p:cNvPr id="1048" name="Google Shape;1048;p43"/>
          <p:cNvSpPr txBox="1"/>
          <p:nvPr>
            <p:ph idx="1" type="body"/>
          </p:nvPr>
        </p:nvSpPr>
        <p:spPr>
          <a:xfrm>
            <a:off x="1295400" y="1752600"/>
            <a:ext cx="7391400" cy="41148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80000"/>
              </a:lnSpc>
              <a:spcBef>
                <a:spcPts val="0"/>
              </a:spcBef>
              <a:spcAft>
                <a:spcPts val="0"/>
              </a:spcAft>
              <a:buClr>
                <a:schemeClr val="dk2"/>
              </a:buClr>
              <a:buFont typeface="Verdana"/>
              <a:buNone/>
            </a:pPr>
            <a:r>
              <a:rPr b="0" i="0" lang="en-US" sz="2600" u="none" cap="none" strike="noStrike">
                <a:solidFill>
                  <a:srgbClr val="CC3300"/>
                </a:solidFill>
                <a:latin typeface="Verdana"/>
                <a:ea typeface="Verdana"/>
                <a:cs typeface="Verdana"/>
                <a:sym typeface="Verdana"/>
              </a:rPr>
              <a:t>a</a:t>
            </a:r>
            <a:r>
              <a:rPr b="0" i="0" lang="en-US" sz="2600" u="none" cap="none" strike="noStrike">
                <a:solidFill>
                  <a:schemeClr val="dk1"/>
                </a:solidFill>
                <a:latin typeface="Verdana"/>
                <a:ea typeface="Verdana"/>
                <a:cs typeface="Verdana"/>
                <a:sym typeface="Verdana"/>
              </a:rPr>
              <a:t>/</a:t>
            </a:r>
            <a:r>
              <a:rPr b="0" i="0" lang="en-US" sz="2600" u="none" cap="none" strike="noStrike">
                <a:solidFill>
                  <a:srgbClr val="CC3300"/>
                </a:solidFill>
                <a:latin typeface="Verdana"/>
                <a:ea typeface="Verdana"/>
                <a:cs typeface="Verdana"/>
                <a:sym typeface="Verdana"/>
              </a:rPr>
              <a:t>an</a:t>
            </a:r>
            <a:r>
              <a:rPr b="0" i="0" lang="en-US" sz="1800" u="none" cap="none" strike="noStrike">
                <a:solidFill>
                  <a:schemeClr val="dk1"/>
                </a:solidFill>
                <a:latin typeface="Verdana"/>
                <a:ea typeface="Verdana"/>
                <a:cs typeface="Verdana"/>
                <a:sym typeface="Verdana"/>
              </a:rPr>
              <a:t> </a:t>
            </a:r>
            <a:endParaRPr b="0" i="0" sz="1800" u="none" cap="none" strike="noStrike">
              <a:solidFill>
                <a:schemeClr val="dk1"/>
              </a:solidFill>
              <a:latin typeface="Verdana"/>
              <a:ea typeface="Verdana"/>
              <a:cs typeface="Verdana"/>
              <a:sym typeface="Verdana"/>
            </a:endParaRPr>
          </a:p>
          <a:p>
            <a:pPr indent="-342900" lvl="0" marL="342900" marR="0" rtl="1" algn="ctr">
              <a:lnSpc>
                <a:spcPct val="8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تستخدمان كأدوات نكرة</a:t>
            </a:r>
            <a:r>
              <a:rPr b="0" i="0" lang="en-US" sz="1600" u="none" cap="none" strike="noStrike">
                <a:solidFill>
                  <a:schemeClr val="dk1"/>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are used as indefinite articles. </a:t>
            </a:r>
            <a:endParaRPr b="0" i="0" sz="1600" u="none" cap="none" strike="noStrike">
              <a:solidFill>
                <a:schemeClr val="dk1"/>
              </a:solidFill>
              <a:latin typeface="Verdana"/>
              <a:ea typeface="Verdana"/>
              <a:cs typeface="Verdana"/>
              <a:sym typeface="Verdana"/>
            </a:endParaRPr>
          </a:p>
          <a:p>
            <a:pPr indent="-289560" lvl="0" marL="342900" marR="0" rtl="1" algn="r">
              <a:lnSpc>
                <a:spcPct val="100000"/>
              </a:lnSpc>
              <a:spcBef>
                <a:spcPts val="240"/>
              </a:spcBef>
              <a:spcAft>
                <a:spcPts val="0"/>
              </a:spcAft>
              <a:buClr>
                <a:schemeClr val="dk2"/>
              </a:buClr>
              <a:buSzPts val="840"/>
              <a:buFont typeface="Verdana"/>
              <a:buNone/>
            </a:pPr>
            <a:r>
              <a:t/>
            </a:r>
            <a:endParaRPr b="0" i="0" sz="1200" u="none" cap="none" strike="noStrike">
              <a:solidFill>
                <a:srgbClr val="CC3300"/>
              </a:solidFill>
              <a:latin typeface="Verdana"/>
              <a:ea typeface="Verdana"/>
              <a:cs typeface="Verdana"/>
              <a:sym typeface="Verdana"/>
            </a:endParaRPr>
          </a:p>
          <a:p>
            <a:pPr indent="-342900" lvl="0" marL="342900" marR="0" rtl="1" algn="ctr">
              <a:lnSpc>
                <a:spcPct val="80000"/>
              </a:lnSpc>
              <a:spcBef>
                <a:spcPts val="520"/>
              </a:spcBef>
              <a:spcAft>
                <a:spcPts val="0"/>
              </a:spcAft>
              <a:buClr>
                <a:schemeClr val="dk2"/>
              </a:buClr>
              <a:buFont typeface="Verdana"/>
              <a:buNone/>
            </a:pPr>
            <a:r>
              <a:rPr b="0" i="0" lang="en-US" sz="2600" u="none" cap="none" strike="noStrike">
                <a:solidFill>
                  <a:srgbClr val="CC3300"/>
                </a:solidFill>
                <a:latin typeface="Verdana"/>
                <a:ea typeface="Verdana"/>
                <a:cs typeface="Verdana"/>
                <a:sym typeface="Verdana"/>
              </a:rPr>
              <a:t>The</a:t>
            </a:r>
            <a:r>
              <a:rPr b="0" i="0" lang="en-US" sz="1800" u="none" cap="none" strike="noStrike">
                <a:solidFill>
                  <a:schemeClr val="dk1"/>
                </a:solidFill>
                <a:latin typeface="Verdana"/>
                <a:ea typeface="Verdana"/>
                <a:cs typeface="Verdana"/>
                <a:sym typeface="Verdana"/>
              </a:rPr>
              <a:t> </a:t>
            </a:r>
            <a:endParaRPr/>
          </a:p>
          <a:p>
            <a:pPr indent="-342900" lvl="0" marL="342900" marR="0" rtl="1" algn="ctr">
              <a:lnSpc>
                <a:spcPct val="8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تستخدم كأداة للتعريف is used as definite articles. </a:t>
            </a:r>
            <a:endParaRPr/>
          </a:p>
          <a:p>
            <a:pPr indent="-262890" lvl="0" marL="342900" marR="0" rtl="1" algn="r">
              <a:lnSpc>
                <a:spcPct val="100000"/>
              </a:lnSpc>
              <a:spcBef>
                <a:spcPts val="360"/>
              </a:spcBef>
              <a:spcAft>
                <a:spcPts val="0"/>
              </a:spcAft>
              <a:buClr>
                <a:schemeClr val="dk2"/>
              </a:buClr>
              <a:buSzPts val="1260"/>
              <a:buFont typeface="Verdana"/>
              <a:buNone/>
            </a:pPr>
            <a:r>
              <a:t/>
            </a:r>
            <a:endParaRPr b="0" i="0" sz="1800" u="none" cap="none" strike="noStrike">
              <a:solidFill>
                <a:schemeClr val="dk1"/>
              </a:solidFill>
              <a:latin typeface="Verdana"/>
              <a:ea typeface="Verdana"/>
              <a:cs typeface="Verdana"/>
              <a:sym typeface="Verdana"/>
            </a:endParaRPr>
          </a:p>
          <a:p>
            <a:pPr indent="-271780" lvl="0" marL="342900" marR="0" rtl="1" algn="r">
              <a:lnSpc>
                <a:spcPct val="100000"/>
              </a:lnSpc>
              <a:spcBef>
                <a:spcPts val="320"/>
              </a:spcBef>
              <a:spcAft>
                <a:spcPts val="0"/>
              </a:spcAft>
              <a:buClr>
                <a:schemeClr val="dk2"/>
              </a:buClr>
              <a:buSzPts val="1120"/>
              <a:buFont typeface="Verdana"/>
              <a:buNone/>
            </a:pPr>
            <a:r>
              <a:t/>
            </a:r>
            <a:endParaRPr b="0" i="0" sz="1600" u="none" cap="none" strike="noStrike">
              <a:solidFill>
                <a:schemeClr val="dk1"/>
              </a:solidFill>
              <a:latin typeface="Verdana"/>
              <a:ea typeface="Verdana"/>
              <a:cs typeface="Verdana"/>
              <a:sym typeface="Verdana"/>
            </a:endParaRPr>
          </a:p>
          <a:p>
            <a:pPr indent="-342900" lvl="0" marL="342900" marR="0" rtl="1" algn="ctr">
              <a:lnSpc>
                <a:spcPct val="8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We put “</a:t>
            </a:r>
            <a:r>
              <a:rPr b="0" i="0" lang="en-US" sz="1800" u="none" cap="none" strike="noStrike">
                <a:solidFill>
                  <a:srgbClr val="CC3300"/>
                </a:solidFill>
                <a:latin typeface="Verdana"/>
                <a:ea typeface="Verdana"/>
                <a:cs typeface="Verdana"/>
                <a:sym typeface="Verdana"/>
              </a:rPr>
              <a:t>a</a:t>
            </a:r>
            <a:r>
              <a:rPr b="0" i="0" lang="en-US" sz="1800" u="none" cap="none" strike="noStrike">
                <a:solidFill>
                  <a:schemeClr val="dk1"/>
                </a:solidFill>
                <a:latin typeface="Verdana"/>
                <a:ea typeface="Verdana"/>
                <a:cs typeface="Verdana"/>
                <a:sym typeface="Verdana"/>
              </a:rPr>
              <a:t>” before a noun starting with a constant sound.</a:t>
            </a:r>
            <a:endParaRPr/>
          </a:p>
          <a:p>
            <a:pPr indent="-342900" lvl="0" marL="342900" marR="0" rtl="1" algn="ctr">
              <a:lnSpc>
                <a:spcPct val="80000"/>
              </a:lnSpc>
              <a:spcBef>
                <a:spcPts val="42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نضع </a:t>
            </a:r>
            <a:r>
              <a:rPr b="0" i="0" lang="en-US" sz="2100" u="none" cap="none" strike="noStrike">
                <a:solidFill>
                  <a:srgbClr val="CC3300"/>
                </a:solidFill>
                <a:latin typeface="Verdana"/>
                <a:ea typeface="Verdana"/>
                <a:cs typeface="Verdana"/>
                <a:sym typeface="Verdana"/>
              </a:rPr>
              <a:t> a </a:t>
            </a:r>
            <a:r>
              <a:rPr b="0" i="0" lang="en-US" sz="1800" u="none" cap="none" strike="noStrike">
                <a:solidFill>
                  <a:schemeClr val="dk1"/>
                </a:solidFill>
                <a:latin typeface="Verdana"/>
                <a:ea typeface="Verdana"/>
                <a:cs typeface="Verdana"/>
                <a:sym typeface="Verdana"/>
              </a:rPr>
              <a:t>   قبل الأسماء التي تبدأ بحرف ساكن.</a:t>
            </a:r>
            <a:endParaRPr/>
          </a:p>
          <a:p>
            <a:pPr indent="-262890" lvl="0" marL="342900" marR="0" rtl="1" algn="r">
              <a:lnSpc>
                <a:spcPct val="100000"/>
              </a:lnSpc>
              <a:spcBef>
                <a:spcPts val="360"/>
              </a:spcBef>
              <a:spcAft>
                <a:spcPts val="0"/>
              </a:spcAft>
              <a:buClr>
                <a:schemeClr val="dk2"/>
              </a:buClr>
              <a:buSzPts val="1260"/>
              <a:buFont typeface="Verdana"/>
              <a:buNone/>
            </a:pPr>
            <a:r>
              <a:t/>
            </a:r>
            <a:endParaRPr b="0" i="0" sz="1800" u="none" cap="none" strike="noStrike">
              <a:solidFill>
                <a:schemeClr val="dk1"/>
              </a:solidFill>
              <a:latin typeface="Verdana"/>
              <a:ea typeface="Verdana"/>
              <a:cs typeface="Verdana"/>
              <a:sym typeface="Verdana"/>
            </a:endParaRPr>
          </a:p>
          <a:p>
            <a:pPr indent="-342900" lvl="0" marL="342900" marR="0" rtl="1" algn="ctr">
              <a:lnSpc>
                <a:spcPct val="8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We put “</a:t>
            </a:r>
            <a:r>
              <a:rPr b="0" i="0" lang="en-US" sz="1800" u="none" cap="none" strike="noStrike">
                <a:solidFill>
                  <a:srgbClr val="CC3300"/>
                </a:solidFill>
                <a:latin typeface="Verdana"/>
                <a:ea typeface="Verdana"/>
                <a:cs typeface="Verdana"/>
                <a:sym typeface="Verdana"/>
              </a:rPr>
              <a:t>an</a:t>
            </a:r>
            <a:r>
              <a:rPr b="0" i="0" lang="en-US" sz="1800" u="none" cap="none" strike="noStrike">
                <a:solidFill>
                  <a:schemeClr val="dk1"/>
                </a:solidFill>
                <a:latin typeface="Verdana"/>
                <a:ea typeface="Verdana"/>
                <a:cs typeface="Verdana"/>
                <a:sym typeface="Verdana"/>
              </a:rPr>
              <a:t>” before a noun starting with a vowel sound.</a:t>
            </a:r>
            <a:endParaRPr/>
          </a:p>
          <a:p>
            <a:pPr indent="-342900" lvl="0" marL="342900" marR="0" rtl="1" algn="ctr">
              <a:lnSpc>
                <a:spcPct val="80000"/>
              </a:lnSpc>
              <a:spcBef>
                <a:spcPts val="42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نضع  </a:t>
            </a:r>
            <a:r>
              <a:rPr b="0" i="0" lang="en-US" sz="2100" u="none" cap="none" strike="noStrike">
                <a:solidFill>
                  <a:srgbClr val="CC3300"/>
                </a:solidFill>
                <a:latin typeface="Verdana"/>
                <a:ea typeface="Verdana"/>
                <a:cs typeface="Verdana"/>
                <a:sym typeface="Verdana"/>
              </a:rPr>
              <a:t> an</a:t>
            </a:r>
            <a:r>
              <a:rPr b="0" i="0" lang="en-US" sz="1800" u="none" cap="none" strike="noStrike">
                <a:solidFill>
                  <a:schemeClr val="dk1"/>
                </a:solidFill>
                <a:latin typeface="Verdana"/>
                <a:ea typeface="Verdana"/>
                <a:cs typeface="Verdana"/>
                <a:sym typeface="Verdana"/>
              </a:rPr>
              <a:t>   قبل الأسماء التي تبدأ بحرف متحرك.</a:t>
            </a:r>
            <a:endParaRPr/>
          </a:p>
          <a:p>
            <a:pPr indent="-342900" lvl="0" marL="342900" marR="0" rtl="1" algn="ctr">
              <a:lnSpc>
                <a:spcPct val="80000"/>
              </a:lnSpc>
              <a:spcBef>
                <a:spcPts val="360"/>
              </a:spcBef>
              <a:spcAft>
                <a:spcPts val="0"/>
              </a:spcAft>
              <a:buClr>
                <a:schemeClr val="dk2"/>
              </a:buClr>
              <a:buFont typeface="Verdana"/>
              <a:buNone/>
            </a:pPr>
            <a:r>
              <a:rPr b="0" i="0" lang="en-US" sz="1800" u="none" cap="none" strike="noStrike">
                <a:solidFill>
                  <a:schemeClr val="dk1"/>
                </a:solidFill>
                <a:latin typeface="Verdana"/>
                <a:ea typeface="Verdana"/>
                <a:cs typeface="Verdana"/>
                <a:sym typeface="Verdana"/>
              </a:rPr>
              <a:t> </a:t>
            </a:r>
            <a:endParaRPr b="0" i="0" sz="1800" u="none" cap="none" strike="noStrike">
              <a:solidFill>
                <a:schemeClr val="dk1"/>
              </a:solidFill>
              <a:latin typeface="Verdana"/>
              <a:ea typeface="Verdana"/>
              <a:cs typeface="Verdana"/>
              <a:sym typeface="Verdana"/>
            </a:endParaRPr>
          </a:p>
          <a:p>
            <a:pPr indent="-316230" lvl="0" marL="342900" marR="0" rtl="1" algn="r">
              <a:lnSpc>
                <a:spcPct val="100000"/>
              </a:lnSpc>
              <a:spcBef>
                <a:spcPts val="120"/>
              </a:spcBef>
              <a:spcAft>
                <a:spcPts val="0"/>
              </a:spcAft>
              <a:buClr>
                <a:schemeClr val="dk2"/>
              </a:buClr>
              <a:buSzPts val="420"/>
              <a:buFont typeface="Verdana"/>
              <a:buNone/>
            </a:pPr>
            <a:r>
              <a:t/>
            </a:r>
            <a:endParaRPr b="0" i="0" sz="6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1049" name="Google Shape;1049;p4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050" name="Google Shape;1050;p43"/>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grpSp>
        <p:nvGrpSpPr>
          <p:cNvPr id="1051" name="Google Shape;1051;p43"/>
          <p:cNvGrpSpPr/>
          <p:nvPr/>
        </p:nvGrpSpPr>
        <p:grpSpPr>
          <a:xfrm>
            <a:off x="7696200" y="4343400"/>
            <a:ext cx="457200" cy="1204912"/>
            <a:chOff x="7696200" y="4343400"/>
            <a:chExt cx="457200" cy="1204912"/>
          </a:xfrm>
        </p:grpSpPr>
        <p:sp>
          <p:nvSpPr>
            <p:cNvPr id="1052" name="Google Shape;1052;p43"/>
            <p:cNvSpPr txBox="1"/>
            <p:nvPr/>
          </p:nvSpPr>
          <p:spPr>
            <a:xfrm>
              <a:off x="7772400" y="43434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053" name="Google Shape;1053;p43"/>
            <p:cNvSpPr txBox="1"/>
            <p:nvPr/>
          </p:nvSpPr>
          <p:spPr>
            <a:xfrm>
              <a:off x="7696200" y="5181600"/>
              <a:ext cx="457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sp>
        <p:nvSpPr>
          <p:cNvPr id="1054" name="Google Shape;1054;p4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8" name="Shape 1058"/>
        <p:cNvGrpSpPr/>
        <p:nvPr/>
      </p:nvGrpSpPr>
      <p:grpSpPr>
        <a:xfrm>
          <a:off x="0" y="0"/>
          <a:ext cx="0" cy="0"/>
          <a:chOff x="0" y="0"/>
          <a:chExt cx="0" cy="0"/>
        </a:xfrm>
      </p:grpSpPr>
      <p:sp>
        <p:nvSpPr>
          <p:cNvPr id="1059" name="Google Shape;1059;p4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060" name="Google Shape;1060;p44"/>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Indefinite Articles “a” &amp; “an”</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أدوات النكرة</a:t>
            </a:r>
            <a:endParaRPr/>
          </a:p>
        </p:txBody>
      </p:sp>
      <p:sp>
        <p:nvSpPr>
          <p:cNvPr id="1061" name="Google Shape;1061;p44"/>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90000"/>
              </a:lnSpc>
              <a:spcBef>
                <a:spcPts val="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We put “</a:t>
            </a:r>
            <a:r>
              <a:rPr b="0" i="0" lang="en-US" sz="2100" u="none" cap="none" strike="noStrike">
                <a:solidFill>
                  <a:srgbClr val="CC3300"/>
                </a:solidFill>
                <a:latin typeface="Verdana"/>
                <a:ea typeface="Verdana"/>
                <a:cs typeface="Verdana"/>
                <a:sym typeface="Verdana"/>
              </a:rPr>
              <a:t>a</a:t>
            </a:r>
            <a:r>
              <a:rPr b="0" i="0" lang="en-US" sz="2100" u="none" cap="none" strike="noStrike">
                <a:solidFill>
                  <a:schemeClr val="dk1"/>
                </a:solidFill>
                <a:latin typeface="Verdana"/>
                <a:ea typeface="Verdana"/>
                <a:cs typeface="Verdana"/>
                <a:sym typeface="Verdana"/>
              </a:rPr>
              <a:t>” before a noun starting with a constant sound.</a:t>
            </a:r>
            <a:endParaRPr/>
          </a:p>
          <a:p>
            <a:pPr indent="-342900" lvl="0" marL="342900" marR="0" rtl="1" algn="r">
              <a:lnSpc>
                <a:spcPct val="9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نضع      قبل الأسماء التي تبدأ بحرف ساكن.</a:t>
            </a:r>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ctr">
              <a:lnSpc>
                <a:spcPct val="9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We put “</a:t>
            </a:r>
            <a:r>
              <a:rPr b="0" i="0" lang="en-US" sz="2100" u="none" cap="none" strike="noStrike">
                <a:solidFill>
                  <a:srgbClr val="CC3300"/>
                </a:solidFill>
                <a:latin typeface="Verdana"/>
                <a:ea typeface="Verdana"/>
                <a:cs typeface="Verdana"/>
                <a:sym typeface="Verdana"/>
              </a:rPr>
              <a:t>an</a:t>
            </a:r>
            <a:r>
              <a:rPr b="0" i="0" lang="en-US" sz="2100" u="none" cap="none" strike="noStrike">
                <a:solidFill>
                  <a:schemeClr val="dk1"/>
                </a:solidFill>
                <a:latin typeface="Verdana"/>
                <a:ea typeface="Verdana"/>
                <a:cs typeface="Verdana"/>
                <a:sym typeface="Verdana"/>
              </a:rPr>
              <a:t>” before a noun starting with a vowel sound.</a:t>
            </a:r>
            <a:endParaRPr/>
          </a:p>
          <a:p>
            <a:pPr indent="-342900" lvl="0" marL="342900" marR="0" rtl="1" algn="r">
              <a:lnSpc>
                <a:spcPct val="9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نضع       قبل الأسماء التي تبدأ بحرف متحرك.</a:t>
            </a:r>
            <a:endParaRPr b="0" i="0" sz="2100" u="none" cap="none" strike="noStrike">
              <a:solidFill>
                <a:schemeClr val="dk1"/>
              </a:solidFill>
              <a:latin typeface="Verdana"/>
              <a:ea typeface="Verdana"/>
              <a:cs typeface="Verdana"/>
              <a:sym typeface="Verdana"/>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ctr">
              <a:lnSpc>
                <a:spcPct val="9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الحروف المتحركة  :   Vowels</a:t>
            </a:r>
            <a:endParaRPr b="0" i="0" sz="2100" u="none" cap="none" strike="noStrike">
              <a:solidFill>
                <a:schemeClr val="dk1"/>
              </a:solidFill>
              <a:latin typeface="Verdana"/>
              <a:ea typeface="Verdana"/>
              <a:cs typeface="Verdana"/>
              <a:sym typeface="Verdana"/>
            </a:endParaRPr>
          </a:p>
          <a:p>
            <a:pPr indent="-302895" lvl="0" marL="342900" marR="0" rtl="1" algn="r">
              <a:lnSpc>
                <a:spcPct val="100000"/>
              </a:lnSpc>
              <a:spcBef>
                <a:spcPts val="180"/>
              </a:spcBef>
              <a:spcAft>
                <a:spcPts val="0"/>
              </a:spcAft>
              <a:buClr>
                <a:schemeClr val="dk2"/>
              </a:buClr>
              <a:buSzPts val="630"/>
              <a:buFont typeface="Verdana"/>
              <a:buNone/>
            </a:pPr>
            <a:r>
              <a:t/>
            </a:r>
            <a:endParaRPr b="0" i="0" sz="900" u="none" cap="none" strike="noStrike">
              <a:solidFill>
                <a:schemeClr val="dk1"/>
              </a:solidFill>
              <a:latin typeface="Verdana"/>
              <a:ea typeface="Verdana"/>
              <a:cs typeface="Verdana"/>
              <a:sym typeface="Verdana"/>
            </a:endParaRPr>
          </a:p>
          <a:p>
            <a:pPr indent="-342900" lvl="0" marL="342900" marR="0" rtl="1" algn="ctr">
              <a:lnSpc>
                <a:spcPct val="90000"/>
              </a:lnSpc>
              <a:spcBef>
                <a:spcPts val="500"/>
              </a:spcBef>
              <a:spcAft>
                <a:spcPts val="0"/>
              </a:spcAft>
              <a:buClr>
                <a:schemeClr val="dk2"/>
              </a:buClr>
              <a:buFont typeface="Verdana"/>
              <a:buNone/>
            </a:pPr>
            <a:r>
              <a:rPr b="0" i="0" lang="en-US" sz="2500" u="none" cap="none" strike="noStrike">
                <a:solidFill>
                  <a:srgbClr val="0000CC"/>
                </a:solidFill>
                <a:latin typeface="Verdana"/>
                <a:ea typeface="Verdana"/>
                <a:cs typeface="Verdana"/>
                <a:sym typeface="Verdana"/>
              </a:rPr>
              <a:t>a    e    i    o    u</a:t>
            </a:r>
            <a:endParaRPr/>
          </a:p>
        </p:txBody>
      </p:sp>
      <p:sp>
        <p:nvSpPr>
          <p:cNvPr id="1062" name="Google Shape;1062;p44"/>
          <p:cNvSpPr txBox="1"/>
          <p:nvPr/>
        </p:nvSpPr>
        <p:spPr>
          <a:xfrm>
            <a:off x="7772400" y="2362200"/>
            <a:ext cx="3048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800" u="none" cap="none" strike="noStrike">
                <a:solidFill>
                  <a:srgbClr val="CC3300"/>
                </a:solidFill>
                <a:latin typeface="Tahoma"/>
                <a:ea typeface="Tahoma"/>
                <a:cs typeface="Tahoma"/>
                <a:sym typeface="Tahoma"/>
              </a:rPr>
              <a:t>a</a:t>
            </a:r>
            <a:endParaRPr/>
          </a:p>
        </p:txBody>
      </p:sp>
      <p:sp>
        <p:nvSpPr>
          <p:cNvPr id="1063" name="Google Shape;1063;p44"/>
          <p:cNvSpPr txBox="1"/>
          <p:nvPr/>
        </p:nvSpPr>
        <p:spPr>
          <a:xfrm>
            <a:off x="7696200" y="3733800"/>
            <a:ext cx="609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800" u="none" cap="none" strike="noStrike">
                <a:solidFill>
                  <a:srgbClr val="CC3300"/>
                </a:solidFill>
                <a:latin typeface="Tahoma"/>
                <a:ea typeface="Tahoma"/>
                <a:cs typeface="Tahoma"/>
                <a:sym typeface="Tahoma"/>
              </a:rPr>
              <a:t>an   </a:t>
            </a:r>
            <a:endParaRPr/>
          </a:p>
        </p:txBody>
      </p:sp>
      <p:grpSp>
        <p:nvGrpSpPr>
          <p:cNvPr id="1064" name="Google Shape;1064;p44"/>
          <p:cNvGrpSpPr/>
          <p:nvPr/>
        </p:nvGrpSpPr>
        <p:grpSpPr>
          <a:xfrm>
            <a:off x="3657600" y="6248400"/>
            <a:ext cx="2514600" cy="381000"/>
            <a:chOff x="3657600" y="6248400"/>
            <a:chExt cx="2514600" cy="381000"/>
          </a:xfrm>
        </p:grpSpPr>
        <p:sp>
          <p:nvSpPr>
            <p:cNvPr id="1065" name="Google Shape;1065;p4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066" name="Google Shape;1066;p44"/>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067" name="Google Shape;1067;p44"/>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1068" name="Google Shape;1068;p4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sp>
        <p:nvSpPr>
          <p:cNvPr id="74" name="Google Shape;74;p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75" name="Google Shape;75;p9"/>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Parts of Speech</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أقسام الكلام</a:t>
            </a:r>
            <a:endParaRPr/>
          </a:p>
        </p:txBody>
      </p:sp>
      <p:grpSp>
        <p:nvGrpSpPr>
          <p:cNvPr id="76" name="Google Shape;76;p9"/>
          <p:cNvGrpSpPr/>
          <p:nvPr/>
        </p:nvGrpSpPr>
        <p:grpSpPr>
          <a:xfrm>
            <a:off x="3657600" y="6248400"/>
            <a:ext cx="2514600" cy="381000"/>
            <a:chOff x="3657600" y="6248400"/>
            <a:chExt cx="2514600" cy="381000"/>
          </a:xfrm>
        </p:grpSpPr>
        <p:sp>
          <p:nvSpPr>
            <p:cNvPr id="77" name="Google Shape;77;p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78" name="Google Shape;78;p9"/>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79" name="Google Shape;79;p9"/>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80" name="Google Shape;80;p9"/>
          <p:cNvGrpSpPr/>
          <p:nvPr/>
        </p:nvGrpSpPr>
        <p:grpSpPr>
          <a:xfrm>
            <a:off x="1370012" y="1827212"/>
            <a:ext cx="7313613" cy="4100513"/>
            <a:chOff x="1370012" y="1827212"/>
            <a:chExt cx="7313613" cy="4100513"/>
          </a:xfrm>
        </p:grpSpPr>
        <p:sp>
          <p:nvSpPr>
            <p:cNvPr id="81" name="Google Shape;81;p9"/>
            <p:cNvSpPr txBox="1"/>
            <p:nvPr/>
          </p:nvSpPr>
          <p:spPr>
            <a:xfrm>
              <a:off x="5729287" y="5299075"/>
              <a:ext cx="2954337" cy="6286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Ahmed writes </a:t>
              </a:r>
              <a:r>
                <a:rPr b="1" i="0" lang="en-US" sz="1300" u="none" cap="none" strike="noStrike">
                  <a:solidFill>
                    <a:srgbClr val="CC3300"/>
                  </a:solidFill>
                  <a:latin typeface="Verdana"/>
                  <a:ea typeface="Verdana"/>
                  <a:cs typeface="Verdana"/>
                  <a:sym typeface="Verdana"/>
                </a:rPr>
                <a:t>quickly.</a:t>
              </a:r>
              <a:endParaRPr/>
            </a:p>
            <a:p>
              <a:pPr indent="0" lvl="0" marL="0" marR="0" rtl="1" algn="ctr">
                <a:lnSpc>
                  <a:spcPct val="100000"/>
                </a:lnSpc>
                <a:spcBef>
                  <a:spcPts val="26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                أحمد يكتب بسرعة.</a:t>
              </a:r>
              <a:endParaRPr/>
            </a:p>
          </p:txBody>
        </p:sp>
        <p:sp>
          <p:nvSpPr>
            <p:cNvPr id="82" name="Google Shape;82;p9"/>
            <p:cNvSpPr txBox="1"/>
            <p:nvPr/>
          </p:nvSpPr>
          <p:spPr>
            <a:xfrm>
              <a:off x="2847975" y="5299075"/>
              <a:ext cx="2881312" cy="62865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هو عبارة عن كلمة تصف الفعل أو تزيد الصفة وضوحاً</a:t>
              </a:r>
              <a:endParaRPr/>
            </a:p>
          </p:txBody>
        </p:sp>
        <p:sp>
          <p:nvSpPr>
            <p:cNvPr id="83" name="Google Shape;83;p9"/>
            <p:cNvSpPr txBox="1"/>
            <p:nvPr/>
          </p:nvSpPr>
          <p:spPr>
            <a:xfrm>
              <a:off x="1370012" y="5299075"/>
              <a:ext cx="1477962" cy="6286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1" i="0" lang="en-US" sz="1500" u="none" cap="none" strike="noStrike">
                  <a:solidFill>
                    <a:srgbClr val="1D3C69"/>
                  </a:solidFill>
                  <a:latin typeface="Verdana"/>
                  <a:ea typeface="Verdana"/>
                  <a:cs typeface="Verdana"/>
                  <a:sym typeface="Verdana"/>
                </a:rPr>
                <a:t>Adverb</a:t>
              </a:r>
              <a:endParaRPr/>
            </a:p>
            <a:p>
              <a:pPr indent="0" lvl="0" marL="0" marR="0" rtl="1" algn="ctr">
                <a:lnSpc>
                  <a:spcPct val="100000"/>
                </a:lnSpc>
                <a:spcBef>
                  <a:spcPts val="300"/>
                </a:spcBef>
                <a:spcAft>
                  <a:spcPts val="0"/>
                </a:spcAft>
                <a:buClr>
                  <a:srgbClr val="1D3C69"/>
                </a:buClr>
                <a:buFont typeface="Verdana"/>
                <a:buNone/>
              </a:pPr>
              <a:r>
                <a:rPr b="1" i="0" lang="en-US" sz="1500" u="none" cap="none" strike="noStrike">
                  <a:solidFill>
                    <a:srgbClr val="1D3C69"/>
                  </a:solidFill>
                  <a:latin typeface="Verdana"/>
                  <a:ea typeface="Verdana"/>
                  <a:cs typeface="Verdana"/>
                  <a:sym typeface="Verdana"/>
                </a:rPr>
                <a:t>حال</a:t>
              </a:r>
              <a:endParaRPr/>
            </a:p>
          </p:txBody>
        </p:sp>
        <p:sp>
          <p:nvSpPr>
            <p:cNvPr id="84" name="Google Shape;84;p9"/>
            <p:cNvSpPr txBox="1"/>
            <p:nvPr/>
          </p:nvSpPr>
          <p:spPr>
            <a:xfrm>
              <a:off x="5729287" y="3686175"/>
              <a:ext cx="2954337" cy="6286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Play, played, will play</a:t>
              </a:r>
              <a:endParaRPr/>
            </a:p>
          </p:txBody>
        </p:sp>
        <p:sp>
          <p:nvSpPr>
            <p:cNvPr id="85" name="Google Shape;85;p9"/>
            <p:cNvSpPr txBox="1"/>
            <p:nvPr/>
          </p:nvSpPr>
          <p:spPr>
            <a:xfrm>
              <a:off x="2847975" y="3686175"/>
              <a:ext cx="2881312" cy="62865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هو ما يدل على حدوث شيء في وقت ما</a:t>
              </a:r>
              <a:endParaRPr/>
            </a:p>
          </p:txBody>
        </p:sp>
        <p:sp>
          <p:nvSpPr>
            <p:cNvPr id="86" name="Google Shape;86;p9"/>
            <p:cNvSpPr txBox="1"/>
            <p:nvPr/>
          </p:nvSpPr>
          <p:spPr>
            <a:xfrm>
              <a:off x="1370012" y="3686175"/>
              <a:ext cx="1477962" cy="6286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1" i="0" lang="en-US" sz="1500" u="none" cap="none" strike="noStrike">
                  <a:solidFill>
                    <a:srgbClr val="1D3C69"/>
                  </a:solidFill>
                  <a:latin typeface="Verdana"/>
                  <a:ea typeface="Verdana"/>
                  <a:cs typeface="Verdana"/>
                  <a:sym typeface="Verdana"/>
                </a:rPr>
                <a:t>Verb</a:t>
              </a:r>
              <a:endParaRPr/>
            </a:p>
            <a:p>
              <a:pPr indent="0" lvl="0" marL="0" marR="0" rtl="1" algn="ctr">
                <a:lnSpc>
                  <a:spcPct val="100000"/>
                </a:lnSpc>
                <a:spcBef>
                  <a:spcPts val="300"/>
                </a:spcBef>
                <a:spcAft>
                  <a:spcPts val="0"/>
                </a:spcAft>
                <a:buClr>
                  <a:srgbClr val="1D3C69"/>
                </a:buClr>
                <a:buFont typeface="Verdana"/>
                <a:buNone/>
              </a:pPr>
              <a:r>
                <a:rPr b="1" i="0" lang="en-US" sz="1500" u="none" cap="none" strike="noStrike">
                  <a:solidFill>
                    <a:srgbClr val="1D3C69"/>
                  </a:solidFill>
                  <a:latin typeface="Verdana"/>
                  <a:ea typeface="Verdana"/>
                  <a:cs typeface="Verdana"/>
                  <a:sym typeface="Verdana"/>
                </a:rPr>
                <a:t>فعل</a:t>
              </a:r>
              <a:endParaRPr/>
            </a:p>
          </p:txBody>
        </p:sp>
        <p:sp>
          <p:nvSpPr>
            <p:cNvPr id="87" name="Google Shape;87;p9"/>
            <p:cNvSpPr txBox="1"/>
            <p:nvPr/>
          </p:nvSpPr>
          <p:spPr>
            <a:xfrm>
              <a:off x="5729287" y="4314825"/>
              <a:ext cx="2954337" cy="984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300" u="none" cap="none" strike="noStrike">
                  <a:solidFill>
                    <a:srgbClr val="CC3300"/>
                  </a:solidFill>
                  <a:latin typeface="Verdana"/>
                  <a:ea typeface="Verdana"/>
                  <a:cs typeface="Verdana"/>
                  <a:sym typeface="Verdana"/>
                </a:rPr>
                <a:t>rich</a:t>
              </a:r>
              <a:r>
                <a:rPr b="1" i="0" lang="en-US" sz="1300" u="none" cap="none" strike="noStrike">
                  <a:solidFill>
                    <a:schemeClr val="dk1"/>
                  </a:solidFill>
                  <a:latin typeface="Verdana"/>
                  <a:ea typeface="Verdana"/>
                  <a:cs typeface="Verdana"/>
                  <a:sym typeface="Verdana"/>
                </a:rPr>
                <a:t> man   رجل غني </a:t>
              </a:r>
              <a:endParaRPr b="1" i="0" sz="1300" u="none" cap="none" strike="noStrike">
                <a:solidFill>
                  <a:schemeClr val="dk1"/>
                </a:solidFill>
                <a:latin typeface="Verdana"/>
                <a:ea typeface="Verdana"/>
                <a:cs typeface="Verdana"/>
                <a:sym typeface="Verdana"/>
              </a:endParaRPr>
            </a:p>
            <a:p>
              <a:pPr indent="0" lvl="0" marL="0" marR="0" rtl="1" algn="ctr">
                <a:lnSpc>
                  <a:spcPct val="100000"/>
                </a:lnSpc>
                <a:spcBef>
                  <a:spcPts val="26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لاحظ أن الصفة هنا سبقت الاسم الموصوف بعكس اللغة العربية التي تكون فيها الصفة بعد الاسم الموصوف</a:t>
              </a:r>
              <a:endParaRPr/>
            </a:p>
          </p:txBody>
        </p:sp>
        <p:sp>
          <p:nvSpPr>
            <p:cNvPr id="88" name="Google Shape;88;p9"/>
            <p:cNvSpPr txBox="1"/>
            <p:nvPr/>
          </p:nvSpPr>
          <p:spPr>
            <a:xfrm>
              <a:off x="2847975" y="4314825"/>
              <a:ext cx="2881312" cy="98425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هو عبارة عن كلمة تصف الاسم وتكون قبله</a:t>
              </a:r>
              <a:endParaRPr/>
            </a:p>
          </p:txBody>
        </p:sp>
        <p:sp>
          <p:nvSpPr>
            <p:cNvPr id="89" name="Google Shape;89;p9"/>
            <p:cNvSpPr txBox="1"/>
            <p:nvPr/>
          </p:nvSpPr>
          <p:spPr>
            <a:xfrm>
              <a:off x="1370012" y="4314825"/>
              <a:ext cx="1477962" cy="984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1" i="0" lang="en-US" sz="1500" u="none" cap="none" strike="noStrike">
                  <a:solidFill>
                    <a:srgbClr val="1D3C69"/>
                  </a:solidFill>
                  <a:latin typeface="Verdana"/>
                  <a:ea typeface="Verdana"/>
                  <a:cs typeface="Verdana"/>
                  <a:sym typeface="Verdana"/>
                </a:rPr>
                <a:t>Adjective    صفة</a:t>
              </a:r>
              <a:endParaRPr/>
            </a:p>
          </p:txBody>
        </p:sp>
        <p:sp>
          <p:nvSpPr>
            <p:cNvPr id="90" name="Google Shape;90;p9"/>
            <p:cNvSpPr txBox="1"/>
            <p:nvPr/>
          </p:nvSpPr>
          <p:spPr>
            <a:xfrm>
              <a:off x="5729287" y="1827212"/>
              <a:ext cx="2954337" cy="5286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2100" u="none" cap="none" strike="noStrike">
                  <a:solidFill>
                    <a:schemeClr val="dk1"/>
                  </a:solidFill>
                  <a:latin typeface="Verdana"/>
                  <a:ea typeface="Verdana"/>
                  <a:cs typeface="Verdana"/>
                  <a:sym typeface="Verdana"/>
                </a:rPr>
                <a:t>مثال</a:t>
              </a:r>
              <a:endParaRPr/>
            </a:p>
          </p:txBody>
        </p:sp>
        <p:sp>
          <p:nvSpPr>
            <p:cNvPr id="91" name="Google Shape;91;p9"/>
            <p:cNvSpPr txBox="1"/>
            <p:nvPr/>
          </p:nvSpPr>
          <p:spPr>
            <a:xfrm>
              <a:off x="2847975" y="1827212"/>
              <a:ext cx="2881312" cy="5286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2100" u="none" cap="none" strike="noStrike">
                  <a:solidFill>
                    <a:schemeClr val="dk1"/>
                  </a:solidFill>
                  <a:latin typeface="Verdana"/>
                  <a:ea typeface="Verdana"/>
                  <a:cs typeface="Verdana"/>
                  <a:sym typeface="Verdana"/>
                </a:rPr>
                <a:t>تعريف</a:t>
              </a:r>
              <a:endParaRPr/>
            </a:p>
          </p:txBody>
        </p:sp>
        <p:sp>
          <p:nvSpPr>
            <p:cNvPr id="92" name="Google Shape;92;p9"/>
            <p:cNvSpPr txBox="1"/>
            <p:nvPr/>
          </p:nvSpPr>
          <p:spPr>
            <a:xfrm>
              <a:off x="1370012" y="1827212"/>
              <a:ext cx="1477962" cy="528637"/>
            </a:xfrm>
            <a:prstGeom prst="rect">
              <a:avLst/>
            </a:prstGeom>
            <a:solidFill>
              <a:srgbClr val="CC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93" name="Google Shape;93;p9"/>
            <p:cNvSpPr txBox="1"/>
            <p:nvPr/>
          </p:nvSpPr>
          <p:spPr>
            <a:xfrm>
              <a:off x="5729287" y="2984500"/>
              <a:ext cx="2954337" cy="7016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I, he, she, it, etc. ……..</a:t>
              </a:r>
              <a:endParaRPr/>
            </a:p>
          </p:txBody>
        </p:sp>
        <p:sp>
          <p:nvSpPr>
            <p:cNvPr id="94" name="Google Shape;94;p9"/>
            <p:cNvSpPr txBox="1"/>
            <p:nvPr/>
          </p:nvSpPr>
          <p:spPr>
            <a:xfrm>
              <a:off x="2847975" y="2984500"/>
              <a:ext cx="2881312" cy="70167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هو ما يدل على اسم أو يحل محله</a:t>
              </a:r>
              <a:endParaRPr/>
            </a:p>
          </p:txBody>
        </p:sp>
        <p:sp>
          <p:nvSpPr>
            <p:cNvPr id="95" name="Google Shape;95;p9"/>
            <p:cNvSpPr txBox="1"/>
            <p:nvPr/>
          </p:nvSpPr>
          <p:spPr>
            <a:xfrm>
              <a:off x="1370012" y="2984500"/>
              <a:ext cx="1477962" cy="7016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1" i="0" lang="en-US" sz="1500" u="none" cap="none" strike="noStrike">
                  <a:solidFill>
                    <a:srgbClr val="1D3C69"/>
                  </a:solidFill>
                  <a:latin typeface="Verdana"/>
                  <a:ea typeface="Verdana"/>
                  <a:cs typeface="Verdana"/>
                  <a:sym typeface="Verdana"/>
                </a:rPr>
                <a:t>Pronoun ضمير</a:t>
              </a:r>
              <a:endParaRPr/>
            </a:p>
          </p:txBody>
        </p:sp>
        <p:sp>
          <p:nvSpPr>
            <p:cNvPr id="96" name="Google Shape;96;p9"/>
            <p:cNvSpPr txBox="1"/>
            <p:nvPr/>
          </p:nvSpPr>
          <p:spPr>
            <a:xfrm>
              <a:off x="5729287" y="2355850"/>
              <a:ext cx="2954337" cy="6286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Ahmed, book</a:t>
              </a:r>
              <a:endParaRPr/>
            </a:p>
          </p:txBody>
        </p:sp>
        <p:sp>
          <p:nvSpPr>
            <p:cNvPr id="97" name="Google Shape;97;p9"/>
            <p:cNvSpPr txBox="1"/>
            <p:nvPr/>
          </p:nvSpPr>
          <p:spPr>
            <a:xfrm>
              <a:off x="2847975" y="2355850"/>
              <a:ext cx="2881312" cy="6286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5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a:p>
          </p:txBody>
        </p:sp>
        <p:sp>
          <p:nvSpPr>
            <p:cNvPr id="98" name="Google Shape;98;p9"/>
            <p:cNvSpPr txBox="1"/>
            <p:nvPr/>
          </p:nvSpPr>
          <p:spPr>
            <a:xfrm>
              <a:off x="1370012" y="2355850"/>
              <a:ext cx="1477962" cy="6286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1" i="0" lang="en-US" sz="1500" u="none" cap="none" strike="noStrike">
                  <a:solidFill>
                    <a:srgbClr val="1D3C69"/>
                  </a:solidFill>
                  <a:latin typeface="Verdana"/>
                  <a:ea typeface="Verdana"/>
                  <a:cs typeface="Verdana"/>
                  <a:sym typeface="Verdana"/>
                </a:rPr>
                <a:t>Noun</a:t>
              </a:r>
              <a:endParaRPr/>
            </a:p>
            <a:p>
              <a:pPr indent="0" lvl="0" marL="0" marR="0" rtl="1" algn="ctr">
                <a:lnSpc>
                  <a:spcPct val="100000"/>
                </a:lnSpc>
                <a:spcBef>
                  <a:spcPts val="300"/>
                </a:spcBef>
                <a:spcAft>
                  <a:spcPts val="0"/>
                </a:spcAft>
                <a:buClr>
                  <a:srgbClr val="1D3C69"/>
                </a:buClr>
                <a:buFont typeface="Verdana"/>
                <a:buNone/>
              </a:pPr>
              <a:r>
                <a:rPr b="1" i="0" lang="en-US" sz="1500" u="none" cap="none" strike="noStrike">
                  <a:solidFill>
                    <a:srgbClr val="1D3C69"/>
                  </a:solidFill>
                  <a:latin typeface="Verdana"/>
                  <a:ea typeface="Verdana"/>
                  <a:cs typeface="Verdana"/>
                  <a:sym typeface="Verdana"/>
                </a:rPr>
                <a:t>  اسم</a:t>
              </a:r>
              <a:endParaRPr/>
            </a:p>
          </p:txBody>
        </p:sp>
        <p:cxnSp>
          <p:nvCxnSpPr>
            <p:cNvPr id="99" name="Google Shape;99;p9"/>
            <p:cNvCxnSpPr/>
            <p:nvPr/>
          </p:nvCxnSpPr>
          <p:spPr>
            <a:xfrm>
              <a:off x="1370012" y="1827212"/>
              <a:ext cx="1477962" cy="0"/>
            </a:xfrm>
            <a:prstGeom prst="straightConnector1">
              <a:avLst/>
            </a:prstGeom>
            <a:noFill/>
            <a:ln cap="rnd" cmpd="sng" w="28575">
              <a:solidFill>
                <a:schemeClr val="dk1"/>
              </a:solidFill>
              <a:prstDash val="solid"/>
              <a:miter lim="8000"/>
              <a:headEnd len="sm" w="sm" type="none"/>
              <a:tailEnd len="sm" w="sm" type="none"/>
            </a:ln>
          </p:spPr>
        </p:cxnSp>
        <p:cxnSp>
          <p:nvCxnSpPr>
            <p:cNvPr id="100" name="Google Shape;100;p9"/>
            <p:cNvCxnSpPr/>
            <p:nvPr/>
          </p:nvCxnSpPr>
          <p:spPr>
            <a:xfrm>
              <a:off x="1370012" y="2984500"/>
              <a:ext cx="7313612" cy="0"/>
            </a:xfrm>
            <a:prstGeom prst="straightConnector1">
              <a:avLst/>
            </a:prstGeom>
            <a:noFill/>
            <a:ln cap="rnd" cmpd="sng" w="12700">
              <a:solidFill>
                <a:schemeClr val="dk1"/>
              </a:solidFill>
              <a:prstDash val="solid"/>
              <a:miter lim="8000"/>
              <a:headEnd len="sm" w="sm" type="none"/>
              <a:tailEnd len="sm" w="sm" type="none"/>
            </a:ln>
          </p:spPr>
        </p:cxnSp>
        <p:cxnSp>
          <p:nvCxnSpPr>
            <p:cNvPr id="101" name="Google Shape;101;p9"/>
            <p:cNvCxnSpPr/>
            <p:nvPr/>
          </p:nvCxnSpPr>
          <p:spPr>
            <a:xfrm>
              <a:off x="1370012" y="3686175"/>
              <a:ext cx="7313612" cy="0"/>
            </a:xfrm>
            <a:prstGeom prst="straightConnector1">
              <a:avLst/>
            </a:prstGeom>
            <a:noFill/>
            <a:ln cap="rnd" cmpd="sng" w="12700">
              <a:solidFill>
                <a:schemeClr val="dk1"/>
              </a:solidFill>
              <a:prstDash val="solid"/>
              <a:miter lim="8000"/>
              <a:headEnd len="sm" w="sm" type="none"/>
              <a:tailEnd len="sm" w="sm" type="none"/>
            </a:ln>
          </p:spPr>
        </p:cxnSp>
        <p:cxnSp>
          <p:nvCxnSpPr>
            <p:cNvPr id="102" name="Google Shape;102;p9"/>
            <p:cNvCxnSpPr/>
            <p:nvPr/>
          </p:nvCxnSpPr>
          <p:spPr>
            <a:xfrm>
              <a:off x="1370012" y="5927725"/>
              <a:ext cx="7313612" cy="0"/>
            </a:xfrm>
            <a:prstGeom prst="straightConnector1">
              <a:avLst/>
            </a:prstGeom>
            <a:noFill/>
            <a:ln cap="sq" cmpd="sng" w="28575">
              <a:solidFill>
                <a:schemeClr val="dk1"/>
              </a:solidFill>
              <a:prstDash val="solid"/>
              <a:miter lim="8000"/>
              <a:headEnd len="sm" w="sm" type="none"/>
              <a:tailEnd len="sm" w="sm" type="none"/>
            </a:ln>
          </p:spPr>
        </p:cxnSp>
        <p:cxnSp>
          <p:nvCxnSpPr>
            <p:cNvPr id="103" name="Google Shape;103;p9"/>
            <p:cNvCxnSpPr/>
            <p:nvPr/>
          </p:nvCxnSpPr>
          <p:spPr>
            <a:xfrm>
              <a:off x="1370012" y="1827212"/>
              <a:ext cx="0" cy="528637"/>
            </a:xfrm>
            <a:prstGeom prst="straightConnector1">
              <a:avLst/>
            </a:prstGeom>
            <a:noFill/>
            <a:ln cap="rnd" cmpd="sng" w="28575">
              <a:solidFill>
                <a:schemeClr val="dk1"/>
              </a:solidFill>
              <a:prstDash val="solid"/>
              <a:miter lim="8000"/>
              <a:headEnd len="sm" w="sm" type="none"/>
              <a:tailEnd len="sm" w="sm" type="none"/>
            </a:ln>
          </p:spPr>
        </p:cxnSp>
        <p:cxnSp>
          <p:nvCxnSpPr>
            <p:cNvPr id="104" name="Google Shape;104;p9"/>
            <p:cNvCxnSpPr/>
            <p:nvPr/>
          </p:nvCxnSpPr>
          <p:spPr>
            <a:xfrm>
              <a:off x="2847975" y="1827212"/>
              <a:ext cx="0" cy="1858962"/>
            </a:xfrm>
            <a:prstGeom prst="straightConnector1">
              <a:avLst/>
            </a:prstGeom>
            <a:noFill/>
            <a:ln cap="rnd" cmpd="sng" w="12700">
              <a:solidFill>
                <a:schemeClr val="dk1"/>
              </a:solidFill>
              <a:prstDash val="solid"/>
              <a:miter lim="8000"/>
              <a:headEnd len="sm" w="sm" type="none"/>
              <a:tailEnd len="sm" w="sm" type="none"/>
            </a:ln>
          </p:spPr>
        </p:cxnSp>
        <p:cxnSp>
          <p:nvCxnSpPr>
            <p:cNvPr id="105" name="Google Shape;105;p9"/>
            <p:cNvCxnSpPr/>
            <p:nvPr/>
          </p:nvCxnSpPr>
          <p:spPr>
            <a:xfrm>
              <a:off x="5729287" y="1827212"/>
              <a:ext cx="0" cy="1858962"/>
            </a:xfrm>
            <a:prstGeom prst="straightConnector1">
              <a:avLst/>
            </a:prstGeom>
            <a:noFill/>
            <a:ln cap="rnd" cmpd="sng" w="12700">
              <a:solidFill>
                <a:schemeClr val="dk1"/>
              </a:solidFill>
              <a:prstDash val="solid"/>
              <a:miter lim="8000"/>
              <a:headEnd len="sm" w="sm" type="none"/>
              <a:tailEnd len="sm" w="sm" type="none"/>
            </a:ln>
          </p:spPr>
        </p:cxnSp>
        <p:cxnSp>
          <p:nvCxnSpPr>
            <p:cNvPr id="106" name="Google Shape;106;p9"/>
            <p:cNvCxnSpPr/>
            <p:nvPr/>
          </p:nvCxnSpPr>
          <p:spPr>
            <a:xfrm>
              <a:off x="1370012" y="2355850"/>
              <a:ext cx="7313612" cy="0"/>
            </a:xfrm>
            <a:prstGeom prst="straightConnector1">
              <a:avLst/>
            </a:prstGeom>
            <a:noFill/>
            <a:ln cap="rnd" cmpd="sng" w="12700">
              <a:solidFill>
                <a:schemeClr val="dk1"/>
              </a:solidFill>
              <a:prstDash val="solid"/>
              <a:miter lim="8000"/>
              <a:headEnd len="sm" w="sm" type="none"/>
              <a:tailEnd len="sm" w="sm" type="none"/>
            </a:ln>
          </p:spPr>
        </p:cxnSp>
        <p:cxnSp>
          <p:nvCxnSpPr>
            <p:cNvPr id="107" name="Google Shape;107;p9"/>
            <p:cNvCxnSpPr/>
            <p:nvPr/>
          </p:nvCxnSpPr>
          <p:spPr>
            <a:xfrm>
              <a:off x="2847975" y="1827212"/>
              <a:ext cx="5835650" cy="0"/>
            </a:xfrm>
            <a:prstGeom prst="straightConnector1">
              <a:avLst/>
            </a:prstGeom>
            <a:noFill/>
            <a:ln cap="sq" cmpd="sng" w="28575">
              <a:solidFill>
                <a:schemeClr val="dk1"/>
              </a:solidFill>
              <a:prstDash val="solid"/>
              <a:miter lim="8000"/>
              <a:headEnd len="sm" w="sm" type="none"/>
              <a:tailEnd len="sm" w="sm" type="none"/>
            </a:ln>
          </p:spPr>
        </p:cxnSp>
        <p:cxnSp>
          <p:nvCxnSpPr>
            <p:cNvPr id="108" name="Google Shape;108;p9"/>
            <p:cNvCxnSpPr/>
            <p:nvPr/>
          </p:nvCxnSpPr>
          <p:spPr>
            <a:xfrm>
              <a:off x="1370012" y="5299075"/>
              <a:ext cx="7313612" cy="0"/>
            </a:xfrm>
            <a:prstGeom prst="straightConnector1">
              <a:avLst/>
            </a:prstGeom>
            <a:noFill/>
            <a:ln cap="rnd" cmpd="sng" w="12700">
              <a:solidFill>
                <a:schemeClr val="dk1"/>
              </a:solidFill>
              <a:prstDash val="solid"/>
              <a:miter lim="8000"/>
              <a:headEnd len="sm" w="sm" type="none"/>
              <a:tailEnd len="sm" w="sm" type="none"/>
            </a:ln>
          </p:spPr>
        </p:cxnSp>
        <p:cxnSp>
          <p:nvCxnSpPr>
            <p:cNvPr id="109" name="Google Shape;109;p9"/>
            <p:cNvCxnSpPr/>
            <p:nvPr/>
          </p:nvCxnSpPr>
          <p:spPr>
            <a:xfrm>
              <a:off x="1370012" y="4314825"/>
              <a:ext cx="7313612" cy="0"/>
            </a:xfrm>
            <a:prstGeom prst="straightConnector1">
              <a:avLst/>
            </a:prstGeom>
            <a:noFill/>
            <a:ln cap="rnd" cmpd="sng" w="12700">
              <a:solidFill>
                <a:schemeClr val="dk1"/>
              </a:solidFill>
              <a:prstDash val="solid"/>
              <a:miter lim="8000"/>
              <a:headEnd len="sm" w="sm" type="none"/>
              <a:tailEnd len="sm" w="sm" type="none"/>
            </a:ln>
          </p:spPr>
        </p:cxnSp>
        <p:cxnSp>
          <p:nvCxnSpPr>
            <p:cNvPr id="110" name="Google Shape;110;p9"/>
            <p:cNvCxnSpPr/>
            <p:nvPr/>
          </p:nvCxnSpPr>
          <p:spPr>
            <a:xfrm>
              <a:off x="1370012" y="3686175"/>
              <a:ext cx="0" cy="628650"/>
            </a:xfrm>
            <a:prstGeom prst="straightConnector1">
              <a:avLst/>
            </a:prstGeom>
            <a:noFill/>
            <a:ln cap="rnd" cmpd="sng" w="28575">
              <a:solidFill>
                <a:schemeClr val="dk1"/>
              </a:solidFill>
              <a:prstDash val="solid"/>
              <a:miter lim="8000"/>
              <a:headEnd len="sm" w="sm" type="none"/>
              <a:tailEnd len="sm" w="sm" type="none"/>
            </a:ln>
          </p:spPr>
        </p:cxnSp>
        <p:cxnSp>
          <p:nvCxnSpPr>
            <p:cNvPr id="111" name="Google Shape;111;p9"/>
            <p:cNvCxnSpPr/>
            <p:nvPr/>
          </p:nvCxnSpPr>
          <p:spPr>
            <a:xfrm>
              <a:off x="1370012" y="2355850"/>
              <a:ext cx="0" cy="1330325"/>
            </a:xfrm>
            <a:prstGeom prst="straightConnector1">
              <a:avLst/>
            </a:prstGeom>
            <a:noFill/>
            <a:ln cap="sq" cmpd="sng" w="28575">
              <a:solidFill>
                <a:schemeClr val="dk1"/>
              </a:solidFill>
              <a:prstDash val="solid"/>
              <a:miter lim="8000"/>
              <a:headEnd len="sm" w="sm" type="none"/>
              <a:tailEnd len="sm" w="sm" type="none"/>
            </a:ln>
          </p:spPr>
        </p:cxnSp>
        <p:cxnSp>
          <p:nvCxnSpPr>
            <p:cNvPr id="112" name="Google Shape;112;p9"/>
            <p:cNvCxnSpPr/>
            <p:nvPr/>
          </p:nvCxnSpPr>
          <p:spPr>
            <a:xfrm>
              <a:off x="2847975" y="3686175"/>
              <a:ext cx="0" cy="628650"/>
            </a:xfrm>
            <a:prstGeom prst="straightConnector1">
              <a:avLst/>
            </a:prstGeom>
            <a:noFill/>
            <a:ln cap="rnd" cmpd="sng" w="12700">
              <a:solidFill>
                <a:schemeClr val="dk1"/>
              </a:solidFill>
              <a:prstDash val="solid"/>
              <a:miter lim="8000"/>
              <a:headEnd len="sm" w="sm" type="none"/>
              <a:tailEnd len="sm" w="sm" type="none"/>
            </a:ln>
          </p:spPr>
        </p:cxnSp>
        <p:cxnSp>
          <p:nvCxnSpPr>
            <p:cNvPr id="113" name="Google Shape;113;p9"/>
            <p:cNvCxnSpPr/>
            <p:nvPr/>
          </p:nvCxnSpPr>
          <p:spPr>
            <a:xfrm>
              <a:off x="5729287" y="3686175"/>
              <a:ext cx="0" cy="628650"/>
            </a:xfrm>
            <a:prstGeom prst="straightConnector1">
              <a:avLst/>
            </a:prstGeom>
            <a:noFill/>
            <a:ln cap="rnd" cmpd="sng" w="12700">
              <a:solidFill>
                <a:schemeClr val="dk1"/>
              </a:solidFill>
              <a:prstDash val="solid"/>
              <a:miter lim="8000"/>
              <a:headEnd len="sm" w="sm" type="none"/>
              <a:tailEnd len="sm" w="sm" type="none"/>
            </a:ln>
          </p:spPr>
        </p:cxnSp>
        <p:cxnSp>
          <p:nvCxnSpPr>
            <p:cNvPr id="114" name="Google Shape;114;p9"/>
            <p:cNvCxnSpPr/>
            <p:nvPr/>
          </p:nvCxnSpPr>
          <p:spPr>
            <a:xfrm>
              <a:off x="8683625" y="3686175"/>
              <a:ext cx="0" cy="628650"/>
            </a:xfrm>
            <a:prstGeom prst="straightConnector1">
              <a:avLst/>
            </a:prstGeom>
            <a:noFill/>
            <a:ln cap="rnd" cmpd="sng" w="28575">
              <a:solidFill>
                <a:schemeClr val="dk1"/>
              </a:solidFill>
              <a:prstDash val="solid"/>
              <a:miter lim="8000"/>
              <a:headEnd len="sm" w="sm" type="none"/>
              <a:tailEnd len="sm" w="sm" type="none"/>
            </a:ln>
          </p:spPr>
        </p:cxnSp>
        <p:cxnSp>
          <p:nvCxnSpPr>
            <p:cNvPr id="115" name="Google Shape;115;p9"/>
            <p:cNvCxnSpPr/>
            <p:nvPr/>
          </p:nvCxnSpPr>
          <p:spPr>
            <a:xfrm>
              <a:off x="8683625" y="1827212"/>
              <a:ext cx="0" cy="1858962"/>
            </a:xfrm>
            <a:prstGeom prst="straightConnector1">
              <a:avLst/>
            </a:prstGeom>
            <a:noFill/>
            <a:ln cap="sq" cmpd="sng" w="28575">
              <a:solidFill>
                <a:schemeClr val="dk1"/>
              </a:solidFill>
              <a:prstDash val="solid"/>
              <a:miter lim="8000"/>
              <a:headEnd len="sm" w="sm" type="none"/>
              <a:tailEnd len="sm" w="sm" type="none"/>
            </a:ln>
          </p:spPr>
        </p:cxnSp>
        <p:cxnSp>
          <p:nvCxnSpPr>
            <p:cNvPr id="116" name="Google Shape;116;p9"/>
            <p:cNvCxnSpPr/>
            <p:nvPr/>
          </p:nvCxnSpPr>
          <p:spPr>
            <a:xfrm>
              <a:off x="1370012" y="4314825"/>
              <a:ext cx="0" cy="984250"/>
            </a:xfrm>
            <a:prstGeom prst="straightConnector1">
              <a:avLst/>
            </a:prstGeom>
            <a:noFill/>
            <a:ln cap="rnd" cmpd="sng" w="28575">
              <a:solidFill>
                <a:schemeClr val="dk1"/>
              </a:solidFill>
              <a:prstDash val="solid"/>
              <a:miter lim="8000"/>
              <a:headEnd len="sm" w="sm" type="none"/>
              <a:tailEnd len="sm" w="sm" type="none"/>
            </a:ln>
          </p:spPr>
        </p:cxnSp>
        <p:cxnSp>
          <p:nvCxnSpPr>
            <p:cNvPr id="117" name="Google Shape;117;p9"/>
            <p:cNvCxnSpPr/>
            <p:nvPr/>
          </p:nvCxnSpPr>
          <p:spPr>
            <a:xfrm>
              <a:off x="1370012" y="5299075"/>
              <a:ext cx="0" cy="628650"/>
            </a:xfrm>
            <a:prstGeom prst="straightConnector1">
              <a:avLst/>
            </a:prstGeom>
            <a:noFill/>
            <a:ln cap="sq" cmpd="sng" w="28575">
              <a:solidFill>
                <a:schemeClr val="dk1"/>
              </a:solidFill>
              <a:prstDash val="solid"/>
              <a:miter lim="8000"/>
              <a:headEnd len="sm" w="sm" type="none"/>
              <a:tailEnd len="sm" w="sm" type="none"/>
            </a:ln>
          </p:spPr>
        </p:cxnSp>
        <p:cxnSp>
          <p:nvCxnSpPr>
            <p:cNvPr id="118" name="Google Shape;118;p9"/>
            <p:cNvCxnSpPr/>
            <p:nvPr/>
          </p:nvCxnSpPr>
          <p:spPr>
            <a:xfrm>
              <a:off x="2847975" y="4314825"/>
              <a:ext cx="0" cy="1612900"/>
            </a:xfrm>
            <a:prstGeom prst="straightConnector1">
              <a:avLst/>
            </a:prstGeom>
            <a:noFill/>
            <a:ln cap="rnd" cmpd="sng" w="12700">
              <a:solidFill>
                <a:schemeClr val="dk1"/>
              </a:solidFill>
              <a:prstDash val="solid"/>
              <a:miter lim="8000"/>
              <a:headEnd len="sm" w="sm" type="none"/>
              <a:tailEnd len="sm" w="sm" type="none"/>
            </a:ln>
          </p:spPr>
        </p:cxnSp>
        <p:cxnSp>
          <p:nvCxnSpPr>
            <p:cNvPr id="119" name="Google Shape;119;p9"/>
            <p:cNvCxnSpPr/>
            <p:nvPr/>
          </p:nvCxnSpPr>
          <p:spPr>
            <a:xfrm>
              <a:off x="5729287" y="4314825"/>
              <a:ext cx="0" cy="1612900"/>
            </a:xfrm>
            <a:prstGeom prst="straightConnector1">
              <a:avLst/>
            </a:prstGeom>
            <a:noFill/>
            <a:ln cap="rnd" cmpd="sng" w="12700">
              <a:solidFill>
                <a:schemeClr val="dk1"/>
              </a:solidFill>
              <a:prstDash val="solid"/>
              <a:miter lim="8000"/>
              <a:headEnd len="sm" w="sm" type="none"/>
              <a:tailEnd len="sm" w="sm" type="none"/>
            </a:ln>
          </p:spPr>
        </p:cxnSp>
        <p:cxnSp>
          <p:nvCxnSpPr>
            <p:cNvPr id="120" name="Google Shape;120;p9"/>
            <p:cNvCxnSpPr/>
            <p:nvPr/>
          </p:nvCxnSpPr>
          <p:spPr>
            <a:xfrm>
              <a:off x="8683625" y="4314825"/>
              <a:ext cx="0" cy="984250"/>
            </a:xfrm>
            <a:prstGeom prst="straightConnector1">
              <a:avLst/>
            </a:prstGeom>
            <a:noFill/>
            <a:ln cap="rnd" cmpd="sng" w="28575">
              <a:solidFill>
                <a:schemeClr val="dk1"/>
              </a:solidFill>
              <a:prstDash val="solid"/>
              <a:miter lim="8000"/>
              <a:headEnd len="sm" w="sm" type="none"/>
              <a:tailEnd len="sm" w="sm" type="none"/>
            </a:ln>
          </p:spPr>
        </p:cxnSp>
        <p:cxnSp>
          <p:nvCxnSpPr>
            <p:cNvPr id="121" name="Google Shape;121;p9"/>
            <p:cNvCxnSpPr/>
            <p:nvPr/>
          </p:nvCxnSpPr>
          <p:spPr>
            <a:xfrm>
              <a:off x="8683625" y="5299075"/>
              <a:ext cx="0" cy="628650"/>
            </a:xfrm>
            <a:prstGeom prst="straightConnector1">
              <a:avLst/>
            </a:prstGeom>
            <a:noFill/>
            <a:ln cap="sq" cmpd="sng" w="28575">
              <a:solidFill>
                <a:schemeClr val="dk1"/>
              </a:solidFill>
              <a:prstDash val="solid"/>
              <a:miter lim="8000"/>
              <a:headEnd len="sm" w="sm" type="none"/>
              <a:tailEnd len="sm" w="sm" type="none"/>
            </a:ln>
          </p:spPr>
        </p:cxnSp>
      </p:grpSp>
      <p:sp>
        <p:nvSpPr>
          <p:cNvPr id="122" name="Google Shape;122;p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2" name="Shape 1072"/>
        <p:cNvGrpSpPr/>
        <p:nvPr/>
      </p:nvGrpSpPr>
      <p:grpSpPr>
        <a:xfrm>
          <a:off x="0" y="0"/>
          <a:ext cx="0" cy="0"/>
          <a:chOff x="0" y="0"/>
          <a:chExt cx="0" cy="0"/>
        </a:xfrm>
      </p:grpSpPr>
      <p:sp>
        <p:nvSpPr>
          <p:cNvPr id="1073" name="Google Shape;1073;p4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074" name="Google Shape;1074;p45"/>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Indefinite Articles “a” &amp; “an”</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أدوات النكرة</a:t>
            </a:r>
            <a:endParaRPr/>
          </a:p>
        </p:txBody>
      </p:sp>
      <p:sp>
        <p:nvSpPr>
          <p:cNvPr id="1075" name="Google Shape;1075;p45"/>
          <p:cNvSpPr txBox="1"/>
          <p:nvPr>
            <p:ph idx="1" type="body"/>
          </p:nvPr>
        </p:nvSpPr>
        <p:spPr>
          <a:xfrm>
            <a:off x="2155825" y="2111375"/>
            <a:ext cx="6459537" cy="566737"/>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90000"/>
              </a:lnSpc>
              <a:spcBef>
                <a:spcPts val="0"/>
              </a:spcBef>
              <a:spcAft>
                <a:spcPts val="0"/>
              </a:spcAft>
              <a:buClr>
                <a:schemeClr val="dk2"/>
              </a:buClr>
              <a:buFont typeface="Verdana"/>
              <a:buNone/>
            </a:pPr>
            <a:r>
              <a:rPr b="0" i="0" lang="en-US" sz="3300" u="none" cap="none" strike="noStrike">
                <a:solidFill>
                  <a:schemeClr val="dk1"/>
                </a:solidFill>
                <a:latin typeface="Verdana"/>
                <a:ea typeface="Verdana"/>
                <a:cs typeface="Verdana"/>
                <a:sym typeface="Verdana"/>
              </a:rPr>
              <a:t>We use </a:t>
            </a:r>
            <a:r>
              <a:rPr b="0" i="0" lang="en-US" sz="3300" u="none" cap="none" strike="noStrike">
                <a:solidFill>
                  <a:srgbClr val="CC3300"/>
                </a:solidFill>
                <a:latin typeface="Verdana"/>
                <a:ea typeface="Verdana"/>
                <a:cs typeface="Verdana"/>
                <a:sym typeface="Verdana"/>
              </a:rPr>
              <a:t>a/an</a:t>
            </a:r>
            <a:endParaRPr b="0" i="0" sz="3300" u="none" cap="none" strike="noStrike">
              <a:solidFill>
                <a:schemeClr val="dk1"/>
              </a:solidFill>
              <a:latin typeface="Verdana"/>
              <a:ea typeface="Verdana"/>
              <a:cs typeface="Verdana"/>
              <a:sym typeface="Verdana"/>
            </a:endParaRPr>
          </a:p>
          <a:p>
            <a:pPr indent="-231775" lvl="0" marL="342900" marR="0" rtl="1" algn="r">
              <a:lnSpc>
                <a:spcPct val="100000"/>
              </a:lnSpc>
              <a:spcBef>
                <a:spcPts val="500"/>
              </a:spcBef>
              <a:spcAft>
                <a:spcPts val="0"/>
              </a:spcAft>
              <a:buClr>
                <a:schemeClr val="dk2"/>
              </a:buClr>
              <a:buSzPts val="1750"/>
              <a:buFont typeface="Verdana"/>
              <a:buNone/>
            </a:pPr>
            <a:r>
              <a:t/>
            </a:r>
            <a:endParaRPr b="0" i="0" sz="2500" u="none" cap="none" strike="noStrike">
              <a:solidFill>
                <a:schemeClr val="dk1"/>
              </a:solidFill>
              <a:latin typeface="Verdana"/>
              <a:ea typeface="Verdana"/>
              <a:cs typeface="Verdana"/>
              <a:sym typeface="Verdana"/>
            </a:endParaRPr>
          </a:p>
          <a:p>
            <a:pPr indent="-231775" lvl="0" marL="342900" marR="0" rtl="1" algn="r">
              <a:lnSpc>
                <a:spcPct val="100000"/>
              </a:lnSpc>
              <a:spcBef>
                <a:spcPts val="500"/>
              </a:spcBef>
              <a:spcAft>
                <a:spcPts val="0"/>
              </a:spcAft>
              <a:buClr>
                <a:schemeClr val="dk2"/>
              </a:buClr>
              <a:buSzPts val="1750"/>
              <a:buFont typeface="Verdana"/>
              <a:buNone/>
            </a:pPr>
            <a:r>
              <a:t/>
            </a:r>
            <a:endParaRPr b="0" i="0" sz="2500" u="none" cap="none" strike="noStrike">
              <a:solidFill>
                <a:schemeClr val="dk1"/>
              </a:solidFill>
              <a:latin typeface="Verdana"/>
              <a:ea typeface="Verdana"/>
              <a:cs typeface="Verdana"/>
              <a:sym typeface="Verdana"/>
            </a:endParaRPr>
          </a:p>
          <a:p>
            <a:pPr indent="-231775" lvl="0" marL="342900" marR="0" rtl="1" algn="r">
              <a:lnSpc>
                <a:spcPct val="100000"/>
              </a:lnSpc>
              <a:spcBef>
                <a:spcPts val="500"/>
              </a:spcBef>
              <a:spcAft>
                <a:spcPts val="0"/>
              </a:spcAft>
              <a:buClr>
                <a:schemeClr val="dk2"/>
              </a:buClr>
              <a:buSzPts val="1750"/>
              <a:buFont typeface="Verdana"/>
              <a:buNone/>
            </a:pPr>
            <a:r>
              <a:t/>
            </a:r>
            <a:endParaRPr b="0" i="0" sz="2500" u="none" cap="none" strike="noStrike">
              <a:solidFill>
                <a:schemeClr val="dk1"/>
              </a:solidFill>
              <a:latin typeface="Verdana"/>
              <a:ea typeface="Verdana"/>
              <a:cs typeface="Verdana"/>
              <a:sym typeface="Verdana"/>
            </a:endParaRPr>
          </a:p>
          <a:p>
            <a:pPr indent="-231775" lvl="0" marL="342900" marR="0" rtl="1" algn="r">
              <a:lnSpc>
                <a:spcPct val="100000"/>
              </a:lnSpc>
              <a:spcBef>
                <a:spcPts val="500"/>
              </a:spcBef>
              <a:spcAft>
                <a:spcPts val="0"/>
              </a:spcAft>
              <a:buClr>
                <a:schemeClr val="dk2"/>
              </a:buClr>
              <a:buSzPts val="1750"/>
              <a:buFont typeface="Verdana"/>
              <a:buNone/>
            </a:pPr>
            <a:r>
              <a:t/>
            </a:r>
            <a:endParaRPr b="0" i="0" sz="2500" u="none" cap="none" strike="noStrike">
              <a:solidFill>
                <a:schemeClr val="dk1"/>
              </a:solidFill>
              <a:latin typeface="Verdana"/>
              <a:ea typeface="Verdana"/>
              <a:cs typeface="Verdana"/>
              <a:sym typeface="Verdana"/>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1076" name="Google Shape;1076;p45"/>
          <p:cNvGrpSpPr/>
          <p:nvPr/>
        </p:nvGrpSpPr>
        <p:grpSpPr>
          <a:xfrm>
            <a:off x="3657600" y="6248400"/>
            <a:ext cx="2514600" cy="381000"/>
            <a:chOff x="3657600" y="6248400"/>
            <a:chExt cx="2514600" cy="381000"/>
          </a:xfrm>
        </p:grpSpPr>
        <p:sp>
          <p:nvSpPr>
            <p:cNvPr id="1077" name="Google Shape;1077;p4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078" name="Google Shape;1078;p45"/>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079" name="Google Shape;1079;p45"/>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1080" name="Google Shape;1080;p45"/>
          <p:cNvGrpSpPr/>
          <p:nvPr/>
        </p:nvGrpSpPr>
        <p:grpSpPr>
          <a:xfrm>
            <a:off x="914400" y="2587625"/>
            <a:ext cx="7732712" cy="3341687"/>
            <a:chOff x="914400" y="2587625"/>
            <a:chExt cx="7732712" cy="3341687"/>
          </a:xfrm>
        </p:grpSpPr>
        <p:sp>
          <p:nvSpPr>
            <p:cNvPr id="1081" name="Google Shape;1081;p45"/>
            <p:cNvSpPr txBox="1"/>
            <p:nvPr/>
          </p:nvSpPr>
          <p:spPr>
            <a:xfrm>
              <a:off x="6019800" y="4719637"/>
              <a:ext cx="2627312" cy="12096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He washes his hands ten times </a:t>
              </a:r>
              <a:r>
                <a:rPr b="1" i="0" lang="en-US" sz="1700" u="none" cap="none" strike="noStrike">
                  <a:solidFill>
                    <a:srgbClr val="CC3300"/>
                  </a:solidFill>
                  <a:latin typeface="Verdana"/>
                  <a:ea typeface="Verdana"/>
                  <a:cs typeface="Verdana"/>
                  <a:sym typeface="Verdana"/>
                </a:rPr>
                <a:t>a</a:t>
              </a:r>
              <a:r>
                <a:rPr b="1" i="0" lang="en-US" sz="1700" u="none" cap="none" strike="noStrike">
                  <a:solidFill>
                    <a:schemeClr val="dk1"/>
                  </a:solidFill>
                  <a:latin typeface="Verdana"/>
                  <a:ea typeface="Verdana"/>
                  <a:cs typeface="Verdana"/>
                  <a:sym typeface="Verdana"/>
                </a:rPr>
                <a:t> day.  (means every day).</a:t>
              </a:r>
              <a:endParaRPr/>
            </a:p>
          </p:txBody>
        </p:sp>
        <p:sp>
          <p:nvSpPr>
            <p:cNvPr id="1082" name="Google Shape;1082;p45"/>
            <p:cNvSpPr txBox="1"/>
            <p:nvPr/>
          </p:nvSpPr>
          <p:spPr>
            <a:xfrm>
              <a:off x="3657600" y="4719637"/>
              <a:ext cx="2362200" cy="120967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مع الأرقام التي تعني ”كل“</a:t>
              </a:r>
              <a:endParaRPr/>
            </a:p>
          </p:txBody>
        </p:sp>
        <p:sp>
          <p:nvSpPr>
            <p:cNvPr id="1083" name="Google Shape;1083;p45"/>
            <p:cNvSpPr txBox="1"/>
            <p:nvPr/>
          </p:nvSpPr>
          <p:spPr>
            <a:xfrm>
              <a:off x="914400" y="4719637"/>
              <a:ext cx="2743200" cy="12096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With numbers that mean every.</a:t>
              </a:r>
              <a:endParaRPr/>
            </a:p>
            <a:p>
              <a:pPr indent="0" lvl="0" marL="0" marR="0" rtl="0" algn="l">
                <a:lnSpc>
                  <a:spcPct val="100000"/>
                </a:lnSpc>
                <a:spcBef>
                  <a:spcPts val="0"/>
                </a:spcBef>
                <a:spcAft>
                  <a:spcPts val="0"/>
                </a:spcAft>
                <a:buNone/>
              </a:pPr>
              <a:r>
                <a:t/>
              </a:r>
              <a:endParaRPr/>
            </a:p>
          </p:txBody>
        </p:sp>
        <p:sp>
          <p:nvSpPr>
            <p:cNvPr id="1084" name="Google Shape;1084;p45"/>
            <p:cNvSpPr txBox="1"/>
            <p:nvPr/>
          </p:nvSpPr>
          <p:spPr>
            <a:xfrm>
              <a:off x="6019800" y="3282950"/>
              <a:ext cx="2627312" cy="14366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Saleh is </a:t>
              </a:r>
              <a:r>
                <a:rPr b="1" i="0" lang="en-US" sz="1700" u="none" cap="none" strike="noStrike">
                  <a:solidFill>
                    <a:srgbClr val="CC3300"/>
                  </a:solidFill>
                  <a:latin typeface="Verdana"/>
                  <a:ea typeface="Verdana"/>
                  <a:cs typeface="Verdana"/>
                  <a:sym typeface="Verdana"/>
                </a:rPr>
                <a:t>a</a:t>
              </a:r>
              <a:r>
                <a:rPr b="1" i="0" lang="en-US" sz="1700" u="none" cap="none" strike="noStrike">
                  <a:solidFill>
                    <a:schemeClr val="dk1"/>
                  </a:solidFill>
                  <a:latin typeface="Verdana"/>
                  <a:ea typeface="Verdana"/>
                  <a:cs typeface="Verdana"/>
                  <a:sym typeface="Verdana"/>
                </a:rPr>
                <a:t> doctor</a:t>
              </a:r>
              <a:endParaRPr b="1" i="0" sz="1700" u="none" cap="none" strike="noStrike">
                <a:solidFill>
                  <a:schemeClr val="dk1"/>
                </a:solidFill>
                <a:latin typeface="Verdana"/>
                <a:ea typeface="Verdana"/>
                <a:cs typeface="Verdana"/>
                <a:sym typeface="Verdana"/>
              </a:endParaRPr>
            </a:p>
            <a:p>
              <a:pPr indent="0" lvl="0" marL="0" marR="0" rtl="1" algn="ctr">
                <a:lnSpc>
                  <a:spcPct val="100000"/>
                </a:lnSpc>
                <a:spcBef>
                  <a:spcPts val="34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He is </a:t>
              </a:r>
              <a:r>
                <a:rPr b="1" i="0" lang="en-US" sz="1700" u="none" cap="none" strike="noStrike">
                  <a:solidFill>
                    <a:srgbClr val="CC3300"/>
                  </a:solidFill>
                  <a:latin typeface="Verdana"/>
                  <a:ea typeface="Verdana"/>
                  <a:cs typeface="Verdana"/>
                  <a:sym typeface="Verdana"/>
                </a:rPr>
                <a:t>an</a:t>
              </a:r>
              <a:r>
                <a:rPr b="1" i="0" lang="en-US" sz="1700" u="none" cap="none" strike="noStrike">
                  <a:solidFill>
                    <a:schemeClr val="dk1"/>
                  </a:solidFill>
                  <a:latin typeface="Verdana"/>
                  <a:ea typeface="Verdana"/>
                  <a:cs typeface="Verdana"/>
                  <a:sym typeface="Verdana"/>
                </a:rPr>
                <a:t> engineer. She is </a:t>
              </a:r>
              <a:r>
                <a:rPr b="1" i="0" lang="en-US" sz="1700" u="none" cap="none" strike="noStrike">
                  <a:solidFill>
                    <a:srgbClr val="CC3300"/>
                  </a:solidFill>
                  <a:latin typeface="Verdana"/>
                  <a:ea typeface="Verdana"/>
                  <a:cs typeface="Verdana"/>
                  <a:sym typeface="Verdana"/>
                </a:rPr>
                <a:t>an</a:t>
              </a:r>
              <a:r>
                <a:rPr b="1" i="0" lang="en-US" sz="1700" u="none" cap="none" strike="noStrike">
                  <a:solidFill>
                    <a:schemeClr val="dk1"/>
                  </a:solidFill>
                  <a:latin typeface="Verdana"/>
                  <a:ea typeface="Verdana"/>
                  <a:cs typeface="Verdana"/>
                  <a:sym typeface="Verdana"/>
                </a:rPr>
                <a:t> English woman.</a:t>
              </a:r>
              <a:endParaRPr/>
            </a:p>
          </p:txBody>
        </p:sp>
        <p:sp>
          <p:nvSpPr>
            <p:cNvPr id="1085" name="Google Shape;1085;p45"/>
            <p:cNvSpPr txBox="1"/>
            <p:nvPr/>
          </p:nvSpPr>
          <p:spPr>
            <a:xfrm>
              <a:off x="3657600" y="3282950"/>
              <a:ext cx="2362200" cy="1436687"/>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قبل الوظيفة أو مجموعة معينة من الناس أو الجنسية.</a:t>
              </a:r>
              <a:endParaRPr/>
            </a:p>
          </p:txBody>
        </p:sp>
        <p:sp>
          <p:nvSpPr>
            <p:cNvPr id="1086" name="Google Shape;1086;p45"/>
            <p:cNvSpPr txBox="1"/>
            <p:nvPr/>
          </p:nvSpPr>
          <p:spPr>
            <a:xfrm>
              <a:off x="914400" y="3282950"/>
              <a:ext cx="2743200" cy="143668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Before a job, a particular group of people or a nationality.</a:t>
              </a:r>
              <a:endParaRPr/>
            </a:p>
            <a:p>
              <a:pPr indent="0" lvl="0" marL="0" marR="0" rtl="0" algn="l">
                <a:lnSpc>
                  <a:spcPct val="100000"/>
                </a:lnSpc>
                <a:spcBef>
                  <a:spcPts val="0"/>
                </a:spcBef>
                <a:spcAft>
                  <a:spcPts val="0"/>
                </a:spcAft>
                <a:buNone/>
              </a:pPr>
              <a:r>
                <a:t/>
              </a:r>
              <a:endParaRPr/>
            </a:p>
          </p:txBody>
        </p:sp>
        <p:sp>
          <p:nvSpPr>
            <p:cNvPr id="1087" name="Google Shape;1087;p45"/>
            <p:cNvSpPr txBox="1"/>
            <p:nvPr/>
          </p:nvSpPr>
          <p:spPr>
            <a:xfrm>
              <a:off x="6019800" y="2587625"/>
              <a:ext cx="2627312" cy="6953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1" i="0" lang="en-US" sz="1700" u="none" cap="none" strike="noStrike">
                  <a:solidFill>
                    <a:srgbClr val="CC3300"/>
                  </a:solidFill>
                  <a:latin typeface="Verdana"/>
                  <a:ea typeface="Verdana"/>
                  <a:cs typeface="Verdana"/>
                  <a:sym typeface="Verdana"/>
                </a:rPr>
                <a:t>a</a:t>
              </a:r>
              <a:r>
                <a:rPr b="1" i="0" lang="en-US" sz="1700" u="none" cap="none" strike="noStrike">
                  <a:solidFill>
                    <a:schemeClr val="dk1"/>
                  </a:solidFill>
                  <a:latin typeface="Verdana"/>
                  <a:ea typeface="Verdana"/>
                  <a:cs typeface="Verdana"/>
                  <a:sym typeface="Verdana"/>
                </a:rPr>
                <a:t> table </a:t>
              </a:r>
              <a:endParaRPr b="1" i="0" sz="1700" u="none" cap="none" strike="noStrike">
                <a:solidFill>
                  <a:schemeClr val="dk1"/>
                </a:solidFill>
                <a:latin typeface="Verdana"/>
                <a:ea typeface="Verdana"/>
                <a:cs typeface="Verdana"/>
                <a:sym typeface="Verdana"/>
              </a:endParaRPr>
            </a:p>
            <a:p>
              <a:pPr indent="0" lvl="0" marL="0" marR="0" rtl="1" algn="ctr">
                <a:lnSpc>
                  <a:spcPct val="100000"/>
                </a:lnSpc>
                <a:spcBef>
                  <a:spcPts val="340"/>
                </a:spcBef>
                <a:spcAft>
                  <a:spcPts val="0"/>
                </a:spcAft>
                <a:buClr>
                  <a:srgbClr val="CC3300"/>
                </a:buClr>
                <a:buFont typeface="Verdana"/>
                <a:buNone/>
              </a:pPr>
              <a:r>
                <a:rPr b="1" i="0" lang="en-US" sz="1700" u="none" cap="none" strike="noStrike">
                  <a:solidFill>
                    <a:srgbClr val="CC3300"/>
                  </a:solidFill>
                  <a:latin typeface="Verdana"/>
                  <a:ea typeface="Verdana"/>
                  <a:cs typeface="Verdana"/>
                  <a:sym typeface="Verdana"/>
                </a:rPr>
                <a:t>an</a:t>
              </a:r>
              <a:r>
                <a:rPr b="1" i="0" lang="en-US" sz="1700" u="none" cap="none" strike="noStrike">
                  <a:solidFill>
                    <a:schemeClr val="dk1"/>
                  </a:solidFill>
                  <a:latin typeface="Verdana"/>
                  <a:ea typeface="Verdana"/>
                  <a:cs typeface="Verdana"/>
                  <a:sym typeface="Verdana"/>
                </a:rPr>
                <a:t> egg</a:t>
              </a:r>
              <a:endParaRPr/>
            </a:p>
          </p:txBody>
        </p:sp>
        <p:sp>
          <p:nvSpPr>
            <p:cNvPr id="1088" name="Google Shape;1088;p45"/>
            <p:cNvSpPr txBox="1"/>
            <p:nvPr/>
          </p:nvSpPr>
          <p:spPr>
            <a:xfrm>
              <a:off x="3657600" y="2587625"/>
              <a:ext cx="2362200" cy="6953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قبل الأسماء المفردة المعدودة.</a:t>
              </a:r>
              <a:endParaRPr/>
            </a:p>
          </p:txBody>
        </p:sp>
        <p:sp>
          <p:nvSpPr>
            <p:cNvPr id="1089" name="Google Shape;1089;p45"/>
            <p:cNvSpPr txBox="1"/>
            <p:nvPr/>
          </p:nvSpPr>
          <p:spPr>
            <a:xfrm>
              <a:off x="914400" y="2587625"/>
              <a:ext cx="2743200" cy="69532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Before</a:t>
              </a:r>
              <a:r>
                <a:rPr b="1" i="0" lang="en-US" sz="1400" u="none" cap="none" strike="noStrike">
                  <a:solidFill>
                    <a:srgbClr val="CC3300"/>
                  </a:solidFill>
                  <a:latin typeface="Verdana"/>
                  <a:ea typeface="Verdana"/>
                  <a:cs typeface="Verdana"/>
                  <a:sym typeface="Verdana"/>
                </a:rPr>
                <a:t> </a:t>
              </a:r>
              <a:r>
                <a:rPr b="1" i="0" lang="en-US" sz="1400" u="none" cap="none" strike="noStrike">
                  <a:solidFill>
                    <a:schemeClr val="dk1"/>
                  </a:solidFill>
                  <a:latin typeface="Verdana"/>
                  <a:ea typeface="Verdana"/>
                  <a:cs typeface="Verdana"/>
                  <a:sym typeface="Verdana"/>
                </a:rPr>
                <a:t>a singular countable noun.</a:t>
              </a:r>
              <a:endParaRPr/>
            </a:p>
          </p:txBody>
        </p:sp>
        <p:cxnSp>
          <p:nvCxnSpPr>
            <p:cNvPr id="1090" name="Google Shape;1090;p45"/>
            <p:cNvCxnSpPr/>
            <p:nvPr/>
          </p:nvCxnSpPr>
          <p:spPr>
            <a:xfrm>
              <a:off x="914400" y="2587625"/>
              <a:ext cx="7732712" cy="0"/>
            </a:xfrm>
            <a:prstGeom prst="straightConnector1">
              <a:avLst/>
            </a:prstGeom>
            <a:noFill/>
            <a:ln cap="rnd" cmpd="sng" w="28575">
              <a:solidFill>
                <a:schemeClr val="dk1"/>
              </a:solidFill>
              <a:prstDash val="solid"/>
              <a:miter lim="8000"/>
              <a:headEnd len="sm" w="sm" type="none"/>
              <a:tailEnd len="sm" w="sm" type="none"/>
            </a:ln>
          </p:spPr>
        </p:cxnSp>
        <p:cxnSp>
          <p:nvCxnSpPr>
            <p:cNvPr id="1091" name="Google Shape;1091;p45"/>
            <p:cNvCxnSpPr/>
            <p:nvPr/>
          </p:nvCxnSpPr>
          <p:spPr>
            <a:xfrm>
              <a:off x="914400" y="3282950"/>
              <a:ext cx="7732712" cy="0"/>
            </a:xfrm>
            <a:prstGeom prst="straightConnector1">
              <a:avLst/>
            </a:prstGeom>
            <a:noFill/>
            <a:ln cap="rnd" cmpd="sng" w="12700">
              <a:solidFill>
                <a:schemeClr val="dk1"/>
              </a:solidFill>
              <a:prstDash val="solid"/>
              <a:miter lim="8000"/>
              <a:headEnd len="sm" w="sm" type="none"/>
              <a:tailEnd len="sm" w="sm" type="none"/>
            </a:ln>
          </p:spPr>
        </p:cxnSp>
        <p:cxnSp>
          <p:nvCxnSpPr>
            <p:cNvPr id="1092" name="Google Shape;1092;p45"/>
            <p:cNvCxnSpPr/>
            <p:nvPr/>
          </p:nvCxnSpPr>
          <p:spPr>
            <a:xfrm>
              <a:off x="914400" y="4719637"/>
              <a:ext cx="7732712" cy="0"/>
            </a:xfrm>
            <a:prstGeom prst="straightConnector1">
              <a:avLst/>
            </a:prstGeom>
            <a:noFill/>
            <a:ln cap="rnd" cmpd="sng" w="12700">
              <a:solidFill>
                <a:schemeClr val="dk1"/>
              </a:solidFill>
              <a:prstDash val="solid"/>
              <a:miter lim="8000"/>
              <a:headEnd len="sm" w="sm" type="none"/>
              <a:tailEnd len="sm" w="sm" type="none"/>
            </a:ln>
          </p:spPr>
        </p:cxnSp>
        <p:cxnSp>
          <p:nvCxnSpPr>
            <p:cNvPr id="1093" name="Google Shape;1093;p45"/>
            <p:cNvCxnSpPr/>
            <p:nvPr/>
          </p:nvCxnSpPr>
          <p:spPr>
            <a:xfrm>
              <a:off x="914400" y="5929312"/>
              <a:ext cx="7732712" cy="0"/>
            </a:xfrm>
            <a:prstGeom prst="straightConnector1">
              <a:avLst/>
            </a:prstGeom>
            <a:noFill/>
            <a:ln cap="sq" cmpd="sng" w="28575">
              <a:solidFill>
                <a:schemeClr val="dk1"/>
              </a:solidFill>
              <a:prstDash val="solid"/>
              <a:miter lim="8000"/>
              <a:headEnd len="sm" w="sm" type="none"/>
              <a:tailEnd len="sm" w="sm" type="none"/>
            </a:ln>
          </p:spPr>
        </p:cxnSp>
        <p:cxnSp>
          <p:nvCxnSpPr>
            <p:cNvPr id="1094" name="Google Shape;1094;p45"/>
            <p:cNvCxnSpPr/>
            <p:nvPr/>
          </p:nvCxnSpPr>
          <p:spPr>
            <a:xfrm>
              <a:off x="914400" y="2587625"/>
              <a:ext cx="0" cy="695325"/>
            </a:xfrm>
            <a:prstGeom prst="straightConnector1">
              <a:avLst/>
            </a:prstGeom>
            <a:noFill/>
            <a:ln cap="rnd" cmpd="sng" w="28575">
              <a:solidFill>
                <a:schemeClr val="dk1"/>
              </a:solidFill>
              <a:prstDash val="solid"/>
              <a:miter lim="8000"/>
              <a:headEnd len="sm" w="sm" type="none"/>
              <a:tailEnd len="sm" w="sm" type="none"/>
            </a:ln>
          </p:spPr>
        </p:cxnSp>
        <p:cxnSp>
          <p:nvCxnSpPr>
            <p:cNvPr id="1095" name="Google Shape;1095;p45"/>
            <p:cNvCxnSpPr/>
            <p:nvPr/>
          </p:nvCxnSpPr>
          <p:spPr>
            <a:xfrm>
              <a:off x="3657600" y="2587625"/>
              <a:ext cx="0" cy="695325"/>
            </a:xfrm>
            <a:prstGeom prst="straightConnector1">
              <a:avLst/>
            </a:prstGeom>
            <a:noFill/>
            <a:ln cap="rnd" cmpd="sng" w="12700">
              <a:solidFill>
                <a:schemeClr val="dk1"/>
              </a:solidFill>
              <a:prstDash val="solid"/>
              <a:miter lim="8000"/>
              <a:headEnd len="sm" w="sm" type="none"/>
              <a:tailEnd len="sm" w="sm" type="none"/>
            </a:ln>
          </p:spPr>
        </p:cxnSp>
        <p:cxnSp>
          <p:nvCxnSpPr>
            <p:cNvPr id="1096" name="Google Shape;1096;p45"/>
            <p:cNvCxnSpPr/>
            <p:nvPr/>
          </p:nvCxnSpPr>
          <p:spPr>
            <a:xfrm>
              <a:off x="6019800" y="2587625"/>
              <a:ext cx="0" cy="695325"/>
            </a:xfrm>
            <a:prstGeom prst="straightConnector1">
              <a:avLst/>
            </a:prstGeom>
            <a:noFill/>
            <a:ln cap="rnd" cmpd="sng" w="12700">
              <a:solidFill>
                <a:schemeClr val="dk1"/>
              </a:solidFill>
              <a:prstDash val="solid"/>
              <a:miter lim="8000"/>
              <a:headEnd len="sm" w="sm" type="none"/>
              <a:tailEnd len="sm" w="sm" type="none"/>
            </a:ln>
          </p:spPr>
        </p:cxnSp>
        <p:cxnSp>
          <p:nvCxnSpPr>
            <p:cNvPr id="1097" name="Google Shape;1097;p45"/>
            <p:cNvCxnSpPr/>
            <p:nvPr/>
          </p:nvCxnSpPr>
          <p:spPr>
            <a:xfrm>
              <a:off x="8647112" y="2587625"/>
              <a:ext cx="0" cy="695325"/>
            </a:xfrm>
            <a:prstGeom prst="straightConnector1">
              <a:avLst/>
            </a:prstGeom>
            <a:noFill/>
            <a:ln cap="rnd" cmpd="sng" w="28575">
              <a:solidFill>
                <a:schemeClr val="dk1"/>
              </a:solidFill>
              <a:prstDash val="solid"/>
              <a:miter lim="8000"/>
              <a:headEnd len="sm" w="sm" type="none"/>
              <a:tailEnd len="sm" w="sm" type="none"/>
            </a:ln>
          </p:spPr>
        </p:cxnSp>
        <p:cxnSp>
          <p:nvCxnSpPr>
            <p:cNvPr id="1098" name="Google Shape;1098;p45"/>
            <p:cNvCxnSpPr/>
            <p:nvPr/>
          </p:nvCxnSpPr>
          <p:spPr>
            <a:xfrm>
              <a:off x="914400" y="4719637"/>
              <a:ext cx="0" cy="1209675"/>
            </a:xfrm>
            <a:prstGeom prst="straightConnector1">
              <a:avLst/>
            </a:prstGeom>
            <a:noFill/>
            <a:ln cap="sq" cmpd="sng" w="28575">
              <a:solidFill>
                <a:schemeClr val="dk1"/>
              </a:solidFill>
              <a:prstDash val="solid"/>
              <a:miter lim="8000"/>
              <a:headEnd len="sm" w="sm" type="none"/>
              <a:tailEnd len="sm" w="sm" type="none"/>
            </a:ln>
          </p:spPr>
        </p:cxnSp>
        <p:cxnSp>
          <p:nvCxnSpPr>
            <p:cNvPr id="1099" name="Google Shape;1099;p45"/>
            <p:cNvCxnSpPr/>
            <p:nvPr/>
          </p:nvCxnSpPr>
          <p:spPr>
            <a:xfrm>
              <a:off x="3657600" y="4719637"/>
              <a:ext cx="0" cy="1209675"/>
            </a:xfrm>
            <a:prstGeom prst="straightConnector1">
              <a:avLst/>
            </a:prstGeom>
            <a:noFill/>
            <a:ln cap="rnd" cmpd="sng" w="12700">
              <a:solidFill>
                <a:schemeClr val="dk1"/>
              </a:solidFill>
              <a:prstDash val="solid"/>
              <a:miter lim="8000"/>
              <a:headEnd len="sm" w="sm" type="none"/>
              <a:tailEnd len="sm" w="sm" type="none"/>
            </a:ln>
          </p:spPr>
        </p:cxnSp>
        <p:cxnSp>
          <p:nvCxnSpPr>
            <p:cNvPr id="1100" name="Google Shape;1100;p45"/>
            <p:cNvCxnSpPr/>
            <p:nvPr/>
          </p:nvCxnSpPr>
          <p:spPr>
            <a:xfrm>
              <a:off x="6019800" y="4719637"/>
              <a:ext cx="0" cy="1209675"/>
            </a:xfrm>
            <a:prstGeom prst="straightConnector1">
              <a:avLst/>
            </a:prstGeom>
            <a:noFill/>
            <a:ln cap="rnd" cmpd="sng" w="12700">
              <a:solidFill>
                <a:schemeClr val="dk1"/>
              </a:solidFill>
              <a:prstDash val="solid"/>
              <a:miter lim="8000"/>
              <a:headEnd len="sm" w="sm" type="none"/>
              <a:tailEnd len="sm" w="sm" type="none"/>
            </a:ln>
          </p:spPr>
        </p:cxnSp>
        <p:cxnSp>
          <p:nvCxnSpPr>
            <p:cNvPr id="1101" name="Google Shape;1101;p45"/>
            <p:cNvCxnSpPr/>
            <p:nvPr/>
          </p:nvCxnSpPr>
          <p:spPr>
            <a:xfrm>
              <a:off x="8647112" y="4719637"/>
              <a:ext cx="0" cy="1209675"/>
            </a:xfrm>
            <a:prstGeom prst="straightConnector1">
              <a:avLst/>
            </a:prstGeom>
            <a:noFill/>
            <a:ln cap="sq" cmpd="sng" w="28575">
              <a:solidFill>
                <a:schemeClr val="dk1"/>
              </a:solidFill>
              <a:prstDash val="solid"/>
              <a:miter lim="8000"/>
              <a:headEnd len="sm" w="sm" type="none"/>
              <a:tailEnd len="sm" w="sm" type="none"/>
            </a:ln>
          </p:spPr>
        </p:cxnSp>
        <p:cxnSp>
          <p:nvCxnSpPr>
            <p:cNvPr id="1102" name="Google Shape;1102;p45"/>
            <p:cNvCxnSpPr/>
            <p:nvPr/>
          </p:nvCxnSpPr>
          <p:spPr>
            <a:xfrm>
              <a:off x="914400" y="3282950"/>
              <a:ext cx="0" cy="1436687"/>
            </a:xfrm>
            <a:prstGeom prst="straightConnector1">
              <a:avLst/>
            </a:prstGeom>
            <a:noFill/>
            <a:ln cap="rnd" cmpd="sng" w="28575">
              <a:solidFill>
                <a:schemeClr val="dk1"/>
              </a:solidFill>
              <a:prstDash val="solid"/>
              <a:miter lim="8000"/>
              <a:headEnd len="sm" w="sm" type="none"/>
              <a:tailEnd len="sm" w="sm" type="none"/>
            </a:ln>
          </p:spPr>
        </p:cxnSp>
        <p:cxnSp>
          <p:nvCxnSpPr>
            <p:cNvPr id="1103" name="Google Shape;1103;p45"/>
            <p:cNvCxnSpPr/>
            <p:nvPr/>
          </p:nvCxnSpPr>
          <p:spPr>
            <a:xfrm>
              <a:off x="3657600" y="3282950"/>
              <a:ext cx="0" cy="1436687"/>
            </a:xfrm>
            <a:prstGeom prst="straightConnector1">
              <a:avLst/>
            </a:prstGeom>
            <a:noFill/>
            <a:ln cap="rnd" cmpd="sng" w="12700">
              <a:solidFill>
                <a:schemeClr val="dk1"/>
              </a:solidFill>
              <a:prstDash val="solid"/>
              <a:miter lim="8000"/>
              <a:headEnd len="sm" w="sm" type="none"/>
              <a:tailEnd len="sm" w="sm" type="none"/>
            </a:ln>
          </p:spPr>
        </p:cxnSp>
        <p:cxnSp>
          <p:nvCxnSpPr>
            <p:cNvPr id="1104" name="Google Shape;1104;p45"/>
            <p:cNvCxnSpPr/>
            <p:nvPr/>
          </p:nvCxnSpPr>
          <p:spPr>
            <a:xfrm>
              <a:off x="6019800" y="3282950"/>
              <a:ext cx="0" cy="1436687"/>
            </a:xfrm>
            <a:prstGeom prst="straightConnector1">
              <a:avLst/>
            </a:prstGeom>
            <a:noFill/>
            <a:ln cap="rnd" cmpd="sng" w="12700">
              <a:solidFill>
                <a:schemeClr val="dk1"/>
              </a:solidFill>
              <a:prstDash val="solid"/>
              <a:miter lim="8000"/>
              <a:headEnd len="sm" w="sm" type="none"/>
              <a:tailEnd len="sm" w="sm" type="none"/>
            </a:ln>
          </p:spPr>
        </p:cxnSp>
        <p:cxnSp>
          <p:nvCxnSpPr>
            <p:cNvPr id="1105" name="Google Shape;1105;p45"/>
            <p:cNvCxnSpPr/>
            <p:nvPr/>
          </p:nvCxnSpPr>
          <p:spPr>
            <a:xfrm>
              <a:off x="8647112" y="3282950"/>
              <a:ext cx="0" cy="1436687"/>
            </a:xfrm>
            <a:prstGeom prst="straightConnector1">
              <a:avLst/>
            </a:prstGeom>
            <a:noFill/>
            <a:ln cap="rnd" cmpd="sng" w="28575">
              <a:solidFill>
                <a:schemeClr val="dk1"/>
              </a:solidFill>
              <a:prstDash val="solid"/>
              <a:miter lim="8000"/>
              <a:headEnd len="sm" w="sm" type="none"/>
              <a:tailEnd len="sm" w="sm" type="none"/>
            </a:ln>
          </p:spPr>
        </p:cxnSp>
      </p:grpSp>
      <p:sp>
        <p:nvSpPr>
          <p:cNvPr id="1106" name="Google Shape;1106;p4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0" name="Shape 1110"/>
        <p:cNvGrpSpPr/>
        <p:nvPr/>
      </p:nvGrpSpPr>
      <p:grpSpPr>
        <a:xfrm>
          <a:off x="0" y="0"/>
          <a:ext cx="0" cy="0"/>
          <a:chOff x="0" y="0"/>
          <a:chExt cx="0" cy="0"/>
        </a:xfrm>
      </p:grpSpPr>
      <p:sp>
        <p:nvSpPr>
          <p:cNvPr id="1111" name="Google Shape;1111;p4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112" name="Google Shape;1112;p46"/>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Indefinite Articles “a” &amp; “an”</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أدوات النكرة</a:t>
            </a:r>
            <a:endParaRPr/>
          </a:p>
        </p:txBody>
      </p:sp>
      <p:sp>
        <p:nvSpPr>
          <p:cNvPr id="1113" name="Google Shape;1113;p46"/>
          <p:cNvSpPr txBox="1"/>
          <p:nvPr>
            <p:ph idx="1" type="body"/>
          </p:nvPr>
        </p:nvSpPr>
        <p:spPr>
          <a:xfrm>
            <a:off x="2155825" y="2111375"/>
            <a:ext cx="6459537" cy="566737"/>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90000"/>
              </a:lnSpc>
              <a:spcBef>
                <a:spcPts val="0"/>
              </a:spcBef>
              <a:spcAft>
                <a:spcPts val="0"/>
              </a:spcAft>
              <a:buClr>
                <a:schemeClr val="dk2"/>
              </a:buClr>
              <a:buFont typeface="Verdana"/>
              <a:buNone/>
            </a:pPr>
            <a:r>
              <a:rPr b="0" i="0" lang="en-US" sz="3300" u="none" cap="none" strike="noStrike">
                <a:solidFill>
                  <a:schemeClr val="dk1"/>
                </a:solidFill>
                <a:latin typeface="Verdana"/>
                <a:ea typeface="Verdana"/>
                <a:cs typeface="Verdana"/>
                <a:sym typeface="Verdana"/>
              </a:rPr>
              <a:t>We </a:t>
            </a:r>
            <a:r>
              <a:rPr b="0" i="0" lang="en-US" sz="3300" u="sng" cap="none" strike="noStrike">
                <a:solidFill>
                  <a:schemeClr val="dk1"/>
                </a:solidFill>
                <a:latin typeface="Verdana"/>
                <a:ea typeface="Verdana"/>
                <a:cs typeface="Verdana"/>
                <a:sym typeface="Verdana"/>
              </a:rPr>
              <a:t>DO NOT</a:t>
            </a:r>
            <a:r>
              <a:rPr b="0" i="0" lang="en-US" sz="3300" u="none" cap="none" strike="noStrike">
                <a:solidFill>
                  <a:schemeClr val="dk1"/>
                </a:solidFill>
                <a:latin typeface="Verdana"/>
                <a:ea typeface="Verdana"/>
                <a:cs typeface="Verdana"/>
                <a:sym typeface="Verdana"/>
              </a:rPr>
              <a:t> use </a:t>
            </a:r>
            <a:r>
              <a:rPr b="0" i="0" lang="en-US" sz="3300" u="none" cap="none" strike="noStrike">
                <a:solidFill>
                  <a:srgbClr val="CC3300"/>
                </a:solidFill>
                <a:latin typeface="Verdana"/>
                <a:ea typeface="Verdana"/>
                <a:cs typeface="Verdana"/>
                <a:sym typeface="Verdana"/>
              </a:rPr>
              <a:t>a/an</a:t>
            </a:r>
            <a:endParaRPr b="0" i="0" sz="3300" u="none" cap="none" strike="noStrike">
              <a:solidFill>
                <a:schemeClr val="dk1"/>
              </a:solidFill>
              <a:latin typeface="Verdana"/>
              <a:ea typeface="Verdana"/>
              <a:cs typeface="Verdana"/>
              <a:sym typeface="Verdana"/>
            </a:endParaRPr>
          </a:p>
          <a:p>
            <a:pPr indent="-231775" lvl="0" marL="342900" marR="0" rtl="1" algn="r">
              <a:lnSpc>
                <a:spcPct val="100000"/>
              </a:lnSpc>
              <a:spcBef>
                <a:spcPts val="500"/>
              </a:spcBef>
              <a:spcAft>
                <a:spcPts val="0"/>
              </a:spcAft>
              <a:buClr>
                <a:schemeClr val="dk2"/>
              </a:buClr>
              <a:buSzPts val="1750"/>
              <a:buFont typeface="Verdana"/>
              <a:buNone/>
            </a:pPr>
            <a:r>
              <a:t/>
            </a:r>
            <a:endParaRPr b="0" i="0" sz="2500" u="none" cap="none" strike="noStrike">
              <a:solidFill>
                <a:schemeClr val="dk1"/>
              </a:solidFill>
              <a:latin typeface="Verdana"/>
              <a:ea typeface="Verdana"/>
              <a:cs typeface="Verdana"/>
              <a:sym typeface="Verdana"/>
            </a:endParaRPr>
          </a:p>
          <a:p>
            <a:pPr indent="-231775" lvl="0" marL="342900" marR="0" rtl="1" algn="r">
              <a:lnSpc>
                <a:spcPct val="100000"/>
              </a:lnSpc>
              <a:spcBef>
                <a:spcPts val="500"/>
              </a:spcBef>
              <a:spcAft>
                <a:spcPts val="0"/>
              </a:spcAft>
              <a:buClr>
                <a:schemeClr val="dk2"/>
              </a:buClr>
              <a:buSzPts val="1750"/>
              <a:buFont typeface="Verdana"/>
              <a:buNone/>
            </a:pPr>
            <a:r>
              <a:t/>
            </a:r>
            <a:endParaRPr b="0" i="0" sz="2500" u="none" cap="none" strike="noStrike">
              <a:solidFill>
                <a:schemeClr val="dk1"/>
              </a:solidFill>
              <a:latin typeface="Verdana"/>
              <a:ea typeface="Verdana"/>
              <a:cs typeface="Verdana"/>
              <a:sym typeface="Verdana"/>
            </a:endParaRPr>
          </a:p>
          <a:p>
            <a:pPr indent="-231775" lvl="0" marL="342900" marR="0" rtl="1" algn="r">
              <a:lnSpc>
                <a:spcPct val="100000"/>
              </a:lnSpc>
              <a:spcBef>
                <a:spcPts val="500"/>
              </a:spcBef>
              <a:spcAft>
                <a:spcPts val="0"/>
              </a:spcAft>
              <a:buClr>
                <a:schemeClr val="dk2"/>
              </a:buClr>
              <a:buSzPts val="1750"/>
              <a:buFont typeface="Verdana"/>
              <a:buNone/>
            </a:pPr>
            <a:r>
              <a:t/>
            </a:r>
            <a:endParaRPr b="0" i="0" sz="2500" u="none" cap="none" strike="noStrike">
              <a:solidFill>
                <a:schemeClr val="dk1"/>
              </a:solidFill>
              <a:latin typeface="Verdana"/>
              <a:ea typeface="Verdana"/>
              <a:cs typeface="Verdana"/>
              <a:sym typeface="Verdana"/>
            </a:endParaRPr>
          </a:p>
          <a:p>
            <a:pPr indent="-231775" lvl="0" marL="342900" marR="0" rtl="1" algn="r">
              <a:lnSpc>
                <a:spcPct val="100000"/>
              </a:lnSpc>
              <a:spcBef>
                <a:spcPts val="500"/>
              </a:spcBef>
              <a:spcAft>
                <a:spcPts val="0"/>
              </a:spcAft>
              <a:buClr>
                <a:schemeClr val="dk2"/>
              </a:buClr>
              <a:buSzPts val="1750"/>
              <a:buFont typeface="Verdana"/>
              <a:buNone/>
            </a:pPr>
            <a:r>
              <a:t/>
            </a:r>
            <a:endParaRPr b="0" i="0" sz="2500" u="none" cap="none" strike="noStrike">
              <a:solidFill>
                <a:schemeClr val="dk1"/>
              </a:solidFill>
              <a:latin typeface="Verdana"/>
              <a:ea typeface="Verdana"/>
              <a:cs typeface="Verdana"/>
              <a:sym typeface="Verdana"/>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1114" name="Google Shape;1114;p46"/>
          <p:cNvGrpSpPr/>
          <p:nvPr/>
        </p:nvGrpSpPr>
        <p:grpSpPr>
          <a:xfrm>
            <a:off x="3657600" y="6248400"/>
            <a:ext cx="2514600" cy="381000"/>
            <a:chOff x="3657600" y="6248400"/>
            <a:chExt cx="2514600" cy="381000"/>
          </a:xfrm>
        </p:grpSpPr>
        <p:sp>
          <p:nvSpPr>
            <p:cNvPr id="1115" name="Google Shape;1115;p4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116" name="Google Shape;1116;p46"/>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117" name="Google Shape;1117;p46"/>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1118" name="Google Shape;1118;p46"/>
          <p:cNvGrpSpPr/>
          <p:nvPr/>
        </p:nvGrpSpPr>
        <p:grpSpPr>
          <a:xfrm>
            <a:off x="990600" y="2819400"/>
            <a:ext cx="7656512" cy="3194050"/>
            <a:chOff x="990600" y="2819400"/>
            <a:chExt cx="7656512" cy="3194050"/>
          </a:xfrm>
        </p:grpSpPr>
        <p:sp>
          <p:nvSpPr>
            <p:cNvPr id="1119" name="Google Shape;1119;p46"/>
            <p:cNvSpPr txBox="1"/>
            <p:nvPr/>
          </p:nvSpPr>
          <p:spPr>
            <a:xfrm>
              <a:off x="6096000" y="4557712"/>
              <a:ext cx="2551112" cy="14557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There are books on the table. </a:t>
              </a:r>
              <a:endParaRPr/>
            </a:p>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Milk is good for you.</a:t>
              </a:r>
              <a:endParaRPr/>
            </a:p>
          </p:txBody>
        </p:sp>
        <p:sp>
          <p:nvSpPr>
            <p:cNvPr id="1120" name="Google Shape;1120;p46"/>
            <p:cNvSpPr txBox="1"/>
            <p:nvPr/>
          </p:nvSpPr>
          <p:spPr>
            <a:xfrm>
              <a:off x="4065587" y="4557712"/>
              <a:ext cx="2030412" cy="1455737"/>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Verdana"/>
                <a:ea typeface="Verdana"/>
                <a:cs typeface="Verdana"/>
                <a:sym typeface="Verdana"/>
              </a:endParaRPr>
            </a:p>
            <a:p>
              <a:pPr indent="0" lvl="0" marL="0" marR="0" rtl="1" algn="ctr">
                <a:lnSpc>
                  <a:spcPct val="10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لا تستخدم أي أداة قبل الجمع أو الأسماء الغير معدودة. </a:t>
              </a:r>
              <a:endParaRPr/>
            </a:p>
          </p:txBody>
        </p:sp>
        <p:sp>
          <p:nvSpPr>
            <p:cNvPr id="1121" name="Google Shape;1121;p46"/>
            <p:cNvSpPr txBox="1"/>
            <p:nvPr/>
          </p:nvSpPr>
          <p:spPr>
            <a:xfrm>
              <a:off x="990600" y="4557712"/>
              <a:ext cx="3074987" cy="14557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8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No article is used before plural or uncountable nouns.</a:t>
              </a:r>
              <a:endParaRPr/>
            </a:p>
            <a:p>
              <a:pPr indent="0" lvl="0" marL="0" marR="0" rtl="0" algn="l">
                <a:lnSpc>
                  <a:spcPct val="100000"/>
                </a:lnSpc>
                <a:spcBef>
                  <a:spcPts val="0"/>
                </a:spcBef>
                <a:spcAft>
                  <a:spcPts val="0"/>
                </a:spcAft>
                <a:buNone/>
              </a:pPr>
              <a:r>
                <a:t/>
              </a:r>
              <a:endParaRPr/>
            </a:p>
          </p:txBody>
        </p:sp>
        <p:sp>
          <p:nvSpPr>
            <p:cNvPr id="1122" name="Google Shape;1122;p46"/>
            <p:cNvSpPr txBox="1"/>
            <p:nvPr/>
          </p:nvSpPr>
          <p:spPr>
            <a:xfrm>
              <a:off x="6096000" y="2819400"/>
              <a:ext cx="2551112" cy="17383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Love, beauty, hatred, wood, silver, gold</a:t>
              </a:r>
              <a:endParaRPr/>
            </a:p>
          </p:txBody>
        </p:sp>
        <p:sp>
          <p:nvSpPr>
            <p:cNvPr id="1123" name="Google Shape;1123;p46"/>
            <p:cNvSpPr txBox="1"/>
            <p:nvPr/>
          </p:nvSpPr>
          <p:spPr>
            <a:xfrm>
              <a:off x="4065587" y="2819400"/>
              <a:ext cx="2030412" cy="173831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Verdana"/>
                <a:ea typeface="Verdana"/>
                <a:cs typeface="Verdana"/>
                <a:sym typeface="Verdana"/>
              </a:endParaRPr>
            </a:p>
            <a:p>
              <a:pPr indent="0" lvl="0" marL="0" marR="0" rtl="1" algn="ctr">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لا تستخدم أي أداة مع الأسماء</a:t>
              </a:r>
              <a:endParaRPr b="0" i="0" sz="2000" u="none" cap="none" strike="noStrike">
                <a:solidFill>
                  <a:schemeClr val="dk1"/>
                </a:solidFill>
                <a:latin typeface="Verdana"/>
                <a:ea typeface="Verdana"/>
                <a:cs typeface="Verdana"/>
                <a:sym typeface="Verdana"/>
              </a:endParaRPr>
            </a:p>
            <a:p>
              <a:pPr indent="0" lvl="0" marL="0" marR="0" rtl="1" algn="ctr">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المعنوية و أسماء المعادن.</a:t>
              </a:r>
              <a:endParaRPr/>
            </a:p>
            <a:p>
              <a:pPr indent="0" lvl="0" marL="0" marR="0" rtl="0" algn="l">
                <a:lnSpc>
                  <a:spcPct val="100000"/>
                </a:lnSpc>
                <a:spcBef>
                  <a:spcPts val="0"/>
                </a:spcBef>
                <a:spcAft>
                  <a:spcPts val="0"/>
                </a:spcAft>
                <a:buNone/>
              </a:pPr>
              <a:r>
                <a:t/>
              </a:r>
              <a:endParaRPr/>
            </a:p>
          </p:txBody>
        </p:sp>
        <p:sp>
          <p:nvSpPr>
            <p:cNvPr id="1124" name="Google Shape;1124;p46"/>
            <p:cNvSpPr txBox="1"/>
            <p:nvPr/>
          </p:nvSpPr>
          <p:spPr>
            <a:xfrm>
              <a:off x="990600" y="2819400"/>
              <a:ext cx="3074987" cy="173831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No article is used with abstract nouns and the names of metals. </a:t>
              </a:r>
              <a:endParaRPr/>
            </a:p>
          </p:txBody>
        </p:sp>
        <p:cxnSp>
          <p:nvCxnSpPr>
            <p:cNvPr id="1125" name="Google Shape;1125;p46"/>
            <p:cNvCxnSpPr/>
            <p:nvPr/>
          </p:nvCxnSpPr>
          <p:spPr>
            <a:xfrm>
              <a:off x="990600" y="2819400"/>
              <a:ext cx="7656512" cy="0"/>
            </a:xfrm>
            <a:prstGeom prst="straightConnector1">
              <a:avLst/>
            </a:prstGeom>
            <a:noFill/>
            <a:ln cap="rnd" cmpd="sng" w="28575">
              <a:solidFill>
                <a:schemeClr val="dk1"/>
              </a:solidFill>
              <a:prstDash val="solid"/>
              <a:miter lim="8000"/>
              <a:headEnd len="sm" w="sm" type="none"/>
              <a:tailEnd len="sm" w="sm" type="none"/>
            </a:ln>
          </p:spPr>
        </p:cxnSp>
        <p:cxnSp>
          <p:nvCxnSpPr>
            <p:cNvPr id="1126" name="Google Shape;1126;p46"/>
            <p:cNvCxnSpPr/>
            <p:nvPr/>
          </p:nvCxnSpPr>
          <p:spPr>
            <a:xfrm>
              <a:off x="990600" y="4557712"/>
              <a:ext cx="7656512" cy="0"/>
            </a:xfrm>
            <a:prstGeom prst="straightConnector1">
              <a:avLst/>
            </a:prstGeom>
            <a:noFill/>
            <a:ln cap="rnd" cmpd="sng" w="12700">
              <a:solidFill>
                <a:schemeClr val="dk1"/>
              </a:solidFill>
              <a:prstDash val="solid"/>
              <a:miter lim="8000"/>
              <a:headEnd len="sm" w="sm" type="none"/>
              <a:tailEnd len="sm" w="sm" type="none"/>
            </a:ln>
          </p:spPr>
        </p:cxnSp>
        <p:cxnSp>
          <p:nvCxnSpPr>
            <p:cNvPr id="1127" name="Google Shape;1127;p46"/>
            <p:cNvCxnSpPr/>
            <p:nvPr/>
          </p:nvCxnSpPr>
          <p:spPr>
            <a:xfrm>
              <a:off x="990600" y="6013450"/>
              <a:ext cx="7656512" cy="0"/>
            </a:xfrm>
            <a:prstGeom prst="straightConnector1">
              <a:avLst/>
            </a:prstGeom>
            <a:noFill/>
            <a:ln cap="sq" cmpd="sng" w="28575">
              <a:solidFill>
                <a:schemeClr val="dk1"/>
              </a:solidFill>
              <a:prstDash val="solid"/>
              <a:miter lim="8000"/>
              <a:headEnd len="sm" w="sm" type="none"/>
              <a:tailEnd len="sm" w="sm" type="none"/>
            </a:ln>
          </p:spPr>
        </p:cxnSp>
        <p:cxnSp>
          <p:nvCxnSpPr>
            <p:cNvPr id="1128" name="Google Shape;1128;p46"/>
            <p:cNvCxnSpPr/>
            <p:nvPr/>
          </p:nvCxnSpPr>
          <p:spPr>
            <a:xfrm>
              <a:off x="990600" y="2819400"/>
              <a:ext cx="0" cy="1738312"/>
            </a:xfrm>
            <a:prstGeom prst="straightConnector1">
              <a:avLst/>
            </a:prstGeom>
            <a:noFill/>
            <a:ln cap="rnd" cmpd="sng" w="28575">
              <a:solidFill>
                <a:schemeClr val="dk1"/>
              </a:solidFill>
              <a:prstDash val="solid"/>
              <a:miter lim="8000"/>
              <a:headEnd len="sm" w="sm" type="none"/>
              <a:tailEnd len="sm" w="sm" type="none"/>
            </a:ln>
          </p:spPr>
        </p:cxnSp>
        <p:cxnSp>
          <p:nvCxnSpPr>
            <p:cNvPr id="1129" name="Google Shape;1129;p46"/>
            <p:cNvCxnSpPr/>
            <p:nvPr/>
          </p:nvCxnSpPr>
          <p:spPr>
            <a:xfrm>
              <a:off x="4065587" y="2819400"/>
              <a:ext cx="0" cy="1738312"/>
            </a:xfrm>
            <a:prstGeom prst="straightConnector1">
              <a:avLst/>
            </a:prstGeom>
            <a:noFill/>
            <a:ln cap="rnd" cmpd="sng" w="12700">
              <a:solidFill>
                <a:schemeClr val="dk1"/>
              </a:solidFill>
              <a:prstDash val="solid"/>
              <a:miter lim="8000"/>
              <a:headEnd len="sm" w="sm" type="none"/>
              <a:tailEnd len="sm" w="sm" type="none"/>
            </a:ln>
          </p:spPr>
        </p:cxnSp>
        <p:cxnSp>
          <p:nvCxnSpPr>
            <p:cNvPr id="1130" name="Google Shape;1130;p46"/>
            <p:cNvCxnSpPr/>
            <p:nvPr/>
          </p:nvCxnSpPr>
          <p:spPr>
            <a:xfrm>
              <a:off x="6096000" y="2819400"/>
              <a:ext cx="0" cy="1738312"/>
            </a:xfrm>
            <a:prstGeom prst="straightConnector1">
              <a:avLst/>
            </a:prstGeom>
            <a:noFill/>
            <a:ln cap="rnd" cmpd="sng" w="12700">
              <a:solidFill>
                <a:schemeClr val="dk1"/>
              </a:solidFill>
              <a:prstDash val="solid"/>
              <a:miter lim="8000"/>
              <a:headEnd len="sm" w="sm" type="none"/>
              <a:tailEnd len="sm" w="sm" type="none"/>
            </a:ln>
          </p:spPr>
        </p:cxnSp>
        <p:cxnSp>
          <p:nvCxnSpPr>
            <p:cNvPr id="1131" name="Google Shape;1131;p46"/>
            <p:cNvCxnSpPr/>
            <p:nvPr/>
          </p:nvCxnSpPr>
          <p:spPr>
            <a:xfrm>
              <a:off x="8647112" y="2819400"/>
              <a:ext cx="0" cy="1738312"/>
            </a:xfrm>
            <a:prstGeom prst="straightConnector1">
              <a:avLst/>
            </a:prstGeom>
            <a:noFill/>
            <a:ln cap="rnd" cmpd="sng" w="28575">
              <a:solidFill>
                <a:schemeClr val="dk1"/>
              </a:solidFill>
              <a:prstDash val="solid"/>
              <a:miter lim="8000"/>
              <a:headEnd len="sm" w="sm" type="none"/>
              <a:tailEnd len="sm" w="sm" type="none"/>
            </a:ln>
          </p:spPr>
        </p:cxnSp>
        <p:cxnSp>
          <p:nvCxnSpPr>
            <p:cNvPr id="1132" name="Google Shape;1132;p46"/>
            <p:cNvCxnSpPr/>
            <p:nvPr/>
          </p:nvCxnSpPr>
          <p:spPr>
            <a:xfrm>
              <a:off x="990600" y="4557712"/>
              <a:ext cx="0" cy="1455737"/>
            </a:xfrm>
            <a:prstGeom prst="straightConnector1">
              <a:avLst/>
            </a:prstGeom>
            <a:noFill/>
            <a:ln cap="rnd" cmpd="sng" w="28575">
              <a:solidFill>
                <a:schemeClr val="dk1"/>
              </a:solidFill>
              <a:prstDash val="solid"/>
              <a:miter lim="8000"/>
              <a:headEnd len="sm" w="sm" type="none"/>
              <a:tailEnd len="sm" w="sm" type="none"/>
            </a:ln>
          </p:spPr>
        </p:cxnSp>
        <p:cxnSp>
          <p:nvCxnSpPr>
            <p:cNvPr id="1133" name="Google Shape;1133;p46"/>
            <p:cNvCxnSpPr/>
            <p:nvPr/>
          </p:nvCxnSpPr>
          <p:spPr>
            <a:xfrm>
              <a:off x="4065587" y="4557712"/>
              <a:ext cx="0" cy="1455737"/>
            </a:xfrm>
            <a:prstGeom prst="straightConnector1">
              <a:avLst/>
            </a:prstGeom>
            <a:noFill/>
            <a:ln cap="rnd" cmpd="sng" w="12700">
              <a:solidFill>
                <a:schemeClr val="dk1"/>
              </a:solidFill>
              <a:prstDash val="solid"/>
              <a:miter lim="8000"/>
              <a:headEnd len="sm" w="sm" type="none"/>
              <a:tailEnd len="sm" w="sm" type="none"/>
            </a:ln>
          </p:spPr>
        </p:cxnSp>
        <p:cxnSp>
          <p:nvCxnSpPr>
            <p:cNvPr id="1134" name="Google Shape;1134;p46"/>
            <p:cNvCxnSpPr/>
            <p:nvPr/>
          </p:nvCxnSpPr>
          <p:spPr>
            <a:xfrm>
              <a:off x="6096000" y="4557712"/>
              <a:ext cx="0" cy="1455737"/>
            </a:xfrm>
            <a:prstGeom prst="straightConnector1">
              <a:avLst/>
            </a:prstGeom>
            <a:noFill/>
            <a:ln cap="rnd" cmpd="sng" w="12700">
              <a:solidFill>
                <a:schemeClr val="dk1"/>
              </a:solidFill>
              <a:prstDash val="solid"/>
              <a:miter lim="8000"/>
              <a:headEnd len="sm" w="sm" type="none"/>
              <a:tailEnd len="sm" w="sm" type="none"/>
            </a:ln>
          </p:spPr>
        </p:cxnSp>
        <p:cxnSp>
          <p:nvCxnSpPr>
            <p:cNvPr id="1135" name="Google Shape;1135;p46"/>
            <p:cNvCxnSpPr/>
            <p:nvPr/>
          </p:nvCxnSpPr>
          <p:spPr>
            <a:xfrm>
              <a:off x="8647112" y="4557712"/>
              <a:ext cx="0" cy="1455737"/>
            </a:xfrm>
            <a:prstGeom prst="straightConnector1">
              <a:avLst/>
            </a:prstGeom>
            <a:noFill/>
            <a:ln cap="rnd" cmpd="sng" w="28575">
              <a:solidFill>
                <a:schemeClr val="dk1"/>
              </a:solidFill>
              <a:prstDash val="solid"/>
              <a:miter lim="8000"/>
              <a:headEnd len="sm" w="sm" type="none"/>
              <a:tailEnd len="sm" w="sm" type="none"/>
            </a:ln>
          </p:spPr>
        </p:cxnSp>
      </p:grpSp>
      <p:sp>
        <p:nvSpPr>
          <p:cNvPr id="1136" name="Google Shape;1136;p4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0" name="Shape 1140"/>
        <p:cNvGrpSpPr/>
        <p:nvPr/>
      </p:nvGrpSpPr>
      <p:grpSpPr>
        <a:xfrm>
          <a:off x="0" y="0"/>
          <a:ext cx="0" cy="0"/>
          <a:chOff x="0" y="0"/>
          <a:chExt cx="0" cy="0"/>
        </a:xfrm>
      </p:grpSpPr>
      <p:sp>
        <p:nvSpPr>
          <p:cNvPr id="1141" name="Google Shape;1141;p4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142" name="Google Shape;1142;p47"/>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The Definite Article “The”</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أدوات التعريف ”أل“</a:t>
            </a:r>
            <a:endParaRPr/>
          </a:p>
        </p:txBody>
      </p:sp>
      <p:sp>
        <p:nvSpPr>
          <p:cNvPr id="1143" name="Google Shape;1143;p47"/>
          <p:cNvSpPr txBox="1"/>
          <p:nvPr>
            <p:ph idx="1" type="body"/>
          </p:nvPr>
        </p:nvSpPr>
        <p:spPr>
          <a:xfrm>
            <a:off x="1911350" y="2243137"/>
            <a:ext cx="6772275" cy="554037"/>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80000"/>
              </a:lnSpc>
              <a:spcBef>
                <a:spcPts val="0"/>
              </a:spcBef>
              <a:spcAft>
                <a:spcPts val="0"/>
              </a:spcAft>
              <a:buClr>
                <a:schemeClr val="dk2"/>
              </a:buClr>
              <a:buFont typeface="Verdana"/>
              <a:buNone/>
            </a:pPr>
            <a:r>
              <a:rPr b="0" i="0" lang="en-US" sz="2100" u="none" cap="none" strike="noStrike">
                <a:solidFill>
                  <a:srgbClr val="CC3300"/>
                </a:solidFill>
                <a:latin typeface="Verdana"/>
                <a:ea typeface="Verdana"/>
                <a:cs typeface="Verdana"/>
                <a:sym typeface="Verdana"/>
              </a:rPr>
              <a:t>  The</a:t>
            </a:r>
            <a:r>
              <a:rPr b="0" i="0" lang="en-US" sz="1700" u="none" cap="none" strike="noStrike">
                <a:solidFill>
                  <a:schemeClr val="dk1"/>
                </a:solidFill>
                <a:latin typeface="Verdana"/>
                <a:ea typeface="Verdana"/>
                <a:cs typeface="Verdana"/>
                <a:sym typeface="Verdana"/>
              </a:rPr>
              <a:t>   is used before: </a:t>
            </a:r>
            <a:r>
              <a:rPr b="0" i="0" lang="en-US" sz="2000" u="none" cap="none" strike="noStrike">
                <a:solidFill>
                  <a:schemeClr val="dk1"/>
                </a:solidFill>
                <a:latin typeface="Verdana"/>
                <a:ea typeface="Verdana"/>
                <a:cs typeface="Verdana"/>
                <a:sym typeface="Verdana"/>
              </a:rPr>
              <a:t>تستخدم أداة التعريف ”أل“ قبل:</a:t>
            </a:r>
            <a:r>
              <a:rPr b="0" i="0" lang="en-US" sz="1500" u="none" cap="none" strike="noStrike">
                <a:solidFill>
                  <a:schemeClr val="dk1"/>
                </a:solidFill>
                <a:latin typeface="Verdana"/>
                <a:ea typeface="Verdana"/>
                <a:cs typeface="Verdana"/>
                <a:sym typeface="Verdana"/>
              </a:rPr>
              <a:t>                                        </a:t>
            </a:r>
            <a:endParaRPr/>
          </a:p>
          <a:p>
            <a:pPr indent="-276225" lvl="0" marL="342900" marR="0" rtl="1" algn="r">
              <a:lnSpc>
                <a:spcPct val="100000"/>
              </a:lnSpc>
              <a:spcBef>
                <a:spcPts val="300"/>
              </a:spcBef>
              <a:spcAft>
                <a:spcPts val="0"/>
              </a:spcAft>
              <a:buClr>
                <a:schemeClr val="dk2"/>
              </a:buClr>
              <a:buSzPts val="1050"/>
              <a:buFont typeface="Verdana"/>
              <a:buNone/>
            </a:pPr>
            <a:r>
              <a:t/>
            </a:r>
            <a:endParaRPr b="0" i="0" sz="1500" u="none" cap="none" strike="noStrike">
              <a:solidFill>
                <a:schemeClr val="dk1"/>
              </a:solidFill>
              <a:latin typeface="Verdana"/>
              <a:ea typeface="Verdana"/>
              <a:cs typeface="Verdana"/>
              <a:sym typeface="Verdana"/>
            </a:endParaRPr>
          </a:p>
          <a:p>
            <a:pPr indent="-267335" lvl="0" marL="342900" marR="0" rtl="1" algn="r">
              <a:lnSpc>
                <a:spcPct val="100000"/>
              </a:lnSpc>
              <a:spcBef>
                <a:spcPts val="340"/>
              </a:spcBef>
              <a:spcAft>
                <a:spcPts val="0"/>
              </a:spcAft>
              <a:buClr>
                <a:schemeClr val="dk2"/>
              </a:buClr>
              <a:buSzPts val="1190"/>
              <a:buFont typeface="Verdana"/>
              <a:buNone/>
            </a:pPr>
            <a:r>
              <a:t/>
            </a:r>
            <a:endParaRPr b="0" i="0" sz="1700" u="none" cap="none" strike="noStrike">
              <a:solidFill>
                <a:schemeClr val="dk1"/>
              </a:solidFill>
              <a:latin typeface="Verdana"/>
              <a:ea typeface="Verdana"/>
              <a:cs typeface="Verdana"/>
              <a:sym typeface="Verdana"/>
            </a:endParaRPr>
          </a:p>
          <a:p>
            <a:pPr indent="-267335" lvl="0" marL="342900" marR="0" rtl="1" algn="r">
              <a:lnSpc>
                <a:spcPct val="100000"/>
              </a:lnSpc>
              <a:spcBef>
                <a:spcPts val="340"/>
              </a:spcBef>
              <a:spcAft>
                <a:spcPts val="0"/>
              </a:spcAft>
              <a:buClr>
                <a:schemeClr val="dk2"/>
              </a:buClr>
              <a:buSzPts val="1190"/>
              <a:buFont typeface="Verdana"/>
              <a:buNone/>
            </a:pPr>
            <a:r>
              <a:t/>
            </a:r>
            <a:endParaRPr b="0" i="0" sz="1700" u="none" cap="none" strike="noStrike">
              <a:solidFill>
                <a:schemeClr val="dk1"/>
              </a:solidFill>
              <a:latin typeface="Verdana"/>
              <a:ea typeface="Verdana"/>
              <a:cs typeface="Verdana"/>
              <a:sym typeface="Verdana"/>
            </a:endParaRPr>
          </a:p>
          <a:p>
            <a:pPr indent="-267335" lvl="0" marL="342900" marR="0" rtl="1" algn="r">
              <a:lnSpc>
                <a:spcPct val="100000"/>
              </a:lnSpc>
              <a:spcBef>
                <a:spcPts val="340"/>
              </a:spcBef>
              <a:spcAft>
                <a:spcPts val="0"/>
              </a:spcAft>
              <a:buClr>
                <a:schemeClr val="dk2"/>
              </a:buClr>
              <a:buSzPts val="1190"/>
              <a:buFont typeface="Verdana"/>
              <a:buNone/>
            </a:pPr>
            <a:r>
              <a:t/>
            </a:r>
            <a:endParaRPr b="0" i="0" sz="1700" u="none" cap="none" strike="noStrike">
              <a:solidFill>
                <a:schemeClr val="dk1"/>
              </a:solidFill>
              <a:latin typeface="Verdana"/>
              <a:ea typeface="Verdana"/>
              <a:cs typeface="Verdana"/>
              <a:sym typeface="Verdana"/>
            </a:endParaRPr>
          </a:p>
          <a:p>
            <a:pPr indent="-267335" lvl="0" marL="342900" marR="0" rtl="1" algn="r">
              <a:lnSpc>
                <a:spcPct val="100000"/>
              </a:lnSpc>
              <a:spcBef>
                <a:spcPts val="340"/>
              </a:spcBef>
              <a:spcAft>
                <a:spcPts val="0"/>
              </a:spcAft>
              <a:buClr>
                <a:schemeClr val="dk2"/>
              </a:buClr>
              <a:buSzPts val="1190"/>
              <a:buFont typeface="Verdana"/>
              <a:buNone/>
            </a:pPr>
            <a:r>
              <a:t/>
            </a:r>
            <a:endParaRPr b="0" i="0" sz="1700" u="none" cap="none" strike="noStrike">
              <a:solidFill>
                <a:schemeClr val="dk1"/>
              </a:solidFill>
              <a:latin typeface="Verdana"/>
              <a:ea typeface="Verdana"/>
              <a:cs typeface="Verdana"/>
              <a:sym typeface="Verdana"/>
            </a:endParaRPr>
          </a:p>
          <a:p>
            <a:pPr indent="-267335" lvl="0" marL="342900" marR="0" rtl="1" algn="r">
              <a:lnSpc>
                <a:spcPct val="100000"/>
              </a:lnSpc>
              <a:spcBef>
                <a:spcPts val="340"/>
              </a:spcBef>
              <a:spcAft>
                <a:spcPts val="0"/>
              </a:spcAft>
              <a:buClr>
                <a:schemeClr val="dk2"/>
              </a:buClr>
              <a:buSzPts val="1190"/>
              <a:buFont typeface="Verdana"/>
              <a:buNone/>
            </a:pPr>
            <a:r>
              <a:t/>
            </a:r>
            <a:endParaRPr b="0" i="0" sz="1700" u="none" cap="none" strike="noStrike">
              <a:solidFill>
                <a:schemeClr val="dk1"/>
              </a:solidFill>
              <a:latin typeface="Verdana"/>
              <a:ea typeface="Verdana"/>
              <a:cs typeface="Verdana"/>
              <a:sym typeface="Verdana"/>
            </a:endParaRPr>
          </a:p>
          <a:p>
            <a:pPr indent="-267335" lvl="0" marL="342900" marR="0" rtl="1" algn="r">
              <a:lnSpc>
                <a:spcPct val="100000"/>
              </a:lnSpc>
              <a:spcBef>
                <a:spcPts val="340"/>
              </a:spcBef>
              <a:spcAft>
                <a:spcPts val="0"/>
              </a:spcAft>
              <a:buClr>
                <a:schemeClr val="dk2"/>
              </a:buClr>
              <a:buSzPts val="1190"/>
              <a:buFont typeface="Verdana"/>
              <a:buNone/>
            </a:pPr>
            <a:r>
              <a:t/>
            </a:r>
            <a:endParaRPr b="0" i="0" sz="1700" u="none" cap="none" strike="noStrike">
              <a:solidFill>
                <a:schemeClr val="dk1"/>
              </a:solidFill>
              <a:latin typeface="Verdana"/>
              <a:ea typeface="Verdana"/>
              <a:cs typeface="Verdana"/>
              <a:sym typeface="Verdana"/>
            </a:endParaRPr>
          </a:p>
          <a:p>
            <a:pPr indent="-267335" lvl="0" marL="342900" marR="0" rtl="1" algn="r">
              <a:lnSpc>
                <a:spcPct val="100000"/>
              </a:lnSpc>
              <a:spcBef>
                <a:spcPts val="340"/>
              </a:spcBef>
              <a:spcAft>
                <a:spcPts val="0"/>
              </a:spcAft>
              <a:buClr>
                <a:schemeClr val="dk2"/>
              </a:buClr>
              <a:buSzPts val="1190"/>
              <a:buFont typeface="Verdana"/>
              <a:buNone/>
            </a:pPr>
            <a:r>
              <a:t/>
            </a:r>
            <a:endParaRPr b="0" i="0" sz="1700" u="none" cap="none" strike="noStrike">
              <a:solidFill>
                <a:schemeClr val="dk1"/>
              </a:solidFill>
              <a:latin typeface="Verdana"/>
              <a:ea typeface="Verdana"/>
              <a:cs typeface="Verdana"/>
              <a:sym typeface="Verdana"/>
            </a:endParaRPr>
          </a:p>
          <a:p>
            <a:pPr indent="-342900" lvl="0" marL="342900" marR="0" rtl="1" algn="r">
              <a:lnSpc>
                <a:spcPct val="80000"/>
              </a:lnSpc>
              <a:spcBef>
                <a:spcPts val="300"/>
              </a:spcBef>
              <a:spcAft>
                <a:spcPts val="0"/>
              </a:spcAft>
              <a:buClr>
                <a:schemeClr val="dk2"/>
              </a:buClr>
              <a:buFont typeface="Verdana"/>
              <a:buNone/>
            </a:pPr>
            <a:r>
              <a:rPr b="0" i="0" lang="en-US" sz="1500" u="none" cap="none" strike="noStrike">
                <a:solidFill>
                  <a:schemeClr val="dk1"/>
                </a:solidFill>
                <a:latin typeface="Verdana"/>
                <a:ea typeface="Verdana"/>
                <a:cs typeface="Verdana"/>
                <a:sym typeface="Verdana"/>
              </a:rPr>
              <a:t> </a:t>
            </a:r>
            <a:endParaRPr b="0" i="0" sz="1500" u="none" cap="none" strike="noStrike">
              <a:solidFill>
                <a:schemeClr val="dk1"/>
              </a:solidFill>
              <a:latin typeface="Verdana"/>
              <a:ea typeface="Verdana"/>
              <a:cs typeface="Verdana"/>
              <a:sym typeface="Verdana"/>
            </a:endParaRPr>
          </a:p>
          <a:p>
            <a:pPr indent="-342900" lvl="0" marL="342900" marR="0" rtl="1" algn="r">
              <a:lnSpc>
                <a:spcPct val="80000"/>
              </a:lnSpc>
              <a:spcBef>
                <a:spcPts val="300"/>
              </a:spcBef>
              <a:spcAft>
                <a:spcPts val="0"/>
              </a:spcAft>
              <a:buClr>
                <a:schemeClr val="dk2"/>
              </a:buClr>
              <a:buFont typeface="Verdana"/>
              <a:buNone/>
            </a:pPr>
            <a:r>
              <a:rPr b="0" i="0" lang="en-US" sz="1500" u="none" cap="none" strike="noStrike">
                <a:solidFill>
                  <a:schemeClr val="dk1"/>
                </a:solidFill>
                <a:latin typeface="Verdana"/>
                <a:ea typeface="Verdana"/>
                <a:cs typeface="Verdana"/>
                <a:sym typeface="Verdana"/>
              </a:rPr>
              <a:t> </a:t>
            </a:r>
            <a:endParaRPr b="0" i="0" sz="15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1144" name="Google Shape;1144;p47"/>
          <p:cNvGrpSpPr/>
          <p:nvPr/>
        </p:nvGrpSpPr>
        <p:grpSpPr>
          <a:xfrm>
            <a:off x="3657600" y="6248400"/>
            <a:ext cx="2514600" cy="381000"/>
            <a:chOff x="3657600" y="6248400"/>
            <a:chExt cx="2514600" cy="381000"/>
          </a:xfrm>
        </p:grpSpPr>
        <p:sp>
          <p:nvSpPr>
            <p:cNvPr id="1145" name="Google Shape;1145;p4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146" name="Google Shape;1146;p47"/>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147" name="Google Shape;1147;p47"/>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1148" name="Google Shape;1148;p47"/>
          <p:cNvGrpSpPr/>
          <p:nvPr/>
        </p:nvGrpSpPr>
        <p:grpSpPr>
          <a:xfrm>
            <a:off x="1371600" y="2895600"/>
            <a:ext cx="7312025" cy="3121025"/>
            <a:chOff x="1371600" y="2895600"/>
            <a:chExt cx="7312025" cy="3121025"/>
          </a:xfrm>
        </p:grpSpPr>
        <p:sp>
          <p:nvSpPr>
            <p:cNvPr id="1149" name="Google Shape;1149;p47"/>
            <p:cNvSpPr txBox="1"/>
            <p:nvPr/>
          </p:nvSpPr>
          <p:spPr>
            <a:xfrm>
              <a:off x="6272212" y="5192712"/>
              <a:ext cx="2411412" cy="8239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Can you play </a:t>
              </a:r>
              <a:r>
                <a:rPr b="0" i="0" lang="en-US" sz="1800" u="none" cap="none" strike="noStrike">
                  <a:solidFill>
                    <a:srgbClr val="CC3300"/>
                  </a:solidFill>
                  <a:latin typeface="Verdana"/>
                  <a:ea typeface="Verdana"/>
                  <a:cs typeface="Verdana"/>
                  <a:sym typeface="Verdana"/>
                </a:rPr>
                <a:t>the</a:t>
              </a:r>
              <a:r>
                <a:rPr b="0" i="0" lang="en-US" sz="1800" u="none" cap="none" strike="noStrike">
                  <a:solidFill>
                    <a:schemeClr val="dk1"/>
                  </a:solidFill>
                  <a:latin typeface="Verdana"/>
                  <a:ea typeface="Verdana"/>
                  <a:cs typeface="Verdana"/>
                  <a:sym typeface="Verdana"/>
                </a:rPr>
                <a:t> piano?</a:t>
              </a:r>
              <a:endParaRPr/>
            </a:p>
          </p:txBody>
        </p:sp>
        <p:sp>
          <p:nvSpPr>
            <p:cNvPr id="1150" name="Google Shape;1150;p47"/>
            <p:cNvSpPr txBox="1"/>
            <p:nvPr/>
          </p:nvSpPr>
          <p:spPr>
            <a:xfrm>
              <a:off x="3859212" y="5192712"/>
              <a:ext cx="2413000" cy="82391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أسماء الآلات الموسيقية.</a:t>
              </a:r>
              <a:endParaRPr/>
            </a:p>
          </p:txBody>
        </p:sp>
        <p:sp>
          <p:nvSpPr>
            <p:cNvPr id="1151" name="Google Shape;1151;p47"/>
            <p:cNvSpPr txBox="1"/>
            <p:nvPr/>
          </p:nvSpPr>
          <p:spPr>
            <a:xfrm>
              <a:off x="1371600" y="5192712"/>
              <a:ext cx="2487612" cy="82391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The names of musical instruments.</a:t>
              </a:r>
              <a:endParaRPr/>
            </a:p>
          </p:txBody>
        </p:sp>
        <p:sp>
          <p:nvSpPr>
            <p:cNvPr id="1152" name="Google Shape;1152;p47"/>
            <p:cNvSpPr txBox="1"/>
            <p:nvPr/>
          </p:nvSpPr>
          <p:spPr>
            <a:xfrm>
              <a:off x="6272212" y="4368800"/>
              <a:ext cx="2411412" cy="8239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Umar answered </a:t>
              </a:r>
              <a:r>
                <a:rPr b="0" i="0" lang="en-US" sz="1800" u="none" cap="none" strike="noStrike">
                  <a:solidFill>
                    <a:srgbClr val="CC3300"/>
                  </a:solidFill>
                  <a:latin typeface="Verdana"/>
                  <a:ea typeface="Verdana"/>
                  <a:cs typeface="Verdana"/>
                  <a:sym typeface="Verdana"/>
                </a:rPr>
                <a:t>the</a:t>
              </a:r>
              <a:r>
                <a:rPr b="0" i="0" lang="en-US" sz="1800" u="none" cap="none" strike="noStrike">
                  <a:solidFill>
                    <a:schemeClr val="dk1"/>
                  </a:solidFill>
                  <a:latin typeface="Verdana"/>
                  <a:ea typeface="Verdana"/>
                  <a:cs typeface="Verdana"/>
                  <a:sym typeface="Verdana"/>
                </a:rPr>
                <a:t> question.</a:t>
              </a:r>
              <a:endParaRPr/>
            </a:p>
          </p:txBody>
        </p:sp>
        <p:sp>
          <p:nvSpPr>
            <p:cNvPr id="1153" name="Google Shape;1153;p47"/>
            <p:cNvSpPr txBox="1"/>
            <p:nvPr/>
          </p:nvSpPr>
          <p:spPr>
            <a:xfrm>
              <a:off x="3859212" y="4368800"/>
              <a:ext cx="2413000" cy="82391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الاسم الذي يكون مفعول به لجملة.</a:t>
              </a:r>
              <a:endParaRPr/>
            </a:p>
          </p:txBody>
        </p:sp>
        <p:sp>
          <p:nvSpPr>
            <p:cNvPr id="1154" name="Google Shape;1154;p47"/>
            <p:cNvSpPr txBox="1"/>
            <p:nvPr/>
          </p:nvSpPr>
          <p:spPr>
            <a:xfrm>
              <a:off x="1371600" y="4368800"/>
              <a:ext cx="2487612" cy="82391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 noun which is the object of  a sentence.</a:t>
              </a:r>
              <a:endParaRPr/>
            </a:p>
          </p:txBody>
        </p:sp>
        <p:sp>
          <p:nvSpPr>
            <p:cNvPr id="1155" name="Google Shape;1155;p47"/>
            <p:cNvSpPr txBox="1"/>
            <p:nvPr/>
          </p:nvSpPr>
          <p:spPr>
            <a:xfrm>
              <a:off x="6272212" y="3632200"/>
              <a:ext cx="2411412" cy="736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0" i="0" lang="en-US" sz="1800" u="none" cap="none" strike="noStrike">
                  <a:solidFill>
                    <a:srgbClr val="CC3300"/>
                  </a:solidFill>
                  <a:latin typeface="Verdana"/>
                  <a:ea typeface="Verdana"/>
                  <a:cs typeface="Verdana"/>
                  <a:sym typeface="Verdana"/>
                </a:rPr>
                <a:t>The </a:t>
              </a:r>
              <a:r>
                <a:rPr b="0" i="0" lang="en-US" sz="1800" u="none" cap="none" strike="noStrike">
                  <a:solidFill>
                    <a:schemeClr val="dk1"/>
                  </a:solidFill>
                  <a:latin typeface="Verdana"/>
                  <a:ea typeface="Verdana"/>
                  <a:cs typeface="Verdana"/>
                  <a:sym typeface="Verdana"/>
                </a:rPr>
                <a:t>Arabian Gulf </a:t>
              </a:r>
              <a:endParaRPr/>
            </a:p>
            <a:p>
              <a:pPr indent="0" lvl="0" marL="0" marR="0" rtl="1" algn="ctr">
                <a:lnSpc>
                  <a:spcPct val="100000"/>
                </a:lnSpc>
                <a:spcBef>
                  <a:spcPts val="360"/>
                </a:spcBef>
                <a:spcAft>
                  <a:spcPts val="0"/>
                </a:spcAft>
                <a:buClr>
                  <a:srgbClr val="CC3300"/>
                </a:buClr>
                <a:buFont typeface="Verdana"/>
                <a:buNone/>
              </a:pPr>
              <a:r>
                <a:rPr b="0" i="0" lang="en-US" sz="1800" u="none" cap="none" strike="noStrike">
                  <a:solidFill>
                    <a:srgbClr val="CC3300"/>
                  </a:solidFill>
                  <a:latin typeface="Verdana"/>
                  <a:ea typeface="Verdana"/>
                  <a:cs typeface="Verdana"/>
                  <a:sym typeface="Verdana"/>
                </a:rPr>
                <a:t>The</a:t>
              </a:r>
              <a:r>
                <a:rPr b="0" i="0" lang="en-US" sz="1800" u="none" cap="none" strike="noStrike">
                  <a:solidFill>
                    <a:schemeClr val="dk1"/>
                  </a:solidFill>
                  <a:latin typeface="Verdana"/>
                  <a:ea typeface="Verdana"/>
                  <a:cs typeface="Verdana"/>
                  <a:sym typeface="Verdana"/>
                </a:rPr>
                <a:t> Red Sea</a:t>
              </a:r>
              <a:endParaRPr/>
            </a:p>
          </p:txBody>
        </p:sp>
        <p:sp>
          <p:nvSpPr>
            <p:cNvPr id="1156" name="Google Shape;1156;p47"/>
            <p:cNvSpPr txBox="1"/>
            <p:nvPr/>
          </p:nvSpPr>
          <p:spPr>
            <a:xfrm>
              <a:off x="3859212" y="3632200"/>
              <a:ext cx="2413000" cy="73660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أسماء الأنهار و البحار........الخ.</a:t>
              </a:r>
              <a:endParaRPr/>
            </a:p>
          </p:txBody>
        </p:sp>
        <p:sp>
          <p:nvSpPr>
            <p:cNvPr id="1157" name="Google Shape;1157;p47"/>
            <p:cNvSpPr txBox="1"/>
            <p:nvPr/>
          </p:nvSpPr>
          <p:spPr>
            <a:xfrm>
              <a:off x="1371600" y="3632200"/>
              <a:ext cx="2487612" cy="7366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Names of rivers, seas, oceans, etc….</a:t>
              </a:r>
              <a:endParaRPr/>
            </a:p>
          </p:txBody>
        </p:sp>
        <p:sp>
          <p:nvSpPr>
            <p:cNvPr id="1158" name="Google Shape;1158;p47"/>
            <p:cNvSpPr txBox="1"/>
            <p:nvPr/>
          </p:nvSpPr>
          <p:spPr>
            <a:xfrm>
              <a:off x="6272212" y="2895600"/>
              <a:ext cx="2411412" cy="736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0" i="0" lang="en-US" sz="1800" u="none" cap="none" strike="noStrike">
                  <a:solidFill>
                    <a:srgbClr val="CC3300"/>
                  </a:solidFill>
                  <a:latin typeface="Verdana"/>
                  <a:ea typeface="Verdana"/>
                  <a:cs typeface="Verdana"/>
                  <a:sym typeface="Verdana"/>
                </a:rPr>
                <a:t>The</a:t>
              </a:r>
              <a:r>
                <a:rPr b="0" i="0" lang="en-US" sz="1800" u="none" cap="none" strike="noStrike">
                  <a:solidFill>
                    <a:schemeClr val="dk1"/>
                  </a:solidFill>
                  <a:latin typeface="Verdana"/>
                  <a:ea typeface="Verdana"/>
                  <a:cs typeface="Verdana"/>
                  <a:sym typeface="Verdana"/>
                </a:rPr>
                <a:t> river Nile  </a:t>
              </a:r>
              <a:endParaRPr/>
            </a:p>
            <a:p>
              <a:pPr indent="0" lvl="0" marL="0" marR="0" rtl="1" algn="ctr">
                <a:lnSpc>
                  <a:spcPct val="100000"/>
                </a:lnSpc>
                <a:spcBef>
                  <a:spcPts val="360"/>
                </a:spcBef>
                <a:spcAft>
                  <a:spcPts val="0"/>
                </a:spcAft>
                <a:buClr>
                  <a:srgbClr val="CC3300"/>
                </a:buClr>
                <a:buFont typeface="Verdana"/>
                <a:buNone/>
              </a:pPr>
              <a:r>
                <a:rPr b="0" i="0" lang="en-US" sz="1800" u="none" cap="none" strike="noStrike">
                  <a:solidFill>
                    <a:srgbClr val="CC3300"/>
                  </a:solidFill>
                  <a:latin typeface="Verdana"/>
                  <a:ea typeface="Verdana"/>
                  <a:cs typeface="Verdana"/>
                  <a:sym typeface="Verdana"/>
                </a:rPr>
                <a:t>The</a:t>
              </a:r>
              <a:r>
                <a:rPr b="0" i="0" lang="en-US" sz="1800" u="none" cap="none" strike="noStrike">
                  <a:solidFill>
                    <a:schemeClr val="dk1"/>
                  </a:solidFill>
                  <a:latin typeface="Verdana"/>
                  <a:ea typeface="Verdana"/>
                  <a:cs typeface="Verdana"/>
                  <a:sym typeface="Verdana"/>
                </a:rPr>
                <a:t> Ka’aba</a:t>
              </a:r>
              <a:endParaRPr/>
            </a:p>
          </p:txBody>
        </p:sp>
        <p:sp>
          <p:nvSpPr>
            <p:cNvPr id="1159" name="Google Shape;1159;p47"/>
            <p:cNvSpPr txBox="1"/>
            <p:nvPr/>
          </p:nvSpPr>
          <p:spPr>
            <a:xfrm>
              <a:off x="3859212" y="2895600"/>
              <a:ext cx="2413000" cy="73660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الاسم الذي لا يوجد من نوعه سوى واحد فقط.</a:t>
              </a:r>
              <a:endParaRPr/>
            </a:p>
          </p:txBody>
        </p:sp>
        <p:sp>
          <p:nvSpPr>
            <p:cNvPr id="1160" name="Google Shape;1160;p47"/>
            <p:cNvSpPr txBox="1"/>
            <p:nvPr/>
          </p:nvSpPr>
          <p:spPr>
            <a:xfrm>
              <a:off x="1371600" y="2895600"/>
              <a:ext cx="2487612" cy="7366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 noun that is the only one of its kind. </a:t>
              </a:r>
              <a:endParaRPr/>
            </a:p>
          </p:txBody>
        </p:sp>
        <p:cxnSp>
          <p:nvCxnSpPr>
            <p:cNvPr id="1161" name="Google Shape;1161;p47"/>
            <p:cNvCxnSpPr/>
            <p:nvPr/>
          </p:nvCxnSpPr>
          <p:spPr>
            <a:xfrm>
              <a:off x="1371600" y="2895600"/>
              <a:ext cx="7312025" cy="0"/>
            </a:xfrm>
            <a:prstGeom prst="straightConnector1">
              <a:avLst/>
            </a:prstGeom>
            <a:noFill/>
            <a:ln cap="rnd" cmpd="sng" w="28575">
              <a:solidFill>
                <a:schemeClr val="dk1"/>
              </a:solidFill>
              <a:prstDash val="solid"/>
              <a:miter lim="8000"/>
              <a:headEnd len="sm" w="sm" type="none"/>
              <a:tailEnd len="sm" w="sm" type="none"/>
            </a:ln>
          </p:spPr>
        </p:cxnSp>
        <p:cxnSp>
          <p:nvCxnSpPr>
            <p:cNvPr id="1162" name="Google Shape;1162;p47"/>
            <p:cNvCxnSpPr/>
            <p:nvPr/>
          </p:nvCxnSpPr>
          <p:spPr>
            <a:xfrm>
              <a:off x="1371600" y="3632200"/>
              <a:ext cx="7312025" cy="0"/>
            </a:xfrm>
            <a:prstGeom prst="straightConnector1">
              <a:avLst/>
            </a:prstGeom>
            <a:noFill/>
            <a:ln cap="rnd" cmpd="sng" w="12700">
              <a:solidFill>
                <a:schemeClr val="dk1"/>
              </a:solidFill>
              <a:prstDash val="solid"/>
              <a:miter lim="8000"/>
              <a:headEnd len="sm" w="sm" type="none"/>
              <a:tailEnd len="sm" w="sm" type="none"/>
            </a:ln>
          </p:spPr>
        </p:cxnSp>
        <p:cxnSp>
          <p:nvCxnSpPr>
            <p:cNvPr id="1163" name="Google Shape;1163;p47"/>
            <p:cNvCxnSpPr/>
            <p:nvPr/>
          </p:nvCxnSpPr>
          <p:spPr>
            <a:xfrm>
              <a:off x="1371600" y="4368800"/>
              <a:ext cx="7312025" cy="0"/>
            </a:xfrm>
            <a:prstGeom prst="straightConnector1">
              <a:avLst/>
            </a:prstGeom>
            <a:noFill/>
            <a:ln cap="rnd" cmpd="sng" w="12700">
              <a:solidFill>
                <a:schemeClr val="dk1"/>
              </a:solidFill>
              <a:prstDash val="solid"/>
              <a:miter lim="8000"/>
              <a:headEnd len="sm" w="sm" type="none"/>
              <a:tailEnd len="sm" w="sm" type="none"/>
            </a:ln>
          </p:spPr>
        </p:cxnSp>
        <p:cxnSp>
          <p:nvCxnSpPr>
            <p:cNvPr id="1164" name="Google Shape;1164;p47"/>
            <p:cNvCxnSpPr/>
            <p:nvPr/>
          </p:nvCxnSpPr>
          <p:spPr>
            <a:xfrm>
              <a:off x="1371600" y="5192712"/>
              <a:ext cx="7312025" cy="0"/>
            </a:xfrm>
            <a:prstGeom prst="straightConnector1">
              <a:avLst/>
            </a:prstGeom>
            <a:noFill/>
            <a:ln cap="rnd" cmpd="sng" w="12700">
              <a:solidFill>
                <a:schemeClr val="dk1"/>
              </a:solidFill>
              <a:prstDash val="solid"/>
              <a:miter lim="8000"/>
              <a:headEnd len="sm" w="sm" type="none"/>
              <a:tailEnd len="sm" w="sm" type="none"/>
            </a:ln>
          </p:spPr>
        </p:cxnSp>
        <p:cxnSp>
          <p:nvCxnSpPr>
            <p:cNvPr id="1165" name="Google Shape;1165;p47"/>
            <p:cNvCxnSpPr/>
            <p:nvPr/>
          </p:nvCxnSpPr>
          <p:spPr>
            <a:xfrm>
              <a:off x="1371600" y="6016625"/>
              <a:ext cx="7312025" cy="0"/>
            </a:xfrm>
            <a:prstGeom prst="straightConnector1">
              <a:avLst/>
            </a:prstGeom>
            <a:noFill/>
            <a:ln cap="sq" cmpd="sng" w="28575">
              <a:solidFill>
                <a:schemeClr val="dk1"/>
              </a:solidFill>
              <a:prstDash val="solid"/>
              <a:miter lim="8000"/>
              <a:headEnd len="sm" w="sm" type="none"/>
              <a:tailEnd len="sm" w="sm" type="none"/>
            </a:ln>
          </p:spPr>
        </p:cxnSp>
        <p:cxnSp>
          <p:nvCxnSpPr>
            <p:cNvPr id="1166" name="Google Shape;1166;p47"/>
            <p:cNvCxnSpPr/>
            <p:nvPr/>
          </p:nvCxnSpPr>
          <p:spPr>
            <a:xfrm>
              <a:off x="1371600" y="2895600"/>
              <a:ext cx="0" cy="736600"/>
            </a:xfrm>
            <a:prstGeom prst="straightConnector1">
              <a:avLst/>
            </a:prstGeom>
            <a:noFill/>
            <a:ln cap="rnd" cmpd="sng" w="28575">
              <a:solidFill>
                <a:schemeClr val="dk1"/>
              </a:solidFill>
              <a:prstDash val="solid"/>
              <a:miter lim="8000"/>
              <a:headEnd len="sm" w="sm" type="none"/>
              <a:tailEnd len="sm" w="sm" type="none"/>
            </a:ln>
          </p:spPr>
        </p:cxnSp>
        <p:cxnSp>
          <p:nvCxnSpPr>
            <p:cNvPr id="1167" name="Google Shape;1167;p47"/>
            <p:cNvCxnSpPr/>
            <p:nvPr/>
          </p:nvCxnSpPr>
          <p:spPr>
            <a:xfrm>
              <a:off x="3859212" y="2895600"/>
              <a:ext cx="0" cy="736600"/>
            </a:xfrm>
            <a:prstGeom prst="straightConnector1">
              <a:avLst/>
            </a:prstGeom>
            <a:noFill/>
            <a:ln cap="rnd" cmpd="sng" w="12700">
              <a:solidFill>
                <a:schemeClr val="dk1"/>
              </a:solidFill>
              <a:prstDash val="solid"/>
              <a:miter lim="8000"/>
              <a:headEnd len="sm" w="sm" type="none"/>
              <a:tailEnd len="sm" w="sm" type="none"/>
            </a:ln>
          </p:spPr>
        </p:cxnSp>
        <p:cxnSp>
          <p:nvCxnSpPr>
            <p:cNvPr id="1168" name="Google Shape;1168;p47"/>
            <p:cNvCxnSpPr/>
            <p:nvPr/>
          </p:nvCxnSpPr>
          <p:spPr>
            <a:xfrm>
              <a:off x="6272212" y="2895600"/>
              <a:ext cx="0" cy="736600"/>
            </a:xfrm>
            <a:prstGeom prst="straightConnector1">
              <a:avLst/>
            </a:prstGeom>
            <a:noFill/>
            <a:ln cap="rnd" cmpd="sng" w="12700">
              <a:solidFill>
                <a:schemeClr val="dk1"/>
              </a:solidFill>
              <a:prstDash val="solid"/>
              <a:miter lim="8000"/>
              <a:headEnd len="sm" w="sm" type="none"/>
              <a:tailEnd len="sm" w="sm" type="none"/>
            </a:ln>
          </p:spPr>
        </p:cxnSp>
        <p:cxnSp>
          <p:nvCxnSpPr>
            <p:cNvPr id="1169" name="Google Shape;1169;p47"/>
            <p:cNvCxnSpPr/>
            <p:nvPr/>
          </p:nvCxnSpPr>
          <p:spPr>
            <a:xfrm>
              <a:off x="8683625" y="2895600"/>
              <a:ext cx="0" cy="736600"/>
            </a:xfrm>
            <a:prstGeom prst="straightConnector1">
              <a:avLst/>
            </a:prstGeom>
            <a:noFill/>
            <a:ln cap="rnd" cmpd="sng" w="28575">
              <a:solidFill>
                <a:schemeClr val="dk1"/>
              </a:solidFill>
              <a:prstDash val="solid"/>
              <a:miter lim="8000"/>
              <a:headEnd len="sm" w="sm" type="none"/>
              <a:tailEnd len="sm" w="sm" type="none"/>
            </a:ln>
          </p:spPr>
        </p:cxnSp>
        <p:cxnSp>
          <p:nvCxnSpPr>
            <p:cNvPr id="1170" name="Google Shape;1170;p47"/>
            <p:cNvCxnSpPr/>
            <p:nvPr/>
          </p:nvCxnSpPr>
          <p:spPr>
            <a:xfrm>
              <a:off x="1371600" y="4368800"/>
              <a:ext cx="0" cy="1647825"/>
            </a:xfrm>
            <a:prstGeom prst="straightConnector1">
              <a:avLst/>
            </a:prstGeom>
            <a:noFill/>
            <a:ln cap="sq" cmpd="sng" w="28575">
              <a:solidFill>
                <a:schemeClr val="dk1"/>
              </a:solidFill>
              <a:prstDash val="solid"/>
              <a:miter lim="8000"/>
              <a:headEnd len="sm" w="sm" type="none"/>
              <a:tailEnd len="sm" w="sm" type="none"/>
            </a:ln>
          </p:spPr>
        </p:cxnSp>
        <p:cxnSp>
          <p:nvCxnSpPr>
            <p:cNvPr id="1171" name="Google Shape;1171;p47"/>
            <p:cNvCxnSpPr/>
            <p:nvPr/>
          </p:nvCxnSpPr>
          <p:spPr>
            <a:xfrm>
              <a:off x="3859212" y="4368800"/>
              <a:ext cx="0" cy="1647825"/>
            </a:xfrm>
            <a:prstGeom prst="straightConnector1">
              <a:avLst/>
            </a:prstGeom>
            <a:noFill/>
            <a:ln cap="rnd" cmpd="sng" w="12700">
              <a:solidFill>
                <a:schemeClr val="dk1"/>
              </a:solidFill>
              <a:prstDash val="solid"/>
              <a:miter lim="8000"/>
              <a:headEnd len="sm" w="sm" type="none"/>
              <a:tailEnd len="sm" w="sm" type="none"/>
            </a:ln>
          </p:spPr>
        </p:cxnSp>
        <p:cxnSp>
          <p:nvCxnSpPr>
            <p:cNvPr id="1172" name="Google Shape;1172;p47"/>
            <p:cNvCxnSpPr/>
            <p:nvPr/>
          </p:nvCxnSpPr>
          <p:spPr>
            <a:xfrm>
              <a:off x="6272212" y="4368800"/>
              <a:ext cx="0" cy="1647825"/>
            </a:xfrm>
            <a:prstGeom prst="straightConnector1">
              <a:avLst/>
            </a:prstGeom>
            <a:noFill/>
            <a:ln cap="rnd" cmpd="sng" w="12700">
              <a:solidFill>
                <a:schemeClr val="dk1"/>
              </a:solidFill>
              <a:prstDash val="solid"/>
              <a:miter lim="8000"/>
              <a:headEnd len="sm" w="sm" type="none"/>
              <a:tailEnd len="sm" w="sm" type="none"/>
            </a:ln>
          </p:spPr>
        </p:cxnSp>
        <p:cxnSp>
          <p:nvCxnSpPr>
            <p:cNvPr id="1173" name="Google Shape;1173;p47"/>
            <p:cNvCxnSpPr/>
            <p:nvPr/>
          </p:nvCxnSpPr>
          <p:spPr>
            <a:xfrm>
              <a:off x="8683625" y="4368800"/>
              <a:ext cx="0" cy="1647825"/>
            </a:xfrm>
            <a:prstGeom prst="straightConnector1">
              <a:avLst/>
            </a:prstGeom>
            <a:noFill/>
            <a:ln cap="sq" cmpd="sng" w="28575">
              <a:solidFill>
                <a:schemeClr val="dk1"/>
              </a:solidFill>
              <a:prstDash val="solid"/>
              <a:miter lim="8000"/>
              <a:headEnd len="sm" w="sm" type="none"/>
              <a:tailEnd len="sm" w="sm" type="none"/>
            </a:ln>
          </p:spPr>
        </p:cxnSp>
        <p:cxnSp>
          <p:nvCxnSpPr>
            <p:cNvPr id="1174" name="Google Shape;1174;p47"/>
            <p:cNvCxnSpPr/>
            <p:nvPr/>
          </p:nvCxnSpPr>
          <p:spPr>
            <a:xfrm>
              <a:off x="1371600" y="3632200"/>
              <a:ext cx="0" cy="736600"/>
            </a:xfrm>
            <a:prstGeom prst="straightConnector1">
              <a:avLst/>
            </a:prstGeom>
            <a:noFill/>
            <a:ln cap="rnd" cmpd="sng" w="28575">
              <a:solidFill>
                <a:schemeClr val="dk1"/>
              </a:solidFill>
              <a:prstDash val="solid"/>
              <a:miter lim="8000"/>
              <a:headEnd len="sm" w="sm" type="none"/>
              <a:tailEnd len="sm" w="sm" type="none"/>
            </a:ln>
          </p:spPr>
        </p:cxnSp>
        <p:cxnSp>
          <p:nvCxnSpPr>
            <p:cNvPr id="1175" name="Google Shape;1175;p47"/>
            <p:cNvCxnSpPr/>
            <p:nvPr/>
          </p:nvCxnSpPr>
          <p:spPr>
            <a:xfrm>
              <a:off x="3859212" y="3632200"/>
              <a:ext cx="0" cy="736600"/>
            </a:xfrm>
            <a:prstGeom prst="straightConnector1">
              <a:avLst/>
            </a:prstGeom>
            <a:noFill/>
            <a:ln cap="rnd" cmpd="sng" w="12700">
              <a:solidFill>
                <a:schemeClr val="dk1"/>
              </a:solidFill>
              <a:prstDash val="solid"/>
              <a:miter lim="8000"/>
              <a:headEnd len="sm" w="sm" type="none"/>
              <a:tailEnd len="sm" w="sm" type="none"/>
            </a:ln>
          </p:spPr>
        </p:cxnSp>
        <p:cxnSp>
          <p:nvCxnSpPr>
            <p:cNvPr id="1176" name="Google Shape;1176;p47"/>
            <p:cNvCxnSpPr/>
            <p:nvPr/>
          </p:nvCxnSpPr>
          <p:spPr>
            <a:xfrm>
              <a:off x="6272212" y="3632200"/>
              <a:ext cx="0" cy="736600"/>
            </a:xfrm>
            <a:prstGeom prst="straightConnector1">
              <a:avLst/>
            </a:prstGeom>
            <a:noFill/>
            <a:ln cap="rnd" cmpd="sng" w="12700">
              <a:solidFill>
                <a:schemeClr val="dk1"/>
              </a:solidFill>
              <a:prstDash val="solid"/>
              <a:miter lim="8000"/>
              <a:headEnd len="sm" w="sm" type="none"/>
              <a:tailEnd len="sm" w="sm" type="none"/>
            </a:ln>
          </p:spPr>
        </p:cxnSp>
        <p:cxnSp>
          <p:nvCxnSpPr>
            <p:cNvPr id="1177" name="Google Shape;1177;p47"/>
            <p:cNvCxnSpPr/>
            <p:nvPr/>
          </p:nvCxnSpPr>
          <p:spPr>
            <a:xfrm>
              <a:off x="8683625" y="3632200"/>
              <a:ext cx="0" cy="736600"/>
            </a:xfrm>
            <a:prstGeom prst="straightConnector1">
              <a:avLst/>
            </a:prstGeom>
            <a:noFill/>
            <a:ln cap="rnd" cmpd="sng" w="28575">
              <a:solidFill>
                <a:schemeClr val="dk1"/>
              </a:solidFill>
              <a:prstDash val="solid"/>
              <a:miter lim="8000"/>
              <a:headEnd len="sm" w="sm" type="none"/>
              <a:tailEnd len="sm" w="sm" type="none"/>
            </a:ln>
          </p:spPr>
        </p:cxnSp>
      </p:grpSp>
      <p:sp>
        <p:nvSpPr>
          <p:cNvPr id="1178" name="Google Shape;1178;p4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2" name="Shape 1182"/>
        <p:cNvGrpSpPr/>
        <p:nvPr/>
      </p:nvGrpSpPr>
      <p:grpSpPr>
        <a:xfrm>
          <a:off x="0" y="0"/>
          <a:ext cx="0" cy="0"/>
          <a:chOff x="0" y="0"/>
          <a:chExt cx="0" cy="0"/>
        </a:xfrm>
      </p:grpSpPr>
      <p:sp>
        <p:nvSpPr>
          <p:cNvPr id="1183" name="Google Shape;1183;p4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184" name="Google Shape;1184;p48"/>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chemeClr val="dk2"/>
              </a:buClr>
              <a:buFont typeface="Arial"/>
              <a:buNone/>
            </a:pPr>
            <a:r>
              <a:rPr b="0" i="0" lang="en-US" sz="2800" u="none" cap="none" strike="noStrike">
                <a:solidFill>
                  <a:schemeClr val="dk2"/>
                </a:solidFill>
                <a:latin typeface="Arial"/>
                <a:ea typeface="Arial"/>
                <a:cs typeface="Arial"/>
                <a:sym typeface="Arial"/>
              </a:rPr>
              <a:t>The Definite Article “The”</a:t>
            </a:r>
            <a:br>
              <a:rPr b="0" i="0" lang="en-US" sz="2800" u="none" cap="none" strike="noStrike">
                <a:solidFill>
                  <a:schemeClr val="dk2"/>
                </a:solidFill>
                <a:latin typeface="Arial"/>
                <a:ea typeface="Arial"/>
                <a:cs typeface="Arial"/>
                <a:sym typeface="Arial"/>
              </a:rPr>
            </a:br>
            <a:r>
              <a:rPr b="0" i="0" lang="en-US" sz="2800" u="none" cap="none" strike="noStrike">
                <a:solidFill>
                  <a:schemeClr val="dk2"/>
                </a:solidFill>
                <a:latin typeface="Arial"/>
                <a:ea typeface="Arial"/>
                <a:cs typeface="Arial"/>
                <a:sym typeface="Arial"/>
              </a:rPr>
              <a:t> أدوات التعريف ”أل“</a:t>
            </a:r>
            <a:endParaRPr/>
          </a:p>
        </p:txBody>
      </p:sp>
      <p:sp>
        <p:nvSpPr>
          <p:cNvPr id="1185" name="Google Shape;1185;p48"/>
          <p:cNvSpPr txBox="1"/>
          <p:nvPr>
            <p:ph idx="1" type="body"/>
          </p:nvPr>
        </p:nvSpPr>
        <p:spPr>
          <a:xfrm>
            <a:off x="1911350" y="1600200"/>
            <a:ext cx="6772275" cy="1196975"/>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80000"/>
              </a:lnSpc>
              <a:spcBef>
                <a:spcPts val="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تستخدم أداة التعريف ”أل“ قبل</a:t>
            </a:r>
            <a:r>
              <a:rPr b="0" i="0" lang="en-US" sz="1800" u="none" cap="none" strike="noStrike">
                <a:solidFill>
                  <a:schemeClr val="dk1"/>
                </a:solidFill>
                <a:latin typeface="Verdana"/>
                <a:ea typeface="Verdana"/>
                <a:cs typeface="Verdana"/>
                <a:sym typeface="Verdana"/>
              </a:rPr>
              <a:t>: </a:t>
            </a:r>
            <a:r>
              <a:rPr b="0" i="0" lang="en-US" sz="1800" u="none" cap="none" strike="noStrike">
                <a:solidFill>
                  <a:srgbClr val="CC3300"/>
                </a:solidFill>
                <a:latin typeface="Verdana"/>
                <a:ea typeface="Verdana"/>
                <a:cs typeface="Verdana"/>
                <a:sym typeface="Verdana"/>
              </a:rPr>
              <a:t>The</a:t>
            </a:r>
            <a:r>
              <a:rPr b="0" i="0" lang="en-US" sz="1800" u="none" cap="none" strike="noStrike">
                <a:solidFill>
                  <a:schemeClr val="dk1"/>
                </a:solidFill>
                <a:latin typeface="Verdana"/>
                <a:ea typeface="Verdana"/>
                <a:cs typeface="Verdana"/>
                <a:sym typeface="Verdana"/>
              </a:rPr>
              <a:t> is used before: </a:t>
            </a:r>
            <a:endParaRPr/>
          </a:p>
          <a:p>
            <a:pPr indent="-262890" lvl="0" marL="342900" marR="0" rtl="1" algn="r">
              <a:lnSpc>
                <a:spcPct val="100000"/>
              </a:lnSpc>
              <a:spcBef>
                <a:spcPts val="360"/>
              </a:spcBef>
              <a:spcAft>
                <a:spcPts val="0"/>
              </a:spcAft>
              <a:buClr>
                <a:schemeClr val="dk2"/>
              </a:buClr>
              <a:buSzPts val="1260"/>
              <a:buFont typeface="Verdana"/>
              <a:buNone/>
            </a:pPr>
            <a:r>
              <a:t/>
            </a:r>
            <a:endParaRPr b="0" i="0" sz="1800" u="none" cap="none" strike="noStrike">
              <a:solidFill>
                <a:schemeClr val="dk1"/>
              </a:solidFill>
              <a:latin typeface="Verdana"/>
              <a:ea typeface="Verdana"/>
              <a:cs typeface="Verdana"/>
              <a:sym typeface="Verdana"/>
            </a:endParaRPr>
          </a:p>
          <a:p>
            <a:pPr indent="-262890" lvl="0" marL="342900" marR="0" rtl="1" algn="r">
              <a:lnSpc>
                <a:spcPct val="100000"/>
              </a:lnSpc>
              <a:spcBef>
                <a:spcPts val="360"/>
              </a:spcBef>
              <a:spcAft>
                <a:spcPts val="0"/>
              </a:spcAft>
              <a:buClr>
                <a:schemeClr val="dk2"/>
              </a:buClr>
              <a:buSzPts val="1260"/>
              <a:buFont typeface="Verdana"/>
              <a:buNone/>
            </a:pPr>
            <a:r>
              <a:t/>
            </a:r>
            <a:endParaRPr b="0" i="0" sz="1800" u="none" cap="none" strike="noStrike">
              <a:solidFill>
                <a:schemeClr val="dk1"/>
              </a:solidFill>
              <a:latin typeface="Verdana"/>
              <a:ea typeface="Verdana"/>
              <a:cs typeface="Verdana"/>
              <a:sym typeface="Verdana"/>
            </a:endParaRPr>
          </a:p>
          <a:p>
            <a:pPr indent="-307340" lvl="0" marL="342900" marR="0" rtl="1" algn="r">
              <a:lnSpc>
                <a:spcPct val="100000"/>
              </a:lnSpc>
              <a:spcBef>
                <a:spcPts val="160"/>
              </a:spcBef>
              <a:spcAft>
                <a:spcPts val="0"/>
              </a:spcAft>
              <a:buClr>
                <a:schemeClr val="dk2"/>
              </a:buClr>
              <a:buSzPts val="560"/>
              <a:buFont typeface="Verdana"/>
              <a:buNone/>
            </a:pPr>
            <a:r>
              <a:t/>
            </a:r>
            <a:endParaRPr b="0" i="0" sz="800" u="none" cap="none" strike="noStrike">
              <a:solidFill>
                <a:schemeClr val="dk1"/>
              </a:solidFill>
              <a:latin typeface="Verdana"/>
              <a:ea typeface="Verdana"/>
              <a:cs typeface="Verdana"/>
              <a:sym typeface="Verdana"/>
            </a:endParaRPr>
          </a:p>
          <a:p>
            <a:pPr indent="-307340" lvl="0" marL="342900" marR="0" rtl="1" algn="r">
              <a:lnSpc>
                <a:spcPct val="100000"/>
              </a:lnSpc>
              <a:spcBef>
                <a:spcPts val="160"/>
              </a:spcBef>
              <a:spcAft>
                <a:spcPts val="0"/>
              </a:spcAft>
              <a:buClr>
                <a:schemeClr val="dk2"/>
              </a:buClr>
              <a:buSzPts val="560"/>
              <a:buFont typeface="Verdana"/>
              <a:buNone/>
            </a:pPr>
            <a:r>
              <a:t/>
            </a:r>
            <a:endParaRPr b="0" i="0" sz="800" u="none" cap="none" strike="noStrike">
              <a:solidFill>
                <a:schemeClr val="dk1"/>
              </a:solidFill>
              <a:latin typeface="Verdana"/>
              <a:ea typeface="Verdana"/>
              <a:cs typeface="Verdana"/>
              <a:sym typeface="Verdana"/>
            </a:endParaRPr>
          </a:p>
          <a:p>
            <a:pPr indent="-307340" lvl="0" marL="342900" marR="0" rtl="1" algn="r">
              <a:lnSpc>
                <a:spcPct val="100000"/>
              </a:lnSpc>
              <a:spcBef>
                <a:spcPts val="160"/>
              </a:spcBef>
              <a:spcAft>
                <a:spcPts val="0"/>
              </a:spcAft>
              <a:buClr>
                <a:schemeClr val="dk2"/>
              </a:buClr>
              <a:buSzPts val="560"/>
              <a:buFont typeface="Verdana"/>
              <a:buNone/>
            </a:pPr>
            <a:r>
              <a:t/>
            </a:r>
            <a:endParaRPr b="0" i="0" sz="800" u="none" cap="none" strike="noStrike">
              <a:solidFill>
                <a:schemeClr val="dk1"/>
              </a:solidFill>
              <a:latin typeface="Verdana"/>
              <a:ea typeface="Verdana"/>
              <a:cs typeface="Verdana"/>
              <a:sym typeface="Verdana"/>
            </a:endParaRPr>
          </a:p>
          <a:p>
            <a:pPr indent="-307340" lvl="0" marL="342900" marR="0" rtl="1" algn="r">
              <a:lnSpc>
                <a:spcPct val="100000"/>
              </a:lnSpc>
              <a:spcBef>
                <a:spcPts val="160"/>
              </a:spcBef>
              <a:spcAft>
                <a:spcPts val="0"/>
              </a:spcAft>
              <a:buClr>
                <a:schemeClr val="dk2"/>
              </a:buClr>
              <a:buSzPts val="560"/>
              <a:buFont typeface="Verdana"/>
              <a:buNone/>
            </a:pPr>
            <a:r>
              <a:t/>
            </a:r>
            <a:endParaRPr b="0" i="0" sz="800" u="none" cap="none" strike="noStrike">
              <a:solidFill>
                <a:schemeClr val="dk1"/>
              </a:solidFill>
              <a:latin typeface="Verdana"/>
              <a:ea typeface="Verdana"/>
              <a:cs typeface="Verdana"/>
              <a:sym typeface="Verdana"/>
            </a:endParaRPr>
          </a:p>
          <a:p>
            <a:pPr indent="-307340" lvl="0" marL="342900" marR="0" rtl="1" algn="r">
              <a:lnSpc>
                <a:spcPct val="100000"/>
              </a:lnSpc>
              <a:spcBef>
                <a:spcPts val="160"/>
              </a:spcBef>
              <a:spcAft>
                <a:spcPts val="0"/>
              </a:spcAft>
              <a:buClr>
                <a:schemeClr val="dk2"/>
              </a:buClr>
              <a:buSzPts val="560"/>
              <a:buFont typeface="Verdana"/>
              <a:buNone/>
            </a:pPr>
            <a:r>
              <a:t/>
            </a:r>
            <a:endParaRPr b="0" i="0" sz="800" u="none" cap="none" strike="noStrike">
              <a:solidFill>
                <a:schemeClr val="dk1"/>
              </a:solidFill>
              <a:latin typeface="Verdana"/>
              <a:ea typeface="Verdana"/>
              <a:cs typeface="Verdana"/>
              <a:sym typeface="Verdana"/>
            </a:endParaRPr>
          </a:p>
          <a:p>
            <a:pPr indent="-307340" lvl="0" marL="342900" marR="0" rtl="1" algn="r">
              <a:lnSpc>
                <a:spcPct val="100000"/>
              </a:lnSpc>
              <a:spcBef>
                <a:spcPts val="160"/>
              </a:spcBef>
              <a:spcAft>
                <a:spcPts val="0"/>
              </a:spcAft>
              <a:buClr>
                <a:schemeClr val="dk2"/>
              </a:buClr>
              <a:buSzPts val="560"/>
              <a:buFont typeface="Verdana"/>
              <a:buNone/>
            </a:pPr>
            <a:r>
              <a:t/>
            </a:r>
            <a:endParaRPr b="0" i="0" sz="800" u="none" cap="none" strike="noStrike">
              <a:solidFill>
                <a:schemeClr val="dk1"/>
              </a:solidFill>
              <a:latin typeface="Verdana"/>
              <a:ea typeface="Verdana"/>
              <a:cs typeface="Verdana"/>
              <a:sym typeface="Verdana"/>
            </a:endParaRPr>
          </a:p>
          <a:p>
            <a:pPr indent="-342900" lvl="0" marL="342900" marR="0" rtl="1" algn="r">
              <a:lnSpc>
                <a:spcPct val="80000"/>
              </a:lnSpc>
              <a:spcBef>
                <a:spcPts val="140"/>
              </a:spcBef>
              <a:spcAft>
                <a:spcPts val="0"/>
              </a:spcAft>
              <a:buClr>
                <a:schemeClr val="dk2"/>
              </a:buClr>
              <a:buFont typeface="Verdana"/>
              <a:buNone/>
            </a:pPr>
            <a:r>
              <a:rPr b="0" i="0" lang="en-US" sz="700" u="none" cap="none" strike="noStrike">
                <a:solidFill>
                  <a:schemeClr val="dk1"/>
                </a:solidFill>
                <a:latin typeface="Verdana"/>
                <a:ea typeface="Verdana"/>
                <a:cs typeface="Verdana"/>
                <a:sym typeface="Verdana"/>
              </a:rPr>
              <a:t> </a:t>
            </a:r>
            <a:endParaRPr b="0" i="0" sz="700" u="none" cap="none" strike="noStrike">
              <a:solidFill>
                <a:schemeClr val="dk1"/>
              </a:solidFill>
              <a:latin typeface="Verdana"/>
              <a:ea typeface="Verdana"/>
              <a:cs typeface="Verdana"/>
              <a:sym typeface="Verdana"/>
            </a:endParaRPr>
          </a:p>
          <a:p>
            <a:pPr indent="-342900" lvl="0" marL="342900" marR="0" rtl="1" algn="r">
              <a:lnSpc>
                <a:spcPct val="80000"/>
              </a:lnSpc>
              <a:spcBef>
                <a:spcPts val="140"/>
              </a:spcBef>
              <a:spcAft>
                <a:spcPts val="0"/>
              </a:spcAft>
              <a:buClr>
                <a:schemeClr val="dk2"/>
              </a:buClr>
              <a:buFont typeface="Verdana"/>
              <a:buNone/>
            </a:pPr>
            <a:r>
              <a:rPr b="0" i="0" lang="en-US" sz="700" u="none" cap="none" strike="noStrike">
                <a:solidFill>
                  <a:schemeClr val="dk1"/>
                </a:solidFill>
                <a:latin typeface="Verdana"/>
                <a:ea typeface="Verdana"/>
                <a:cs typeface="Verdana"/>
                <a:sym typeface="Verdana"/>
              </a:rPr>
              <a:t> </a:t>
            </a:r>
            <a:endParaRPr b="0" i="0" sz="7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1186" name="Google Shape;1186;p48"/>
          <p:cNvGrpSpPr/>
          <p:nvPr/>
        </p:nvGrpSpPr>
        <p:grpSpPr>
          <a:xfrm>
            <a:off x="3657600" y="6248400"/>
            <a:ext cx="2514600" cy="381000"/>
            <a:chOff x="3657600" y="6248400"/>
            <a:chExt cx="2514600" cy="381000"/>
          </a:xfrm>
        </p:grpSpPr>
        <p:sp>
          <p:nvSpPr>
            <p:cNvPr id="1187" name="Google Shape;1187;p4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188" name="Google Shape;1188;p48"/>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189" name="Google Shape;1189;p48"/>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1190" name="Google Shape;1190;p48"/>
          <p:cNvGrpSpPr/>
          <p:nvPr/>
        </p:nvGrpSpPr>
        <p:grpSpPr>
          <a:xfrm>
            <a:off x="990600" y="2209800"/>
            <a:ext cx="7772400" cy="3494087"/>
            <a:chOff x="990600" y="2209800"/>
            <a:chExt cx="7772400" cy="3494087"/>
          </a:xfrm>
        </p:grpSpPr>
        <p:sp>
          <p:nvSpPr>
            <p:cNvPr id="1191" name="Google Shape;1191;p48"/>
            <p:cNvSpPr txBox="1"/>
            <p:nvPr/>
          </p:nvSpPr>
          <p:spPr>
            <a:xfrm>
              <a:off x="5638800" y="4459287"/>
              <a:ext cx="3124200" cy="1244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Listen to </a:t>
              </a:r>
              <a:r>
                <a:rPr b="0" i="0" lang="en-US" sz="1800" u="none" cap="none" strike="noStrike">
                  <a:solidFill>
                    <a:srgbClr val="CC3300"/>
                  </a:solidFill>
                  <a:latin typeface="Verdana"/>
                  <a:ea typeface="Verdana"/>
                  <a:cs typeface="Verdana"/>
                  <a:sym typeface="Verdana"/>
                </a:rPr>
                <a:t>the</a:t>
              </a:r>
              <a:r>
                <a:rPr b="0" i="0" lang="en-US" sz="1800" u="none" cap="none" strike="noStrike">
                  <a:solidFill>
                    <a:schemeClr val="dk1"/>
                  </a:solidFill>
                  <a:latin typeface="Verdana"/>
                  <a:ea typeface="Verdana"/>
                  <a:cs typeface="Verdana"/>
                  <a:sym typeface="Verdana"/>
                </a:rPr>
                <a:t> radio/news.</a:t>
              </a:r>
              <a:endParaRPr/>
            </a:p>
            <a:p>
              <a:pPr indent="0" lvl="0" marL="0" marR="0" rtl="1" algn="ctr">
                <a:lnSpc>
                  <a:spcPct val="10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Go to </a:t>
              </a:r>
              <a:r>
                <a:rPr b="0" i="0" lang="en-US" sz="1800" u="none" cap="none" strike="noStrike">
                  <a:solidFill>
                    <a:srgbClr val="CC3300"/>
                  </a:solidFill>
                  <a:latin typeface="Verdana"/>
                  <a:ea typeface="Verdana"/>
                  <a:cs typeface="Verdana"/>
                  <a:sym typeface="Verdana"/>
                </a:rPr>
                <a:t>the</a:t>
              </a:r>
              <a:r>
                <a:rPr b="0" i="0" lang="en-US" sz="1800" u="none" cap="none" strike="noStrike">
                  <a:solidFill>
                    <a:schemeClr val="dk1"/>
                  </a:solidFill>
                  <a:latin typeface="Verdana"/>
                  <a:ea typeface="Verdana"/>
                  <a:cs typeface="Verdana"/>
                  <a:sym typeface="Verdana"/>
                </a:rPr>
                <a:t> market/desert.</a:t>
              </a:r>
              <a:endParaRPr/>
            </a:p>
          </p:txBody>
        </p:sp>
        <p:sp>
          <p:nvSpPr>
            <p:cNvPr id="1192" name="Google Shape;1192;p48"/>
            <p:cNvSpPr txBox="1"/>
            <p:nvPr/>
          </p:nvSpPr>
          <p:spPr>
            <a:xfrm>
              <a:off x="3429000" y="4459287"/>
              <a:ext cx="2209800" cy="124460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مع بعض التعبيرات العامة.</a:t>
              </a:r>
              <a:endParaRPr/>
            </a:p>
          </p:txBody>
        </p:sp>
        <p:sp>
          <p:nvSpPr>
            <p:cNvPr id="1193" name="Google Shape;1193;p48"/>
            <p:cNvSpPr txBox="1"/>
            <p:nvPr/>
          </p:nvSpPr>
          <p:spPr>
            <a:xfrm>
              <a:off x="990600" y="4459287"/>
              <a:ext cx="2438400" cy="12446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With some general expressions.</a:t>
              </a:r>
              <a:endParaRPr/>
            </a:p>
          </p:txBody>
        </p:sp>
        <p:sp>
          <p:nvSpPr>
            <p:cNvPr id="1194" name="Google Shape;1194;p48"/>
            <p:cNvSpPr txBox="1"/>
            <p:nvPr/>
          </p:nvSpPr>
          <p:spPr>
            <a:xfrm>
              <a:off x="5638800" y="3819525"/>
              <a:ext cx="3124200"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On </a:t>
              </a:r>
              <a:r>
                <a:rPr b="0" i="0" lang="en-US" sz="1800" u="none" cap="none" strike="noStrike">
                  <a:solidFill>
                    <a:srgbClr val="CC3300"/>
                  </a:solidFill>
                  <a:latin typeface="Verdana"/>
                  <a:ea typeface="Verdana"/>
                  <a:cs typeface="Verdana"/>
                  <a:sym typeface="Verdana"/>
                </a:rPr>
                <a:t>the</a:t>
              </a:r>
              <a:r>
                <a:rPr b="0" i="0" lang="en-US" sz="1800" u="none" cap="none" strike="noStrike">
                  <a:solidFill>
                    <a:schemeClr val="dk1"/>
                  </a:solidFill>
                  <a:latin typeface="Verdana"/>
                  <a:ea typeface="Verdana"/>
                  <a:cs typeface="Verdana"/>
                  <a:sym typeface="Verdana"/>
                </a:rPr>
                <a:t> first day of every month.</a:t>
              </a:r>
              <a:endParaRPr/>
            </a:p>
          </p:txBody>
        </p:sp>
        <p:sp>
          <p:nvSpPr>
            <p:cNvPr id="1195" name="Google Shape;1195;p48"/>
            <p:cNvSpPr txBox="1"/>
            <p:nvPr/>
          </p:nvSpPr>
          <p:spPr>
            <a:xfrm>
              <a:off x="3429000" y="3819525"/>
              <a:ext cx="2209800" cy="63976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مع التواريخ.</a:t>
              </a:r>
              <a:endParaRPr/>
            </a:p>
          </p:txBody>
        </p:sp>
        <p:sp>
          <p:nvSpPr>
            <p:cNvPr id="1196" name="Google Shape;1196;p48"/>
            <p:cNvSpPr txBox="1"/>
            <p:nvPr/>
          </p:nvSpPr>
          <p:spPr>
            <a:xfrm>
              <a:off x="990600" y="3819525"/>
              <a:ext cx="2438400" cy="6397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With dates.</a:t>
              </a:r>
              <a:endParaRPr/>
            </a:p>
          </p:txBody>
        </p:sp>
        <p:sp>
          <p:nvSpPr>
            <p:cNvPr id="1197" name="Google Shape;1197;p48"/>
            <p:cNvSpPr txBox="1"/>
            <p:nvPr/>
          </p:nvSpPr>
          <p:spPr>
            <a:xfrm>
              <a:off x="5638800" y="3124200"/>
              <a:ext cx="3124200" cy="6953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at </a:t>
              </a:r>
              <a:r>
                <a:rPr b="0" i="0" lang="en-US" sz="1800" u="none" cap="none" strike="noStrike">
                  <a:solidFill>
                    <a:srgbClr val="CC3300"/>
                  </a:solidFill>
                  <a:latin typeface="Verdana"/>
                  <a:ea typeface="Verdana"/>
                  <a:cs typeface="Verdana"/>
                  <a:sym typeface="Verdana"/>
                </a:rPr>
                <a:t>the</a:t>
              </a:r>
              <a:r>
                <a:rPr b="0" i="0" lang="en-US" sz="1800" u="none" cap="none" strike="noStrike">
                  <a:solidFill>
                    <a:schemeClr val="dk1"/>
                  </a:solidFill>
                  <a:latin typeface="Verdana"/>
                  <a:ea typeface="Verdana"/>
                  <a:cs typeface="Verdana"/>
                  <a:sym typeface="Verdana"/>
                </a:rPr>
                <a:t> weekend</a:t>
              </a:r>
              <a:endParaRPr/>
            </a:p>
            <a:p>
              <a:pPr indent="0" lvl="0" marL="0" marR="0" rtl="1" algn="ctr">
                <a:lnSpc>
                  <a:spcPct val="10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in </a:t>
              </a:r>
              <a:r>
                <a:rPr b="0" i="0" lang="en-US" sz="1800" u="none" cap="none" strike="noStrike">
                  <a:solidFill>
                    <a:srgbClr val="CC3300"/>
                  </a:solidFill>
                  <a:latin typeface="Verdana"/>
                  <a:ea typeface="Verdana"/>
                  <a:cs typeface="Verdana"/>
                  <a:sym typeface="Verdana"/>
                </a:rPr>
                <a:t>the</a:t>
              </a:r>
              <a:r>
                <a:rPr b="0" i="0" lang="en-US" sz="1800" u="none" cap="none" strike="noStrike">
                  <a:solidFill>
                    <a:schemeClr val="dk1"/>
                  </a:solidFill>
                  <a:latin typeface="Verdana"/>
                  <a:ea typeface="Verdana"/>
                  <a:cs typeface="Verdana"/>
                  <a:sym typeface="Verdana"/>
                </a:rPr>
                <a:t> evening</a:t>
              </a:r>
              <a:endParaRPr/>
            </a:p>
          </p:txBody>
        </p:sp>
        <p:sp>
          <p:nvSpPr>
            <p:cNvPr id="1198" name="Google Shape;1198;p48"/>
            <p:cNvSpPr txBox="1"/>
            <p:nvPr/>
          </p:nvSpPr>
          <p:spPr>
            <a:xfrm>
              <a:off x="3429000" y="3124200"/>
              <a:ext cx="2209800" cy="6953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مع بعض التعابير الدالة على الوقت.</a:t>
              </a:r>
              <a:endParaRPr/>
            </a:p>
          </p:txBody>
        </p:sp>
        <p:sp>
          <p:nvSpPr>
            <p:cNvPr id="1199" name="Google Shape;1199;p48"/>
            <p:cNvSpPr txBox="1"/>
            <p:nvPr/>
          </p:nvSpPr>
          <p:spPr>
            <a:xfrm>
              <a:off x="990600" y="3124200"/>
              <a:ext cx="2438400" cy="69532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With some time expressions.</a:t>
              </a:r>
              <a:endParaRPr/>
            </a:p>
          </p:txBody>
        </p:sp>
        <p:sp>
          <p:nvSpPr>
            <p:cNvPr id="1200" name="Google Shape;1200;p48"/>
            <p:cNvSpPr txBox="1"/>
            <p:nvPr/>
          </p:nvSpPr>
          <p:spPr>
            <a:xfrm>
              <a:off x="5638800" y="2209800"/>
              <a:ext cx="3124200" cy="914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CC3300"/>
                </a:buClr>
                <a:buFont typeface="Verdana"/>
                <a:buNone/>
              </a:pPr>
              <a:r>
                <a:rPr b="0" i="0" lang="en-US" sz="1800" u="none" cap="none" strike="noStrike">
                  <a:solidFill>
                    <a:srgbClr val="CC3300"/>
                  </a:solidFill>
                  <a:latin typeface="Verdana"/>
                  <a:ea typeface="Verdana"/>
                  <a:cs typeface="Verdana"/>
                  <a:sym typeface="Verdana"/>
                </a:rPr>
                <a:t>The</a:t>
              </a:r>
              <a:r>
                <a:rPr b="0" i="0" lang="en-US" sz="1800" u="none" cap="none" strike="noStrike">
                  <a:solidFill>
                    <a:schemeClr val="dk1"/>
                  </a:solidFill>
                  <a:latin typeface="Verdana"/>
                  <a:ea typeface="Verdana"/>
                  <a:cs typeface="Verdana"/>
                  <a:sym typeface="Verdana"/>
                </a:rPr>
                <a:t> United Kingdom  </a:t>
              </a:r>
              <a:r>
                <a:rPr b="0" i="0" lang="en-US" sz="1800" u="none" cap="none" strike="noStrike">
                  <a:solidFill>
                    <a:srgbClr val="CC3300"/>
                  </a:solidFill>
                  <a:latin typeface="Verdana"/>
                  <a:ea typeface="Verdana"/>
                  <a:cs typeface="Verdana"/>
                  <a:sym typeface="Verdana"/>
                </a:rPr>
                <a:t>The</a:t>
              </a:r>
              <a:r>
                <a:rPr b="0" i="0" lang="en-US" sz="1800" u="none" cap="none" strike="noStrike">
                  <a:solidFill>
                    <a:schemeClr val="dk1"/>
                  </a:solidFill>
                  <a:latin typeface="Verdana"/>
                  <a:ea typeface="Verdana"/>
                  <a:cs typeface="Verdana"/>
                  <a:sym typeface="Verdana"/>
                </a:rPr>
                <a:t> U.S.A.</a:t>
              </a:r>
              <a:endParaRPr/>
            </a:p>
          </p:txBody>
        </p:sp>
        <p:sp>
          <p:nvSpPr>
            <p:cNvPr id="1201" name="Google Shape;1201;p48"/>
            <p:cNvSpPr txBox="1"/>
            <p:nvPr/>
          </p:nvSpPr>
          <p:spPr>
            <a:xfrm>
              <a:off x="3429000" y="2209800"/>
              <a:ext cx="2209800" cy="91440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أسماء بعض البلدان.</a:t>
              </a:r>
              <a:endParaRPr/>
            </a:p>
          </p:txBody>
        </p:sp>
        <p:sp>
          <p:nvSpPr>
            <p:cNvPr id="1202" name="Google Shape;1202;p48"/>
            <p:cNvSpPr txBox="1"/>
            <p:nvPr/>
          </p:nvSpPr>
          <p:spPr>
            <a:xfrm>
              <a:off x="990600" y="2209800"/>
              <a:ext cx="2438400" cy="9144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Names of some countries. </a:t>
              </a:r>
              <a:endParaRPr/>
            </a:p>
          </p:txBody>
        </p:sp>
        <p:cxnSp>
          <p:nvCxnSpPr>
            <p:cNvPr id="1203" name="Google Shape;1203;p48"/>
            <p:cNvCxnSpPr/>
            <p:nvPr/>
          </p:nvCxnSpPr>
          <p:spPr>
            <a:xfrm>
              <a:off x="990600" y="2209800"/>
              <a:ext cx="7772400" cy="0"/>
            </a:xfrm>
            <a:prstGeom prst="straightConnector1">
              <a:avLst/>
            </a:prstGeom>
            <a:noFill/>
            <a:ln cap="rnd" cmpd="sng" w="28575">
              <a:solidFill>
                <a:schemeClr val="dk1"/>
              </a:solidFill>
              <a:prstDash val="solid"/>
              <a:miter lim="8000"/>
              <a:headEnd len="sm" w="sm" type="none"/>
              <a:tailEnd len="sm" w="sm" type="none"/>
            </a:ln>
          </p:spPr>
        </p:cxnSp>
        <p:cxnSp>
          <p:nvCxnSpPr>
            <p:cNvPr id="1204" name="Google Shape;1204;p48"/>
            <p:cNvCxnSpPr/>
            <p:nvPr/>
          </p:nvCxnSpPr>
          <p:spPr>
            <a:xfrm>
              <a:off x="990600" y="3124200"/>
              <a:ext cx="7772400" cy="0"/>
            </a:xfrm>
            <a:prstGeom prst="straightConnector1">
              <a:avLst/>
            </a:prstGeom>
            <a:noFill/>
            <a:ln cap="rnd" cmpd="sng" w="12700">
              <a:solidFill>
                <a:schemeClr val="dk1"/>
              </a:solidFill>
              <a:prstDash val="solid"/>
              <a:miter lim="8000"/>
              <a:headEnd len="sm" w="sm" type="none"/>
              <a:tailEnd len="sm" w="sm" type="none"/>
            </a:ln>
          </p:spPr>
        </p:cxnSp>
        <p:cxnSp>
          <p:nvCxnSpPr>
            <p:cNvPr id="1205" name="Google Shape;1205;p48"/>
            <p:cNvCxnSpPr/>
            <p:nvPr/>
          </p:nvCxnSpPr>
          <p:spPr>
            <a:xfrm>
              <a:off x="990600" y="3819525"/>
              <a:ext cx="7772400" cy="0"/>
            </a:xfrm>
            <a:prstGeom prst="straightConnector1">
              <a:avLst/>
            </a:prstGeom>
            <a:noFill/>
            <a:ln cap="rnd" cmpd="sng" w="12700">
              <a:solidFill>
                <a:schemeClr val="dk1"/>
              </a:solidFill>
              <a:prstDash val="solid"/>
              <a:miter lim="8000"/>
              <a:headEnd len="sm" w="sm" type="none"/>
              <a:tailEnd len="sm" w="sm" type="none"/>
            </a:ln>
          </p:spPr>
        </p:cxnSp>
        <p:cxnSp>
          <p:nvCxnSpPr>
            <p:cNvPr id="1206" name="Google Shape;1206;p48"/>
            <p:cNvCxnSpPr/>
            <p:nvPr/>
          </p:nvCxnSpPr>
          <p:spPr>
            <a:xfrm>
              <a:off x="990600" y="4459287"/>
              <a:ext cx="7772400" cy="0"/>
            </a:xfrm>
            <a:prstGeom prst="straightConnector1">
              <a:avLst/>
            </a:prstGeom>
            <a:noFill/>
            <a:ln cap="rnd" cmpd="sng" w="12700">
              <a:solidFill>
                <a:schemeClr val="dk1"/>
              </a:solidFill>
              <a:prstDash val="solid"/>
              <a:miter lim="8000"/>
              <a:headEnd len="sm" w="sm" type="none"/>
              <a:tailEnd len="sm" w="sm" type="none"/>
            </a:ln>
          </p:spPr>
        </p:cxnSp>
        <p:cxnSp>
          <p:nvCxnSpPr>
            <p:cNvPr id="1207" name="Google Shape;1207;p48"/>
            <p:cNvCxnSpPr/>
            <p:nvPr/>
          </p:nvCxnSpPr>
          <p:spPr>
            <a:xfrm>
              <a:off x="990600" y="5703887"/>
              <a:ext cx="7772400" cy="0"/>
            </a:xfrm>
            <a:prstGeom prst="straightConnector1">
              <a:avLst/>
            </a:prstGeom>
            <a:noFill/>
            <a:ln cap="sq" cmpd="sng" w="28575">
              <a:solidFill>
                <a:schemeClr val="dk1"/>
              </a:solidFill>
              <a:prstDash val="solid"/>
              <a:miter lim="8000"/>
              <a:headEnd len="sm" w="sm" type="none"/>
              <a:tailEnd len="sm" w="sm" type="none"/>
            </a:ln>
          </p:spPr>
        </p:cxnSp>
        <p:cxnSp>
          <p:nvCxnSpPr>
            <p:cNvPr id="1208" name="Google Shape;1208;p48"/>
            <p:cNvCxnSpPr/>
            <p:nvPr/>
          </p:nvCxnSpPr>
          <p:spPr>
            <a:xfrm>
              <a:off x="990600" y="2209800"/>
              <a:ext cx="0" cy="914400"/>
            </a:xfrm>
            <a:prstGeom prst="straightConnector1">
              <a:avLst/>
            </a:prstGeom>
            <a:noFill/>
            <a:ln cap="rnd" cmpd="sng" w="28575">
              <a:solidFill>
                <a:schemeClr val="dk1"/>
              </a:solidFill>
              <a:prstDash val="solid"/>
              <a:miter lim="8000"/>
              <a:headEnd len="sm" w="sm" type="none"/>
              <a:tailEnd len="sm" w="sm" type="none"/>
            </a:ln>
          </p:spPr>
        </p:cxnSp>
        <p:cxnSp>
          <p:nvCxnSpPr>
            <p:cNvPr id="1209" name="Google Shape;1209;p48"/>
            <p:cNvCxnSpPr/>
            <p:nvPr/>
          </p:nvCxnSpPr>
          <p:spPr>
            <a:xfrm>
              <a:off x="3429000" y="2209800"/>
              <a:ext cx="0" cy="914400"/>
            </a:xfrm>
            <a:prstGeom prst="straightConnector1">
              <a:avLst/>
            </a:prstGeom>
            <a:noFill/>
            <a:ln cap="rnd" cmpd="sng" w="12700">
              <a:solidFill>
                <a:schemeClr val="dk1"/>
              </a:solidFill>
              <a:prstDash val="solid"/>
              <a:miter lim="8000"/>
              <a:headEnd len="sm" w="sm" type="none"/>
              <a:tailEnd len="sm" w="sm" type="none"/>
            </a:ln>
          </p:spPr>
        </p:cxnSp>
        <p:cxnSp>
          <p:nvCxnSpPr>
            <p:cNvPr id="1210" name="Google Shape;1210;p48"/>
            <p:cNvCxnSpPr/>
            <p:nvPr/>
          </p:nvCxnSpPr>
          <p:spPr>
            <a:xfrm>
              <a:off x="5638800" y="2209800"/>
              <a:ext cx="0" cy="914400"/>
            </a:xfrm>
            <a:prstGeom prst="straightConnector1">
              <a:avLst/>
            </a:prstGeom>
            <a:noFill/>
            <a:ln cap="rnd" cmpd="sng" w="12700">
              <a:solidFill>
                <a:schemeClr val="dk1"/>
              </a:solidFill>
              <a:prstDash val="solid"/>
              <a:miter lim="8000"/>
              <a:headEnd len="sm" w="sm" type="none"/>
              <a:tailEnd len="sm" w="sm" type="none"/>
            </a:ln>
          </p:spPr>
        </p:cxnSp>
        <p:cxnSp>
          <p:nvCxnSpPr>
            <p:cNvPr id="1211" name="Google Shape;1211;p48"/>
            <p:cNvCxnSpPr/>
            <p:nvPr/>
          </p:nvCxnSpPr>
          <p:spPr>
            <a:xfrm>
              <a:off x="8763000" y="2209800"/>
              <a:ext cx="0" cy="914400"/>
            </a:xfrm>
            <a:prstGeom prst="straightConnector1">
              <a:avLst/>
            </a:prstGeom>
            <a:noFill/>
            <a:ln cap="rnd" cmpd="sng" w="28575">
              <a:solidFill>
                <a:schemeClr val="dk1"/>
              </a:solidFill>
              <a:prstDash val="solid"/>
              <a:miter lim="8000"/>
              <a:headEnd len="sm" w="sm" type="none"/>
              <a:tailEnd len="sm" w="sm" type="none"/>
            </a:ln>
          </p:spPr>
        </p:cxnSp>
        <p:cxnSp>
          <p:nvCxnSpPr>
            <p:cNvPr id="1212" name="Google Shape;1212;p48"/>
            <p:cNvCxnSpPr/>
            <p:nvPr/>
          </p:nvCxnSpPr>
          <p:spPr>
            <a:xfrm>
              <a:off x="990600" y="3819525"/>
              <a:ext cx="0" cy="1884362"/>
            </a:xfrm>
            <a:prstGeom prst="straightConnector1">
              <a:avLst/>
            </a:prstGeom>
            <a:noFill/>
            <a:ln cap="sq" cmpd="sng" w="28575">
              <a:solidFill>
                <a:schemeClr val="dk1"/>
              </a:solidFill>
              <a:prstDash val="solid"/>
              <a:miter lim="8000"/>
              <a:headEnd len="sm" w="sm" type="none"/>
              <a:tailEnd len="sm" w="sm" type="none"/>
            </a:ln>
          </p:spPr>
        </p:cxnSp>
        <p:cxnSp>
          <p:nvCxnSpPr>
            <p:cNvPr id="1213" name="Google Shape;1213;p48"/>
            <p:cNvCxnSpPr/>
            <p:nvPr/>
          </p:nvCxnSpPr>
          <p:spPr>
            <a:xfrm>
              <a:off x="3429000" y="3819525"/>
              <a:ext cx="0" cy="1884362"/>
            </a:xfrm>
            <a:prstGeom prst="straightConnector1">
              <a:avLst/>
            </a:prstGeom>
            <a:noFill/>
            <a:ln cap="rnd" cmpd="sng" w="12700">
              <a:solidFill>
                <a:schemeClr val="dk1"/>
              </a:solidFill>
              <a:prstDash val="solid"/>
              <a:miter lim="8000"/>
              <a:headEnd len="sm" w="sm" type="none"/>
              <a:tailEnd len="sm" w="sm" type="none"/>
            </a:ln>
          </p:spPr>
        </p:cxnSp>
        <p:cxnSp>
          <p:nvCxnSpPr>
            <p:cNvPr id="1214" name="Google Shape;1214;p48"/>
            <p:cNvCxnSpPr/>
            <p:nvPr/>
          </p:nvCxnSpPr>
          <p:spPr>
            <a:xfrm>
              <a:off x="5638800" y="3819525"/>
              <a:ext cx="0" cy="1884362"/>
            </a:xfrm>
            <a:prstGeom prst="straightConnector1">
              <a:avLst/>
            </a:prstGeom>
            <a:noFill/>
            <a:ln cap="rnd" cmpd="sng" w="12700">
              <a:solidFill>
                <a:schemeClr val="dk1"/>
              </a:solidFill>
              <a:prstDash val="solid"/>
              <a:miter lim="8000"/>
              <a:headEnd len="sm" w="sm" type="none"/>
              <a:tailEnd len="sm" w="sm" type="none"/>
            </a:ln>
          </p:spPr>
        </p:cxnSp>
        <p:cxnSp>
          <p:nvCxnSpPr>
            <p:cNvPr id="1215" name="Google Shape;1215;p48"/>
            <p:cNvCxnSpPr/>
            <p:nvPr/>
          </p:nvCxnSpPr>
          <p:spPr>
            <a:xfrm>
              <a:off x="8763000" y="3819525"/>
              <a:ext cx="0" cy="1884362"/>
            </a:xfrm>
            <a:prstGeom prst="straightConnector1">
              <a:avLst/>
            </a:prstGeom>
            <a:noFill/>
            <a:ln cap="sq" cmpd="sng" w="28575">
              <a:solidFill>
                <a:schemeClr val="dk1"/>
              </a:solidFill>
              <a:prstDash val="solid"/>
              <a:miter lim="8000"/>
              <a:headEnd len="sm" w="sm" type="none"/>
              <a:tailEnd len="sm" w="sm" type="none"/>
            </a:ln>
          </p:spPr>
        </p:cxnSp>
        <p:cxnSp>
          <p:nvCxnSpPr>
            <p:cNvPr id="1216" name="Google Shape;1216;p48"/>
            <p:cNvCxnSpPr/>
            <p:nvPr/>
          </p:nvCxnSpPr>
          <p:spPr>
            <a:xfrm>
              <a:off x="990600" y="3124200"/>
              <a:ext cx="0" cy="695325"/>
            </a:xfrm>
            <a:prstGeom prst="straightConnector1">
              <a:avLst/>
            </a:prstGeom>
            <a:noFill/>
            <a:ln cap="rnd" cmpd="sng" w="28575">
              <a:solidFill>
                <a:schemeClr val="dk1"/>
              </a:solidFill>
              <a:prstDash val="solid"/>
              <a:miter lim="8000"/>
              <a:headEnd len="sm" w="sm" type="none"/>
              <a:tailEnd len="sm" w="sm" type="none"/>
            </a:ln>
          </p:spPr>
        </p:cxnSp>
        <p:cxnSp>
          <p:nvCxnSpPr>
            <p:cNvPr id="1217" name="Google Shape;1217;p48"/>
            <p:cNvCxnSpPr/>
            <p:nvPr/>
          </p:nvCxnSpPr>
          <p:spPr>
            <a:xfrm>
              <a:off x="3429000" y="3124200"/>
              <a:ext cx="0" cy="695325"/>
            </a:xfrm>
            <a:prstGeom prst="straightConnector1">
              <a:avLst/>
            </a:prstGeom>
            <a:noFill/>
            <a:ln cap="rnd" cmpd="sng" w="12700">
              <a:solidFill>
                <a:schemeClr val="dk1"/>
              </a:solidFill>
              <a:prstDash val="solid"/>
              <a:miter lim="8000"/>
              <a:headEnd len="sm" w="sm" type="none"/>
              <a:tailEnd len="sm" w="sm" type="none"/>
            </a:ln>
          </p:spPr>
        </p:cxnSp>
        <p:cxnSp>
          <p:nvCxnSpPr>
            <p:cNvPr id="1218" name="Google Shape;1218;p48"/>
            <p:cNvCxnSpPr/>
            <p:nvPr/>
          </p:nvCxnSpPr>
          <p:spPr>
            <a:xfrm>
              <a:off x="5638800" y="3124200"/>
              <a:ext cx="0" cy="695325"/>
            </a:xfrm>
            <a:prstGeom prst="straightConnector1">
              <a:avLst/>
            </a:prstGeom>
            <a:noFill/>
            <a:ln cap="rnd" cmpd="sng" w="12700">
              <a:solidFill>
                <a:schemeClr val="dk1"/>
              </a:solidFill>
              <a:prstDash val="solid"/>
              <a:miter lim="8000"/>
              <a:headEnd len="sm" w="sm" type="none"/>
              <a:tailEnd len="sm" w="sm" type="none"/>
            </a:ln>
          </p:spPr>
        </p:cxnSp>
        <p:cxnSp>
          <p:nvCxnSpPr>
            <p:cNvPr id="1219" name="Google Shape;1219;p48"/>
            <p:cNvCxnSpPr/>
            <p:nvPr/>
          </p:nvCxnSpPr>
          <p:spPr>
            <a:xfrm>
              <a:off x="8763000" y="3124200"/>
              <a:ext cx="0" cy="695325"/>
            </a:xfrm>
            <a:prstGeom prst="straightConnector1">
              <a:avLst/>
            </a:prstGeom>
            <a:noFill/>
            <a:ln cap="rnd" cmpd="sng" w="28575">
              <a:solidFill>
                <a:schemeClr val="dk1"/>
              </a:solidFill>
              <a:prstDash val="solid"/>
              <a:miter lim="8000"/>
              <a:headEnd len="sm" w="sm" type="none"/>
              <a:tailEnd len="sm" w="sm" type="none"/>
            </a:ln>
          </p:spPr>
        </p:cxnSp>
      </p:grpSp>
      <p:sp>
        <p:nvSpPr>
          <p:cNvPr id="1220" name="Google Shape;1220;p4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4" name="Shape 1224"/>
        <p:cNvGrpSpPr/>
        <p:nvPr/>
      </p:nvGrpSpPr>
      <p:grpSpPr>
        <a:xfrm>
          <a:off x="0" y="0"/>
          <a:ext cx="0" cy="0"/>
          <a:chOff x="0" y="0"/>
          <a:chExt cx="0" cy="0"/>
        </a:xfrm>
      </p:grpSpPr>
      <p:sp>
        <p:nvSpPr>
          <p:cNvPr id="1225" name="Google Shape;1225;p4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226" name="Google Shape;1226;p49"/>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The Definite Article “The”</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أدوات التعريف ”أل“</a:t>
            </a:r>
            <a:endParaRPr/>
          </a:p>
        </p:txBody>
      </p:sp>
      <p:sp>
        <p:nvSpPr>
          <p:cNvPr id="1227" name="Google Shape;1227;p4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228" name="Google Shape;1228;p49"/>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nvGrpSpPr>
          <p:cNvPr id="1229" name="Google Shape;1229;p49"/>
          <p:cNvGrpSpPr/>
          <p:nvPr/>
        </p:nvGrpSpPr>
        <p:grpSpPr>
          <a:xfrm>
            <a:off x="914400" y="1676400"/>
            <a:ext cx="7924800" cy="4111625"/>
            <a:chOff x="914400" y="1676400"/>
            <a:chExt cx="7924800" cy="4111625"/>
          </a:xfrm>
        </p:grpSpPr>
        <p:sp>
          <p:nvSpPr>
            <p:cNvPr id="1230" name="Google Shape;1230;p49"/>
            <p:cNvSpPr txBox="1"/>
            <p:nvPr/>
          </p:nvSpPr>
          <p:spPr>
            <a:xfrm>
              <a:off x="5791200" y="4413250"/>
              <a:ext cx="3048000" cy="13747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on Monday,  in June</a:t>
              </a:r>
              <a:endParaRPr/>
            </a:p>
            <a:p>
              <a:pPr indent="0" lvl="0" marL="0" marR="0" rtl="1" algn="ctr">
                <a:lnSpc>
                  <a:spcPct val="10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in summer (sometimes in the summer).</a:t>
              </a:r>
              <a:endParaRPr/>
            </a:p>
            <a:p>
              <a:pPr indent="0" lvl="0" marL="0" marR="0" rtl="1" algn="ctr">
                <a:lnSpc>
                  <a:spcPct val="10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before breakfast.</a:t>
              </a:r>
              <a:endParaRPr/>
            </a:p>
          </p:txBody>
        </p:sp>
        <p:sp>
          <p:nvSpPr>
            <p:cNvPr id="1231" name="Google Shape;1231;p49"/>
            <p:cNvSpPr txBox="1"/>
            <p:nvPr/>
          </p:nvSpPr>
          <p:spPr>
            <a:xfrm>
              <a:off x="3886200" y="4413250"/>
              <a:ext cx="1905000" cy="137477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لا تستخدم أي أداة مع  أسماء معينة مثل الأيام و الشهور .</a:t>
              </a:r>
              <a:endParaRPr/>
            </a:p>
          </p:txBody>
        </p:sp>
        <p:sp>
          <p:nvSpPr>
            <p:cNvPr id="1232" name="Google Shape;1232;p49"/>
            <p:cNvSpPr txBox="1"/>
            <p:nvPr/>
          </p:nvSpPr>
          <p:spPr>
            <a:xfrm>
              <a:off x="914400" y="4413250"/>
              <a:ext cx="2971800" cy="13747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No article is used before such words such as day and month names.</a:t>
              </a:r>
              <a:endParaRPr/>
            </a:p>
          </p:txBody>
        </p:sp>
        <p:sp>
          <p:nvSpPr>
            <p:cNvPr id="1233" name="Google Shape;1233;p49"/>
            <p:cNvSpPr txBox="1"/>
            <p:nvPr/>
          </p:nvSpPr>
          <p:spPr>
            <a:xfrm>
              <a:off x="5791200" y="3373437"/>
              <a:ext cx="3048000" cy="10398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I am going to school.</a:t>
              </a:r>
              <a:endParaRPr/>
            </a:p>
            <a:p>
              <a:pPr indent="0" lvl="0" marL="0" marR="0" rtl="1" algn="ctr">
                <a:lnSpc>
                  <a:spcPct val="10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I always go to bed early.</a:t>
              </a:r>
              <a:endParaRPr/>
            </a:p>
          </p:txBody>
        </p:sp>
        <p:sp>
          <p:nvSpPr>
            <p:cNvPr id="1234" name="Google Shape;1234;p49"/>
            <p:cNvSpPr txBox="1"/>
            <p:nvPr/>
          </p:nvSpPr>
          <p:spPr>
            <a:xfrm>
              <a:off x="3886200" y="3373437"/>
              <a:ext cx="1905000" cy="103981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لا تستخدم أي أداة قبل أسماء معينة مثل مدرسة، منزل، سرير، عمل....</a:t>
              </a:r>
              <a:endParaRPr/>
            </a:p>
          </p:txBody>
        </p:sp>
        <p:sp>
          <p:nvSpPr>
            <p:cNvPr id="1235" name="Google Shape;1235;p49"/>
            <p:cNvSpPr txBox="1"/>
            <p:nvPr/>
          </p:nvSpPr>
          <p:spPr>
            <a:xfrm>
              <a:off x="914400" y="3373437"/>
              <a:ext cx="2971800" cy="103981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No article is used before such words as school, home, bed, work,  etc. </a:t>
              </a:r>
              <a:endParaRPr/>
            </a:p>
          </p:txBody>
        </p:sp>
        <p:sp>
          <p:nvSpPr>
            <p:cNvPr id="1236" name="Google Shape;1236;p49"/>
            <p:cNvSpPr txBox="1"/>
            <p:nvPr/>
          </p:nvSpPr>
          <p:spPr>
            <a:xfrm>
              <a:off x="5791200" y="2524125"/>
              <a:ext cx="3048000" cy="8493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I do not like science. My favorite subject is mathematics.</a:t>
              </a:r>
              <a:endParaRPr/>
            </a:p>
          </p:txBody>
        </p:sp>
        <p:sp>
          <p:nvSpPr>
            <p:cNvPr id="1237" name="Google Shape;1237;p49"/>
            <p:cNvSpPr txBox="1"/>
            <p:nvPr/>
          </p:nvSpPr>
          <p:spPr>
            <a:xfrm>
              <a:off x="3886200" y="2524125"/>
              <a:ext cx="1905000" cy="84931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لا تستخدم أي أداة مع أسماء المواد الدراسية.</a:t>
              </a:r>
              <a:endParaRPr/>
            </a:p>
          </p:txBody>
        </p:sp>
        <p:sp>
          <p:nvSpPr>
            <p:cNvPr id="1238" name="Google Shape;1238;p49"/>
            <p:cNvSpPr txBox="1"/>
            <p:nvPr/>
          </p:nvSpPr>
          <p:spPr>
            <a:xfrm>
              <a:off x="914400" y="2524125"/>
              <a:ext cx="2971800" cy="84931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No article is used with the names of studies of subjects. </a:t>
              </a:r>
              <a:endParaRPr/>
            </a:p>
          </p:txBody>
        </p:sp>
        <p:sp>
          <p:nvSpPr>
            <p:cNvPr id="1239" name="Google Shape;1239;p49"/>
            <p:cNvSpPr txBox="1"/>
            <p:nvPr/>
          </p:nvSpPr>
          <p:spPr>
            <a:xfrm>
              <a:off x="5791200" y="1676400"/>
              <a:ext cx="3048000" cy="8477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I saw a man. </a:t>
              </a:r>
              <a:r>
                <a:rPr b="1" i="0" lang="en-US" sz="1600" u="none" cap="none" strike="noStrike">
                  <a:solidFill>
                    <a:srgbClr val="CC3300"/>
                  </a:solidFill>
                  <a:latin typeface="Verdana"/>
                  <a:ea typeface="Verdana"/>
                  <a:cs typeface="Verdana"/>
                  <a:sym typeface="Verdana"/>
                </a:rPr>
                <a:t>The</a:t>
              </a:r>
              <a:r>
                <a:rPr b="1" i="0" lang="en-US" sz="1600" u="none" cap="none" strike="noStrike">
                  <a:solidFill>
                    <a:schemeClr val="dk1"/>
                  </a:solidFill>
                  <a:latin typeface="Verdana"/>
                  <a:ea typeface="Verdana"/>
                  <a:cs typeface="Verdana"/>
                  <a:sym typeface="Verdana"/>
                </a:rPr>
                <a:t> man was young.</a:t>
              </a:r>
              <a:endParaRPr/>
            </a:p>
          </p:txBody>
        </p:sp>
        <p:sp>
          <p:nvSpPr>
            <p:cNvPr id="1240" name="Google Shape;1240;p49"/>
            <p:cNvSpPr txBox="1"/>
            <p:nvPr/>
          </p:nvSpPr>
          <p:spPr>
            <a:xfrm>
              <a:off x="3886200" y="1676400"/>
              <a:ext cx="1905000" cy="8477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نستخدم أداة التعريف أل مع الاسم الذي ذكر للمرة الثانية.</a:t>
              </a:r>
              <a:endParaRPr/>
            </a:p>
          </p:txBody>
        </p:sp>
        <p:sp>
          <p:nvSpPr>
            <p:cNvPr id="1241" name="Google Shape;1241;p49"/>
            <p:cNvSpPr txBox="1"/>
            <p:nvPr/>
          </p:nvSpPr>
          <p:spPr>
            <a:xfrm>
              <a:off x="914400" y="1676400"/>
              <a:ext cx="2971800" cy="84772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Use article with the name that is repeated.</a:t>
              </a:r>
              <a:endParaRPr/>
            </a:p>
          </p:txBody>
        </p:sp>
        <p:cxnSp>
          <p:nvCxnSpPr>
            <p:cNvPr id="1242" name="Google Shape;1242;p49"/>
            <p:cNvCxnSpPr/>
            <p:nvPr/>
          </p:nvCxnSpPr>
          <p:spPr>
            <a:xfrm>
              <a:off x="914400" y="1676400"/>
              <a:ext cx="7924800" cy="0"/>
            </a:xfrm>
            <a:prstGeom prst="straightConnector1">
              <a:avLst/>
            </a:prstGeom>
            <a:noFill/>
            <a:ln cap="rnd" cmpd="sng" w="28575">
              <a:solidFill>
                <a:schemeClr val="dk1"/>
              </a:solidFill>
              <a:prstDash val="solid"/>
              <a:miter lim="8000"/>
              <a:headEnd len="sm" w="sm" type="none"/>
              <a:tailEnd len="sm" w="sm" type="none"/>
            </a:ln>
          </p:spPr>
        </p:cxnSp>
        <p:cxnSp>
          <p:nvCxnSpPr>
            <p:cNvPr id="1243" name="Google Shape;1243;p49"/>
            <p:cNvCxnSpPr/>
            <p:nvPr/>
          </p:nvCxnSpPr>
          <p:spPr>
            <a:xfrm>
              <a:off x="914400" y="2524125"/>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1244" name="Google Shape;1244;p49"/>
            <p:cNvCxnSpPr/>
            <p:nvPr/>
          </p:nvCxnSpPr>
          <p:spPr>
            <a:xfrm>
              <a:off x="914400" y="3373437"/>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1245" name="Google Shape;1245;p49"/>
            <p:cNvCxnSpPr/>
            <p:nvPr/>
          </p:nvCxnSpPr>
          <p:spPr>
            <a:xfrm>
              <a:off x="914400" y="4413250"/>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1246" name="Google Shape;1246;p49"/>
            <p:cNvCxnSpPr/>
            <p:nvPr/>
          </p:nvCxnSpPr>
          <p:spPr>
            <a:xfrm>
              <a:off x="914400" y="5788025"/>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1247" name="Google Shape;1247;p49"/>
            <p:cNvCxnSpPr/>
            <p:nvPr/>
          </p:nvCxnSpPr>
          <p:spPr>
            <a:xfrm>
              <a:off x="914400" y="1676400"/>
              <a:ext cx="0" cy="847725"/>
            </a:xfrm>
            <a:prstGeom prst="straightConnector1">
              <a:avLst/>
            </a:prstGeom>
            <a:noFill/>
            <a:ln cap="rnd" cmpd="sng" w="28575">
              <a:solidFill>
                <a:schemeClr val="dk1"/>
              </a:solidFill>
              <a:prstDash val="solid"/>
              <a:miter lim="8000"/>
              <a:headEnd len="sm" w="sm" type="none"/>
              <a:tailEnd len="sm" w="sm" type="none"/>
            </a:ln>
          </p:spPr>
        </p:cxnSp>
        <p:cxnSp>
          <p:nvCxnSpPr>
            <p:cNvPr id="1248" name="Google Shape;1248;p49"/>
            <p:cNvCxnSpPr/>
            <p:nvPr/>
          </p:nvCxnSpPr>
          <p:spPr>
            <a:xfrm>
              <a:off x="3886200" y="1676400"/>
              <a:ext cx="0" cy="847725"/>
            </a:xfrm>
            <a:prstGeom prst="straightConnector1">
              <a:avLst/>
            </a:prstGeom>
            <a:noFill/>
            <a:ln cap="rnd" cmpd="sng" w="12700">
              <a:solidFill>
                <a:schemeClr val="dk1"/>
              </a:solidFill>
              <a:prstDash val="solid"/>
              <a:miter lim="8000"/>
              <a:headEnd len="sm" w="sm" type="none"/>
              <a:tailEnd len="sm" w="sm" type="none"/>
            </a:ln>
          </p:spPr>
        </p:cxnSp>
        <p:cxnSp>
          <p:nvCxnSpPr>
            <p:cNvPr id="1249" name="Google Shape;1249;p49"/>
            <p:cNvCxnSpPr/>
            <p:nvPr/>
          </p:nvCxnSpPr>
          <p:spPr>
            <a:xfrm>
              <a:off x="5791200" y="1676400"/>
              <a:ext cx="0" cy="847725"/>
            </a:xfrm>
            <a:prstGeom prst="straightConnector1">
              <a:avLst/>
            </a:prstGeom>
            <a:noFill/>
            <a:ln cap="rnd" cmpd="sng" w="12700">
              <a:solidFill>
                <a:schemeClr val="dk1"/>
              </a:solidFill>
              <a:prstDash val="solid"/>
              <a:miter lim="8000"/>
              <a:headEnd len="sm" w="sm" type="none"/>
              <a:tailEnd len="sm" w="sm" type="none"/>
            </a:ln>
          </p:spPr>
        </p:cxnSp>
        <p:cxnSp>
          <p:nvCxnSpPr>
            <p:cNvPr id="1250" name="Google Shape;1250;p49"/>
            <p:cNvCxnSpPr/>
            <p:nvPr/>
          </p:nvCxnSpPr>
          <p:spPr>
            <a:xfrm>
              <a:off x="8839200" y="1676400"/>
              <a:ext cx="0" cy="847725"/>
            </a:xfrm>
            <a:prstGeom prst="straightConnector1">
              <a:avLst/>
            </a:prstGeom>
            <a:noFill/>
            <a:ln cap="rnd" cmpd="sng" w="28575">
              <a:solidFill>
                <a:schemeClr val="dk1"/>
              </a:solidFill>
              <a:prstDash val="solid"/>
              <a:miter lim="8000"/>
              <a:headEnd len="sm" w="sm" type="none"/>
              <a:tailEnd len="sm" w="sm" type="none"/>
            </a:ln>
          </p:spPr>
        </p:cxnSp>
        <p:cxnSp>
          <p:nvCxnSpPr>
            <p:cNvPr id="1251" name="Google Shape;1251;p49"/>
            <p:cNvCxnSpPr/>
            <p:nvPr/>
          </p:nvCxnSpPr>
          <p:spPr>
            <a:xfrm>
              <a:off x="914400" y="2524125"/>
              <a:ext cx="0" cy="3263900"/>
            </a:xfrm>
            <a:prstGeom prst="straightConnector1">
              <a:avLst/>
            </a:prstGeom>
            <a:noFill/>
            <a:ln cap="rnd" cmpd="sng" w="28575">
              <a:solidFill>
                <a:schemeClr val="dk1"/>
              </a:solidFill>
              <a:prstDash val="solid"/>
              <a:miter lim="8000"/>
              <a:headEnd len="sm" w="sm" type="none"/>
              <a:tailEnd len="sm" w="sm" type="none"/>
            </a:ln>
          </p:spPr>
        </p:cxnSp>
        <p:cxnSp>
          <p:nvCxnSpPr>
            <p:cNvPr id="1252" name="Google Shape;1252;p49"/>
            <p:cNvCxnSpPr/>
            <p:nvPr/>
          </p:nvCxnSpPr>
          <p:spPr>
            <a:xfrm>
              <a:off x="3886200" y="2524125"/>
              <a:ext cx="0" cy="3263900"/>
            </a:xfrm>
            <a:prstGeom prst="straightConnector1">
              <a:avLst/>
            </a:prstGeom>
            <a:noFill/>
            <a:ln cap="rnd" cmpd="sng" w="12700">
              <a:solidFill>
                <a:schemeClr val="dk1"/>
              </a:solidFill>
              <a:prstDash val="solid"/>
              <a:miter lim="8000"/>
              <a:headEnd len="sm" w="sm" type="none"/>
              <a:tailEnd len="sm" w="sm" type="none"/>
            </a:ln>
          </p:spPr>
        </p:cxnSp>
        <p:cxnSp>
          <p:nvCxnSpPr>
            <p:cNvPr id="1253" name="Google Shape;1253;p49"/>
            <p:cNvCxnSpPr/>
            <p:nvPr/>
          </p:nvCxnSpPr>
          <p:spPr>
            <a:xfrm>
              <a:off x="5791200" y="2524125"/>
              <a:ext cx="0" cy="3263900"/>
            </a:xfrm>
            <a:prstGeom prst="straightConnector1">
              <a:avLst/>
            </a:prstGeom>
            <a:noFill/>
            <a:ln cap="rnd" cmpd="sng" w="12700">
              <a:solidFill>
                <a:schemeClr val="dk1"/>
              </a:solidFill>
              <a:prstDash val="solid"/>
              <a:miter lim="8000"/>
              <a:headEnd len="sm" w="sm" type="none"/>
              <a:tailEnd len="sm" w="sm" type="none"/>
            </a:ln>
          </p:spPr>
        </p:cxnSp>
        <p:cxnSp>
          <p:nvCxnSpPr>
            <p:cNvPr id="1254" name="Google Shape;1254;p49"/>
            <p:cNvCxnSpPr/>
            <p:nvPr/>
          </p:nvCxnSpPr>
          <p:spPr>
            <a:xfrm>
              <a:off x="8839200" y="2524125"/>
              <a:ext cx="0" cy="3263900"/>
            </a:xfrm>
            <a:prstGeom prst="straightConnector1">
              <a:avLst/>
            </a:prstGeom>
            <a:noFill/>
            <a:ln cap="rnd" cmpd="sng" w="28575">
              <a:solidFill>
                <a:schemeClr val="dk1"/>
              </a:solidFill>
              <a:prstDash val="solid"/>
              <a:miter lim="8000"/>
              <a:headEnd len="sm" w="sm" type="none"/>
              <a:tailEnd len="sm" w="sm" type="none"/>
            </a:ln>
          </p:spPr>
        </p:cxnSp>
      </p:grpSp>
      <p:sp>
        <p:nvSpPr>
          <p:cNvPr id="1255" name="Google Shape;1255;p4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9" name="Shape 1259"/>
        <p:cNvGrpSpPr/>
        <p:nvPr/>
      </p:nvGrpSpPr>
      <p:grpSpPr>
        <a:xfrm>
          <a:off x="0" y="0"/>
          <a:ext cx="0" cy="0"/>
          <a:chOff x="0" y="0"/>
          <a:chExt cx="0" cy="0"/>
        </a:xfrm>
      </p:grpSpPr>
      <p:sp>
        <p:nvSpPr>
          <p:cNvPr id="1260" name="Google Shape;1260;p5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261" name="Google Shape;1261;p50"/>
          <p:cNvSpPr txBox="1"/>
          <p:nvPr>
            <p:ph type="title"/>
          </p:nvPr>
        </p:nvSpPr>
        <p:spPr>
          <a:xfrm>
            <a:off x="1371600" y="152400"/>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3600" u="none" cap="none" strike="noStrike">
                <a:solidFill>
                  <a:srgbClr val="1D3C69"/>
                </a:solidFill>
                <a:latin typeface="Arial"/>
                <a:ea typeface="Arial"/>
                <a:cs typeface="Arial"/>
                <a:sym typeface="Arial"/>
              </a:rPr>
              <a:t>الضمائر Pronouns</a:t>
            </a:r>
            <a:endParaRPr/>
          </a:p>
        </p:txBody>
      </p:sp>
      <p:sp>
        <p:nvSpPr>
          <p:cNvPr id="1262" name="Google Shape;1262;p50"/>
          <p:cNvSpPr txBox="1"/>
          <p:nvPr>
            <p:ph idx="1" type="body"/>
          </p:nvPr>
        </p:nvSpPr>
        <p:spPr>
          <a:xfrm>
            <a:off x="1066800" y="1524000"/>
            <a:ext cx="7696200" cy="7620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90000"/>
              </a:lnSpc>
              <a:spcBef>
                <a:spcPts val="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الضمير يحل محل الاسم A pronoun replaces a noun. </a:t>
            </a:r>
            <a:endParaRPr/>
          </a:p>
          <a:p>
            <a:pPr indent="-298450" lvl="0" marL="342900" marR="0" rtl="1" algn="r">
              <a:lnSpc>
                <a:spcPct val="100000"/>
              </a:lnSpc>
              <a:spcBef>
                <a:spcPts val="200"/>
              </a:spcBef>
              <a:spcAft>
                <a:spcPts val="0"/>
              </a:spcAft>
              <a:buClr>
                <a:schemeClr val="dk2"/>
              </a:buClr>
              <a:buSzPts val="700"/>
              <a:buFont typeface="Verdana"/>
              <a:buNone/>
            </a:pPr>
            <a:r>
              <a:t/>
            </a:r>
            <a:endParaRPr b="0" i="0" sz="1000" u="none" cap="none" strike="noStrike">
              <a:solidFill>
                <a:schemeClr val="dk1"/>
              </a:solidFill>
              <a:latin typeface="Verdana"/>
              <a:ea typeface="Verdana"/>
              <a:cs typeface="Verdana"/>
              <a:sym typeface="Verdana"/>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1263" name="Google Shape;1263;p50"/>
          <p:cNvGrpSpPr/>
          <p:nvPr/>
        </p:nvGrpSpPr>
        <p:grpSpPr>
          <a:xfrm>
            <a:off x="914400" y="2039937"/>
            <a:ext cx="7924800" cy="3973513"/>
            <a:chOff x="914400" y="2039937"/>
            <a:chExt cx="7924800" cy="3973513"/>
          </a:xfrm>
        </p:grpSpPr>
        <p:sp>
          <p:nvSpPr>
            <p:cNvPr id="1264" name="Google Shape;1264;p50"/>
            <p:cNvSpPr txBox="1"/>
            <p:nvPr/>
          </p:nvSpPr>
          <p:spPr>
            <a:xfrm>
              <a:off x="7239000" y="4965700"/>
              <a:ext cx="16002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ourselves</a:t>
              </a:r>
              <a:endParaRPr/>
            </a:p>
          </p:txBody>
        </p:sp>
        <p:sp>
          <p:nvSpPr>
            <p:cNvPr id="1265" name="Google Shape;1265;p50"/>
            <p:cNvSpPr txBox="1"/>
            <p:nvPr/>
          </p:nvSpPr>
          <p:spPr>
            <a:xfrm>
              <a:off x="5791200" y="4965700"/>
              <a:ext cx="14478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ours</a:t>
              </a:r>
              <a:endParaRPr/>
            </a:p>
          </p:txBody>
        </p:sp>
        <p:sp>
          <p:nvSpPr>
            <p:cNvPr id="1266" name="Google Shape;1266;p50"/>
            <p:cNvSpPr txBox="1"/>
            <p:nvPr/>
          </p:nvSpPr>
          <p:spPr>
            <a:xfrm>
              <a:off x="4343400" y="4965700"/>
              <a:ext cx="14478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our</a:t>
              </a:r>
              <a:endParaRPr/>
            </a:p>
          </p:txBody>
        </p:sp>
        <p:sp>
          <p:nvSpPr>
            <p:cNvPr id="1267" name="Google Shape;1267;p50"/>
            <p:cNvSpPr txBox="1"/>
            <p:nvPr/>
          </p:nvSpPr>
          <p:spPr>
            <a:xfrm>
              <a:off x="2971800" y="4965700"/>
              <a:ext cx="13716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us</a:t>
              </a:r>
              <a:endParaRPr/>
            </a:p>
          </p:txBody>
        </p:sp>
        <p:sp>
          <p:nvSpPr>
            <p:cNvPr id="1268" name="Google Shape;1268;p50"/>
            <p:cNvSpPr txBox="1"/>
            <p:nvPr/>
          </p:nvSpPr>
          <p:spPr>
            <a:xfrm>
              <a:off x="914400" y="4965700"/>
              <a:ext cx="20574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we</a:t>
              </a:r>
              <a:endParaRPr/>
            </a:p>
          </p:txBody>
        </p:sp>
        <p:sp>
          <p:nvSpPr>
            <p:cNvPr id="1269" name="Google Shape;1269;p50"/>
            <p:cNvSpPr txBox="1"/>
            <p:nvPr/>
          </p:nvSpPr>
          <p:spPr>
            <a:xfrm>
              <a:off x="7239000" y="3536950"/>
              <a:ext cx="16002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yourself</a:t>
              </a:r>
              <a:endParaRPr/>
            </a:p>
          </p:txBody>
        </p:sp>
        <p:sp>
          <p:nvSpPr>
            <p:cNvPr id="1270" name="Google Shape;1270;p50"/>
            <p:cNvSpPr txBox="1"/>
            <p:nvPr/>
          </p:nvSpPr>
          <p:spPr>
            <a:xfrm>
              <a:off x="5791200" y="3536950"/>
              <a:ext cx="14478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yours</a:t>
              </a:r>
              <a:endParaRPr/>
            </a:p>
          </p:txBody>
        </p:sp>
        <p:sp>
          <p:nvSpPr>
            <p:cNvPr id="1271" name="Google Shape;1271;p50"/>
            <p:cNvSpPr txBox="1"/>
            <p:nvPr/>
          </p:nvSpPr>
          <p:spPr>
            <a:xfrm>
              <a:off x="4343400" y="3536950"/>
              <a:ext cx="14478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your</a:t>
              </a:r>
              <a:endParaRPr/>
            </a:p>
          </p:txBody>
        </p:sp>
        <p:sp>
          <p:nvSpPr>
            <p:cNvPr id="1272" name="Google Shape;1272;p50"/>
            <p:cNvSpPr txBox="1"/>
            <p:nvPr/>
          </p:nvSpPr>
          <p:spPr>
            <a:xfrm>
              <a:off x="2971800" y="3536950"/>
              <a:ext cx="13716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you</a:t>
              </a:r>
              <a:endParaRPr/>
            </a:p>
          </p:txBody>
        </p:sp>
        <p:sp>
          <p:nvSpPr>
            <p:cNvPr id="1273" name="Google Shape;1273;p50"/>
            <p:cNvSpPr txBox="1"/>
            <p:nvPr/>
          </p:nvSpPr>
          <p:spPr>
            <a:xfrm>
              <a:off x="914400" y="3536950"/>
              <a:ext cx="20574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you</a:t>
              </a:r>
              <a:endParaRPr/>
            </a:p>
          </p:txBody>
        </p:sp>
        <p:sp>
          <p:nvSpPr>
            <p:cNvPr id="1274" name="Google Shape;1274;p50"/>
            <p:cNvSpPr txBox="1"/>
            <p:nvPr/>
          </p:nvSpPr>
          <p:spPr>
            <a:xfrm>
              <a:off x="7239000" y="3886200"/>
              <a:ext cx="1600200" cy="3810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himself</a:t>
              </a:r>
              <a:endParaRPr/>
            </a:p>
          </p:txBody>
        </p:sp>
        <p:sp>
          <p:nvSpPr>
            <p:cNvPr id="1275" name="Google Shape;1275;p50"/>
            <p:cNvSpPr txBox="1"/>
            <p:nvPr/>
          </p:nvSpPr>
          <p:spPr>
            <a:xfrm>
              <a:off x="5791200" y="3886200"/>
              <a:ext cx="1447800" cy="3810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his</a:t>
              </a:r>
              <a:endParaRPr/>
            </a:p>
          </p:txBody>
        </p:sp>
        <p:sp>
          <p:nvSpPr>
            <p:cNvPr id="1276" name="Google Shape;1276;p50"/>
            <p:cNvSpPr txBox="1"/>
            <p:nvPr/>
          </p:nvSpPr>
          <p:spPr>
            <a:xfrm>
              <a:off x="4343400" y="3886200"/>
              <a:ext cx="1447800" cy="3810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his</a:t>
              </a:r>
              <a:endParaRPr/>
            </a:p>
          </p:txBody>
        </p:sp>
        <p:sp>
          <p:nvSpPr>
            <p:cNvPr id="1277" name="Google Shape;1277;p50"/>
            <p:cNvSpPr txBox="1"/>
            <p:nvPr/>
          </p:nvSpPr>
          <p:spPr>
            <a:xfrm>
              <a:off x="2971800" y="3886200"/>
              <a:ext cx="1371600" cy="3810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him</a:t>
              </a:r>
              <a:endParaRPr/>
            </a:p>
          </p:txBody>
        </p:sp>
        <p:sp>
          <p:nvSpPr>
            <p:cNvPr id="1278" name="Google Shape;1278;p50"/>
            <p:cNvSpPr txBox="1"/>
            <p:nvPr/>
          </p:nvSpPr>
          <p:spPr>
            <a:xfrm>
              <a:off x="914400" y="3886200"/>
              <a:ext cx="2057400" cy="3810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he</a:t>
              </a:r>
              <a:endParaRPr/>
            </a:p>
          </p:txBody>
        </p:sp>
        <p:sp>
          <p:nvSpPr>
            <p:cNvPr id="1279" name="Google Shape;1279;p50"/>
            <p:cNvSpPr txBox="1"/>
            <p:nvPr/>
          </p:nvSpPr>
          <p:spPr>
            <a:xfrm>
              <a:off x="7239000" y="4267200"/>
              <a:ext cx="16002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herself</a:t>
              </a:r>
              <a:endParaRPr/>
            </a:p>
          </p:txBody>
        </p:sp>
        <p:sp>
          <p:nvSpPr>
            <p:cNvPr id="1280" name="Google Shape;1280;p50"/>
            <p:cNvSpPr txBox="1"/>
            <p:nvPr/>
          </p:nvSpPr>
          <p:spPr>
            <a:xfrm>
              <a:off x="5791200" y="4267200"/>
              <a:ext cx="14478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hers</a:t>
              </a:r>
              <a:endParaRPr/>
            </a:p>
          </p:txBody>
        </p:sp>
        <p:sp>
          <p:nvSpPr>
            <p:cNvPr id="1281" name="Google Shape;1281;p50"/>
            <p:cNvSpPr txBox="1"/>
            <p:nvPr/>
          </p:nvSpPr>
          <p:spPr>
            <a:xfrm>
              <a:off x="4343400" y="4267200"/>
              <a:ext cx="14478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her</a:t>
              </a:r>
              <a:endParaRPr/>
            </a:p>
          </p:txBody>
        </p:sp>
        <p:sp>
          <p:nvSpPr>
            <p:cNvPr id="1282" name="Google Shape;1282;p50"/>
            <p:cNvSpPr txBox="1"/>
            <p:nvPr/>
          </p:nvSpPr>
          <p:spPr>
            <a:xfrm>
              <a:off x="2971800" y="4267200"/>
              <a:ext cx="13716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her</a:t>
              </a:r>
              <a:endParaRPr/>
            </a:p>
          </p:txBody>
        </p:sp>
        <p:sp>
          <p:nvSpPr>
            <p:cNvPr id="1283" name="Google Shape;1283;p50"/>
            <p:cNvSpPr txBox="1"/>
            <p:nvPr/>
          </p:nvSpPr>
          <p:spPr>
            <a:xfrm>
              <a:off x="914400" y="4267200"/>
              <a:ext cx="20574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she</a:t>
              </a:r>
              <a:endParaRPr/>
            </a:p>
          </p:txBody>
        </p:sp>
        <p:sp>
          <p:nvSpPr>
            <p:cNvPr id="1284" name="Google Shape;1284;p50"/>
            <p:cNvSpPr txBox="1"/>
            <p:nvPr/>
          </p:nvSpPr>
          <p:spPr>
            <a:xfrm>
              <a:off x="2971800" y="5664200"/>
              <a:ext cx="13716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them</a:t>
              </a:r>
              <a:endParaRPr/>
            </a:p>
          </p:txBody>
        </p:sp>
        <p:sp>
          <p:nvSpPr>
            <p:cNvPr id="1285" name="Google Shape;1285;p50"/>
            <p:cNvSpPr txBox="1"/>
            <p:nvPr/>
          </p:nvSpPr>
          <p:spPr>
            <a:xfrm>
              <a:off x="2971800" y="5314950"/>
              <a:ext cx="13716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you</a:t>
              </a:r>
              <a:endParaRPr/>
            </a:p>
          </p:txBody>
        </p:sp>
        <p:sp>
          <p:nvSpPr>
            <p:cNvPr id="1286" name="Google Shape;1286;p50"/>
            <p:cNvSpPr txBox="1"/>
            <p:nvPr/>
          </p:nvSpPr>
          <p:spPr>
            <a:xfrm>
              <a:off x="2971800" y="4616450"/>
              <a:ext cx="13716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it</a:t>
              </a:r>
              <a:endParaRPr/>
            </a:p>
          </p:txBody>
        </p:sp>
        <p:sp>
          <p:nvSpPr>
            <p:cNvPr id="1287" name="Google Shape;1287;p50"/>
            <p:cNvSpPr txBox="1"/>
            <p:nvPr/>
          </p:nvSpPr>
          <p:spPr>
            <a:xfrm>
              <a:off x="2971800" y="3187700"/>
              <a:ext cx="13716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me</a:t>
              </a:r>
              <a:endParaRPr/>
            </a:p>
          </p:txBody>
        </p:sp>
        <p:sp>
          <p:nvSpPr>
            <p:cNvPr id="1288" name="Google Shape;1288;p50"/>
            <p:cNvSpPr txBox="1"/>
            <p:nvPr/>
          </p:nvSpPr>
          <p:spPr>
            <a:xfrm>
              <a:off x="2971800" y="2039937"/>
              <a:ext cx="1371600" cy="11477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1" i="0" lang="en-US" sz="1600" u="none" cap="none" strike="noStrike">
                  <a:solidFill>
                    <a:srgbClr val="1D3C69"/>
                  </a:solidFill>
                  <a:latin typeface="Verdana"/>
                  <a:ea typeface="Verdana"/>
                  <a:cs typeface="Verdana"/>
                  <a:sym typeface="Verdana"/>
                </a:rPr>
                <a:t>Object Pronouns</a:t>
              </a:r>
              <a:endParaRPr/>
            </a:p>
            <a:p>
              <a:pPr indent="0" lvl="0" marL="0" marR="0" rtl="1" algn="ctr">
                <a:lnSpc>
                  <a:spcPct val="100000"/>
                </a:lnSpc>
                <a:spcBef>
                  <a:spcPts val="320"/>
                </a:spcBef>
                <a:spcAft>
                  <a:spcPts val="0"/>
                </a:spcAft>
                <a:buClr>
                  <a:srgbClr val="1D3C69"/>
                </a:buClr>
                <a:buFont typeface="Verdana"/>
                <a:buNone/>
              </a:pPr>
              <a:r>
                <a:rPr b="1" i="0" lang="en-US" sz="1600" u="none" cap="none" strike="noStrike">
                  <a:solidFill>
                    <a:srgbClr val="1D3C69"/>
                  </a:solidFill>
                  <a:latin typeface="Verdana"/>
                  <a:ea typeface="Verdana"/>
                  <a:cs typeface="Verdana"/>
                  <a:sym typeface="Verdana"/>
                </a:rPr>
                <a:t>ضمائر المفعول به</a:t>
              </a:r>
              <a:endParaRPr/>
            </a:p>
          </p:txBody>
        </p:sp>
        <p:sp>
          <p:nvSpPr>
            <p:cNvPr id="1289" name="Google Shape;1289;p50"/>
            <p:cNvSpPr txBox="1"/>
            <p:nvPr/>
          </p:nvSpPr>
          <p:spPr>
            <a:xfrm>
              <a:off x="4343400" y="5664200"/>
              <a:ext cx="14478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their</a:t>
              </a:r>
              <a:endParaRPr/>
            </a:p>
          </p:txBody>
        </p:sp>
        <p:sp>
          <p:nvSpPr>
            <p:cNvPr id="1290" name="Google Shape;1290;p50"/>
            <p:cNvSpPr txBox="1"/>
            <p:nvPr/>
          </p:nvSpPr>
          <p:spPr>
            <a:xfrm>
              <a:off x="4343400" y="5314950"/>
              <a:ext cx="14478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your</a:t>
              </a:r>
              <a:endParaRPr/>
            </a:p>
          </p:txBody>
        </p:sp>
        <p:sp>
          <p:nvSpPr>
            <p:cNvPr id="1291" name="Google Shape;1291;p50"/>
            <p:cNvSpPr txBox="1"/>
            <p:nvPr/>
          </p:nvSpPr>
          <p:spPr>
            <a:xfrm>
              <a:off x="4343400" y="4616450"/>
              <a:ext cx="14478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its</a:t>
              </a:r>
              <a:endParaRPr/>
            </a:p>
          </p:txBody>
        </p:sp>
        <p:sp>
          <p:nvSpPr>
            <p:cNvPr id="1292" name="Google Shape;1292;p50"/>
            <p:cNvSpPr txBox="1"/>
            <p:nvPr/>
          </p:nvSpPr>
          <p:spPr>
            <a:xfrm>
              <a:off x="4343400" y="3187700"/>
              <a:ext cx="14478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my</a:t>
              </a:r>
              <a:endParaRPr/>
            </a:p>
          </p:txBody>
        </p:sp>
        <p:sp>
          <p:nvSpPr>
            <p:cNvPr id="1293" name="Google Shape;1293;p50"/>
            <p:cNvSpPr txBox="1"/>
            <p:nvPr/>
          </p:nvSpPr>
          <p:spPr>
            <a:xfrm>
              <a:off x="4343400" y="2039937"/>
              <a:ext cx="1447800" cy="11477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1" i="0" lang="en-US" sz="1600" u="none" cap="none" strike="noStrike">
                  <a:solidFill>
                    <a:srgbClr val="1D3C69"/>
                  </a:solidFill>
                  <a:latin typeface="Verdana"/>
                  <a:ea typeface="Verdana"/>
                  <a:cs typeface="Verdana"/>
                  <a:sym typeface="Verdana"/>
                </a:rPr>
                <a:t>Possessive</a:t>
              </a:r>
              <a:endParaRPr/>
            </a:p>
            <a:p>
              <a:pPr indent="0" lvl="0" marL="0" marR="0" rtl="1" algn="ctr">
                <a:lnSpc>
                  <a:spcPct val="100000"/>
                </a:lnSpc>
                <a:spcBef>
                  <a:spcPts val="320"/>
                </a:spcBef>
                <a:spcAft>
                  <a:spcPts val="0"/>
                </a:spcAft>
                <a:buClr>
                  <a:srgbClr val="1D3C69"/>
                </a:buClr>
                <a:buFont typeface="Verdana"/>
                <a:buNone/>
              </a:pPr>
              <a:r>
                <a:rPr b="1" i="0" lang="en-US" sz="1600" u="none" cap="none" strike="noStrike">
                  <a:solidFill>
                    <a:srgbClr val="1D3C69"/>
                  </a:solidFill>
                  <a:latin typeface="Verdana"/>
                  <a:ea typeface="Verdana"/>
                  <a:cs typeface="Verdana"/>
                  <a:sym typeface="Verdana"/>
                </a:rPr>
                <a:t>Adjectives</a:t>
              </a:r>
              <a:endParaRPr/>
            </a:p>
            <a:p>
              <a:pPr indent="0" lvl="0" marL="0" marR="0" rtl="1" algn="ctr">
                <a:lnSpc>
                  <a:spcPct val="100000"/>
                </a:lnSpc>
                <a:spcBef>
                  <a:spcPts val="320"/>
                </a:spcBef>
                <a:spcAft>
                  <a:spcPts val="0"/>
                </a:spcAft>
                <a:buClr>
                  <a:srgbClr val="1D3C69"/>
                </a:buClr>
                <a:buFont typeface="Verdana"/>
                <a:buNone/>
              </a:pPr>
              <a:r>
                <a:rPr b="1" i="0" lang="en-US" sz="1600" u="none" cap="none" strike="noStrike">
                  <a:solidFill>
                    <a:srgbClr val="1D3C69"/>
                  </a:solidFill>
                  <a:latin typeface="Verdana"/>
                  <a:ea typeface="Verdana"/>
                  <a:cs typeface="Verdana"/>
                  <a:sym typeface="Verdana"/>
                </a:rPr>
                <a:t>صفات الملكية</a:t>
              </a:r>
              <a:endParaRPr/>
            </a:p>
          </p:txBody>
        </p:sp>
        <p:sp>
          <p:nvSpPr>
            <p:cNvPr id="1294" name="Google Shape;1294;p50"/>
            <p:cNvSpPr txBox="1"/>
            <p:nvPr/>
          </p:nvSpPr>
          <p:spPr>
            <a:xfrm>
              <a:off x="7239000" y="5664200"/>
              <a:ext cx="16002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themselves</a:t>
              </a:r>
              <a:endParaRPr/>
            </a:p>
          </p:txBody>
        </p:sp>
        <p:sp>
          <p:nvSpPr>
            <p:cNvPr id="1295" name="Google Shape;1295;p50"/>
            <p:cNvSpPr txBox="1"/>
            <p:nvPr/>
          </p:nvSpPr>
          <p:spPr>
            <a:xfrm>
              <a:off x="5791200" y="5664200"/>
              <a:ext cx="14478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theirs</a:t>
              </a:r>
              <a:endParaRPr/>
            </a:p>
          </p:txBody>
        </p:sp>
        <p:sp>
          <p:nvSpPr>
            <p:cNvPr id="1296" name="Google Shape;1296;p50"/>
            <p:cNvSpPr txBox="1"/>
            <p:nvPr/>
          </p:nvSpPr>
          <p:spPr>
            <a:xfrm>
              <a:off x="914400" y="5664200"/>
              <a:ext cx="20574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they</a:t>
              </a:r>
              <a:endParaRPr/>
            </a:p>
          </p:txBody>
        </p:sp>
        <p:sp>
          <p:nvSpPr>
            <p:cNvPr id="1297" name="Google Shape;1297;p50"/>
            <p:cNvSpPr txBox="1"/>
            <p:nvPr/>
          </p:nvSpPr>
          <p:spPr>
            <a:xfrm>
              <a:off x="7239000" y="5314950"/>
              <a:ext cx="16002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yourselves</a:t>
              </a:r>
              <a:endParaRPr/>
            </a:p>
          </p:txBody>
        </p:sp>
        <p:sp>
          <p:nvSpPr>
            <p:cNvPr id="1298" name="Google Shape;1298;p50"/>
            <p:cNvSpPr txBox="1"/>
            <p:nvPr/>
          </p:nvSpPr>
          <p:spPr>
            <a:xfrm>
              <a:off x="5791200" y="5314950"/>
              <a:ext cx="14478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yours</a:t>
              </a:r>
              <a:endParaRPr/>
            </a:p>
          </p:txBody>
        </p:sp>
        <p:sp>
          <p:nvSpPr>
            <p:cNvPr id="1299" name="Google Shape;1299;p50"/>
            <p:cNvSpPr txBox="1"/>
            <p:nvPr/>
          </p:nvSpPr>
          <p:spPr>
            <a:xfrm>
              <a:off x="914400" y="5314950"/>
              <a:ext cx="20574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you</a:t>
              </a:r>
              <a:endParaRPr/>
            </a:p>
          </p:txBody>
        </p:sp>
        <p:sp>
          <p:nvSpPr>
            <p:cNvPr id="1300" name="Google Shape;1300;p50"/>
            <p:cNvSpPr txBox="1"/>
            <p:nvPr/>
          </p:nvSpPr>
          <p:spPr>
            <a:xfrm>
              <a:off x="7239000" y="4616450"/>
              <a:ext cx="16002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itself</a:t>
              </a:r>
              <a:endParaRPr/>
            </a:p>
          </p:txBody>
        </p:sp>
        <p:sp>
          <p:nvSpPr>
            <p:cNvPr id="1301" name="Google Shape;1301;p50"/>
            <p:cNvSpPr txBox="1"/>
            <p:nvPr/>
          </p:nvSpPr>
          <p:spPr>
            <a:xfrm>
              <a:off x="5791200" y="4616450"/>
              <a:ext cx="14478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its</a:t>
              </a:r>
              <a:endParaRPr/>
            </a:p>
          </p:txBody>
        </p:sp>
        <p:sp>
          <p:nvSpPr>
            <p:cNvPr id="1302" name="Google Shape;1302;p50"/>
            <p:cNvSpPr txBox="1"/>
            <p:nvPr/>
          </p:nvSpPr>
          <p:spPr>
            <a:xfrm>
              <a:off x="914400" y="4616450"/>
              <a:ext cx="20574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it</a:t>
              </a:r>
              <a:endParaRPr/>
            </a:p>
          </p:txBody>
        </p:sp>
        <p:sp>
          <p:nvSpPr>
            <p:cNvPr id="1303" name="Google Shape;1303;p50"/>
            <p:cNvSpPr txBox="1"/>
            <p:nvPr/>
          </p:nvSpPr>
          <p:spPr>
            <a:xfrm>
              <a:off x="7239000" y="3187700"/>
              <a:ext cx="16002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myself</a:t>
              </a:r>
              <a:endParaRPr/>
            </a:p>
          </p:txBody>
        </p:sp>
        <p:sp>
          <p:nvSpPr>
            <p:cNvPr id="1304" name="Google Shape;1304;p50"/>
            <p:cNvSpPr txBox="1"/>
            <p:nvPr/>
          </p:nvSpPr>
          <p:spPr>
            <a:xfrm>
              <a:off x="5791200" y="3187700"/>
              <a:ext cx="14478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mine</a:t>
              </a:r>
              <a:endParaRPr/>
            </a:p>
          </p:txBody>
        </p:sp>
        <p:sp>
          <p:nvSpPr>
            <p:cNvPr id="1305" name="Google Shape;1305;p50"/>
            <p:cNvSpPr txBox="1"/>
            <p:nvPr/>
          </p:nvSpPr>
          <p:spPr>
            <a:xfrm>
              <a:off x="914400" y="3187700"/>
              <a:ext cx="2057400" cy="349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I</a:t>
              </a:r>
              <a:endParaRPr/>
            </a:p>
          </p:txBody>
        </p:sp>
        <p:sp>
          <p:nvSpPr>
            <p:cNvPr id="1306" name="Google Shape;1306;p50"/>
            <p:cNvSpPr txBox="1"/>
            <p:nvPr/>
          </p:nvSpPr>
          <p:spPr>
            <a:xfrm>
              <a:off x="7239000" y="2039937"/>
              <a:ext cx="1600200" cy="11477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1" i="0" lang="en-US" sz="1600" u="none" cap="none" strike="noStrike">
                  <a:solidFill>
                    <a:srgbClr val="1D3C69"/>
                  </a:solidFill>
                  <a:latin typeface="Verdana"/>
                  <a:ea typeface="Verdana"/>
                  <a:cs typeface="Verdana"/>
                  <a:sym typeface="Verdana"/>
                </a:rPr>
                <a:t>Reflexive</a:t>
              </a:r>
              <a:endParaRPr/>
            </a:p>
            <a:p>
              <a:pPr indent="0" lvl="0" marL="0" marR="0" rtl="1" algn="ctr">
                <a:lnSpc>
                  <a:spcPct val="100000"/>
                </a:lnSpc>
                <a:spcBef>
                  <a:spcPts val="320"/>
                </a:spcBef>
                <a:spcAft>
                  <a:spcPts val="0"/>
                </a:spcAft>
                <a:buClr>
                  <a:srgbClr val="1D3C69"/>
                </a:buClr>
                <a:buFont typeface="Verdana"/>
                <a:buNone/>
              </a:pPr>
              <a:r>
                <a:rPr b="1" i="0" lang="en-US" sz="1600" u="none" cap="none" strike="noStrike">
                  <a:solidFill>
                    <a:srgbClr val="1D3C69"/>
                  </a:solidFill>
                  <a:latin typeface="Verdana"/>
                  <a:ea typeface="Verdana"/>
                  <a:cs typeface="Verdana"/>
                  <a:sym typeface="Verdana"/>
                </a:rPr>
                <a:t>Pronouns</a:t>
              </a:r>
              <a:endParaRPr/>
            </a:p>
            <a:p>
              <a:pPr indent="0" lvl="0" marL="0" marR="0" rtl="1" algn="ctr">
                <a:lnSpc>
                  <a:spcPct val="100000"/>
                </a:lnSpc>
                <a:spcBef>
                  <a:spcPts val="320"/>
                </a:spcBef>
                <a:spcAft>
                  <a:spcPts val="0"/>
                </a:spcAft>
                <a:buClr>
                  <a:srgbClr val="1D3C69"/>
                </a:buClr>
                <a:buFont typeface="Verdana"/>
                <a:buNone/>
              </a:pPr>
              <a:r>
                <a:rPr b="1" i="0" lang="en-US" sz="1600" u="none" cap="none" strike="noStrike">
                  <a:solidFill>
                    <a:srgbClr val="1D3C69"/>
                  </a:solidFill>
                  <a:latin typeface="Verdana"/>
                  <a:ea typeface="Verdana"/>
                  <a:cs typeface="Verdana"/>
                  <a:sym typeface="Verdana"/>
                </a:rPr>
                <a:t>ضمائر الانعكاس</a:t>
              </a:r>
              <a:endParaRPr/>
            </a:p>
          </p:txBody>
        </p:sp>
        <p:sp>
          <p:nvSpPr>
            <p:cNvPr id="1307" name="Google Shape;1307;p50"/>
            <p:cNvSpPr txBox="1"/>
            <p:nvPr/>
          </p:nvSpPr>
          <p:spPr>
            <a:xfrm>
              <a:off x="5791200" y="2039937"/>
              <a:ext cx="1447800" cy="11477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1" i="0" lang="en-US" sz="1600" u="none" cap="none" strike="noStrike">
                  <a:solidFill>
                    <a:srgbClr val="1D3C69"/>
                  </a:solidFill>
                  <a:latin typeface="Verdana"/>
                  <a:ea typeface="Verdana"/>
                  <a:cs typeface="Verdana"/>
                  <a:sym typeface="Verdana"/>
                </a:rPr>
                <a:t>Possessive</a:t>
              </a:r>
              <a:endParaRPr/>
            </a:p>
            <a:p>
              <a:pPr indent="0" lvl="0" marL="0" marR="0" rtl="1" algn="ctr">
                <a:lnSpc>
                  <a:spcPct val="100000"/>
                </a:lnSpc>
                <a:spcBef>
                  <a:spcPts val="320"/>
                </a:spcBef>
                <a:spcAft>
                  <a:spcPts val="0"/>
                </a:spcAft>
                <a:buClr>
                  <a:srgbClr val="1D3C69"/>
                </a:buClr>
                <a:buFont typeface="Verdana"/>
                <a:buNone/>
              </a:pPr>
              <a:r>
                <a:rPr b="1" i="0" lang="en-US" sz="1600" u="none" cap="none" strike="noStrike">
                  <a:solidFill>
                    <a:srgbClr val="1D3C69"/>
                  </a:solidFill>
                  <a:latin typeface="Verdana"/>
                  <a:ea typeface="Verdana"/>
                  <a:cs typeface="Verdana"/>
                  <a:sym typeface="Verdana"/>
                </a:rPr>
                <a:t>Pronouns</a:t>
              </a:r>
              <a:endParaRPr/>
            </a:p>
            <a:p>
              <a:pPr indent="0" lvl="0" marL="0" marR="0" rtl="1" algn="ctr">
                <a:lnSpc>
                  <a:spcPct val="100000"/>
                </a:lnSpc>
                <a:spcBef>
                  <a:spcPts val="320"/>
                </a:spcBef>
                <a:spcAft>
                  <a:spcPts val="0"/>
                </a:spcAft>
                <a:buClr>
                  <a:srgbClr val="1D3C69"/>
                </a:buClr>
                <a:buFont typeface="Verdana"/>
                <a:buNone/>
              </a:pPr>
              <a:r>
                <a:rPr b="1" i="0" lang="en-US" sz="1600" u="none" cap="none" strike="noStrike">
                  <a:solidFill>
                    <a:srgbClr val="1D3C69"/>
                  </a:solidFill>
                  <a:latin typeface="Verdana"/>
                  <a:ea typeface="Verdana"/>
                  <a:cs typeface="Verdana"/>
                  <a:sym typeface="Verdana"/>
                </a:rPr>
                <a:t>ضمائر الملكية</a:t>
              </a:r>
              <a:endParaRPr/>
            </a:p>
          </p:txBody>
        </p:sp>
        <p:sp>
          <p:nvSpPr>
            <p:cNvPr id="1308" name="Google Shape;1308;p50"/>
            <p:cNvSpPr txBox="1"/>
            <p:nvPr/>
          </p:nvSpPr>
          <p:spPr>
            <a:xfrm>
              <a:off x="914400" y="2039937"/>
              <a:ext cx="2057400" cy="11477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1" i="0" lang="en-US" sz="1600" u="none" cap="none" strike="noStrike">
                  <a:solidFill>
                    <a:srgbClr val="1D3C69"/>
                  </a:solidFill>
                  <a:latin typeface="Verdana"/>
                  <a:ea typeface="Verdana"/>
                  <a:cs typeface="Verdana"/>
                  <a:sym typeface="Verdana"/>
                </a:rPr>
                <a:t>Subject Pronouns </a:t>
              </a:r>
              <a:endParaRPr/>
            </a:p>
            <a:p>
              <a:pPr indent="0" lvl="0" marL="0" marR="0" rtl="1" algn="ctr">
                <a:lnSpc>
                  <a:spcPct val="100000"/>
                </a:lnSpc>
                <a:spcBef>
                  <a:spcPts val="320"/>
                </a:spcBef>
                <a:spcAft>
                  <a:spcPts val="0"/>
                </a:spcAft>
                <a:buClr>
                  <a:srgbClr val="1D3C69"/>
                </a:buClr>
                <a:buFont typeface="Verdana"/>
                <a:buNone/>
              </a:pPr>
              <a:r>
                <a:rPr b="1" i="0" lang="en-US" sz="1600" u="none" cap="none" strike="noStrike">
                  <a:solidFill>
                    <a:srgbClr val="1D3C69"/>
                  </a:solidFill>
                  <a:latin typeface="Verdana"/>
                  <a:ea typeface="Verdana"/>
                  <a:cs typeface="Verdana"/>
                  <a:sym typeface="Verdana"/>
                </a:rPr>
                <a:t>ضمائر الفاعل</a:t>
              </a:r>
              <a:endParaRPr/>
            </a:p>
          </p:txBody>
        </p:sp>
        <p:cxnSp>
          <p:nvCxnSpPr>
            <p:cNvPr id="1309" name="Google Shape;1309;p50"/>
            <p:cNvCxnSpPr/>
            <p:nvPr/>
          </p:nvCxnSpPr>
          <p:spPr>
            <a:xfrm>
              <a:off x="914400" y="2039937"/>
              <a:ext cx="7924800" cy="0"/>
            </a:xfrm>
            <a:prstGeom prst="straightConnector1">
              <a:avLst/>
            </a:prstGeom>
            <a:noFill/>
            <a:ln cap="sq" cmpd="sng" w="28575">
              <a:solidFill>
                <a:schemeClr val="dk1"/>
              </a:solidFill>
              <a:prstDash val="solid"/>
              <a:miter lim="8000"/>
              <a:headEnd len="sm" w="sm" type="none"/>
              <a:tailEnd len="sm" w="sm" type="none"/>
            </a:ln>
          </p:spPr>
        </p:cxnSp>
        <p:cxnSp>
          <p:nvCxnSpPr>
            <p:cNvPr id="1310" name="Google Shape;1310;p50"/>
            <p:cNvCxnSpPr/>
            <p:nvPr/>
          </p:nvCxnSpPr>
          <p:spPr>
            <a:xfrm>
              <a:off x="914400" y="3187700"/>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1311" name="Google Shape;1311;p50"/>
            <p:cNvCxnSpPr/>
            <p:nvPr/>
          </p:nvCxnSpPr>
          <p:spPr>
            <a:xfrm>
              <a:off x="914400" y="3536950"/>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1312" name="Google Shape;1312;p50"/>
            <p:cNvCxnSpPr/>
            <p:nvPr/>
          </p:nvCxnSpPr>
          <p:spPr>
            <a:xfrm>
              <a:off x="914400" y="4965700"/>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1313" name="Google Shape;1313;p50"/>
            <p:cNvCxnSpPr/>
            <p:nvPr/>
          </p:nvCxnSpPr>
          <p:spPr>
            <a:xfrm>
              <a:off x="914400" y="5664200"/>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1314" name="Google Shape;1314;p50"/>
            <p:cNvCxnSpPr/>
            <p:nvPr/>
          </p:nvCxnSpPr>
          <p:spPr>
            <a:xfrm>
              <a:off x="914400" y="6013450"/>
              <a:ext cx="7924800" cy="0"/>
            </a:xfrm>
            <a:prstGeom prst="straightConnector1">
              <a:avLst/>
            </a:prstGeom>
            <a:noFill/>
            <a:ln cap="sq" cmpd="sng" w="28575">
              <a:solidFill>
                <a:schemeClr val="dk1"/>
              </a:solidFill>
              <a:prstDash val="solid"/>
              <a:miter lim="8000"/>
              <a:headEnd len="sm" w="sm" type="none"/>
              <a:tailEnd len="sm" w="sm" type="none"/>
            </a:ln>
          </p:spPr>
        </p:cxnSp>
        <p:cxnSp>
          <p:nvCxnSpPr>
            <p:cNvPr id="1315" name="Google Shape;1315;p50"/>
            <p:cNvCxnSpPr/>
            <p:nvPr/>
          </p:nvCxnSpPr>
          <p:spPr>
            <a:xfrm>
              <a:off x="914400" y="2039937"/>
              <a:ext cx="0" cy="3973512"/>
            </a:xfrm>
            <a:prstGeom prst="straightConnector1">
              <a:avLst/>
            </a:prstGeom>
            <a:noFill/>
            <a:ln cap="sq" cmpd="sng" w="28575">
              <a:solidFill>
                <a:schemeClr val="dk1"/>
              </a:solidFill>
              <a:prstDash val="solid"/>
              <a:miter lim="8000"/>
              <a:headEnd len="sm" w="sm" type="none"/>
              <a:tailEnd len="sm" w="sm" type="none"/>
            </a:ln>
          </p:spPr>
        </p:cxnSp>
        <p:cxnSp>
          <p:nvCxnSpPr>
            <p:cNvPr id="1316" name="Google Shape;1316;p50"/>
            <p:cNvCxnSpPr/>
            <p:nvPr/>
          </p:nvCxnSpPr>
          <p:spPr>
            <a:xfrm>
              <a:off x="2971800" y="2039937"/>
              <a:ext cx="0" cy="3973512"/>
            </a:xfrm>
            <a:prstGeom prst="straightConnector1">
              <a:avLst/>
            </a:prstGeom>
            <a:noFill/>
            <a:ln cap="rnd" cmpd="sng" w="12700">
              <a:solidFill>
                <a:schemeClr val="dk1"/>
              </a:solidFill>
              <a:prstDash val="solid"/>
              <a:miter lim="8000"/>
              <a:headEnd len="sm" w="sm" type="none"/>
              <a:tailEnd len="sm" w="sm" type="none"/>
            </a:ln>
          </p:spPr>
        </p:cxnSp>
        <p:cxnSp>
          <p:nvCxnSpPr>
            <p:cNvPr id="1317" name="Google Shape;1317;p50"/>
            <p:cNvCxnSpPr/>
            <p:nvPr/>
          </p:nvCxnSpPr>
          <p:spPr>
            <a:xfrm>
              <a:off x="7239000" y="2039937"/>
              <a:ext cx="0" cy="3973512"/>
            </a:xfrm>
            <a:prstGeom prst="straightConnector1">
              <a:avLst/>
            </a:prstGeom>
            <a:noFill/>
            <a:ln cap="rnd" cmpd="sng" w="12700">
              <a:solidFill>
                <a:schemeClr val="dk1"/>
              </a:solidFill>
              <a:prstDash val="solid"/>
              <a:miter lim="8000"/>
              <a:headEnd len="sm" w="sm" type="none"/>
              <a:tailEnd len="sm" w="sm" type="none"/>
            </a:ln>
          </p:spPr>
        </p:cxnSp>
        <p:cxnSp>
          <p:nvCxnSpPr>
            <p:cNvPr id="1318" name="Google Shape;1318;p50"/>
            <p:cNvCxnSpPr/>
            <p:nvPr/>
          </p:nvCxnSpPr>
          <p:spPr>
            <a:xfrm>
              <a:off x="8839200" y="2039937"/>
              <a:ext cx="0" cy="3973512"/>
            </a:xfrm>
            <a:prstGeom prst="straightConnector1">
              <a:avLst/>
            </a:prstGeom>
            <a:noFill/>
            <a:ln cap="sq" cmpd="sng" w="28575">
              <a:solidFill>
                <a:schemeClr val="dk1"/>
              </a:solidFill>
              <a:prstDash val="solid"/>
              <a:miter lim="8000"/>
              <a:headEnd len="sm" w="sm" type="none"/>
              <a:tailEnd len="sm" w="sm" type="none"/>
            </a:ln>
          </p:spPr>
        </p:cxnSp>
        <p:cxnSp>
          <p:nvCxnSpPr>
            <p:cNvPr id="1319" name="Google Shape;1319;p50"/>
            <p:cNvCxnSpPr/>
            <p:nvPr/>
          </p:nvCxnSpPr>
          <p:spPr>
            <a:xfrm>
              <a:off x="5791200" y="2039937"/>
              <a:ext cx="0" cy="3973512"/>
            </a:xfrm>
            <a:prstGeom prst="straightConnector1">
              <a:avLst/>
            </a:prstGeom>
            <a:noFill/>
            <a:ln cap="rnd" cmpd="sng" w="12700">
              <a:solidFill>
                <a:schemeClr val="dk1"/>
              </a:solidFill>
              <a:prstDash val="solid"/>
              <a:miter lim="8000"/>
              <a:headEnd len="sm" w="sm" type="none"/>
              <a:tailEnd len="sm" w="sm" type="none"/>
            </a:ln>
          </p:spPr>
        </p:cxnSp>
        <p:cxnSp>
          <p:nvCxnSpPr>
            <p:cNvPr id="1320" name="Google Shape;1320;p50"/>
            <p:cNvCxnSpPr/>
            <p:nvPr/>
          </p:nvCxnSpPr>
          <p:spPr>
            <a:xfrm>
              <a:off x="4343400" y="2039937"/>
              <a:ext cx="0" cy="3973512"/>
            </a:xfrm>
            <a:prstGeom prst="straightConnector1">
              <a:avLst/>
            </a:prstGeom>
            <a:noFill/>
            <a:ln cap="rnd" cmpd="sng" w="12700">
              <a:solidFill>
                <a:schemeClr val="dk1"/>
              </a:solidFill>
              <a:prstDash val="solid"/>
              <a:miter lim="8000"/>
              <a:headEnd len="sm" w="sm" type="none"/>
              <a:tailEnd len="sm" w="sm" type="none"/>
            </a:ln>
          </p:spPr>
        </p:cxnSp>
        <p:cxnSp>
          <p:nvCxnSpPr>
            <p:cNvPr id="1321" name="Google Shape;1321;p50"/>
            <p:cNvCxnSpPr/>
            <p:nvPr/>
          </p:nvCxnSpPr>
          <p:spPr>
            <a:xfrm>
              <a:off x="914400" y="4616450"/>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1322" name="Google Shape;1322;p50"/>
            <p:cNvCxnSpPr/>
            <p:nvPr/>
          </p:nvCxnSpPr>
          <p:spPr>
            <a:xfrm>
              <a:off x="914400" y="4267200"/>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1323" name="Google Shape;1323;p50"/>
            <p:cNvCxnSpPr/>
            <p:nvPr/>
          </p:nvCxnSpPr>
          <p:spPr>
            <a:xfrm>
              <a:off x="914400" y="3886200"/>
              <a:ext cx="7924800" cy="0"/>
            </a:xfrm>
            <a:prstGeom prst="straightConnector1">
              <a:avLst/>
            </a:prstGeom>
            <a:noFill/>
            <a:ln cap="rnd" cmpd="sng" w="12700">
              <a:solidFill>
                <a:schemeClr val="dk1"/>
              </a:solidFill>
              <a:prstDash val="solid"/>
              <a:miter lim="8000"/>
              <a:headEnd len="sm" w="sm" type="none"/>
              <a:tailEnd len="sm" w="sm" type="none"/>
            </a:ln>
          </p:spPr>
        </p:cxnSp>
        <p:cxnSp>
          <p:nvCxnSpPr>
            <p:cNvPr id="1324" name="Google Shape;1324;p50"/>
            <p:cNvCxnSpPr/>
            <p:nvPr/>
          </p:nvCxnSpPr>
          <p:spPr>
            <a:xfrm>
              <a:off x="914400" y="5314950"/>
              <a:ext cx="7924800" cy="0"/>
            </a:xfrm>
            <a:prstGeom prst="straightConnector1">
              <a:avLst/>
            </a:prstGeom>
            <a:noFill/>
            <a:ln cap="rnd" cmpd="sng" w="12700">
              <a:solidFill>
                <a:schemeClr val="dk1"/>
              </a:solidFill>
              <a:prstDash val="solid"/>
              <a:miter lim="8000"/>
              <a:headEnd len="sm" w="sm" type="none"/>
              <a:tailEnd len="sm" w="sm" type="none"/>
            </a:ln>
          </p:spPr>
        </p:cxnSp>
      </p:grpSp>
      <p:sp>
        <p:nvSpPr>
          <p:cNvPr id="1325" name="Google Shape;1325;p5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326" name="Google Shape;1326;p50"/>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327" name="Google Shape;1327;p5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1" name="Shape 1331"/>
        <p:cNvGrpSpPr/>
        <p:nvPr/>
      </p:nvGrpSpPr>
      <p:grpSpPr>
        <a:xfrm>
          <a:off x="0" y="0"/>
          <a:ext cx="0" cy="0"/>
          <a:chOff x="0" y="0"/>
          <a:chExt cx="0" cy="0"/>
        </a:xfrm>
      </p:grpSpPr>
      <p:sp>
        <p:nvSpPr>
          <p:cNvPr id="1332" name="Google Shape;1332;p5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333" name="Google Shape;1333;p51"/>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3600" u="none" cap="none" strike="noStrike">
                <a:solidFill>
                  <a:srgbClr val="1D3C69"/>
                </a:solidFill>
                <a:latin typeface="Arial"/>
                <a:ea typeface="Arial"/>
                <a:cs typeface="Arial"/>
                <a:sym typeface="Arial"/>
              </a:rPr>
              <a:t>الضمائر Pronouns</a:t>
            </a:r>
            <a:endParaRPr/>
          </a:p>
        </p:txBody>
      </p:sp>
      <p:sp>
        <p:nvSpPr>
          <p:cNvPr id="1334" name="Google Shape;1334;p51"/>
          <p:cNvSpPr txBox="1"/>
          <p:nvPr>
            <p:ph idx="1" type="body"/>
          </p:nvPr>
        </p:nvSpPr>
        <p:spPr>
          <a:xfrm>
            <a:off x="1219200" y="1676400"/>
            <a:ext cx="7696200" cy="11430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80000"/>
              </a:lnSpc>
              <a:spcBef>
                <a:spcPts val="0"/>
              </a:spcBef>
              <a:spcAft>
                <a:spcPts val="0"/>
              </a:spcAft>
              <a:buClr>
                <a:schemeClr val="dk2"/>
              </a:buClr>
              <a:buFont typeface="Verdana"/>
              <a:buNone/>
            </a:pPr>
            <a:r>
              <a:rPr b="0" i="0" lang="en-US" sz="2400" u="none" cap="none" strike="noStrike">
                <a:solidFill>
                  <a:schemeClr val="dk1"/>
                </a:solidFill>
                <a:latin typeface="Verdana"/>
                <a:ea typeface="Verdana"/>
                <a:cs typeface="Verdana"/>
                <a:sym typeface="Verdana"/>
              </a:rPr>
              <a:t>We use a pronouns instead of a noun when it is clear who or what we are talking about .</a:t>
            </a:r>
            <a:endParaRPr/>
          </a:p>
          <a:p>
            <a:pPr indent="-342900" lvl="0" marL="342900" marR="0" rtl="1" algn="r">
              <a:lnSpc>
                <a:spcPct val="80000"/>
              </a:lnSpc>
              <a:spcBef>
                <a:spcPts val="480"/>
              </a:spcBef>
              <a:spcAft>
                <a:spcPts val="0"/>
              </a:spcAft>
              <a:buClr>
                <a:schemeClr val="dk2"/>
              </a:buClr>
              <a:buFont typeface="Verdana"/>
              <a:buNone/>
            </a:pPr>
            <a:r>
              <a:rPr b="0" i="0" lang="en-US" sz="2400" u="none" cap="none" strike="noStrike">
                <a:solidFill>
                  <a:schemeClr val="dk1"/>
                </a:solidFill>
                <a:latin typeface="Verdana"/>
                <a:ea typeface="Verdana"/>
                <a:cs typeface="Verdana"/>
                <a:sym typeface="Verdana"/>
              </a:rPr>
              <a:t>نستخدم الضمير بدلا من الاسم عندما نكون على علم  مع من أو عن أي شيء نتحدث.</a:t>
            </a:r>
            <a:endParaRPr b="0" i="0" sz="2400" u="none" cap="none" strike="noStrike">
              <a:solidFill>
                <a:schemeClr val="dk1"/>
              </a:solidFill>
              <a:latin typeface="Verdana"/>
              <a:ea typeface="Verdana"/>
              <a:cs typeface="Verdana"/>
              <a:sym typeface="Verdana"/>
            </a:endParaRPr>
          </a:p>
          <a:p>
            <a:pPr indent="-236220" lvl="0" marL="342900" marR="0" rtl="1" algn="r">
              <a:lnSpc>
                <a:spcPct val="100000"/>
              </a:lnSpc>
              <a:spcBef>
                <a:spcPts val="480"/>
              </a:spcBef>
              <a:spcAft>
                <a:spcPts val="0"/>
              </a:spcAft>
              <a:buClr>
                <a:schemeClr val="dk2"/>
              </a:buClr>
              <a:buSzPts val="1680"/>
              <a:buFont typeface="Verdana"/>
              <a:buNone/>
            </a:pPr>
            <a:r>
              <a:t/>
            </a:r>
            <a:endParaRPr b="0" i="0" sz="2400" u="none" cap="none" strike="noStrike">
              <a:solidFill>
                <a:schemeClr val="dk1"/>
              </a:solidFill>
              <a:latin typeface="Verdana"/>
              <a:ea typeface="Verdana"/>
              <a:cs typeface="Verdana"/>
              <a:sym typeface="Verdana"/>
            </a:endParaRPr>
          </a:p>
          <a:p>
            <a:pPr indent="-342900" lvl="0" marL="342900" marR="0" rtl="1" algn="r">
              <a:lnSpc>
                <a:spcPct val="80000"/>
              </a:lnSpc>
              <a:spcBef>
                <a:spcPts val="480"/>
              </a:spcBef>
              <a:spcAft>
                <a:spcPts val="0"/>
              </a:spcAft>
              <a:buClr>
                <a:schemeClr val="dk2"/>
              </a:buClr>
              <a:buFont typeface="Verdana"/>
              <a:buNone/>
            </a:pPr>
            <a:r>
              <a:rPr b="0" i="0" lang="en-US" sz="2400" u="sng" cap="none" strike="noStrike">
                <a:solidFill>
                  <a:schemeClr val="dk1"/>
                </a:solidFill>
                <a:latin typeface="Verdana"/>
                <a:ea typeface="Verdana"/>
                <a:cs typeface="Verdana"/>
                <a:sym typeface="Verdana"/>
              </a:rPr>
              <a:t>أمثلة   </a:t>
            </a:r>
            <a:endParaRPr/>
          </a:p>
          <a:p>
            <a:pPr indent="-342900" lvl="0" marL="342900" marR="0" rtl="1" algn="r">
              <a:lnSpc>
                <a:spcPct val="80000"/>
              </a:lnSpc>
              <a:spcBef>
                <a:spcPts val="480"/>
              </a:spcBef>
              <a:spcAft>
                <a:spcPts val="0"/>
              </a:spcAft>
              <a:buClr>
                <a:schemeClr val="dk2"/>
              </a:buClr>
              <a:buFont typeface="Verdana"/>
              <a:buNone/>
            </a:pPr>
            <a:r>
              <a:rPr b="0" i="0" lang="en-US" sz="2400" u="sng" cap="none" strike="noStrike">
                <a:solidFill>
                  <a:schemeClr val="dk1"/>
                </a:solidFill>
                <a:latin typeface="Verdana"/>
                <a:ea typeface="Verdana"/>
                <a:cs typeface="Verdana"/>
                <a:sym typeface="Verdana"/>
              </a:rPr>
              <a:t>Examples</a:t>
            </a:r>
            <a:endParaRPr/>
          </a:p>
          <a:p>
            <a:pPr indent="-236220" lvl="0" marL="342900" marR="0" rtl="1" algn="r">
              <a:lnSpc>
                <a:spcPct val="100000"/>
              </a:lnSpc>
              <a:spcBef>
                <a:spcPts val="480"/>
              </a:spcBef>
              <a:spcAft>
                <a:spcPts val="0"/>
              </a:spcAft>
              <a:buClr>
                <a:schemeClr val="dk2"/>
              </a:buClr>
              <a:buSzPts val="1680"/>
              <a:buFont typeface="Verdana"/>
              <a:buNone/>
            </a:pPr>
            <a:r>
              <a:t/>
            </a:r>
            <a:endParaRPr b="0" i="0" sz="2400" u="sng" cap="none" strike="noStrike">
              <a:solidFill>
                <a:schemeClr val="dk1"/>
              </a:solidFill>
              <a:latin typeface="Verdana"/>
              <a:ea typeface="Verdana"/>
              <a:cs typeface="Verdana"/>
              <a:sym typeface="Verdana"/>
            </a:endParaRPr>
          </a:p>
          <a:p>
            <a:pPr indent="-342900" lvl="0" marL="342900" marR="0" rtl="1" algn="ctr">
              <a:lnSpc>
                <a:spcPct val="80000"/>
              </a:lnSpc>
              <a:spcBef>
                <a:spcPts val="480"/>
              </a:spcBef>
              <a:spcAft>
                <a:spcPts val="0"/>
              </a:spcAft>
              <a:buClr>
                <a:schemeClr val="dk2"/>
              </a:buClr>
              <a:buFont typeface="Verdana"/>
              <a:buNone/>
            </a:pPr>
            <a:r>
              <a:rPr b="0" i="0" lang="en-US" sz="2400" u="none" cap="none" strike="noStrike">
                <a:solidFill>
                  <a:schemeClr val="dk1"/>
                </a:solidFill>
                <a:latin typeface="Verdana"/>
                <a:ea typeface="Verdana"/>
                <a:cs typeface="Verdana"/>
                <a:sym typeface="Verdana"/>
              </a:rPr>
              <a:t>Ali is a good student. </a:t>
            </a:r>
            <a:r>
              <a:rPr b="0" i="0" lang="en-US" sz="2400" u="none" cap="none" strike="noStrike">
                <a:solidFill>
                  <a:srgbClr val="CC3300"/>
                </a:solidFill>
                <a:latin typeface="Verdana"/>
                <a:ea typeface="Verdana"/>
                <a:cs typeface="Verdana"/>
                <a:sym typeface="Verdana"/>
              </a:rPr>
              <a:t>He</a:t>
            </a:r>
            <a:r>
              <a:rPr b="0" i="0" lang="en-US" sz="2400" u="none" cap="none" strike="noStrike">
                <a:solidFill>
                  <a:schemeClr val="dk1"/>
                </a:solidFill>
                <a:latin typeface="Verdana"/>
                <a:ea typeface="Verdana"/>
                <a:cs typeface="Verdana"/>
                <a:sym typeface="Verdana"/>
              </a:rPr>
              <a:t> has passed all his tests.</a:t>
            </a:r>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1335" name="Google Shape;1335;p51"/>
          <p:cNvGrpSpPr/>
          <p:nvPr/>
        </p:nvGrpSpPr>
        <p:grpSpPr>
          <a:xfrm>
            <a:off x="3657600" y="6248400"/>
            <a:ext cx="2514600" cy="381000"/>
            <a:chOff x="3657600" y="6248400"/>
            <a:chExt cx="2514600" cy="381000"/>
          </a:xfrm>
        </p:grpSpPr>
        <p:sp>
          <p:nvSpPr>
            <p:cNvPr id="1336" name="Google Shape;1336;p5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عودة إلى القائمة الرئيسية</a:t>
              </a:r>
              <a:endParaRPr/>
            </a:p>
          </p:txBody>
        </p:sp>
        <p:sp>
          <p:nvSpPr>
            <p:cNvPr id="1337" name="Google Shape;1337;p51"/>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التالي</a:t>
              </a:r>
              <a:endParaRPr/>
            </a:p>
          </p:txBody>
        </p:sp>
        <p:sp>
          <p:nvSpPr>
            <p:cNvPr id="1338" name="Google Shape;1338;p51"/>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السابق</a:t>
              </a:r>
              <a:endParaRPr/>
            </a:p>
          </p:txBody>
        </p:sp>
      </p:grpSp>
      <p:sp>
        <p:nvSpPr>
          <p:cNvPr id="1339" name="Google Shape;1339;p5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3" name="Shape 1343"/>
        <p:cNvGrpSpPr/>
        <p:nvPr/>
      </p:nvGrpSpPr>
      <p:grpSpPr>
        <a:xfrm>
          <a:off x="0" y="0"/>
          <a:ext cx="0" cy="0"/>
          <a:chOff x="0" y="0"/>
          <a:chExt cx="0" cy="0"/>
        </a:xfrm>
      </p:grpSpPr>
      <p:sp>
        <p:nvSpPr>
          <p:cNvPr id="1344" name="Google Shape;1344;p5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345" name="Google Shape;1345;p52"/>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Object Pronouns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ضمائر المفعول به</a:t>
            </a:r>
            <a:endParaRPr/>
          </a:p>
        </p:txBody>
      </p:sp>
      <p:sp>
        <p:nvSpPr>
          <p:cNvPr id="1346" name="Google Shape;1346;p52"/>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نستخدم ضمير المفعول به         We use an object pronoun </a:t>
            </a:r>
            <a:endParaRPr/>
          </a:p>
          <a:p>
            <a:pPr indent="-267335" lvl="0" marL="342900" marR="0" rtl="1" algn="r">
              <a:lnSpc>
                <a:spcPct val="100000"/>
              </a:lnSpc>
              <a:spcBef>
                <a:spcPts val="340"/>
              </a:spcBef>
              <a:spcAft>
                <a:spcPts val="0"/>
              </a:spcAft>
              <a:buClr>
                <a:schemeClr val="dk2"/>
              </a:buClr>
              <a:buSzPts val="1190"/>
              <a:buFont typeface="Verdana"/>
              <a:buNone/>
            </a:pPr>
            <a:r>
              <a:t/>
            </a:r>
            <a:endParaRPr b="0" i="0" sz="1700" u="none" cap="none" strike="noStrike">
              <a:solidFill>
                <a:schemeClr val="dk1"/>
              </a:solidFill>
              <a:latin typeface="Verdana"/>
              <a:ea typeface="Verdana"/>
              <a:cs typeface="Verdana"/>
              <a:sym typeface="Verdana"/>
            </a:endParaRPr>
          </a:p>
          <a:p>
            <a:pPr indent="-285750" lvl="1" marL="742950" marR="0" rtl="1" algn="ctr">
              <a:lnSpc>
                <a:spcPct val="100000"/>
              </a:lnSpc>
              <a:spcBef>
                <a:spcPts val="380"/>
              </a:spcBef>
              <a:spcAft>
                <a:spcPts val="0"/>
              </a:spcAft>
              <a:buClr>
                <a:schemeClr val="accent2"/>
              </a:buClr>
              <a:buFont typeface="Verdana"/>
              <a:buNone/>
            </a:pPr>
            <a:r>
              <a:rPr b="0" i="0" lang="en-US" sz="1900" u="none" cap="none" strike="noStrike">
                <a:solidFill>
                  <a:schemeClr val="dk1"/>
                </a:solidFill>
                <a:latin typeface="Verdana"/>
                <a:ea typeface="Verdana"/>
                <a:cs typeface="Verdana"/>
                <a:sym typeface="Verdana"/>
              </a:rPr>
              <a:t>بعد حروف الجر             After a preposition. </a:t>
            </a:r>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285750" lvl="1" marL="742950" marR="0" rtl="1" algn="ctr">
              <a:lnSpc>
                <a:spcPct val="100000"/>
              </a:lnSpc>
              <a:spcBef>
                <a:spcPts val="380"/>
              </a:spcBef>
              <a:spcAft>
                <a:spcPts val="0"/>
              </a:spcAft>
              <a:buClr>
                <a:schemeClr val="accent2"/>
              </a:buClr>
              <a:buFont typeface="Verdana"/>
              <a:buNone/>
            </a:pPr>
            <a:r>
              <a:rPr b="0" i="0" lang="en-US" sz="1900" u="none" cap="none" strike="noStrike">
                <a:solidFill>
                  <a:schemeClr val="dk1"/>
                </a:solidFill>
                <a:latin typeface="Verdana"/>
                <a:ea typeface="Verdana"/>
                <a:cs typeface="Verdana"/>
                <a:sym typeface="Verdana"/>
              </a:rPr>
              <a:t>After </a:t>
            </a:r>
            <a:r>
              <a:rPr b="0" i="1" lang="en-US" sz="1900" u="none" cap="none" strike="noStrike">
                <a:solidFill>
                  <a:srgbClr val="CC3300"/>
                </a:solidFill>
                <a:latin typeface="Verdana"/>
                <a:ea typeface="Verdana"/>
                <a:cs typeface="Verdana"/>
                <a:sym typeface="Verdana"/>
              </a:rPr>
              <a:t>to</a:t>
            </a:r>
            <a:r>
              <a:rPr b="0" i="0" lang="en-US" sz="1900" u="none" cap="none" strike="noStrike">
                <a:solidFill>
                  <a:schemeClr val="dk1"/>
                </a:solidFill>
                <a:latin typeface="Verdana"/>
                <a:ea typeface="Verdana"/>
                <a:cs typeface="Verdana"/>
                <a:sym typeface="Verdana"/>
              </a:rPr>
              <a:t> and </a:t>
            </a:r>
            <a:r>
              <a:rPr b="0" i="1" lang="en-US" sz="1900" u="none" cap="none" strike="noStrike">
                <a:solidFill>
                  <a:srgbClr val="CC3300"/>
                </a:solidFill>
                <a:latin typeface="Verdana"/>
                <a:ea typeface="Verdana"/>
                <a:cs typeface="Verdana"/>
                <a:sym typeface="Verdana"/>
              </a:rPr>
              <a:t>for</a:t>
            </a:r>
            <a:r>
              <a:rPr b="0" i="0" lang="en-US" sz="1900" u="none" cap="none" strike="noStrike">
                <a:solidFill>
                  <a:schemeClr val="dk1"/>
                </a:solidFill>
                <a:latin typeface="Verdana"/>
                <a:ea typeface="Verdana"/>
                <a:cs typeface="Verdana"/>
                <a:sym typeface="Verdana"/>
              </a:rPr>
              <a:t> with verbs like </a:t>
            </a:r>
            <a:r>
              <a:rPr b="0" i="0" lang="en-US" sz="1900" u="none" cap="none" strike="noStrike">
                <a:solidFill>
                  <a:srgbClr val="CC3300"/>
                </a:solidFill>
                <a:latin typeface="Verdana"/>
                <a:ea typeface="Verdana"/>
                <a:cs typeface="Verdana"/>
                <a:sym typeface="Verdana"/>
              </a:rPr>
              <a:t>make, give, send, lend, pass, take, show</a:t>
            </a:r>
            <a:r>
              <a:rPr b="0" i="0" lang="en-US" sz="1900" u="none" cap="none" strike="noStrike">
                <a:solidFill>
                  <a:schemeClr val="dk1"/>
                </a:solidFill>
                <a:latin typeface="Verdana"/>
                <a:ea typeface="Verdana"/>
                <a:cs typeface="Verdana"/>
                <a:sym typeface="Verdana"/>
              </a:rPr>
              <a:t>. </a:t>
            </a:r>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156210" lvl="0" marL="342900" marR="0" rtl="1" algn="r">
              <a:lnSpc>
                <a:spcPct val="100000"/>
              </a:lnSpc>
              <a:spcBef>
                <a:spcPts val="840"/>
              </a:spcBef>
              <a:spcAft>
                <a:spcPts val="0"/>
              </a:spcAft>
              <a:buClr>
                <a:schemeClr val="dk2"/>
              </a:buClr>
              <a:buSzPts val="2940"/>
              <a:buFont typeface="Verdana"/>
              <a:buNone/>
            </a:pPr>
            <a:r>
              <a:t/>
            </a:r>
            <a:endParaRPr b="0" i="0" sz="4200" u="none" cap="none" strike="noStrike">
              <a:solidFill>
                <a:schemeClr val="dk1"/>
              </a:solidFill>
              <a:latin typeface="Verdana"/>
              <a:ea typeface="Verdana"/>
              <a:cs typeface="Verdana"/>
              <a:sym typeface="Verdana"/>
            </a:endParaRPr>
          </a:p>
          <a:p>
            <a:pPr indent="-156210" lvl="0" marL="342900" marR="0" rtl="1" algn="r">
              <a:lnSpc>
                <a:spcPct val="100000"/>
              </a:lnSpc>
              <a:spcBef>
                <a:spcPts val="840"/>
              </a:spcBef>
              <a:spcAft>
                <a:spcPts val="0"/>
              </a:spcAft>
              <a:buClr>
                <a:schemeClr val="dk2"/>
              </a:buClr>
              <a:buSzPts val="2940"/>
              <a:buFont typeface="Verdana"/>
              <a:buNone/>
            </a:pPr>
            <a:r>
              <a:t/>
            </a:r>
            <a:endParaRPr b="0" i="0" sz="4200" u="none" cap="none" strike="noStrike">
              <a:solidFill>
                <a:schemeClr val="dk1"/>
              </a:solidFill>
              <a:latin typeface="Verdana"/>
              <a:ea typeface="Verdana"/>
              <a:cs typeface="Verdana"/>
              <a:sym typeface="Verdana"/>
            </a:endParaRPr>
          </a:p>
          <a:p>
            <a:pPr indent="-156210" lvl="0" marL="342900" marR="0" rtl="1" algn="r">
              <a:lnSpc>
                <a:spcPct val="100000"/>
              </a:lnSpc>
              <a:spcBef>
                <a:spcPts val="840"/>
              </a:spcBef>
              <a:spcAft>
                <a:spcPts val="0"/>
              </a:spcAft>
              <a:buClr>
                <a:schemeClr val="dk2"/>
              </a:buClr>
              <a:buSzPts val="2940"/>
              <a:buFont typeface="Verdana"/>
              <a:buNone/>
            </a:pPr>
            <a:r>
              <a:t/>
            </a:r>
            <a:endParaRPr b="0" i="0" sz="4200" u="none" cap="none" strike="noStrike">
              <a:solidFill>
                <a:schemeClr val="dk1"/>
              </a:solidFill>
              <a:latin typeface="Verdana"/>
              <a:ea typeface="Verdana"/>
              <a:cs typeface="Verdana"/>
              <a:sym typeface="Verdana"/>
            </a:endParaRPr>
          </a:p>
          <a:p>
            <a:pPr indent="-156210" lvl="0" marL="342900" marR="0" rtl="1" algn="r">
              <a:lnSpc>
                <a:spcPct val="100000"/>
              </a:lnSpc>
              <a:spcBef>
                <a:spcPts val="840"/>
              </a:spcBef>
              <a:spcAft>
                <a:spcPts val="0"/>
              </a:spcAft>
              <a:buClr>
                <a:schemeClr val="dk2"/>
              </a:buClr>
              <a:buSzPts val="2940"/>
              <a:buFont typeface="Verdana"/>
              <a:buNone/>
            </a:pPr>
            <a:r>
              <a:t/>
            </a:r>
            <a:endParaRPr b="0" i="0" sz="4200" u="none" cap="none" strike="noStrike">
              <a:solidFill>
                <a:schemeClr val="dk1"/>
              </a:solidFill>
              <a:latin typeface="Verdana"/>
              <a:ea typeface="Verdana"/>
              <a:cs typeface="Verdana"/>
              <a:sym typeface="Verdana"/>
            </a:endParaRPr>
          </a:p>
          <a:p>
            <a:pPr indent="-156210" lvl="0" marL="342900" marR="0" rtl="1" algn="r">
              <a:lnSpc>
                <a:spcPct val="100000"/>
              </a:lnSpc>
              <a:spcBef>
                <a:spcPts val="840"/>
              </a:spcBef>
              <a:spcAft>
                <a:spcPts val="0"/>
              </a:spcAft>
              <a:buClr>
                <a:schemeClr val="dk2"/>
              </a:buClr>
              <a:buSzPts val="2940"/>
              <a:buFont typeface="Verdana"/>
              <a:buNone/>
            </a:pPr>
            <a:r>
              <a:t/>
            </a:r>
            <a:endParaRPr b="0" i="0" sz="4200" u="none" cap="none" strike="noStrike">
              <a:solidFill>
                <a:schemeClr val="dk1"/>
              </a:solidFill>
              <a:latin typeface="Verdana"/>
              <a:ea typeface="Verdana"/>
              <a:cs typeface="Verdana"/>
              <a:sym typeface="Verdana"/>
            </a:endParaRPr>
          </a:p>
          <a:p>
            <a:pPr indent="-138430" lvl="0" marL="342900" marR="0" rtl="1" algn="r">
              <a:lnSpc>
                <a:spcPct val="100000"/>
              </a:lnSpc>
              <a:spcBef>
                <a:spcPts val="920"/>
              </a:spcBef>
              <a:spcAft>
                <a:spcPts val="0"/>
              </a:spcAft>
              <a:buClr>
                <a:schemeClr val="dk2"/>
              </a:buClr>
              <a:buSzPts val="3220"/>
              <a:buFont typeface="Verdana"/>
              <a:buNone/>
            </a:pPr>
            <a:r>
              <a:t/>
            </a:r>
            <a:endParaRPr b="0" i="0" sz="46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1347" name="Google Shape;1347;p52"/>
          <p:cNvSpPr txBox="1"/>
          <p:nvPr/>
        </p:nvSpPr>
        <p:spPr>
          <a:xfrm>
            <a:off x="3276600" y="3048000"/>
            <a:ext cx="3052762" cy="650875"/>
          </a:xfrm>
          <a:prstGeom prst="rect">
            <a:avLst/>
          </a:prstGeom>
          <a:solidFill>
            <a:srgbClr val="FFFFCC"/>
          </a:solid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Do you live near </a:t>
            </a:r>
            <a:r>
              <a:rPr b="0" i="0" lang="en-US" sz="1800" u="none" cap="none" strike="noStrike">
                <a:solidFill>
                  <a:srgbClr val="CC3300"/>
                </a:solidFill>
                <a:latin typeface="Tahoma"/>
                <a:ea typeface="Tahoma"/>
                <a:cs typeface="Tahoma"/>
                <a:sym typeface="Tahoma"/>
              </a:rPr>
              <a:t>them</a:t>
            </a:r>
            <a:r>
              <a:rPr b="0" i="0" lang="en-US" sz="1800" u="none" cap="none" strike="noStrik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Send the box directly to </a:t>
            </a:r>
            <a:r>
              <a:rPr b="0" i="0" lang="en-US" sz="1800" u="none" cap="none" strike="noStrike">
                <a:solidFill>
                  <a:srgbClr val="CC3300"/>
                </a:solidFill>
                <a:latin typeface="Tahoma"/>
                <a:ea typeface="Tahoma"/>
                <a:cs typeface="Tahoma"/>
                <a:sym typeface="Tahoma"/>
              </a:rPr>
              <a:t>me</a:t>
            </a:r>
            <a:r>
              <a:rPr b="0" i="0" lang="en-US" sz="1800" u="none" cap="none" strike="noStrike">
                <a:solidFill>
                  <a:schemeClr val="dk1"/>
                </a:solidFill>
                <a:latin typeface="Tahoma"/>
                <a:ea typeface="Tahoma"/>
                <a:cs typeface="Tahoma"/>
                <a:sym typeface="Tahoma"/>
              </a:rPr>
              <a:t>.</a:t>
            </a:r>
            <a:endParaRPr/>
          </a:p>
        </p:txBody>
      </p:sp>
      <p:sp>
        <p:nvSpPr>
          <p:cNvPr id="1348" name="Google Shape;1348;p52"/>
          <p:cNvSpPr txBox="1"/>
          <p:nvPr/>
        </p:nvSpPr>
        <p:spPr>
          <a:xfrm>
            <a:off x="3200400" y="4724400"/>
            <a:ext cx="3167062" cy="650875"/>
          </a:xfrm>
          <a:prstGeom prst="rect">
            <a:avLst/>
          </a:prstGeom>
          <a:solidFill>
            <a:srgbClr val="FFFFCC"/>
          </a:solid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The little boy </a:t>
            </a:r>
            <a:r>
              <a:rPr b="0" i="0" lang="en-US" sz="1800" u="sng" cap="none" strike="noStrike">
                <a:solidFill>
                  <a:schemeClr val="dk1"/>
                </a:solidFill>
                <a:latin typeface="Tahoma"/>
                <a:ea typeface="Tahoma"/>
                <a:cs typeface="Tahoma"/>
                <a:sym typeface="Tahoma"/>
              </a:rPr>
              <a:t>made</a:t>
            </a:r>
            <a:r>
              <a:rPr b="0" i="0" lang="en-US" sz="1800" u="none" cap="none" strike="noStrike">
                <a:solidFill>
                  <a:schemeClr val="dk1"/>
                </a:solidFill>
                <a:latin typeface="Tahoma"/>
                <a:ea typeface="Tahoma"/>
                <a:cs typeface="Tahoma"/>
                <a:sym typeface="Tahoma"/>
              </a:rPr>
              <a:t> </a:t>
            </a:r>
            <a:r>
              <a:rPr b="0" i="0" lang="en-US" sz="1800" u="none" cap="none" strike="noStrike">
                <a:solidFill>
                  <a:srgbClr val="CC3300"/>
                </a:solidFill>
                <a:latin typeface="Tahoma"/>
                <a:ea typeface="Tahoma"/>
                <a:cs typeface="Tahoma"/>
                <a:sym typeface="Tahoma"/>
              </a:rPr>
              <a:t>it</a:t>
            </a:r>
            <a:r>
              <a:rPr b="0" i="0" lang="en-US" sz="1800" u="none" cap="none" strike="noStrike">
                <a:solidFill>
                  <a:schemeClr val="dk1"/>
                </a:solidFill>
                <a:latin typeface="Tahoma"/>
                <a:ea typeface="Tahoma"/>
                <a:cs typeface="Tahoma"/>
                <a:sym typeface="Tahoma"/>
              </a:rPr>
              <a:t> for </a:t>
            </a:r>
            <a:r>
              <a:rPr b="0" i="0" lang="en-US" sz="1800" u="none" cap="none" strike="noStrike">
                <a:solidFill>
                  <a:srgbClr val="CC3300"/>
                </a:solidFill>
                <a:latin typeface="Tahoma"/>
                <a:ea typeface="Tahoma"/>
                <a:cs typeface="Tahoma"/>
                <a:sym typeface="Tahoma"/>
              </a:rPr>
              <a:t>her</a:t>
            </a:r>
            <a:r>
              <a:rPr b="0" i="0" lang="en-US" sz="1800" u="none" cap="none" strike="noStrik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None/>
            </a:pPr>
            <a:r>
              <a:t/>
            </a:r>
            <a:endParaRPr/>
          </a:p>
        </p:txBody>
      </p:sp>
      <p:grpSp>
        <p:nvGrpSpPr>
          <p:cNvPr id="1349" name="Google Shape;1349;p52"/>
          <p:cNvGrpSpPr/>
          <p:nvPr/>
        </p:nvGrpSpPr>
        <p:grpSpPr>
          <a:xfrm>
            <a:off x="3657600" y="6248400"/>
            <a:ext cx="2514600" cy="381000"/>
            <a:chOff x="3657600" y="6248400"/>
            <a:chExt cx="2514600" cy="381000"/>
          </a:xfrm>
        </p:grpSpPr>
        <p:sp>
          <p:nvSpPr>
            <p:cNvPr id="1350" name="Google Shape;1350;p5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351" name="Google Shape;1351;p52"/>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352" name="Google Shape;1352;p52"/>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1353" name="Google Shape;1353;p5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7" name="Shape 1357"/>
        <p:cNvGrpSpPr/>
        <p:nvPr/>
      </p:nvGrpSpPr>
      <p:grpSpPr>
        <a:xfrm>
          <a:off x="0" y="0"/>
          <a:ext cx="0" cy="0"/>
          <a:chOff x="0" y="0"/>
          <a:chExt cx="0" cy="0"/>
        </a:xfrm>
      </p:grpSpPr>
      <p:sp>
        <p:nvSpPr>
          <p:cNvPr id="1358" name="Google Shape;1358;p5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359" name="Google Shape;1359;p53"/>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Arial"/>
              <a:buNone/>
            </a:pPr>
            <a:r>
              <a:rPr b="0" i="0" lang="en-US" sz="2800" u="none" cap="none" strike="noStrike">
                <a:solidFill>
                  <a:srgbClr val="0000CC"/>
                </a:solidFill>
                <a:latin typeface="Arial"/>
                <a:ea typeface="Arial"/>
                <a:cs typeface="Arial"/>
                <a:sym typeface="Arial"/>
              </a:rPr>
              <a:t>Reflexive Pronouns </a:t>
            </a:r>
            <a:br>
              <a:rPr b="0" i="0" lang="en-US" sz="2800" u="none" cap="none" strike="noStrike">
                <a:solidFill>
                  <a:srgbClr val="0000CC"/>
                </a:solidFill>
                <a:latin typeface="Arial"/>
                <a:ea typeface="Arial"/>
                <a:cs typeface="Arial"/>
                <a:sym typeface="Arial"/>
              </a:rPr>
            </a:br>
            <a:r>
              <a:rPr b="0" i="0" lang="en-US" sz="2800" u="none" cap="none" strike="noStrike">
                <a:solidFill>
                  <a:srgbClr val="0000CC"/>
                </a:solidFill>
                <a:latin typeface="Arial"/>
                <a:ea typeface="Arial"/>
                <a:cs typeface="Arial"/>
                <a:sym typeface="Arial"/>
              </a:rPr>
              <a:t> ضمائر الانعكاسية</a:t>
            </a:r>
            <a:endParaRPr/>
          </a:p>
        </p:txBody>
      </p:sp>
      <p:sp>
        <p:nvSpPr>
          <p:cNvPr id="1360" name="Google Shape;1360;p53"/>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2"/>
              </a:buClr>
              <a:buSzPts val="1470"/>
              <a:buFont typeface="Verdana"/>
              <a:buChar char="○"/>
            </a:pPr>
            <a:r>
              <a:rPr b="0" i="0" lang="en-US" sz="1900" u="none" cap="none" strike="noStrike">
                <a:solidFill>
                  <a:schemeClr val="dk1"/>
                </a:solidFill>
                <a:latin typeface="Verdana"/>
                <a:ea typeface="Verdana"/>
                <a:cs typeface="Verdana"/>
                <a:sym typeface="Verdana"/>
              </a:rPr>
              <a:t>نستخدم ضمائرالإنعكاسية </a:t>
            </a:r>
            <a:r>
              <a:rPr b="0" i="0" lang="en-US" sz="2100" u="none" cap="none" strike="noStrike">
                <a:solidFill>
                  <a:schemeClr val="dk1"/>
                </a:solidFill>
                <a:latin typeface="Verdana"/>
                <a:ea typeface="Verdana"/>
                <a:cs typeface="Verdana"/>
                <a:sym typeface="Verdana"/>
              </a:rPr>
              <a:t>Reflexive pronouns are used: </a:t>
            </a:r>
            <a:endParaRPr b="0" i="0" sz="1900" u="none" cap="none" strike="noStrike">
              <a:solidFill>
                <a:schemeClr val="dk1"/>
              </a:solidFill>
              <a:latin typeface="Verdana"/>
              <a:ea typeface="Verdana"/>
              <a:cs typeface="Verdana"/>
              <a:sym typeface="Verdana"/>
            </a:endParaRPr>
          </a:p>
          <a:p>
            <a:pPr indent="-285750" lvl="1" marL="742950" marR="0" rtl="1" algn="ctr">
              <a:lnSpc>
                <a:spcPct val="100000"/>
              </a:lnSpc>
              <a:spcBef>
                <a:spcPts val="380"/>
              </a:spcBef>
              <a:spcAft>
                <a:spcPts val="0"/>
              </a:spcAft>
              <a:buClr>
                <a:schemeClr val="accent2"/>
              </a:buClr>
              <a:buSzPts val="1330"/>
              <a:buFont typeface="Verdana"/>
              <a:buChar char="●"/>
            </a:pPr>
            <a:r>
              <a:rPr b="0" i="0" lang="en-US" sz="1900" u="none" cap="none" strike="noStrike">
                <a:solidFill>
                  <a:schemeClr val="dk1"/>
                </a:solidFill>
                <a:latin typeface="Verdana"/>
                <a:ea typeface="Verdana"/>
                <a:cs typeface="Verdana"/>
                <a:sym typeface="Verdana"/>
              </a:rPr>
              <a:t>للتأكيد                                                           for emphasis    </a:t>
            </a:r>
            <a:endParaRPr b="0" i="0" sz="1900" u="none" cap="none" strike="noStrike">
              <a:solidFill>
                <a:schemeClr val="dk1"/>
              </a:solidFill>
              <a:latin typeface="Verdana"/>
              <a:ea typeface="Verdana"/>
              <a:cs typeface="Verdana"/>
              <a:sym typeface="Verdana"/>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285750" lvl="1" marL="742950" marR="0" rtl="1" algn="r">
              <a:lnSpc>
                <a:spcPct val="100000"/>
              </a:lnSpc>
              <a:spcBef>
                <a:spcPts val="380"/>
              </a:spcBef>
              <a:spcAft>
                <a:spcPts val="0"/>
              </a:spcAft>
              <a:buClr>
                <a:schemeClr val="accent2"/>
              </a:buClr>
              <a:buSzPts val="1330"/>
              <a:buFont typeface="Verdana"/>
              <a:buChar char="●"/>
            </a:pPr>
            <a:r>
              <a:rPr b="0" i="0" lang="en-US" sz="1900" u="none" cap="none" strike="noStrike">
                <a:solidFill>
                  <a:schemeClr val="dk1"/>
                </a:solidFill>
                <a:latin typeface="Verdana"/>
                <a:ea typeface="Verdana"/>
                <a:cs typeface="Verdana"/>
                <a:sym typeface="Verdana"/>
              </a:rPr>
              <a:t>مع بعض التعابير الخاصة With some special expressions </a:t>
            </a:r>
            <a:endParaRPr/>
          </a:p>
          <a:p>
            <a:pPr indent="-156210" lvl="0" marL="342900" marR="0" rtl="1" algn="r">
              <a:lnSpc>
                <a:spcPct val="100000"/>
              </a:lnSpc>
              <a:spcBef>
                <a:spcPts val="840"/>
              </a:spcBef>
              <a:spcAft>
                <a:spcPts val="0"/>
              </a:spcAft>
              <a:buClr>
                <a:schemeClr val="dk2"/>
              </a:buClr>
              <a:buSzPts val="2940"/>
              <a:buFont typeface="Verdana"/>
              <a:buNone/>
            </a:pPr>
            <a:r>
              <a:t/>
            </a:r>
            <a:endParaRPr b="0" i="0" sz="4200" u="none" cap="none" strike="noStrike">
              <a:solidFill>
                <a:schemeClr val="dk1"/>
              </a:solidFill>
              <a:latin typeface="Verdana"/>
              <a:ea typeface="Verdana"/>
              <a:cs typeface="Verdana"/>
              <a:sym typeface="Verdana"/>
            </a:endParaRPr>
          </a:p>
          <a:p>
            <a:pPr indent="-156210" lvl="0" marL="342900" marR="0" rtl="1" algn="r">
              <a:lnSpc>
                <a:spcPct val="100000"/>
              </a:lnSpc>
              <a:spcBef>
                <a:spcPts val="840"/>
              </a:spcBef>
              <a:spcAft>
                <a:spcPts val="0"/>
              </a:spcAft>
              <a:buClr>
                <a:schemeClr val="dk2"/>
              </a:buClr>
              <a:buSzPts val="2940"/>
              <a:buFont typeface="Verdana"/>
              <a:buNone/>
            </a:pPr>
            <a:r>
              <a:t/>
            </a:r>
            <a:endParaRPr b="0" i="0" sz="4200" u="none" cap="none" strike="noStrike">
              <a:solidFill>
                <a:schemeClr val="dk1"/>
              </a:solidFill>
              <a:latin typeface="Verdana"/>
              <a:ea typeface="Verdana"/>
              <a:cs typeface="Verdana"/>
              <a:sym typeface="Verdana"/>
            </a:endParaRPr>
          </a:p>
          <a:p>
            <a:pPr indent="-156210" lvl="0" marL="342900" marR="0" rtl="1" algn="r">
              <a:lnSpc>
                <a:spcPct val="100000"/>
              </a:lnSpc>
              <a:spcBef>
                <a:spcPts val="840"/>
              </a:spcBef>
              <a:spcAft>
                <a:spcPts val="0"/>
              </a:spcAft>
              <a:buClr>
                <a:schemeClr val="dk2"/>
              </a:buClr>
              <a:buSzPts val="2940"/>
              <a:buFont typeface="Verdana"/>
              <a:buNone/>
            </a:pPr>
            <a:r>
              <a:t/>
            </a:r>
            <a:endParaRPr b="0" i="0" sz="4200" u="none" cap="none" strike="noStrike">
              <a:solidFill>
                <a:schemeClr val="dk1"/>
              </a:solidFill>
              <a:latin typeface="Verdana"/>
              <a:ea typeface="Verdana"/>
              <a:cs typeface="Verdana"/>
              <a:sym typeface="Verdana"/>
            </a:endParaRPr>
          </a:p>
          <a:p>
            <a:pPr indent="-156210" lvl="0" marL="342900" marR="0" rtl="1" algn="r">
              <a:lnSpc>
                <a:spcPct val="100000"/>
              </a:lnSpc>
              <a:spcBef>
                <a:spcPts val="840"/>
              </a:spcBef>
              <a:spcAft>
                <a:spcPts val="0"/>
              </a:spcAft>
              <a:buClr>
                <a:schemeClr val="dk2"/>
              </a:buClr>
              <a:buSzPts val="2940"/>
              <a:buFont typeface="Verdana"/>
              <a:buNone/>
            </a:pPr>
            <a:r>
              <a:t/>
            </a:r>
            <a:endParaRPr b="0" i="0" sz="4200" u="none" cap="none" strike="noStrike">
              <a:solidFill>
                <a:schemeClr val="dk1"/>
              </a:solidFill>
              <a:latin typeface="Verdana"/>
              <a:ea typeface="Verdana"/>
              <a:cs typeface="Verdana"/>
              <a:sym typeface="Verdana"/>
            </a:endParaRPr>
          </a:p>
          <a:p>
            <a:pPr indent="-156210" lvl="0" marL="342900" marR="0" rtl="1" algn="r">
              <a:lnSpc>
                <a:spcPct val="100000"/>
              </a:lnSpc>
              <a:spcBef>
                <a:spcPts val="840"/>
              </a:spcBef>
              <a:spcAft>
                <a:spcPts val="0"/>
              </a:spcAft>
              <a:buClr>
                <a:schemeClr val="dk2"/>
              </a:buClr>
              <a:buSzPts val="2940"/>
              <a:buFont typeface="Verdana"/>
              <a:buNone/>
            </a:pPr>
            <a:r>
              <a:t/>
            </a:r>
            <a:endParaRPr b="0" i="0" sz="4200" u="none" cap="none" strike="noStrike">
              <a:solidFill>
                <a:schemeClr val="dk1"/>
              </a:solidFill>
              <a:latin typeface="Verdana"/>
              <a:ea typeface="Verdana"/>
              <a:cs typeface="Verdana"/>
              <a:sym typeface="Verdana"/>
            </a:endParaRPr>
          </a:p>
          <a:p>
            <a:pPr indent="-138430" lvl="0" marL="342900" marR="0" rtl="1" algn="r">
              <a:lnSpc>
                <a:spcPct val="100000"/>
              </a:lnSpc>
              <a:spcBef>
                <a:spcPts val="920"/>
              </a:spcBef>
              <a:spcAft>
                <a:spcPts val="0"/>
              </a:spcAft>
              <a:buClr>
                <a:schemeClr val="dk2"/>
              </a:buClr>
              <a:buSzPts val="3220"/>
              <a:buFont typeface="Verdana"/>
              <a:buNone/>
            </a:pPr>
            <a:r>
              <a:t/>
            </a:r>
            <a:endParaRPr b="0" i="0" sz="46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1361" name="Google Shape;1361;p53"/>
          <p:cNvSpPr txBox="1"/>
          <p:nvPr/>
        </p:nvSpPr>
        <p:spPr>
          <a:xfrm>
            <a:off x="2743200" y="2743200"/>
            <a:ext cx="3960812" cy="650875"/>
          </a:xfrm>
          <a:prstGeom prst="rect">
            <a:avLst/>
          </a:prstGeom>
          <a:solidFill>
            <a:srgbClr val="FFFFCC"/>
          </a:solid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Did you do the decorations </a:t>
            </a:r>
            <a:r>
              <a:rPr b="0" i="0" lang="en-US" sz="1800" u="none" cap="none" strike="noStrike">
                <a:solidFill>
                  <a:srgbClr val="CC3300"/>
                </a:solidFill>
                <a:latin typeface="Tahoma"/>
                <a:ea typeface="Tahoma"/>
                <a:cs typeface="Tahoma"/>
                <a:sym typeface="Tahoma"/>
              </a:rPr>
              <a:t>yourself </a:t>
            </a:r>
            <a:r>
              <a:rPr b="0" i="0" lang="en-US" sz="1800" u="none" cap="none" strike="noStrik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I did the painting</a:t>
            </a:r>
            <a:r>
              <a:rPr b="0" i="0" lang="en-US" sz="1800" u="none" cap="none" strike="noStrike">
                <a:solidFill>
                  <a:srgbClr val="CC3300"/>
                </a:solidFill>
                <a:latin typeface="Tahoma"/>
                <a:ea typeface="Tahoma"/>
                <a:cs typeface="Tahoma"/>
                <a:sym typeface="Tahoma"/>
              </a:rPr>
              <a:t> myself</a:t>
            </a:r>
            <a:r>
              <a:rPr b="0" i="0" lang="en-US" sz="1800" u="none" cap="none" strike="noStrike">
                <a:solidFill>
                  <a:schemeClr val="dk1"/>
                </a:solidFill>
                <a:latin typeface="Tahoma"/>
                <a:ea typeface="Tahoma"/>
                <a:cs typeface="Tahoma"/>
                <a:sym typeface="Tahoma"/>
              </a:rPr>
              <a:t>. </a:t>
            </a:r>
            <a:endParaRPr/>
          </a:p>
        </p:txBody>
      </p:sp>
      <p:sp>
        <p:nvSpPr>
          <p:cNvPr id="1362" name="Google Shape;1362;p53"/>
          <p:cNvSpPr txBox="1"/>
          <p:nvPr/>
        </p:nvSpPr>
        <p:spPr>
          <a:xfrm>
            <a:off x="2895600" y="4267200"/>
            <a:ext cx="3657600" cy="1200150"/>
          </a:xfrm>
          <a:prstGeom prst="rect">
            <a:avLst/>
          </a:prstGeom>
          <a:solidFill>
            <a:srgbClr val="FFFFCC"/>
          </a:solid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Help </a:t>
            </a:r>
            <a:r>
              <a:rPr b="0" i="0" lang="en-US" sz="1800" u="none" cap="none" strike="noStrike">
                <a:solidFill>
                  <a:srgbClr val="CC3300"/>
                </a:solidFill>
                <a:latin typeface="Tahoma"/>
                <a:ea typeface="Tahoma"/>
                <a:cs typeface="Tahoma"/>
                <a:sym typeface="Tahoma"/>
              </a:rPr>
              <a:t>yourself</a:t>
            </a:r>
            <a:r>
              <a:rPr b="0" i="0" lang="en-US" sz="1800" u="none" cap="none" strike="noStrik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Enjoy </a:t>
            </a:r>
            <a:r>
              <a:rPr b="0" i="0" lang="en-US" sz="1800" u="none" cap="none" strike="noStrike">
                <a:solidFill>
                  <a:srgbClr val="CC3300"/>
                </a:solidFill>
                <a:latin typeface="Tahoma"/>
                <a:ea typeface="Tahoma"/>
                <a:cs typeface="Tahoma"/>
                <a:sym typeface="Tahoma"/>
              </a:rPr>
              <a:t>yourself</a:t>
            </a:r>
            <a:r>
              <a:rPr b="0" i="0" lang="en-US" sz="1800" u="none" cap="none" strike="noStrik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Behave </a:t>
            </a:r>
            <a:r>
              <a:rPr b="0" i="0" lang="en-US" sz="1800" u="none" cap="none" strike="noStrike">
                <a:solidFill>
                  <a:srgbClr val="CC3300"/>
                </a:solidFill>
                <a:latin typeface="Tahoma"/>
                <a:ea typeface="Tahoma"/>
                <a:cs typeface="Tahoma"/>
                <a:sym typeface="Tahoma"/>
              </a:rPr>
              <a:t>yourself</a:t>
            </a:r>
            <a:r>
              <a:rPr b="0" i="0" lang="en-US" sz="1800" u="none" cap="none" strike="noStrik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I live by </a:t>
            </a:r>
            <a:r>
              <a:rPr b="0" i="0" lang="en-US" sz="1800" u="none" cap="none" strike="noStrike">
                <a:solidFill>
                  <a:srgbClr val="CC3300"/>
                </a:solidFill>
                <a:latin typeface="Tahoma"/>
                <a:ea typeface="Tahoma"/>
                <a:cs typeface="Tahoma"/>
                <a:sym typeface="Tahoma"/>
              </a:rPr>
              <a:t>myself</a:t>
            </a:r>
            <a:r>
              <a:rPr b="0" i="0" lang="en-US" sz="1800" u="none" cap="none" strike="noStrike">
                <a:solidFill>
                  <a:schemeClr val="dk1"/>
                </a:solidFill>
                <a:latin typeface="Tahoma"/>
                <a:ea typeface="Tahoma"/>
                <a:cs typeface="Tahoma"/>
                <a:sym typeface="Tahoma"/>
              </a:rPr>
              <a:t>. (I live alone)</a:t>
            </a:r>
            <a:endParaRPr/>
          </a:p>
        </p:txBody>
      </p:sp>
      <p:grpSp>
        <p:nvGrpSpPr>
          <p:cNvPr id="1363" name="Google Shape;1363;p53"/>
          <p:cNvGrpSpPr/>
          <p:nvPr/>
        </p:nvGrpSpPr>
        <p:grpSpPr>
          <a:xfrm>
            <a:off x="3657600" y="6248400"/>
            <a:ext cx="2514600" cy="381000"/>
            <a:chOff x="3657600" y="6248400"/>
            <a:chExt cx="2514600" cy="381000"/>
          </a:xfrm>
        </p:grpSpPr>
        <p:sp>
          <p:nvSpPr>
            <p:cNvPr id="1364" name="Google Shape;1364;p5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365" name="Google Shape;1365;p53"/>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366" name="Google Shape;1366;p53"/>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1367" name="Google Shape;1367;p5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1" name="Shape 1371"/>
        <p:cNvGrpSpPr/>
        <p:nvPr/>
      </p:nvGrpSpPr>
      <p:grpSpPr>
        <a:xfrm>
          <a:off x="0" y="0"/>
          <a:ext cx="0" cy="0"/>
          <a:chOff x="0" y="0"/>
          <a:chExt cx="0" cy="0"/>
        </a:xfrm>
      </p:grpSpPr>
      <p:sp>
        <p:nvSpPr>
          <p:cNvPr id="1372" name="Google Shape;1372;p5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373" name="Google Shape;1373;p54"/>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Relative Pronouns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ضمائر الوصل</a:t>
            </a:r>
            <a:endParaRPr/>
          </a:p>
        </p:txBody>
      </p:sp>
      <p:sp>
        <p:nvSpPr>
          <p:cNvPr id="1374" name="Google Shape;1374;p54"/>
          <p:cNvSpPr txBox="1"/>
          <p:nvPr>
            <p:ph idx="1" type="body"/>
          </p:nvPr>
        </p:nvSpPr>
        <p:spPr>
          <a:xfrm>
            <a:off x="2025650" y="1827212"/>
            <a:ext cx="6589712" cy="4040187"/>
          </a:xfrm>
          <a:prstGeom prst="rect">
            <a:avLst/>
          </a:prstGeom>
          <a:noFill/>
          <a:ln cap="rnd" cmpd="sng" w="9525">
            <a:solidFill>
              <a:schemeClr val="lt1"/>
            </a:solidFill>
            <a:prstDash val="solid"/>
            <a:miter lim="8000"/>
            <a:headEnd len="sm" w="sm" type="none"/>
            <a:tailEnd len="sm" w="sm" type="none"/>
          </a:ln>
        </p:spPr>
        <p:txBody>
          <a:bodyPr anchorCtr="0" anchor="t" bIns="45700" lIns="91425" spcFirstLastPara="1" rIns="91425" wrap="square" tIns="45700">
            <a:noAutofit/>
          </a:bodyPr>
          <a:lstStyle/>
          <a:p>
            <a:pPr indent="-342900" lvl="0" marL="342900" marR="0" rtl="1" algn="ctr">
              <a:lnSpc>
                <a:spcPct val="80000"/>
              </a:lnSpc>
              <a:spcBef>
                <a:spcPts val="0"/>
              </a:spcBef>
              <a:spcAft>
                <a:spcPts val="0"/>
              </a:spcAft>
              <a:buClr>
                <a:schemeClr val="dk2"/>
              </a:buClr>
              <a:buFont typeface="Verdana"/>
              <a:buNone/>
            </a:pPr>
            <a:r>
              <a:rPr b="0" i="0" lang="en-US" sz="2400" u="none" cap="none" strike="noStrike">
                <a:solidFill>
                  <a:schemeClr val="dk1"/>
                </a:solidFill>
                <a:latin typeface="Verdana"/>
                <a:ea typeface="Verdana"/>
                <a:cs typeface="Verdana"/>
                <a:sym typeface="Verdana"/>
              </a:rPr>
              <a:t>The relative pronouns are used to join sentences together</a:t>
            </a:r>
            <a:r>
              <a:rPr b="0" i="0" lang="en-US" sz="1700" u="none" cap="none" strike="noStrike">
                <a:solidFill>
                  <a:schemeClr val="dk1"/>
                </a:solidFill>
                <a:latin typeface="Verdana"/>
                <a:ea typeface="Verdana"/>
                <a:cs typeface="Verdana"/>
                <a:sym typeface="Verdana"/>
              </a:rPr>
              <a:t>.</a:t>
            </a:r>
            <a:endParaRPr/>
          </a:p>
          <a:p>
            <a:pPr indent="-267335" lvl="0" marL="342900" marR="0" rtl="1" algn="r">
              <a:lnSpc>
                <a:spcPct val="100000"/>
              </a:lnSpc>
              <a:spcBef>
                <a:spcPts val="340"/>
              </a:spcBef>
              <a:spcAft>
                <a:spcPts val="0"/>
              </a:spcAft>
              <a:buClr>
                <a:schemeClr val="dk2"/>
              </a:buClr>
              <a:buSzPts val="1190"/>
              <a:buFont typeface="Verdana"/>
              <a:buNone/>
            </a:pPr>
            <a:r>
              <a:t/>
            </a:r>
            <a:endParaRPr b="1" i="0" sz="1700" u="none" cap="none" strike="noStrike">
              <a:solidFill>
                <a:schemeClr val="dk1"/>
              </a:solidFill>
              <a:latin typeface="Verdana"/>
              <a:ea typeface="Verdana"/>
              <a:cs typeface="Verdana"/>
              <a:sym typeface="Verdana"/>
            </a:endParaRPr>
          </a:p>
          <a:p>
            <a:pPr indent="-342900" lvl="0" marL="342900" marR="0" rtl="1" algn="r">
              <a:lnSpc>
                <a:spcPct val="8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تستخدم ضمائر الوصل لربط الجمل بعضها ببعض.</a:t>
            </a:r>
            <a:endParaRPr/>
          </a:p>
          <a:p>
            <a:pPr indent="-342900" lvl="0" marL="342900" marR="0" rtl="1" algn="r">
              <a:lnSpc>
                <a:spcPct val="8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و لربط الجمل اتبع الخطوات الآتية:</a:t>
            </a:r>
            <a:endParaRPr/>
          </a:p>
          <a:p>
            <a:pPr indent="-267335" lvl="0" marL="342900" marR="0" rtl="1" algn="r">
              <a:lnSpc>
                <a:spcPct val="100000"/>
              </a:lnSpc>
              <a:spcBef>
                <a:spcPts val="340"/>
              </a:spcBef>
              <a:spcAft>
                <a:spcPts val="0"/>
              </a:spcAft>
              <a:buClr>
                <a:schemeClr val="dk2"/>
              </a:buClr>
              <a:buSzPts val="1190"/>
              <a:buFont typeface="Verdana"/>
              <a:buNone/>
            </a:pPr>
            <a:r>
              <a:t/>
            </a:r>
            <a:endParaRPr b="1" i="0" sz="1700" u="none" cap="none" strike="noStrike">
              <a:solidFill>
                <a:schemeClr val="dk1"/>
              </a:solidFill>
              <a:latin typeface="Verdana"/>
              <a:ea typeface="Verdana"/>
              <a:cs typeface="Verdana"/>
              <a:sym typeface="Verdana"/>
            </a:endParaRPr>
          </a:p>
          <a:p>
            <a:pPr indent="-342900" lvl="0" marL="342900" marR="0" rtl="1" algn="r">
              <a:lnSpc>
                <a:spcPct val="8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1- نبحث عن كلمة متكررة في الجملة الثانية ثم نبحث عن موقعها. </a:t>
            </a:r>
            <a:endParaRPr/>
          </a:p>
          <a:p>
            <a:pPr indent="-342900" lvl="0" marL="342900" marR="0" rtl="1" algn="r">
              <a:lnSpc>
                <a:spcPct val="8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فإذا كانت فاعلاً عاقلاً نستعمل        </a:t>
            </a:r>
            <a:endParaRPr/>
          </a:p>
          <a:p>
            <a:pPr indent="-342900" lvl="0" marL="342900" marR="0" rtl="1" algn="r">
              <a:lnSpc>
                <a:spcPct val="8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وإذا كانت مفعولاً به عاقلاً نستعمل           و نعرف ذلك بوجود الكلمة بعد الفعل.  و إذا كانت غير عاقل نستعمل</a:t>
            </a:r>
            <a:r>
              <a:rPr b="1" i="0" lang="en-US" sz="1700" u="none" cap="none" strike="noStrike">
                <a:solidFill>
                  <a:srgbClr val="0000CC"/>
                </a:solidFill>
                <a:latin typeface="Verdana"/>
                <a:ea typeface="Verdana"/>
                <a:cs typeface="Verdana"/>
                <a:sym typeface="Verdana"/>
              </a:rPr>
              <a:t> that</a:t>
            </a:r>
            <a:r>
              <a:rPr b="1" i="0" lang="en-US" sz="1700" u="none" cap="none" strike="noStrike">
                <a:solidFill>
                  <a:schemeClr val="dk1"/>
                </a:solidFill>
                <a:latin typeface="Verdana"/>
                <a:ea typeface="Verdana"/>
                <a:cs typeface="Verdana"/>
                <a:sym typeface="Verdana"/>
              </a:rPr>
              <a:t> .</a:t>
            </a:r>
            <a:endParaRPr/>
          </a:p>
          <a:p>
            <a:pPr indent="-342900" lvl="0" marL="342900" marR="0" rtl="1" algn="r">
              <a:lnSpc>
                <a:spcPct val="8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أما </a:t>
            </a:r>
            <a:r>
              <a:rPr b="1" i="0" lang="en-US" sz="1700" u="none" cap="none" strike="noStrike">
                <a:solidFill>
                  <a:srgbClr val="0000CC"/>
                </a:solidFill>
                <a:latin typeface="Verdana"/>
                <a:ea typeface="Verdana"/>
                <a:cs typeface="Verdana"/>
                <a:sym typeface="Verdana"/>
              </a:rPr>
              <a:t>whose</a:t>
            </a:r>
            <a:r>
              <a:rPr b="1" i="0" lang="en-US" sz="1700" u="none" cap="none" strike="noStrike">
                <a:solidFill>
                  <a:schemeClr val="dk1"/>
                </a:solidFill>
                <a:latin typeface="Verdana"/>
                <a:ea typeface="Verdana"/>
                <a:cs typeface="Verdana"/>
                <a:sym typeface="Verdana"/>
              </a:rPr>
              <a:t> فتستخدم بدل أي كلمة من الكلمات السابقة إلا أننا لا نفضل استعمالها في جميع الجمل.</a:t>
            </a:r>
            <a:endParaRPr/>
          </a:p>
          <a:p>
            <a:pPr indent="-342900" lvl="0" marL="342900" marR="0" rtl="1" algn="r">
              <a:lnSpc>
                <a:spcPct val="8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و إذا كانت للملكية نستعمل كلمة            .</a:t>
            </a:r>
            <a:endParaRPr/>
          </a:p>
          <a:p>
            <a:pPr indent="-267335" lvl="0" marL="342900" marR="0" rtl="1" algn="r">
              <a:lnSpc>
                <a:spcPct val="100000"/>
              </a:lnSpc>
              <a:spcBef>
                <a:spcPts val="340"/>
              </a:spcBef>
              <a:spcAft>
                <a:spcPts val="0"/>
              </a:spcAft>
              <a:buClr>
                <a:schemeClr val="dk2"/>
              </a:buClr>
              <a:buSzPts val="1190"/>
              <a:buFont typeface="Verdana"/>
              <a:buNone/>
            </a:pPr>
            <a:r>
              <a:t/>
            </a:r>
            <a:endParaRPr b="1" i="0" sz="1700" u="none" cap="none" strike="noStrike">
              <a:solidFill>
                <a:schemeClr val="dk1"/>
              </a:solidFill>
              <a:latin typeface="Verdana"/>
              <a:ea typeface="Verdana"/>
              <a:cs typeface="Verdana"/>
              <a:sym typeface="Verdana"/>
            </a:endParaRPr>
          </a:p>
          <a:p>
            <a:pPr indent="-342900" lvl="0" marL="342900" marR="0" rtl="1" algn="r">
              <a:lnSpc>
                <a:spcPct val="8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 2- احذف الكلمة المتكررة من الجملة الثانية وضع الاسم الذي حذفت مثله في الجملة الأولى</a:t>
            </a:r>
            <a:r>
              <a:rPr b="0" i="0" lang="en-US" sz="1700" u="none" cap="none" strike="noStrike">
                <a:solidFill>
                  <a:schemeClr val="dk1"/>
                </a:solidFill>
                <a:latin typeface="Verdana"/>
                <a:ea typeface="Verdana"/>
                <a:cs typeface="Verdana"/>
                <a:sym typeface="Verdana"/>
              </a:rPr>
              <a:t>.</a:t>
            </a:r>
            <a:endParaRPr b="0" i="0" sz="19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1375" name="Google Shape;1375;p54"/>
          <p:cNvGrpSpPr/>
          <p:nvPr/>
        </p:nvGrpSpPr>
        <p:grpSpPr>
          <a:xfrm>
            <a:off x="3657600" y="6248400"/>
            <a:ext cx="2514600" cy="381000"/>
            <a:chOff x="3657600" y="6248400"/>
            <a:chExt cx="2514600" cy="381000"/>
          </a:xfrm>
        </p:grpSpPr>
        <p:sp>
          <p:nvSpPr>
            <p:cNvPr id="1376" name="Google Shape;1376;p5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377" name="Google Shape;1377;p54"/>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378" name="Google Shape;1378;p54"/>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1379" name="Google Shape;1379;p54"/>
          <p:cNvSpPr txBox="1"/>
          <p:nvPr/>
        </p:nvSpPr>
        <p:spPr>
          <a:xfrm>
            <a:off x="5867400" y="3657600"/>
            <a:ext cx="630237" cy="38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Font typeface="Tahoma"/>
              <a:buNone/>
            </a:pPr>
            <a:r>
              <a:rPr b="0" i="0" lang="en-US" sz="1900" u="none" cap="none" strike="noStrike">
                <a:solidFill>
                  <a:srgbClr val="0000CC"/>
                </a:solidFill>
                <a:latin typeface="Tahoma"/>
                <a:ea typeface="Tahoma"/>
                <a:cs typeface="Tahoma"/>
                <a:sym typeface="Tahoma"/>
              </a:rPr>
              <a:t>who</a:t>
            </a:r>
            <a:endParaRPr/>
          </a:p>
        </p:txBody>
      </p:sp>
      <p:sp>
        <p:nvSpPr>
          <p:cNvPr id="1380" name="Google Shape;1380;p54"/>
          <p:cNvSpPr txBox="1"/>
          <p:nvPr/>
        </p:nvSpPr>
        <p:spPr>
          <a:xfrm>
            <a:off x="5181600" y="3962400"/>
            <a:ext cx="1085850" cy="38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Font typeface="Tahoma"/>
              <a:buNone/>
            </a:pPr>
            <a:r>
              <a:rPr b="0" i="0" lang="en-US" sz="1800" u="none" cap="none" strike="noStrike">
                <a:solidFill>
                  <a:srgbClr val="0000CC"/>
                </a:solidFill>
                <a:latin typeface="Tahoma"/>
                <a:ea typeface="Tahoma"/>
                <a:cs typeface="Tahoma"/>
                <a:sym typeface="Tahoma"/>
              </a:rPr>
              <a:t>    </a:t>
            </a:r>
            <a:r>
              <a:rPr b="0" i="0" lang="en-US" sz="1900" u="none" cap="none" strike="noStrike">
                <a:solidFill>
                  <a:srgbClr val="0000CC"/>
                </a:solidFill>
                <a:latin typeface="Tahoma"/>
                <a:ea typeface="Tahoma"/>
                <a:cs typeface="Tahoma"/>
                <a:sym typeface="Tahoma"/>
              </a:rPr>
              <a:t>which</a:t>
            </a:r>
            <a:endParaRPr/>
          </a:p>
        </p:txBody>
      </p:sp>
      <p:sp>
        <p:nvSpPr>
          <p:cNvPr id="1381" name="Google Shape;1381;p5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1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28" name="Google Shape;128;p10"/>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Parts of Speech</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أقسام الكلام</a:t>
            </a:r>
            <a:endParaRPr/>
          </a:p>
        </p:txBody>
      </p:sp>
      <p:grpSp>
        <p:nvGrpSpPr>
          <p:cNvPr id="129" name="Google Shape;129;p10"/>
          <p:cNvGrpSpPr/>
          <p:nvPr/>
        </p:nvGrpSpPr>
        <p:grpSpPr>
          <a:xfrm>
            <a:off x="3657600" y="6248400"/>
            <a:ext cx="2514600" cy="381000"/>
            <a:chOff x="3657600" y="6248400"/>
            <a:chExt cx="2514600" cy="381000"/>
          </a:xfrm>
        </p:grpSpPr>
        <p:sp>
          <p:nvSpPr>
            <p:cNvPr id="130" name="Google Shape;130;p1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31" name="Google Shape;131;p10"/>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32" name="Google Shape;132;p10"/>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133" name="Google Shape;133;p10"/>
          <p:cNvGrpSpPr/>
          <p:nvPr/>
        </p:nvGrpSpPr>
        <p:grpSpPr>
          <a:xfrm>
            <a:off x="1370012" y="1827212"/>
            <a:ext cx="7313613" cy="3092450"/>
            <a:chOff x="1370012" y="1827212"/>
            <a:chExt cx="7313613" cy="3092450"/>
          </a:xfrm>
        </p:grpSpPr>
        <p:sp>
          <p:nvSpPr>
            <p:cNvPr id="134" name="Google Shape;134;p10"/>
            <p:cNvSpPr txBox="1"/>
            <p:nvPr/>
          </p:nvSpPr>
          <p:spPr>
            <a:xfrm>
              <a:off x="5729287" y="4322762"/>
              <a:ext cx="2954337" cy="596900"/>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Verdana"/>
                <a:buNone/>
              </a:pPr>
              <a:r>
                <a:rPr b="1" i="0" lang="en-US" sz="1300" u="none" cap="none" strike="noStrike">
                  <a:solidFill>
                    <a:srgbClr val="CC3300"/>
                  </a:solidFill>
                  <a:latin typeface="Verdana"/>
                  <a:ea typeface="Verdana"/>
                  <a:cs typeface="Verdana"/>
                  <a:sym typeface="Verdana"/>
                </a:rPr>
                <a:t>Alas</a:t>
              </a:r>
              <a:r>
                <a:rPr b="1" i="0" lang="en-US" sz="1300" u="none" cap="none" strike="noStrike">
                  <a:solidFill>
                    <a:schemeClr val="dk1"/>
                  </a:solidFill>
                  <a:latin typeface="Verdana"/>
                  <a:ea typeface="Verdana"/>
                  <a:cs typeface="Verdana"/>
                  <a:sym typeface="Verdana"/>
                </a:rPr>
                <a:t>! She died.  </a:t>
              </a:r>
              <a:endParaRPr b="1" i="0" sz="1300" u="none" cap="none" strike="noStrike">
                <a:solidFill>
                  <a:schemeClr val="dk1"/>
                </a:solidFill>
                <a:latin typeface="Verdana"/>
                <a:ea typeface="Verdana"/>
                <a:cs typeface="Verdana"/>
                <a:sym typeface="Verdana"/>
              </a:endParaRPr>
            </a:p>
            <a:p>
              <a:pPr indent="0" lvl="0" marL="0" marR="0" rtl="0" algn="r">
                <a:lnSpc>
                  <a:spcPct val="100000"/>
                </a:lnSpc>
                <a:spcBef>
                  <a:spcPts val="26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 يا للأسف ! لقد ماتت.</a:t>
              </a:r>
              <a:endParaRPr/>
            </a:p>
          </p:txBody>
        </p:sp>
        <p:sp>
          <p:nvSpPr>
            <p:cNvPr id="135" name="Google Shape;135;p10"/>
            <p:cNvSpPr txBox="1"/>
            <p:nvPr/>
          </p:nvSpPr>
          <p:spPr>
            <a:xfrm>
              <a:off x="2847975" y="4322762"/>
              <a:ext cx="2881312" cy="59690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هو عبارة عن أصوات أو صيحات تعبر عن التعجب</a:t>
              </a:r>
              <a:endParaRPr/>
            </a:p>
          </p:txBody>
        </p:sp>
        <p:sp>
          <p:nvSpPr>
            <p:cNvPr id="136" name="Google Shape;136;p10"/>
            <p:cNvSpPr txBox="1"/>
            <p:nvPr/>
          </p:nvSpPr>
          <p:spPr>
            <a:xfrm>
              <a:off x="1370012" y="4322762"/>
              <a:ext cx="1477962" cy="5969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1" i="0" lang="en-US" sz="1500" u="none" cap="none" strike="noStrike">
                  <a:solidFill>
                    <a:srgbClr val="1D3C69"/>
                  </a:solidFill>
                  <a:latin typeface="Verdana"/>
                  <a:ea typeface="Verdana"/>
                  <a:cs typeface="Verdana"/>
                  <a:sym typeface="Verdana"/>
                </a:rPr>
                <a:t>Interjection   حرف تعجب</a:t>
              </a:r>
              <a:endParaRPr/>
            </a:p>
          </p:txBody>
        </p:sp>
        <p:sp>
          <p:nvSpPr>
            <p:cNvPr id="137" name="Google Shape;137;p10"/>
            <p:cNvSpPr txBox="1"/>
            <p:nvPr/>
          </p:nvSpPr>
          <p:spPr>
            <a:xfrm>
              <a:off x="5729287" y="3597275"/>
              <a:ext cx="2954337" cy="725487"/>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Ali </a:t>
              </a:r>
              <a:r>
                <a:rPr b="1" i="0" lang="en-US" sz="1300" u="none" cap="none" strike="noStrike">
                  <a:solidFill>
                    <a:srgbClr val="CC3300"/>
                  </a:solidFill>
                  <a:latin typeface="Verdana"/>
                  <a:ea typeface="Verdana"/>
                  <a:cs typeface="Verdana"/>
                  <a:sym typeface="Verdana"/>
                </a:rPr>
                <a:t>and</a:t>
              </a:r>
              <a:r>
                <a:rPr b="1" i="0" lang="en-US" sz="1300" u="none" cap="none" strike="noStrike">
                  <a:solidFill>
                    <a:schemeClr val="dk1"/>
                  </a:solidFill>
                  <a:latin typeface="Verdana"/>
                  <a:ea typeface="Verdana"/>
                  <a:cs typeface="Verdana"/>
                  <a:sym typeface="Verdana"/>
                </a:rPr>
                <a:t> Ahmad visited us yesterday.</a:t>
              </a:r>
              <a:endParaRPr/>
            </a:p>
            <a:p>
              <a:pPr indent="0" lvl="0" marL="0" marR="0" rtl="0" algn="r">
                <a:lnSpc>
                  <a:spcPct val="100000"/>
                </a:lnSpc>
                <a:spcBef>
                  <a:spcPts val="26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 علي </a:t>
              </a:r>
              <a:r>
                <a:rPr b="1" i="0" lang="en-US" sz="1300" u="none" cap="none" strike="noStrike">
                  <a:solidFill>
                    <a:srgbClr val="CC3300"/>
                  </a:solidFill>
                  <a:latin typeface="Verdana"/>
                  <a:ea typeface="Verdana"/>
                  <a:cs typeface="Verdana"/>
                  <a:sym typeface="Verdana"/>
                </a:rPr>
                <a:t>و</a:t>
              </a:r>
              <a:r>
                <a:rPr b="1" i="0" lang="en-US" sz="1300" u="none" cap="none" strike="noStrike">
                  <a:solidFill>
                    <a:schemeClr val="dk1"/>
                  </a:solidFill>
                  <a:latin typeface="Verdana"/>
                  <a:ea typeface="Verdana"/>
                  <a:cs typeface="Verdana"/>
                  <a:sym typeface="Verdana"/>
                </a:rPr>
                <a:t> أحمد زارونا أمس</a:t>
              </a:r>
              <a:endParaRPr/>
            </a:p>
          </p:txBody>
        </p:sp>
        <p:sp>
          <p:nvSpPr>
            <p:cNvPr id="138" name="Google Shape;138;p10"/>
            <p:cNvSpPr txBox="1"/>
            <p:nvPr/>
          </p:nvSpPr>
          <p:spPr>
            <a:xfrm>
              <a:off x="2847975" y="3597275"/>
              <a:ext cx="2881312" cy="725487"/>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هو كلمة تصل ما بين كلمة و كلمة أو جملة وجملة . </a:t>
              </a:r>
              <a:endParaRPr/>
            </a:p>
          </p:txBody>
        </p:sp>
        <p:sp>
          <p:nvSpPr>
            <p:cNvPr id="139" name="Google Shape;139;p10"/>
            <p:cNvSpPr txBox="1"/>
            <p:nvPr/>
          </p:nvSpPr>
          <p:spPr>
            <a:xfrm>
              <a:off x="1370012" y="3597275"/>
              <a:ext cx="1477962" cy="7254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1" i="0" lang="en-US" sz="1500" u="none" cap="none" strike="noStrike">
                  <a:solidFill>
                    <a:srgbClr val="1D3C69"/>
                  </a:solidFill>
                  <a:latin typeface="Verdana"/>
                  <a:ea typeface="Verdana"/>
                  <a:cs typeface="Verdana"/>
                  <a:sym typeface="Verdana"/>
                </a:rPr>
                <a:t>Conjunction      حرف العطف</a:t>
              </a:r>
              <a:endParaRPr/>
            </a:p>
          </p:txBody>
        </p:sp>
        <p:sp>
          <p:nvSpPr>
            <p:cNvPr id="140" name="Google Shape;140;p10"/>
            <p:cNvSpPr txBox="1"/>
            <p:nvPr/>
          </p:nvSpPr>
          <p:spPr>
            <a:xfrm>
              <a:off x="5729287" y="1827212"/>
              <a:ext cx="2954337" cy="5286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2100" u="none" cap="none" strike="noStrike">
                  <a:solidFill>
                    <a:schemeClr val="dk1"/>
                  </a:solidFill>
                  <a:latin typeface="Verdana"/>
                  <a:ea typeface="Verdana"/>
                  <a:cs typeface="Verdana"/>
                  <a:sym typeface="Verdana"/>
                </a:rPr>
                <a:t>مثال</a:t>
              </a:r>
              <a:endParaRPr/>
            </a:p>
          </p:txBody>
        </p:sp>
        <p:sp>
          <p:nvSpPr>
            <p:cNvPr id="141" name="Google Shape;141;p10"/>
            <p:cNvSpPr txBox="1"/>
            <p:nvPr/>
          </p:nvSpPr>
          <p:spPr>
            <a:xfrm>
              <a:off x="2847975" y="1827212"/>
              <a:ext cx="2881312" cy="5286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2100" u="none" cap="none" strike="noStrike">
                  <a:solidFill>
                    <a:schemeClr val="dk1"/>
                  </a:solidFill>
                  <a:latin typeface="Verdana"/>
                  <a:ea typeface="Verdana"/>
                  <a:cs typeface="Verdana"/>
                  <a:sym typeface="Verdana"/>
                </a:rPr>
                <a:t>تعريف</a:t>
              </a:r>
              <a:endParaRPr/>
            </a:p>
          </p:txBody>
        </p:sp>
        <p:sp>
          <p:nvSpPr>
            <p:cNvPr id="142" name="Google Shape;142;p10"/>
            <p:cNvSpPr txBox="1"/>
            <p:nvPr/>
          </p:nvSpPr>
          <p:spPr>
            <a:xfrm>
              <a:off x="1370012" y="1827212"/>
              <a:ext cx="1477962" cy="528637"/>
            </a:xfrm>
            <a:prstGeom prst="rect">
              <a:avLst/>
            </a:prstGeom>
            <a:solidFill>
              <a:srgbClr val="CC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43" name="Google Shape;143;p10"/>
            <p:cNvSpPr txBox="1"/>
            <p:nvPr/>
          </p:nvSpPr>
          <p:spPr>
            <a:xfrm>
              <a:off x="5729287" y="2355850"/>
              <a:ext cx="2954337" cy="1241425"/>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Ahmed goes </a:t>
              </a:r>
              <a:r>
                <a:rPr b="1" i="0" lang="en-US" sz="1300" u="none" cap="none" strike="noStrike">
                  <a:solidFill>
                    <a:srgbClr val="CC3300"/>
                  </a:solidFill>
                  <a:latin typeface="Verdana"/>
                  <a:ea typeface="Verdana"/>
                  <a:cs typeface="Verdana"/>
                  <a:sym typeface="Verdana"/>
                </a:rPr>
                <a:t>to </a:t>
              </a:r>
              <a:r>
                <a:rPr b="1" i="0" lang="en-US" sz="1300" u="none" cap="none" strike="noStrike">
                  <a:solidFill>
                    <a:schemeClr val="dk1"/>
                  </a:solidFill>
                  <a:latin typeface="Verdana"/>
                  <a:ea typeface="Verdana"/>
                  <a:cs typeface="Verdana"/>
                  <a:sym typeface="Verdana"/>
                </a:rPr>
                <a:t>school. </a:t>
              </a:r>
              <a:endParaRPr/>
            </a:p>
            <a:p>
              <a:pPr indent="0" lvl="0" marL="0" marR="0" rtl="0" algn="r">
                <a:lnSpc>
                  <a:spcPct val="100000"/>
                </a:lnSpc>
                <a:spcBef>
                  <a:spcPts val="26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أحمد يذهب </a:t>
              </a:r>
              <a:r>
                <a:rPr b="1" i="0" lang="en-US" sz="1300" u="none" cap="none" strike="noStrike">
                  <a:solidFill>
                    <a:srgbClr val="CC3300"/>
                  </a:solidFill>
                  <a:latin typeface="Verdana"/>
                  <a:ea typeface="Verdana"/>
                  <a:cs typeface="Verdana"/>
                  <a:sym typeface="Verdana"/>
                </a:rPr>
                <a:t>إلى</a:t>
              </a:r>
              <a:r>
                <a:rPr b="1" i="0" lang="en-US" sz="1300" u="none" cap="none" strike="noStrike">
                  <a:solidFill>
                    <a:schemeClr val="dk1"/>
                  </a:solidFill>
                  <a:latin typeface="Verdana"/>
                  <a:ea typeface="Verdana"/>
                  <a:cs typeface="Verdana"/>
                  <a:sym typeface="Verdana"/>
                </a:rPr>
                <a:t> المدرسة</a:t>
              </a:r>
              <a:endParaRPr b="1" i="0" sz="13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1" i="0" sz="1300" u="none" cap="none" strike="noStrike">
                <a:solidFill>
                  <a:schemeClr val="dk1"/>
                </a:solidFill>
                <a:latin typeface="Verdana"/>
                <a:ea typeface="Verdana"/>
                <a:cs typeface="Verdana"/>
                <a:sym typeface="Verdana"/>
              </a:endParaRPr>
            </a:p>
            <a:p>
              <a:pPr indent="0" lvl="0" marL="0" marR="0" rtl="0" algn="l">
                <a:lnSpc>
                  <a:spcPct val="100000"/>
                </a:lnSpc>
                <a:spcBef>
                  <a:spcPts val="26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They traveled </a:t>
              </a:r>
              <a:r>
                <a:rPr b="1" i="0" lang="en-US" sz="1300" u="none" cap="none" strike="noStrike">
                  <a:solidFill>
                    <a:srgbClr val="CC3300"/>
                  </a:solidFill>
                  <a:latin typeface="Verdana"/>
                  <a:ea typeface="Verdana"/>
                  <a:cs typeface="Verdana"/>
                  <a:sym typeface="Verdana"/>
                </a:rPr>
                <a:t>by </a:t>
              </a:r>
              <a:r>
                <a:rPr b="1" i="0" lang="en-US" sz="1300" u="none" cap="none" strike="noStrike">
                  <a:solidFill>
                    <a:schemeClr val="dk1"/>
                  </a:solidFill>
                  <a:latin typeface="Verdana"/>
                  <a:ea typeface="Verdana"/>
                  <a:cs typeface="Verdana"/>
                  <a:sym typeface="Verdana"/>
                </a:rPr>
                <a:t>plane.</a:t>
              </a:r>
              <a:endParaRPr/>
            </a:p>
            <a:p>
              <a:pPr indent="0" lvl="0" marL="0" marR="0" rtl="0" algn="r">
                <a:lnSpc>
                  <a:spcPct val="100000"/>
                </a:lnSpc>
                <a:spcBef>
                  <a:spcPts val="26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 هم سافروا </a:t>
              </a:r>
              <a:r>
                <a:rPr b="1" i="0" lang="en-US" sz="1300" u="none" cap="none" strike="noStrike">
                  <a:solidFill>
                    <a:srgbClr val="CC3300"/>
                  </a:solidFill>
                  <a:latin typeface="Verdana"/>
                  <a:ea typeface="Verdana"/>
                  <a:cs typeface="Verdana"/>
                  <a:sym typeface="Verdana"/>
                </a:rPr>
                <a:t>ب</a:t>
              </a:r>
              <a:r>
                <a:rPr b="1" i="0" lang="en-US" sz="1300" u="none" cap="none" strike="noStrike">
                  <a:solidFill>
                    <a:schemeClr val="dk1"/>
                  </a:solidFill>
                  <a:latin typeface="Verdana"/>
                  <a:ea typeface="Verdana"/>
                  <a:cs typeface="Verdana"/>
                  <a:sym typeface="Verdana"/>
                </a:rPr>
                <a:t>الطائرة</a:t>
              </a:r>
              <a:endParaRPr/>
            </a:p>
          </p:txBody>
        </p:sp>
        <p:sp>
          <p:nvSpPr>
            <p:cNvPr id="144" name="Google Shape;144;p10"/>
            <p:cNvSpPr txBox="1"/>
            <p:nvPr/>
          </p:nvSpPr>
          <p:spPr>
            <a:xfrm>
              <a:off x="2847975" y="2355850"/>
              <a:ext cx="2881312" cy="12414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هو كلمة تأتي مع الاسم أو الضمير لتبين علاقته بكلمة أخرى</a:t>
              </a:r>
              <a:endParaRPr/>
            </a:p>
            <a:p>
              <a:pPr indent="0" lvl="0" marL="0" marR="0" rtl="1" algn="r">
                <a:lnSpc>
                  <a:spcPct val="100000"/>
                </a:lnSpc>
                <a:spcBef>
                  <a:spcPts val="30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       </a:t>
              </a:r>
              <a:endParaRPr b="1" i="0" sz="1500" u="none" cap="none" strike="noStrike">
                <a:solidFill>
                  <a:srgbClr val="CC33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a:p>
          </p:txBody>
        </p:sp>
        <p:sp>
          <p:nvSpPr>
            <p:cNvPr id="145" name="Google Shape;145;p10"/>
            <p:cNvSpPr txBox="1"/>
            <p:nvPr/>
          </p:nvSpPr>
          <p:spPr>
            <a:xfrm>
              <a:off x="1370012" y="2355850"/>
              <a:ext cx="1477962" cy="12414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1" i="0" lang="en-US" sz="1500" u="none" cap="none" strike="noStrike">
                  <a:solidFill>
                    <a:srgbClr val="1D3C69"/>
                  </a:solidFill>
                  <a:latin typeface="Verdana"/>
                  <a:ea typeface="Verdana"/>
                  <a:cs typeface="Verdana"/>
                  <a:sym typeface="Verdana"/>
                </a:rPr>
                <a:t>Preposition      حرف الجر</a:t>
              </a:r>
              <a:endParaRPr/>
            </a:p>
            <a:p>
              <a:pPr indent="0" lvl="0" marL="0" marR="0" rtl="0" algn="l">
                <a:lnSpc>
                  <a:spcPct val="100000"/>
                </a:lnSpc>
                <a:spcBef>
                  <a:spcPts val="0"/>
                </a:spcBef>
                <a:spcAft>
                  <a:spcPts val="0"/>
                </a:spcAft>
                <a:buNone/>
              </a:pPr>
              <a:r>
                <a:t/>
              </a:r>
              <a:endParaRPr/>
            </a:p>
          </p:txBody>
        </p:sp>
        <p:cxnSp>
          <p:nvCxnSpPr>
            <p:cNvPr id="146" name="Google Shape;146;p10"/>
            <p:cNvCxnSpPr/>
            <p:nvPr/>
          </p:nvCxnSpPr>
          <p:spPr>
            <a:xfrm>
              <a:off x="1370012" y="1827212"/>
              <a:ext cx="1477962" cy="0"/>
            </a:xfrm>
            <a:prstGeom prst="straightConnector1">
              <a:avLst/>
            </a:prstGeom>
            <a:noFill/>
            <a:ln cap="rnd" cmpd="sng" w="28575">
              <a:solidFill>
                <a:schemeClr val="dk1"/>
              </a:solidFill>
              <a:prstDash val="solid"/>
              <a:miter lim="8000"/>
              <a:headEnd len="sm" w="sm" type="none"/>
              <a:tailEnd len="sm" w="sm" type="none"/>
            </a:ln>
          </p:spPr>
        </p:cxnSp>
        <p:cxnSp>
          <p:nvCxnSpPr>
            <p:cNvPr id="147" name="Google Shape;147;p10"/>
            <p:cNvCxnSpPr/>
            <p:nvPr/>
          </p:nvCxnSpPr>
          <p:spPr>
            <a:xfrm>
              <a:off x="1370012" y="3597275"/>
              <a:ext cx="7313612" cy="0"/>
            </a:xfrm>
            <a:prstGeom prst="straightConnector1">
              <a:avLst/>
            </a:prstGeom>
            <a:noFill/>
            <a:ln cap="rnd" cmpd="sng" w="12700">
              <a:solidFill>
                <a:schemeClr val="dk1"/>
              </a:solidFill>
              <a:prstDash val="solid"/>
              <a:miter lim="8000"/>
              <a:headEnd len="sm" w="sm" type="none"/>
              <a:tailEnd len="sm" w="sm" type="none"/>
            </a:ln>
          </p:spPr>
        </p:cxnSp>
        <p:cxnSp>
          <p:nvCxnSpPr>
            <p:cNvPr id="148" name="Google Shape;148;p10"/>
            <p:cNvCxnSpPr/>
            <p:nvPr/>
          </p:nvCxnSpPr>
          <p:spPr>
            <a:xfrm>
              <a:off x="1370012" y="4919662"/>
              <a:ext cx="7313612" cy="0"/>
            </a:xfrm>
            <a:prstGeom prst="straightConnector1">
              <a:avLst/>
            </a:prstGeom>
            <a:noFill/>
            <a:ln cap="sq" cmpd="sng" w="28575">
              <a:solidFill>
                <a:schemeClr val="dk1"/>
              </a:solidFill>
              <a:prstDash val="solid"/>
              <a:miter lim="8000"/>
              <a:headEnd len="sm" w="sm" type="none"/>
              <a:tailEnd len="sm" w="sm" type="none"/>
            </a:ln>
          </p:spPr>
        </p:cxnSp>
        <p:cxnSp>
          <p:nvCxnSpPr>
            <p:cNvPr id="149" name="Google Shape;149;p10"/>
            <p:cNvCxnSpPr/>
            <p:nvPr/>
          </p:nvCxnSpPr>
          <p:spPr>
            <a:xfrm>
              <a:off x="1370012" y="1827212"/>
              <a:ext cx="0" cy="528637"/>
            </a:xfrm>
            <a:prstGeom prst="straightConnector1">
              <a:avLst/>
            </a:prstGeom>
            <a:noFill/>
            <a:ln cap="rnd" cmpd="sng" w="28575">
              <a:solidFill>
                <a:schemeClr val="dk1"/>
              </a:solidFill>
              <a:prstDash val="solid"/>
              <a:miter lim="8000"/>
              <a:headEnd len="sm" w="sm" type="none"/>
              <a:tailEnd len="sm" w="sm" type="none"/>
            </a:ln>
          </p:spPr>
        </p:cxnSp>
        <p:cxnSp>
          <p:nvCxnSpPr>
            <p:cNvPr id="150" name="Google Shape;150;p10"/>
            <p:cNvCxnSpPr/>
            <p:nvPr/>
          </p:nvCxnSpPr>
          <p:spPr>
            <a:xfrm>
              <a:off x="2847975" y="1827212"/>
              <a:ext cx="0" cy="1770062"/>
            </a:xfrm>
            <a:prstGeom prst="straightConnector1">
              <a:avLst/>
            </a:prstGeom>
            <a:noFill/>
            <a:ln cap="rnd" cmpd="sng" w="12700">
              <a:solidFill>
                <a:schemeClr val="dk1"/>
              </a:solidFill>
              <a:prstDash val="solid"/>
              <a:miter lim="8000"/>
              <a:headEnd len="sm" w="sm" type="none"/>
              <a:tailEnd len="sm" w="sm" type="none"/>
            </a:ln>
          </p:spPr>
        </p:cxnSp>
        <p:cxnSp>
          <p:nvCxnSpPr>
            <p:cNvPr id="151" name="Google Shape;151;p10"/>
            <p:cNvCxnSpPr/>
            <p:nvPr/>
          </p:nvCxnSpPr>
          <p:spPr>
            <a:xfrm>
              <a:off x="5729287" y="1827212"/>
              <a:ext cx="0" cy="1770062"/>
            </a:xfrm>
            <a:prstGeom prst="straightConnector1">
              <a:avLst/>
            </a:prstGeom>
            <a:noFill/>
            <a:ln cap="rnd" cmpd="sng" w="12700">
              <a:solidFill>
                <a:schemeClr val="dk1"/>
              </a:solidFill>
              <a:prstDash val="solid"/>
              <a:miter lim="8000"/>
              <a:headEnd len="sm" w="sm" type="none"/>
              <a:tailEnd len="sm" w="sm" type="none"/>
            </a:ln>
          </p:spPr>
        </p:cxnSp>
        <p:cxnSp>
          <p:nvCxnSpPr>
            <p:cNvPr id="152" name="Google Shape;152;p10"/>
            <p:cNvCxnSpPr/>
            <p:nvPr/>
          </p:nvCxnSpPr>
          <p:spPr>
            <a:xfrm>
              <a:off x="1370012" y="2355850"/>
              <a:ext cx="7313612" cy="0"/>
            </a:xfrm>
            <a:prstGeom prst="straightConnector1">
              <a:avLst/>
            </a:prstGeom>
            <a:noFill/>
            <a:ln cap="rnd" cmpd="sng" w="12700">
              <a:solidFill>
                <a:schemeClr val="dk1"/>
              </a:solidFill>
              <a:prstDash val="solid"/>
              <a:miter lim="8000"/>
              <a:headEnd len="sm" w="sm" type="none"/>
              <a:tailEnd len="sm" w="sm" type="none"/>
            </a:ln>
          </p:spPr>
        </p:cxnSp>
        <p:cxnSp>
          <p:nvCxnSpPr>
            <p:cNvPr id="153" name="Google Shape;153;p10"/>
            <p:cNvCxnSpPr/>
            <p:nvPr/>
          </p:nvCxnSpPr>
          <p:spPr>
            <a:xfrm>
              <a:off x="2847975" y="1827212"/>
              <a:ext cx="5835650" cy="0"/>
            </a:xfrm>
            <a:prstGeom prst="straightConnector1">
              <a:avLst/>
            </a:prstGeom>
            <a:noFill/>
            <a:ln cap="sq" cmpd="sng" w="28575">
              <a:solidFill>
                <a:schemeClr val="dk1"/>
              </a:solidFill>
              <a:prstDash val="solid"/>
              <a:miter lim="8000"/>
              <a:headEnd len="sm" w="sm" type="none"/>
              <a:tailEnd len="sm" w="sm" type="none"/>
            </a:ln>
          </p:spPr>
        </p:cxnSp>
        <p:cxnSp>
          <p:nvCxnSpPr>
            <p:cNvPr id="154" name="Google Shape;154;p10"/>
            <p:cNvCxnSpPr/>
            <p:nvPr/>
          </p:nvCxnSpPr>
          <p:spPr>
            <a:xfrm>
              <a:off x="1370012" y="4322762"/>
              <a:ext cx="7313612" cy="0"/>
            </a:xfrm>
            <a:prstGeom prst="straightConnector1">
              <a:avLst/>
            </a:prstGeom>
            <a:noFill/>
            <a:ln cap="rnd" cmpd="sng" w="12700">
              <a:solidFill>
                <a:schemeClr val="dk1"/>
              </a:solidFill>
              <a:prstDash val="solid"/>
              <a:miter lim="8000"/>
              <a:headEnd len="sm" w="sm" type="none"/>
              <a:tailEnd len="sm" w="sm" type="none"/>
            </a:ln>
          </p:spPr>
        </p:cxnSp>
        <p:cxnSp>
          <p:nvCxnSpPr>
            <p:cNvPr id="155" name="Google Shape;155;p10"/>
            <p:cNvCxnSpPr/>
            <p:nvPr/>
          </p:nvCxnSpPr>
          <p:spPr>
            <a:xfrm>
              <a:off x="1370012" y="3597275"/>
              <a:ext cx="0" cy="725487"/>
            </a:xfrm>
            <a:prstGeom prst="straightConnector1">
              <a:avLst/>
            </a:prstGeom>
            <a:noFill/>
            <a:ln cap="rnd" cmpd="sng" w="28575">
              <a:solidFill>
                <a:schemeClr val="dk1"/>
              </a:solidFill>
              <a:prstDash val="solid"/>
              <a:miter lim="8000"/>
              <a:headEnd len="sm" w="sm" type="none"/>
              <a:tailEnd len="sm" w="sm" type="none"/>
            </a:ln>
          </p:spPr>
        </p:cxnSp>
        <p:cxnSp>
          <p:nvCxnSpPr>
            <p:cNvPr id="156" name="Google Shape;156;p10"/>
            <p:cNvCxnSpPr/>
            <p:nvPr/>
          </p:nvCxnSpPr>
          <p:spPr>
            <a:xfrm>
              <a:off x="1370012" y="2355850"/>
              <a:ext cx="0" cy="1241425"/>
            </a:xfrm>
            <a:prstGeom prst="straightConnector1">
              <a:avLst/>
            </a:prstGeom>
            <a:noFill/>
            <a:ln cap="sq" cmpd="sng" w="28575">
              <a:solidFill>
                <a:schemeClr val="dk1"/>
              </a:solidFill>
              <a:prstDash val="solid"/>
              <a:miter lim="8000"/>
              <a:headEnd len="sm" w="sm" type="none"/>
              <a:tailEnd len="sm" w="sm" type="none"/>
            </a:ln>
          </p:spPr>
        </p:cxnSp>
        <p:cxnSp>
          <p:nvCxnSpPr>
            <p:cNvPr id="157" name="Google Shape;157;p10"/>
            <p:cNvCxnSpPr/>
            <p:nvPr/>
          </p:nvCxnSpPr>
          <p:spPr>
            <a:xfrm>
              <a:off x="2847975" y="3597275"/>
              <a:ext cx="0" cy="725487"/>
            </a:xfrm>
            <a:prstGeom prst="straightConnector1">
              <a:avLst/>
            </a:prstGeom>
            <a:noFill/>
            <a:ln cap="rnd" cmpd="sng" w="12700">
              <a:solidFill>
                <a:schemeClr val="dk1"/>
              </a:solidFill>
              <a:prstDash val="solid"/>
              <a:miter lim="8000"/>
              <a:headEnd len="sm" w="sm" type="none"/>
              <a:tailEnd len="sm" w="sm" type="none"/>
            </a:ln>
          </p:spPr>
        </p:cxnSp>
        <p:cxnSp>
          <p:nvCxnSpPr>
            <p:cNvPr id="158" name="Google Shape;158;p10"/>
            <p:cNvCxnSpPr/>
            <p:nvPr/>
          </p:nvCxnSpPr>
          <p:spPr>
            <a:xfrm>
              <a:off x="2847975" y="4322762"/>
              <a:ext cx="0" cy="596900"/>
            </a:xfrm>
            <a:prstGeom prst="straightConnector1">
              <a:avLst/>
            </a:prstGeom>
            <a:noFill/>
            <a:ln cap="rnd" cmpd="sng" w="12700">
              <a:solidFill>
                <a:schemeClr val="dk1"/>
              </a:solidFill>
              <a:prstDash val="solid"/>
              <a:miter lim="8000"/>
              <a:headEnd len="sm" w="sm" type="none"/>
              <a:tailEnd len="sm" w="sm" type="none"/>
            </a:ln>
          </p:spPr>
        </p:cxnSp>
        <p:cxnSp>
          <p:nvCxnSpPr>
            <p:cNvPr id="159" name="Google Shape;159;p10"/>
            <p:cNvCxnSpPr/>
            <p:nvPr/>
          </p:nvCxnSpPr>
          <p:spPr>
            <a:xfrm>
              <a:off x="5729287" y="3597275"/>
              <a:ext cx="0" cy="725487"/>
            </a:xfrm>
            <a:prstGeom prst="straightConnector1">
              <a:avLst/>
            </a:prstGeom>
            <a:noFill/>
            <a:ln cap="rnd" cmpd="sng" w="12700">
              <a:solidFill>
                <a:schemeClr val="dk1"/>
              </a:solidFill>
              <a:prstDash val="solid"/>
              <a:miter lim="8000"/>
              <a:headEnd len="sm" w="sm" type="none"/>
              <a:tailEnd len="sm" w="sm" type="none"/>
            </a:ln>
          </p:spPr>
        </p:cxnSp>
        <p:cxnSp>
          <p:nvCxnSpPr>
            <p:cNvPr id="160" name="Google Shape;160;p10"/>
            <p:cNvCxnSpPr/>
            <p:nvPr/>
          </p:nvCxnSpPr>
          <p:spPr>
            <a:xfrm>
              <a:off x="5729287" y="4322762"/>
              <a:ext cx="0" cy="596900"/>
            </a:xfrm>
            <a:prstGeom prst="straightConnector1">
              <a:avLst/>
            </a:prstGeom>
            <a:noFill/>
            <a:ln cap="rnd" cmpd="sng" w="12700">
              <a:solidFill>
                <a:schemeClr val="dk1"/>
              </a:solidFill>
              <a:prstDash val="solid"/>
              <a:miter lim="8000"/>
              <a:headEnd len="sm" w="sm" type="none"/>
              <a:tailEnd len="sm" w="sm" type="none"/>
            </a:ln>
          </p:spPr>
        </p:cxnSp>
        <p:cxnSp>
          <p:nvCxnSpPr>
            <p:cNvPr id="161" name="Google Shape;161;p10"/>
            <p:cNvCxnSpPr/>
            <p:nvPr/>
          </p:nvCxnSpPr>
          <p:spPr>
            <a:xfrm>
              <a:off x="8683625" y="3597275"/>
              <a:ext cx="0" cy="725487"/>
            </a:xfrm>
            <a:prstGeom prst="straightConnector1">
              <a:avLst/>
            </a:prstGeom>
            <a:noFill/>
            <a:ln cap="rnd" cmpd="sng" w="28575">
              <a:solidFill>
                <a:schemeClr val="dk1"/>
              </a:solidFill>
              <a:prstDash val="solid"/>
              <a:miter lim="8000"/>
              <a:headEnd len="sm" w="sm" type="none"/>
              <a:tailEnd len="sm" w="sm" type="none"/>
            </a:ln>
          </p:spPr>
        </p:cxnSp>
        <p:cxnSp>
          <p:nvCxnSpPr>
            <p:cNvPr id="162" name="Google Shape;162;p10"/>
            <p:cNvCxnSpPr/>
            <p:nvPr/>
          </p:nvCxnSpPr>
          <p:spPr>
            <a:xfrm>
              <a:off x="8683625" y="1827212"/>
              <a:ext cx="0" cy="1770062"/>
            </a:xfrm>
            <a:prstGeom prst="straightConnector1">
              <a:avLst/>
            </a:prstGeom>
            <a:noFill/>
            <a:ln cap="sq" cmpd="sng" w="28575">
              <a:solidFill>
                <a:schemeClr val="dk1"/>
              </a:solidFill>
              <a:prstDash val="solid"/>
              <a:miter lim="8000"/>
              <a:headEnd len="sm" w="sm" type="none"/>
              <a:tailEnd len="sm" w="sm" type="none"/>
            </a:ln>
          </p:spPr>
        </p:cxnSp>
        <p:cxnSp>
          <p:nvCxnSpPr>
            <p:cNvPr id="163" name="Google Shape;163;p10"/>
            <p:cNvCxnSpPr/>
            <p:nvPr/>
          </p:nvCxnSpPr>
          <p:spPr>
            <a:xfrm>
              <a:off x="1370012" y="4322762"/>
              <a:ext cx="0" cy="596900"/>
            </a:xfrm>
            <a:prstGeom prst="straightConnector1">
              <a:avLst/>
            </a:prstGeom>
            <a:noFill/>
            <a:ln cap="sq" cmpd="sng" w="28575">
              <a:solidFill>
                <a:schemeClr val="dk1"/>
              </a:solidFill>
              <a:prstDash val="solid"/>
              <a:miter lim="8000"/>
              <a:headEnd len="sm" w="sm" type="none"/>
              <a:tailEnd len="sm" w="sm" type="none"/>
            </a:ln>
          </p:spPr>
        </p:cxnSp>
        <p:cxnSp>
          <p:nvCxnSpPr>
            <p:cNvPr id="164" name="Google Shape;164;p10"/>
            <p:cNvCxnSpPr/>
            <p:nvPr/>
          </p:nvCxnSpPr>
          <p:spPr>
            <a:xfrm>
              <a:off x="8683625" y="4322762"/>
              <a:ext cx="0" cy="596900"/>
            </a:xfrm>
            <a:prstGeom prst="straightConnector1">
              <a:avLst/>
            </a:prstGeom>
            <a:noFill/>
            <a:ln cap="sq" cmpd="sng" w="28575">
              <a:solidFill>
                <a:schemeClr val="dk1"/>
              </a:solidFill>
              <a:prstDash val="solid"/>
              <a:miter lim="8000"/>
              <a:headEnd len="sm" w="sm" type="none"/>
              <a:tailEnd len="sm" w="sm" type="none"/>
            </a:ln>
          </p:spPr>
        </p:cxnSp>
      </p:grpSp>
      <p:sp>
        <p:nvSpPr>
          <p:cNvPr id="165" name="Google Shape;165;p1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5" name="Shape 1385"/>
        <p:cNvGrpSpPr/>
        <p:nvPr/>
      </p:nvGrpSpPr>
      <p:grpSpPr>
        <a:xfrm>
          <a:off x="0" y="0"/>
          <a:ext cx="0" cy="0"/>
          <a:chOff x="0" y="0"/>
          <a:chExt cx="0" cy="0"/>
        </a:xfrm>
      </p:grpSpPr>
      <p:sp>
        <p:nvSpPr>
          <p:cNvPr id="1386" name="Google Shape;1386;p5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387" name="Google Shape;1387;p55"/>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Relative Pronouns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ضمائر الوصل</a:t>
            </a:r>
            <a:endParaRPr/>
          </a:p>
        </p:txBody>
      </p:sp>
      <p:sp>
        <p:nvSpPr>
          <p:cNvPr id="1388" name="Google Shape;1388;p55"/>
          <p:cNvSpPr txBox="1"/>
          <p:nvPr>
            <p:ph idx="1" type="body"/>
          </p:nvPr>
        </p:nvSpPr>
        <p:spPr>
          <a:xfrm>
            <a:off x="1981200" y="2514600"/>
            <a:ext cx="6589712" cy="3330575"/>
          </a:xfrm>
          <a:prstGeom prst="rect">
            <a:avLst/>
          </a:prstGeom>
          <a:noFill/>
          <a:ln>
            <a:noFill/>
          </a:ln>
        </p:spPr>
        <p:txBody>
          <a:bodyPr anchorCtr="0" anchor="t" bIns="45700" lIns="91425" spcFirstLastPara="1" rIns="91425" wrap="square" tIns="45700">
            <a:noAutofit/>
          </a:bodyPr>
          <a:lstStyle/>
          <a:p>
            <a:pPr indent="-342900" lvl="0" marL="342900" marR="0" rtl="1" algn="r">
              <a:lnSpc>
                <a:spcPct val="90000"/>
              </a:lnSpc>
              <a:spcBef>
                <a:spcPts val="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تستخدم    </a:t>
            </a:r>
            <a:r>
              <a:rPr b="0" i="0" lang="en-US" sz="1900" u="none" cap="none" strike="noStrike">
                <a:solidFill>
                  <a:srgbClr val="0000CC"/>
                </a:solidFill>
                <a:latin typeface="Verdana"/>
                <a:ea typeface="Verdana"/>
                <a:cs typeface="Verdana"/>
                <a:sym typeface="Verdana"/>
              </a:rPr>
              <a:t>    لت</a:t>
            </a:r>
            <a:r>
              <a:rPr b="0" i="0" lang="en-US" sz="1900" u="none" cap="none" strike="noStrike">
                <a:solidFill>
                  <a:schemeClr val="dk1"/>
                </a:solidFill>
                <a:latin typeface="Verdana"/>
                <a:ea typeface="Verdana"/>
                <a:cs typeface="Verdana"/>
                <a:sym typeface="Verdana"/>
              </a:rPr>
              <a:t>حل محل الفاعل العاقل و طبعاً نعرف الفاعل بوجوده أول الجملة.  لاحظ المثال التالي: </a:t>
            </a:r>
            <a:endParaRPr/>
          </a:p>
          <a:p>
            <a:pPr indent="-342900" lvl="0" marL="342900" marR="0" rtl="1" algn="ctr">
              <a:lnSpc>
                <a:spcPct val="9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 Here is the man. The man is a doctor.</a:t>
            </a:r>
            <a:endParaRPr/>
          </a:p>
          <a:p>
            <a:pPr indent="-342900" lvl="0" marL="342900" marR="0" rtl="1" algn="r">
              <a:lnSpc>
                <a:spcPct val="90000"/>
              </a:lnSpc>
              <a:spcBef>
                <a:spcPts val="380"/>
              </a:spcBef>
              <a:spcAft>
                <a:spcPts val="0"/>
              </a:spcAft>
              <a:buClr>
                <a:schemeClr val="dk2"/>
              </a:buClr>
              <a:buFont typeface="Verdana"/>
              <a:buNone/>
            </a:pPr>
            <a:r>
              <a:rPr b="0" i="0" lang="en-US" sz="1900" u="none" cap="none" strike="noStrike">
                <a:solidFill>
                  <a:srgbClr val="CC3300"/>
                </a:solidFill>
                <a:latin typeface="Verdana"/>
                <a:ea typeface="Verdana"/>
                <a:cs typeface="Verdana"/>
                <a:sym typeface="Verdana"/>
              </a:rPr>
              <a:t>نحذف كلمة                 من الجملة الثانية و نضع بدلاً منها         ثم نضع الجملة الثانية بعد الكلمة التي حذفنا مثلها في الجملة الأولى فتصبح:</a:t>
            </a:r>
            <a:endParaRPr/>
          </a:p>
          <a:p>
            <a:pPr indent="-342900" lvl="0" marL="342900" marR="0" rtl="1" algn="ctr">
              <a:lnSpc>
                <a:spcPct val="9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 Here is the man </a:t>
            </a:r>
            <a:r>
              <a:rPr b="1" i="0" lang="en-US" sz="1900" u="none" cap="none" strike="noStrike">
                <a:solidFill>
                  <a:srgbClr val="0000CC"/>
                </a:solidFill>
                <a:latin typeface="Verdana"/>
                <a:ea typeface="Verdana"/>
                <a:cs typeface="Verdana"/>
                <a:sym typeface="Verdana"/>
              </a:rPr>
              <a:t>who</a:t>
            </a:r>
            <a:r>
              <a:rPr b="0" i="0" lang="en-US" sz="1900" u="none" cap="none" strike="noStrike">
                <a:solidFill>
                  <a:srgbClr val="0000CC"/>
                </a:solidFill>
                <a:latin typeface="Verdana"/>
                <a:ea typeface="Verdana"/>
                <a:cs typeface="Verdana"/>
                <a:sym typeface="Verdana"/>
              </a:rPr>
              <a:t> </a:t>
            </a:r>
            <a:r>
              <a:rPr b="0" i="0" lang="en-US" sz="1900" u="none" cap="none" strike="noStrike">
                <a:solidFill>
                  <a:schemeClr val="dk1"/>
                </a:solidFill>
                <a:latin typeface="Verdana"/>
                <a:ea typeface="Verdana"/>
                <a:cs typeface="Verdana"/>
                <a:sym typeface="Verdana"/>
              </a:rPr>
              <a:t>is a doctor.</a:t>
            </a:r>
            <a:endParaRPr b="0" i="0" sz="2100" u="none" cap="none" strike="noStrike">
              <a:solidFill>
                <a:schemeClr val="dk1"/>
              </a:solidFill>
              <a:latin typeface="Verdana"/>
              <a:ea typeface="Verdana"/>
              <a:cs typeface="Verdana"/>
              <a:sym typeface="Verdana"/>
            </a:endParaRPr>
          </a:p>
          <a:p>
            <a:pPr indent="-342900" lvl="0" marL="342900" marR="0" rtl="1" algn="r">
              <a:lnSpc>
                <a:spcPct val="9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أمثلة:</a:t>
            </a:r>
            <a:endParaRPr/>
          </a:p>
          <a:p>
            <a:pPr indent="-342900" lvl="0" marL="342900" marR="0" rtl="1" algn="ctr">
              <a:lnSpc>
                <a:spcPct val="9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1) The man came here. The man is a doctor.</a:t>
            </a:r>
            <a:endParaRPr/>
          </a:p>
          <a:p>
            <a:pPr indent="-342900" lvl="0" marL="342900" marR="0" rtl="1" algn="ctr">
              <a:lnSpc>
                <a:spcPct val="9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	The man </a:t>
            </a:r>
            <a:r>
              <a:rPr b="1" i="0" lang="en-US" sz="1900" u="none" cap="none" strike="noStrike">
                <a:solidFill>
                  <a:srgbClr val="0000CC"/>
                </a:solidFill>
                <a:latin typeface="Verdana"/>
                <a:ea typeface="Verdana"/>
                <a:cs typeface="Verdana"/>
                <a:sym typeface="Verdana"/>
              </a:rPr>
              <a:t>who</a:t>
            </a:r>
            <a:r>
              <a:rPr b="0" i="0" lang="en-US" sz="1900" u="none" cap="none" strike="noStrike">
                <a:solidFill>
                  <a:schemeClr val="dk1"/>
                </a:solidFill>
                <a:latin typeface="Verdana"/>
                <a:ea typeface="Verdana"/>
                <a:cs typeface="Verdana"/>
                <a:sym typeface="Verdana"/>
              </a:rPr>
              <a:t> came here is a doctor</a:t>
            </a:r>
            <a:endParaRPr/>
          </a:p>
          <a:p>
            <a:pPr indent="-342900" lvl="0" marL="342900" marR="0" rtl="1" algn="ctr">
              <a:lnSpc>
                <a:spcPct val="9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2) My friend swims well. He lives here.</a:t>
            </a:r>
            <a:endParaRPr/>
          </a:p>
          <a:p>
            <a:pPr indent="-342900" lvl="0" marL="342900" marR="0" rtl="1" algn="ctr">
              <a:lnSpc>
                <a:spcPct val="9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	My friend </a:t>
            </a:r>
            <a:r>
              <a:rPr b="1" i="0" lang="en-US" sz="1900" u="none" cap="none" strike="noStrike">
                <a:solidFill>
                  <a:srgbClr val="0000CC"/>
                </a:solidFill>
                <a:latin typeface="Verdana"/>
                <a:ea typeface="Verdana"/>
                <a:cs typeface="Verdana"/>
                <a:sym typeface="Verdana"/>
              </a:rPr>
              <a:t>who</a:t>
            </a:r>
            <a:r>
              <a:rPr b="0" i="0" lang="en-US" sz="1900" u="none" cap="none" strike="noStrike">
                <a:solidFill>
                  <a:schemeClr val="dk1"/>
                </a:solidFill>
                <a:latin typeface="Verdana"/>
                <a:ea typeface="Verdana"/>
                <a:cs typeface="Verdana"/>
                <a:sym typeface="Verdana"/>
              </a:rPr>
              <a:t> lives here swims well.</a:t>
            </a:r>
            <a:endParaRPr/>
          </a:p>
        </p:txBody>
      </p:sp>
      <p:grpSp>
        <p:nvGrpSpPr>
          <p:cNvPr id="1389" name="Google Shape;1389;p55"/>
          <p:cNvGrpSpPr/>
          <p:nvPr/>
        </p:nvGrpSpPr>
        <p:grpSpPr>
          <a:xfrm>
            <a:off x="3657600" y="6248400"/>
            <a:ext cx="2514600" cy="381000"/>
            <a:chOff x="3657600" y="6248400"/>
            <a:chExt cx="2514600" cy="381000"/>
          </a:xfrm>
        </p:grpSpPr>
        <p:sp>
          <p:nvSpPr>
            <p:cNvPr id="1390" name="Google Shape;1390;p5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391" name="Google Shape;1391;p55"/>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392" name="Google Shape;1392;p55"/>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1393" name="Google Shape;1393;p55"/>
          <p:cNvSpPr txBox="1"/>
          <p:nvPr/>
        </p:nvSpPr>
        <p:spPr>
          <a:xfrm>
            <a:off x="7315200" y="2514600"/>
            <a:ext cx="762000" cy="3667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Font typeface="Tahoma"/>
              <a:buNone/>
            </a:pPr>
            <a:r>
              <a:rPr b="0" i="0" lang="en-US" sz="1800" u="none" cap="none" strike="noStrike">
                <a:solidFill>
                  <a:srgbClr val="0000CC"/>
                </a:solidFill>
                <a:latin typeface="Tahoma"/>
                <a:ea typeface="Tahoma"/>
                <a:cs typeface="Tahoma"/>
                <a:sym typeface="Tahoma"/>
              </a:rPr>
              <a:t> who</a:t>
            </a:r>
            <a:endParaRPr/>
          </a:p>
        </p:txBody>
      </p:sp>
      <p:sp>
        <p:nvSpPr>
          <p:cNvPr id="1394" name="Google Shape;1394;p55"/>
          <p:cNvSpPr/>
          <p:nvPr/>
        </p:nvSpPr>
        <p:spPr>
          <a:xfrm>
            <a:off x="2743200" y="1905000"/>
            <a:ext cx="4267200" cy="3810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Who  الذي، التي </a:t>
            </a:r>
            <a:r>
              <a:rPr b="1" i="0" lang="en-US" sz="1400" u="none" cap="none" strike="noStrike">
                <a:solidFill>
                  <a:schemeClr val="lt1"/>
                </a:solidFill>
                <a:latin typeface="Tahoma"/>
                <a:ea typeface="Tahoma"/>
                <a:cs typeface="Tahoma"/>
                <a:sym typeface="Tahoma"/>
              </a:rPr>
              <a:t>[للفاعل العاقل]</a:t>
            </a:r>
            <a:r>
              <a:rPr b="1" i="0" lang="en-US" sz="1800" u="none" cap="none" strike="noStrike">
                <a:solidFill>
                  <a:schemeClr val="lt1"/>
                </a:solidFill>
                <a:latin typeface="Tahoma"/>
                <a:ea typeface="Tahoma"/>
                <a:cs typeface="Tahoma"/>
                <a:sym typeface="Tahoma"/>
              </a:rPr>
              <a:t>       </a:t>
            </a:r>
            <a:endParaRPr/>
          </a:p>
        </p:txBody>
      </p:sp>
      <p:sp>
        <p:nvSpPr>
          <p:cNvPr id="1395" name="Google Shape;1395;p55"/>
          <p:cNvSpPr txBox="1"/>
          <p:nvPr/>
        </p:nvSpPr>
        <p:spPr>
          <a:xfrm>
            <a:off x="6553200" y="3352800"/>
            <a:ext cx="1076325" cy="3667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Font typeface="Tahoma"/>
              <a:buNone/>
            </a:pPr>
            <a:r>
              <a:rPr b="0" i="0" lang="en-US" sz="1800" u="none" cap="none" strike="noStrike">
                <a:solidFill>
                  <a:srgbClr val="0000CC"/>
                </a:solidFill>
                <a:latin typeface="Tahoma"/>
                <a:ea typeface="Tahoma"/>
                <a:cs typeface="Tahoma"/>
                <a:sym typeface="Tahoma"/>
              </a:rPr>
              <a:t>The man</a:t>
            </a:r>
            <a:endParaRPr/>
          </a:p>
        </p:txBody>
      </p:sp>
      <p:sp>
        <p:nvSpPr>
          <p:cNvPr id="1396" name="Google Shape;1396;p55"/>
          <p:cNvSpPr txBox="1"/>
          <p:nvPr/>
        </p:nvSpPr>
        <p:spPr>
          <a:xfrm>
            <a:off x="3429000" y="3352800"/>
            <a:ext cx="604837" cy="3667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Font typeface="Tahoma"/>
              <a:buNone/>
            </a:pPr>
            <a:r>
              <a:rPr b="0" i="0" lang="en-US" sz="1800" u="none" cap="none" strike="noStrike">
                <a:solidFill>
                  <a:srgbClr val="0000CC"/>
                </a:solidFill>
                <a:latin typeface="Tahoma"/>
                <a:ea typeface="Tahoma"/>
                <a:cs typeface="Tahoma"/>
                <a:sym typeface="Tahoma"/>
              </a:rPr>
              <a:t>who</a:t>
            </a:r>
            <a:endParaRPr/>
          </a:p>
        </p:txBody>
      </p:sp>
      <p:sp>
        <p:nvSpPr>
          <p:cNvPr id="1397" name="Google Shape;1397;p5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1" name="Shape 1401"/>
        <p:cNvGrpSpPr/>
        <p:nvPr/>
      </p:nvGrpSpPr>
      <p:grpSpPr>
        <a:xfrm>
          <a:off x="0" y="0"/>
          <a:ext cx="0" cy="0"/>
          <a:chOff x="0" y="0"/>
          <a:chExt cx="0" cy="0"/>
        </a:xfrm>
      </p:grpSpPr>
      <p:sp>
        <p:nvSpPr>
          <p:cNvPr id="1402" name="Google Shape;1402;p5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403" name="Google Shape;1403;p56"/>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Relative Pronouns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ضمائر الوصل</a:t>
            </a:r>
            <a:endParaRPr/>
          </a:p>
        </p:txBody>
      </p:sp>
      <p:sp>
        <p:nvSpPr>
          <p:cNvPr id="1404" name="Google Shape;1404;p56"/>
          <p:cNvSpPr txBox="1"/>
          <p:nvPr>
            <p:ph idx="1" type="body"/>
          </p:nvPr>
        </p:nvSpPr>
        <p:spPr>
          <a:xfrm>
            <a:off x="2025650" y="2536825"/>
            <a:ext cx="6589712" cy="3330575"/>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تستعمل           لتحل محل المفعول به العاقل و طبعاً نعرف المفعول به بوجوده بعد الفعل.  لاحظ المثال التالي: </a:t>
            </a:r>
            <a:endParaRPr/>
          </a:p>
          <a:p>
            <a:pPr indent="-342900" lvl="0" marL="342900" marR="0" rtl="1" algn="r">
              <a:lnSpc>
                <a:spcPct val="8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 The man came here. I visited him.</a:t>
            </a:r>
            <a:endParaRPr/>
          </a:p>
          <a:p>
            <a:pPr indent="-342900" lvl="0" marL="342900" marR="0" rtl="1" algn="r">
              <a:lnSpc>
                <a:spcPct val="80000"/>
              </a:lnSpc>
              <a:spcBef>
                <a:spcPts val="340"/>
              </a:spcBef>
              <a:spcAft>
                <a:spcPts val="0"/>
              </a:spcAft>
              <a:buClr>
                <a:schemeClr val="dk2"/>
              </a:buClr>
              <a:buFont typeface="Verdana"/>
              <a:buNone/>
            </a:pPr>
            <a:r>
              <a:rPr b="1" i="0" lang="en-US" sz="1700" u="none" cap="none" strike="noStrike">
                <a:solidFill>
                  <a:srgbClr val="CC3300"/>
                </a:solidFill>
                <a:latin typeface="Verdana"/>
                <a:ea typeface="Verdana"/>
                <a:cs typeface="Verdana"/>
                <a:sym typeface="Verdana"/>
              </a:rPr>
              <a:t>نحذف كلمة            من الجملة الثانية  ثم نضع            أول الجملة الثانية،  ونضع الاسم الموصول و الجملة الثانية بعد الكلمة التي حذفنا مثلها (التي يعود إليها الضمير) فتصبح:</a:t>
            </a:r>
            <a:endParaRPr/>
          </a:p>
          <a:p>
            <a:pPr indent="-342900" lvl="0" marL="342900" marR="0" rtl="1" algn="r">
              <a:lnSpc>
                <a:spcPct val="8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 The man </a:t>
            </a:r>
            <a:r>
              <a:rPr b="1" i="0" lang="en-US" sz="1700" u="none" cap="none" strike="noStrike">
                <a:solidFill>
                  <a:srgbClr val="0000CC"/>
                </a:solidFill>
                <a:latin typeface="Verdana"/>
                <a:ea typeface="Verdana"/>
                <a:cs typeface="Verdana"/>
                <a:sym typeface="Verdana"/>
              </a:rPr>
              <a:t>whom </a:t>
            </a:r>
            <a:r>
              <a:rPr b="1" i="0" lang="en-US" sz="1700" u="none" cap="none" strike="noStrike">
                <a:solidFill>
                  <a:schemeClr val="dk1"/>
                </a:solidFill>
                <a:latin typeface="Verdana"/>
                <a:ea typeface="Verdana"/>
                <a:cs typeface="Verdana"/>
                <a:sym typeface="Verdana"/>
              </a:rPr>
              <a:t>I visited came here.</a:t>
            </a:r>
            <a:endParaRPr/>
          </a:p>
          <a:p>
            <a:pPr indent="-258445" lvl="0" marL="342900" marR="0" rtl="1" algn="r">
              <a:lnSpc>
                <a:spcPct val="100000"/>
              </a:lnSpc>
              <a:spcBef>
                <a:spcPts val="380"/>
              </a:spcBef>
              <a:spcAft>
                <a:spcPts val="0"/>
              </a:spcAft>
              <a:buClr>
                <a:schemeClr val="dk2"/>
              </a:buClr>
              <a:buSzPts val="1330"/>
              <a:buFont typeface="Verdana"/>
              <a:buNone/>
            </a:pPr>
            <a:r>
              <a:t/>
            </a:r>
            <a:endParaRPr b="1" i="0" sz="1900" u="none" cap="none" strike="noStrike">
              <a:solidFill>
                <a:schemeClr val="dk1"/>
              </a:solidFill>
              <a:latin typeface="Verdana"/>
              <a:ea typeface="Verdana"/>
              <a:cs typeface="Verdana"/>
              <a:sym typeface="Verdana"/>
            </a:endParaRPr>
          </a:p>
          <a:p>
            <a:pPr indent="-342900" lvl="0" marL="342900" marR="0" rtl="1" algn="r">
              <a:lnSpc>
                <a:spcPct val="80000"/>
              </a:lnSpc>
              <a:spcBef>
                <a:spcPts val="380"/>
              </a:spcBef>
              <a:spcAft>
                <a:spcPts val="0"/>
              </a:spcAft>
              <a:buClr>
                <a:schemeClr val="dk2"/>
              </a:buClr>
              <a:buFont typeface="Verdana"/>
              <a:buNone/>
            </a:pPr>
            <a:r>
              <a:rPr b="1" i="0" lang="en-US" sz="1900" u="none" cap="none" strike="noStrike">
                <a:solidFill>
                  <a:schemeClr val="dk1"/>
                </a:solidFill>
                <a:latin typeface="Verdana"/>
                <a:ea typeface="Verdana"/>
                <a:cs typeface="Verdana"/>
                <a:sym typeface="Verdana"/>
              </a:rPr>
              <a:t>أمثلة:</a:t>
            </a:r>
            <a:endParaRPr/>
          </a:p>
          <a:p>
            <a:pPr indent="-342900" lvl="0" marL="342900" marR="0" rtl="1" algn="ctr">
              <a:lnSpc>
                <a:spcPct val="8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1) The man was working with me. I paid him.</a:t>
            </a:r>
            <a:endParaRPr/>
          </a:p>
          <a:p>
            <a:pPr indent="-342900" lvl="0" marL="342900" marR="0" rtl="1" algn="ctr">
              <a:lnSpc>
                <a:spcPct val="8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	The man </a:t>
            </a:r>
            <a:r>
              <a:rPr b="1" i="0" lang="en-US" sz="1700" u="none" cap="none" strike="noStrike">
                <a:solidFill>
                  <a:srgbClr val="0000CC"/>
                </a:solidFill>
                <a:latin typeface="Verdana"/>
                <a:ea typeface="Verdana"/>
                <a:cs typeface="Verdana"/>
                <a:sym typeface="Verdana"/>
              </a:rPr>
              <a:t>whom</a:t>
            </a:r>
            <a:r>
              <a:rPr b="1" i="0" lang="en-US" sz="1700" u="none" cap="none" strike="noStrike">
                <a:solidFill>
                  <a:schemeClr val="dk1"/>
                </a:solidFill>
                <a:latin typeface="Verdana"/>
                <a:ea typeface="Verdana"/>
                <a:cs typeface="Verdana"/>
                <a:sym typeface="Verdana"/>
              </a:rPr>
              <a:t> I paid was working with me.</a:t>
            </a:r>
            <a:endParaRPr/>
          </a:p>
          <a:p>
            <a:pPr indent="-342900" lvl="0" marL="342900" marR="0" rtl="1" algn="ctr">
              <a:lnSpc>
                <a:spcPct val="8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2) This is the girl.  You gave her a flower.</a:t>
            </a:r>
            <a:endParaRPr/>
          </a:p>
          <a:p>
            <a:pPr indent="-342900" lvl="0" marL="342900" marR="0" rtl="1" algn="ctr">
              <a:lnSpc>
                <a:spcPct val="8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	This is the </a:t>
            </a:r>
            <a:r>
              <a:rPr b="1" i="0" lang="en-US" sz="1700" u="none" cap="none" strike="noStrike">
                <a:solidFill>
                  <a:srgbClr val="0000CC"/>
                </a:solidFill>
                <a:latin typeface="Verdana"/>
                <a:ea typeface="Verdana"/>
                <a:cs typeface="Verdana"/>
                <a:sym typeface="Verdana"/>
              </a:rPr>
              <a:t>girl whom</a:t>
            </a:r>
            <a:r>
              <a:rPr b="1" i="0" lang="en-US" sz="1700" u="none" cap="none" strike="noStrike">
                <a:solidFill>
                  <a:schemeClr val="dk1"/>
                </a:solidFill>
                <a:latin typeface="Verdana"/>
                <a:ea typeface="Verdana"/>
                <a:cs typeface="Verdana"/>
                <a:sym typeface="Verdana"/>
              </a:rPr>
              <a:t> you gave a flower.</a:t>
            </a:r>
            <a:endParaRPr/>
          </a:p>
        </p:txBody>
      </p:sp>
      <p:grpSp>
        <p:nvGrpSpPr>
          <p:cNvPr id="1405" name="Google Shape;1405;p56"/>
          <p:cNvGrpSpPr/>
          <p:nvPr/>
        </p:nvGrpSpPr>
        <p:grpSpPr>
          <a:xfrm>
            <a:off x="3657600" y="6248400"/>
            <a:ext cx="2514600" cy="381000"/>
            <a:chOff x="3657600" y="6248400"/>
            <a:chExt cx="2514600" cy="381000"/>
          </a:xfrm>
        </p:grpSpPr>
        <p:sp>
          <p:nvSpPr>
            <p:cNvPr id="1406" name="Google Shape;1406;p5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407" name="Google Shape;1407;p56"/>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408" name="Google Shape;1408;p56"/>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1409" name="Google Shape;1409;p56"/>
          <p:cNvSpPr txBox="1"/>
          <p:nvPr/>
        </p:nvSpPr>
        <p:spPr>
          <a:xfrm>
            <a:off x="7239000" y="2438400"/>
            <a:ext cx="904875" cy="38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00"/>
              </a:buClr>
              <a:buFont typeface="Tahoma"/>
              <a:buNone/>
            </a:pPr>
            <a:r>
              <a:rPr b="0" i="0" lang="en-US" sz="1800" u="none" cap="none" strike="noStrike">
                <a:solidFill>
                  <a:srgbClr val="FFFF00"/>
                </a:solidFill>
                <a:latin typeface="Tahoma"/>
                <a:ea typeface="Tahoma"/>
                <a:cs typeface="Tahoma"/>
                <a:sym typeface="Tahoma"/>
              </a:rPr>
              <a:t> </a:t>
            </a:r>
            <a:r>
              <a:rPr b="0" i="0" lang="en-US" sz="1900" u="none" cap="none" strike="noStrike">
                <a:solidFill>
                  <a:srgbClr val="0000CC"/>
                </a:solidFill>
                <a:latin typeface="Tahoma"/>
                <a:ea typeface="Tahoma"/>
                <a:cs typeface="Tahoma"/>
                <a:sym typeface="Tahoma"/>
              </a:rPr>
              <a:t>whom</a:t>
            </a:r>
            <a:endParaRPr/>
          </a:p>
        </p:txBody>
      </p:sp>
      <p:sp>
        <p:nvSpPr>
          <p:cNvPr id="1410" name="Google Shape;1410;p56"/>
          <p:cNvSpPr/>
          <p:nvPr/>
        </p:nvSpPr>
        <p:spPr>
          <a:xfrm>
            <a:off x="2743200" y="1524000"/>
            <a:ext cx="4267200" cy="7620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Whom  الذي، التي </a:t>
            </a:r>
            <a:r>
              <a:rPr b="1" i="0" lang="en-US" sz="1400" u="none" cap="none" strike="noStrike">
                <a:solidFill>
                  <a:schemeClr val="lt1"/>
                </a:solidFill>
                <a:latin typeface="Tahoma"/>
                <a:ea typeface="Tahoma"/>
                <a:cs typeface="Tahoma"/>
                <a:sym typeface="Tahoma"/>
              </a:rPr>
              <a:t>[المفعول به العاقل]</a:t>
            </a:r>
            <a:r>
              <a:rPr b="1" i="0" lang="en-US" sz="1800" u="none" cap="none" strike="noStrike">
                <a:solidFill>
                  <a:schemeClr val="lt1"/>
                </a:solidFill>
                <a:latin typeface="Tahoma"/>
                <a:ea typeface="Tahoma"/>
                <a:cs typeface="Tahoma"/>
                <a:sym typeface="Tahoma"/>
              </a:rPr>
              <a:t>       </a:t>
            </a:r>
            <a:endParaRPr/>
          </a:p>
        </p:txBody>
      </p:sp>
      <p:sp>
        <p:nvSpPr>
          <p:cNvPr id="1411" name="Google Shape;1411;p56"/>
          <p:cNvSpPr txBox="1"/>
          <p:nvPr/>
        </p:nvSpPr>
        <p:spPr>
          <a:xfrm>
            <a:off x="7151687" y="3187700"/>
            <a:ext cx="577850" cy="38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900" u="none" cap="none" strike="noStrike">
                <a:solidFill>
                  <a:schemeClr val="dk1"/>
                </a:solidFill>
                <a:latin typeface="Tahoma"/>
                <a:ea typeface="Tahoma"/>
                <a:cs typeface="Tahoma"/>
                <a:sym typeface="Tahoma"/>
              </a:rPr>
              <a:t>him</a:t>
            </a:r>
            <a:endParaRPr/>
          </a:p>
        </p:txBody>
      </p:sp>
      <p:sp>
        <p:nvSpPr>
          <p:cNvPr id="1412" name="Google Shape;1412;p56"/>
          <p:cNvSpPr txBox="1"/>
          <p:nvPr/>
        </p:nvSpPr>
        <p:spPr>
          <a:xfrm>
            <a:off x="4419600" y="3200400"/>
            <a:ext cx="909637" cy="38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Font typeface="Tahoma"/>
              <a:buNone/>
            </a:pPr>
            <a:r>
              <a:rPr b="0" i="0" lang="en-US" sz="1900" u="none" cap="none" strike="noStrike">
                <a:solidFill>
                  <a:srgbClr val="0000CC"/>
                </a:solidFill>
                <a:latin typeface="Tahoma"/>
                <a:ea typeface="Tahoma"/>
                <a:cs typeface="Tahoma"/>
                <a:sym typeface="Tahoma"/>
              </a:rPr>
              <a:t> whom</a:t>
            </a:r>
            <a:endParaRPr/>
          </a:p>
        </p:txBody>
      </p:sp>
      <p:sp>
        <p:nvSpPr>
          <p:cNvPr id="1413" name="Google Shape;1413;p5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7" name="Shape 1417"/>
        <p:cNvGrpSpPr/>
        <p:nvPr/>
      </p:nvGrpSpPr>
      <p:grpSpPr>
        <a:xfrm>
          <a:off x="0" y="0"/>
          <a:ext cx="0" cy="0"/>
          <a:chOff x="0" y="0"/>
          <a:chExt cx="0" cy="0"/>
        </a:xfrm>
      </p:grpSpPr>
      <p:sp>
        <p:nvSpPr>
          <p:cNvPr id="1418" name="Google Shape;1418;p5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419" name="Google Shape;1419;p57"/>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Relative Pronouns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ضمائر الوصل</a:t>
            </a:r>
            <a:endParaRPr/>
          </a:p>
        </p:txBody>
      </p:sp>
      <p:sp>
        <p:nvSpPr>
          <p:cNvPr id="1420" name="Google Shape;1420;p57"/>
          <p:cNvSpPr txBox="1"/>
          <p:nvPr>
            <p:ph idx="1" type="body"/>
          </p:nvPr>
        </p:nvSpPr>
        <p:spPr>
          <a:xfrm>
            <a:off x="2025650" y="2536825"/>
            <a:ext cx="6589712" cy="3330575"/>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Font typeface="Verdana"/>
              <a:buNone/>
            </a:pPr>
            <a:r>
              <a:rPr b="1" i="0" lang="en-US" sz="1500" u="none" cap="none" strike="noStrike">
                <a:solidFill>
                  <a:schemeClr val="dk1"/>
                </a:solidFill>
                <a:latin typeface="Verdana"/>
                <a:ea typeface="Verdana"/>
                <a:cs typeface="Verdana"/>
                <a:sym typeface="Verdana"/>
              </a:rPr>
              <a:t>تستعمل             لتحل محل الفاعل أو المفعول الغير عاقل و طبعاً نعرف الفاعل بوجوده أول الجملة أما المفعول به فيوجد بعد الفعل.  لاحظ المثال التالي: </a:t>
            </a:r>
            <a:endParaRPr/>
          </a:p>
          <a:p>
            <a:pPr indent="-342900" lvl="0" marL="342900" marR="0" rtl="1" algn="r">
              <a:lnSpc>
                <a:spcPct val="80000"/>
              </a:lnSpc>
              <a:spcBef>
                <a:spcPts val="300"/>
              </a:spcBef>
              <a:spcAft>
                <a:spcPts val="0"/>
              </a:spcAft>
              <a:buClr>
                <a:schemeClr val="dk2"/>
              </a:buClr>
              <a:buFont typeface="Verdana"/>
              <a:buNone/>
            </a:pPr>
            <a:r>
              <a:rPr b="1" i="0" lang="en-US" sz="1500" u="none" cap="none" strike="noStrike">
                <a:solidFill>
                  <a:schemeClr val="dk1"/>
                </a:solidFill>
                <a:latin typeface="Verdana"/>
                <a:ea typeface="Verdana"/>
                <a:cs typeface="Verdana"/>
                <a:sym typeface="Verdana"/>
              </a:rPr>
              <a:t> </a:t>
            </a:r>
            <a:endParaRPr/>
          </a:p>
          <a:p>
            <a:pPr indent="-342900" lvl="0" marL="342900" marR="0" rtl="1" algn="r">
              <a:lnSpc>
                <a:spcPct val="80000"/>
              </a:lnSpc>
              <a:spcBef>
                <a:spcPts val="300"/>
              </a:spcBef>
              <a:spcAft>
                <a:spcPts val="0"/>
              </a:spcAft>
              <a:buClr>
                <a:schemeClr val="dk2"/>
              </a:buClr>
              <a:buFont typeface="Verdana"/>
              <a:buNone/>
            </a:pPr>
            <a:r>
              <a:rPr b="1" i="0" lang="en-US" sz="1500" u="none" cap="none" strike="noStrike">
                <a:solidFill>
                  <a:schemeClr val="dk1"/>
                </a:solidFill>
                <a:latin typeface="Verdana"/>
                <a:ea typeface="Verdana"/>
                <a:cs typeface="Verdana"/>
                <a:sym typeface="Verdana"/>
              </a:rPr>
              <a:t>He found his book. He lost it yesterday.</a:t>
            </a:r>
            <a:endParaRPr/>
          </a:p>
          <a:p>
            <a:pPr indent="-342900" lvl="0" marL="342900" marR="0" rtl="1" algn="r">
              <a:lnSpc>
                <a:spcPct val="80000"/>
              </a:lnSpc>
              <a:spcBef>
                <a:spcPts val="300"/>
              </a:spcBef>
              <a:spcAft>
                <a:spcPts val="0"/>
              </a:spcAft>
              <a:buClr>
                <a:schemeClr val="dk2"/>
              </a:buClr>
              <a:buFont typeface="Verdana"/>
              <a:buNone/>
            </a:pPr>
            <a:r>
              <a:rPr b="1" i="0" lang="en-US" sz="1500" u="none" cap="none" strike="noStrike">
                <a:solidFill>
                  <a:srgbClr val="CC3300"/>
                </a:solidFill>
                <a:latin typeface="Verdana"/>
                <a:ea typeface="Verdana"/>
                <a:cs typeface="Verdana"/>
                <a:sym typeface="Verdana"/>
              </a:rPr>
              <a:t>نرى أن كلمة            تعود على كلمة               فنحذفها و نضع بدلاً منها            في أول الجملة الثانية ثم نضع الاسم الموصول و الجملة الثانية بعد الكلمة التي حذفنا مثلها (التي يعود إليها الضمير) فتصبح:</a:t>
            </a:r>
            <a:endParaRPr/>
          </a:p>
          <a:p>
            <a:pPr indent="-342900" lvl="0" marL="342900" marR="0" rtl="1" algn="r">
              <a:lnSpc>
                <a:spcPct val="80000"/>
              </a:lnSpc>
              <a:spcBef>
                <a:spcPts val="300"/>
              </a:spcBef>
              <a:spcAft>
                <a:spcPts val="0"/>
              </a:spcAft>
              <a:buClr>
                <a:schemeClr val="dk2"/>
              </a:buClr>
              <a:buFont typeface="Verdana"/>
              <a:buNone/>
            </a:pPr>
            <a:r>
              <a:rPr b="1" i="0" lang="en-US" sz="1500" u="none" cap="none" strike="noStrike">
                <a:solidFill>
                  <a:schemeClr val="dk1"/>
                </a:solidFill>
                <a:latin typeface="Verdana"/>
                <a:ea typeface="Verdana"/>
                <a:cs typeface="Verdana"/>
                <a:sym typeface="Verdana"/>
              </a:rPr>
              <a:t> He found his book </a:t>
            </a:r>
            <a:r>
              <a:rPr b="1" i="0" lang="en-US" sz="1500" u="none" cap="none" strike="noStrike">
                <a:solidFill>
                  <a:srgbClr val="0000CC"/>
                </a:solidFill>
                <a:latin typeface="Verdana"/>
                <a:ea typeface="Verdana"/>
                <a:cs typeface="Verdana"/>
                <a:sym typeface="Verdana"/>
              </a:rPr>
              <a:t>which</a:t>
            </a:r>
            <a:r>
              <a:rPr b="1" i="0" lang="en-US" sz="1500" u="none" cap="none" strike="noStrike">
                <a:solidFill>
                  <a:schemeClr val="dk1"/>
                </a:solidFill>
                <a:latin typeface="Verdana"/>
                <a:ea typeface="Verdana"/>
                <a:cs typeface="Verdana"/>
                <a:sym typeface="Verdana"/>
              </a:rPr>
              <a:t> he lost yesterday.</a:t>
            </a:r>
            <a:endParaRPr/>
          </a:p>
          <a:p>
            <a:pPr indent="-267335" lvl="0" marL="342900" marR="0" rtl="1" algn="r">
              <a:lnSpc>
                <a:spcPct val="100000"/>
              </a:lnSpc>
              <a:spcBef>
                <a:spcPts val="340"/>
              </a:spcBef>
              <a:spcAft>
                <a:spcPts val="0"/>
              </a:spcAft>
              <a:buClr>
                <a:schemeClr val="dk2"/>
              </a:buClr>
              <a:buSzPts val="1190"/>
              <a:buFont typeface="Verdana"/>
              <a:buNone/>
            </a:pPr>
            <a:r>
              <a:t/>
            </a:r>
            <a:endParaRPr b="1" i="0" sz="1700" u="none" cap="none" strike="noStrike">
              <a:solidFill>
                <a:schemeClr val="dk1"/>
              </a:solidFill>
              <a:latin typeface="Verdana"/>
              <a:ea typeface="Verdana"/>
              <a:cs typeface="Verdana"/>
              <a:sym typeface="Verdana"/>
            </a:endParaRPr>
          </a:p>
          <a:p>
            <a:pPr indent="-342900" lvl="0" marL="342900" marR="0" rtl="1" algn="r">
              <a:lnSpc>
                <a:spcPct val="8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أمثلة:</a:t>
            </a:r>
            <a:endParaRPr/>
          </a:p>
          <a:p>
            <a:pPr indent="-342900" lvl="0" marL="342900" marR="0" rtl="1" algn="ctr">
              <a:lnSpc>
                <a:spcPct val="80000"/>
              </a:lnSpc>
              <a:spcBef>
                <a:spcPts val="300"/>
              </a:spcBef>
              <a:spcAft>
                <a:spcPts val="0"/>
              </a:spcAft>
              <a:buClr>
                <a:schemeClr val="dk2"/>
              </a:buClr>
              <a:buFont typeface="Verdana"/>
              <a:buNone/>
            </a:pPr>
            <a:r>
              <a:rPr b="1" i="0" lang="en-US" sz="1500" u="none" cap="none" strike="noStrike">
                <a:solidFill>
                  <a:schemeClr val="dk1"/>
                </a:solidFill>
                <a:latin typeface="Verdana"/>
                <a:ea typeface="Verdana"/>
                <a:cs typeface="Verdana"/>
                <a:sym typeface="Verdana"/>
              </a:rPr>
              <a:t>1) This is the house.  I live in it.</a:t>
            </a:r>
            <a:endParaRPr/>
          </a:p>
          <a:p>
            <a:pPr indent="-342900" lvl="0" marL="342900" marR="0" rtl="1" algn="ctr">
              <a:lnSpc>
                <a:spcPct val="80000"/>
              </a:lnSpc>
              <a:spcBef>
                <a:spcPts val="300"/>
              </a:spcBef>
              <a:spcAft>
                <a:spcPts val="0"/>
              </a:spcAft>
              <a:buClr>
                <a:schemeClr val="dk2"/>
              </a:buClr>
              <a:buFont typeface="Verdana"/>
              <a:buNone/>
            </a:pPr>
            <a:r>
              <a:rPr b="1" i="0" lang="en-US" sz="1500" u="none" cap="none" strike="noStrike">
                <a:solidFill>
                  <a:schemeClr val="dk1"/>
                </a:solidFill>
                <a:latin typeface="Verdana"/>
                <a:ea typeface="Verdana"/>
                <a:cs typeface="Verdana"/>
                <a:sym typeface="Verdana"/>
              </a:rPr>
              <a:t>	This is the house </a:t>
            </a:r>
            <a:r>
              <a:rPr b="1" i="0" lang="en-US" sz="1500" u="none" cap="none" strike="noStrike">
                <a:solidFill>
                  <a:srgbClr val="0000CC"/>
                </a:solidFill>
                <a:latin typeface="Verdana"/>
                <a:ea typeface="Verdana"/>
                <a:cs typeface="Verdana"/>
                <a:sym typeface="Verdana"/>
              </a:rPr>
              <a:t>which</a:t>
            </a:r>
            <a:r>
              <a:rPr b="1" i="0" lang="en-US" sz="1500" u="none" cap="none" strike="noStrike">
                <a:solidFill>
                  <a:schemeClr val="dk1"/>
                </a:solidFill>
                <a:latin typeface="Verdana"/>
                <a:ea typeface="Verdana"/>
                <a:cs typeface="Verdana"/>
                <a:sym typeface="Verdana"/>
              </a:rPr>
              <a:t> I live in.</a:t>
            </a:r>
            <a:endParaRPr/>
          </a:p>
          <a:p>
            <a:pPr indent="-342900" lvl="0" marL="342900" marR="0" rtl="1" algn="ctr">
              <a:lnSpc>
                <a:spcPct val="80000"/>
              </a:lnSpc>
              <a:spcBef>
                <a:spcPts val="300"/>
              </a:spcBef>
              <a:spcAft>
                <a:spcPts val="0"/>
              </a:spcAft>
              <a:buClr>
                <a:schemeClr val="dk2"/>
              </a:buClr>
              <a:buFont typeface="Verdana"/>
              <a:buNone/>
            </a:pPr>
            <a:r>
              <a:rPr b="1" i="0" lang="en-US" sz="1500" u="none" cap="none" strike="noStrike">
                <a:solidFill>
                  <a:schemeClr val="dk1"/>
                </a:solidFill>
                <a:latin typeface="Verdana"/>
                <a:ea typeface="Verdana"/>
                <a:cs typeface="Verdana"/>
                <a:sym typeface="Verdana"/>
              </a:rPr>
              <a:t>2) This book is cheap.  It is very useful.</a:t>
            </a:r>
            <a:endParaRPr/>
          </a:p>
          <a:p>
            <a:pPr indent="-342900" lvl="0" marL="342900" marR="0" rtl="1" algn="ctr">
              <a:lnSpc>
                <a:spcPct val="80000"/>
              </a:lnSpc>
              <a:spcBef>
                <a:spcPts val="300"/>
              </a:spcBef>
              <a:spcAft>
                <a:spcPts val="0"/>
              </a:spcAft>
              <a:buClr>
                <a:schemeClr val="dk2"/>
              </a:buClr>
              <a:buFont typeface="Verdana"/>
              <a:buNone/>
            </a:pPr>
            <a:r>
              <a:rPr b="1" i="0" lang="en-US" sz="1500" u="none" cap="none" strike="noStrike">
                <a:solidFill>
                  <a:schemeClr val="dk1"/>
                </a:solidFill>
                <a:latin typeface="Verdana"/>
                <a:ea typeface="Verdana"/>
                <a:cs typeface="Verdana"/>
                <a:sym typeface="Verdana"/>
              </a:rPr>
              <a:t>	 This book </a:t>
            </a:r>
            <a:r>
              <a:rPr b="1" i="0" lang="en-US" sz="1500" u="none" cap="none" strike="noStrike">
                <a:solidFill>
                  <a:srgbClr val="0000CC"/>
                </a:solidFill>
                <a:latin typeface="Verdana"/>
                <a:ea typeface="Verdana"/>
                <a:cs typeface="Verdana"/>
                <a:sym typeface="Verdana"/>
              </a:rPr>
              <a:t>which</a:t>
            </a:r>
            <a:r>
              <a:rPr b="1" i="0" lang="en-US" sz="1500" u="none" cap="none" strike="noStrike">
                <a:solidFill>
                  <a:schemeClr val="dk1"/>
                </a:solidFill>
                <a:latin typeface="Verdana"/>
                <a:ea typeface="Verdana"/>
                <a:cs typeface="Verdana"/>
                <a:sym typeface="Verdana"/>
              </a:rPr>
              <a:t> is very useful is cheap.</a:t>
            </a:r>
            <a:endParaRPr/>
          </a:p>
        </p:txBody>
      </p:sp>
      <p:grpSp>
        <p:nvGrpSpPr>
          <p:cNvPr id="1421" name="Google Shape;1421;p57"/>
          <p:cNvGrpSpPr/>
          <p:nvPr/>
        </p:nvGrpSpPr>
        <p:grpSpPr>
          <a:xfrm>
            <a:off x="3657600" y="6248400"/>
            <a:ext cx="2514600" cy="381000"/>
            <a:chOff x="3657600" y="6248400"/>
            <a:chExt cx="2514600" cy="381000"/>
          </a:xfrm>
        </p:grpSpPr>
        <p:sp>
          <p:nvSpPr>
            <p:cNvPr id="1422" name="Google Shape;1422;p5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423" name="Google Shape;1423;p57"/>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424" name="Google Shape;1424;p57"/>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1425" name="Google Shape;1425;p57"/>
          <p:cNvSpPr txBox="1"/>
          <p:nvPr/>
        </p:nvSpPr>
        <p:spPr>
          <a:xfrm>
            <a:off x="7239000" y="2438400"/>
            <a:ext cx="908050" cy="3667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00"/>
              </a:buClr>
              <a:buFont typeface="Tahoma"/>
              <a:buNone/>
            </a:pPr>
            <a:r>
              <a:rPr b="0" i="0" lang="en-US" sz="1800" u="none" cap="none" strike="noStrike">
                <a:solidFill>
                  <a:srgbClr val="FFFF00"/>
                </a:solidFill>
                <a:latin typeface="Tahoma"/>
                <a:ea typeface="Tahoma"/>
                <a:cs typeface="Tahoma"/>
                <a:sym typeface="Tahoma"/>
              </a:rPr>
              <a:t>  </a:t>
            </a:r>
            <a:r>
              <a:rPr b="0" i="0" lang="en-US" sz="1800" u="none" cap="none" strike="noStrike">
                <a:solidFill>
                  <a:srgbClr val="0000CC"/>
                </a:solidFill>
                <a:latin typeface="Tahoma"/>
                <a:ea typeface="Tahoma"/>
                <a:cs typeface="Tahoma"/>
                <a:sym typeface="Tahoma"/>
              </a:rPr>
              <a:t>which</a:t>
            </a:r>
            <a:endParaRPr/>
          </a:p>
        </p:txBody>
      </p:sp>
      <p:sp>
        <p:nvSpPr>
          <p:cNvPr id="1426" name="Google Shape;1426;p57"/>
          <p:cNvSpPr/>
          <p:nvPr/>
        </p:nvSpPr>
        <p:spPr>
          <a:xfrm>
            <a:off x="2667000" y="1905000"/>
            <a:ext cx="4343400" cy="3810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Which  الذي، التي </a:t>
            </a:r>
            <a:r>
              <a:rPr b="1" i="0" lang="en-US" sz="1000" u="none" cap="none" strike="noStrike">
                <a:solidFill>
                  <a:schemeClr val="lt1"/>
                </a:solidFill>
                <a:latin typeface="Tahoma"/>
                <a:ea typeface="Tahoma"/>
                <a:cs typeface="Tahoma"/>
                <a:sym typeface="Tahoma"/>
              </a:rPr>
              <a:t>[للجماد الفاعل أو المفعول به]</a:t>
            </a:r>
            <a:r>
              <a:rPr b="1" i="0" lang="en-US" sz="1800" u="none" cap="none" strike="noStrike">
                <a:solidFill>
                  <a:schemeClr val="lt1"/>
                </a:solidFill>
                <a:latin typeface="Tahoma"/>
                <a:ea typeface="Tahoma"/>
                <a:cs typeface="Tahoma"/>
                <a:sym typeface="Tahoma"/>
              </a:rPr>
              <a:t>       </a:t>
            </a:r>
            <a:endParaRPr/>
          </a:p>
        </p:txBody>
      </p:sp>
      <p:sp>
        <p:nvSpPr>
          <p:cNvPr id="1427" name="Google Shape;1427;p57"/>
          <p:cNvSpPr txBox="1"/>
          <p:nvPr/>
        </p:nvSpPr>
        <p:spPr>
          <a:xfrm>
            <a:off x="7162800" y="3352800"/>
            <a:ext cx="555625" cy="3667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him</a:t>
            </a:r>
            <a:endParaRPr/>
          </a:p>
        </p:txBody>
      </p:sp>
      <p:sp>
        <p:nvSpPr>
          <p:cNvPr id="1428" name="Google Shape;1428;p57"/>
          <p:cNvSpPr txBox="1"/>
          <p:nvPr/>
        </p:nvSpPr>
        <p:spPr>
          <a:xfrm>
            <a:off x="5356225" y="3352800"/>
            <a:ext cx="1042987"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Font typeface="Tahoma"/>
              <a:buNone/>
            </a:pPr>
            <a:r>
              <a:rPr b="1" i="0" lang="en-US" sz="1600" u="none" cap="none" strike="noStrike">
                <a:solidFill>
                  <a:srgbClr val="0000CC"/>
                </a:solidFill>
                <a:latin typeface="Tahoma"/>
                <a:ea typeface="Tahoma"/>
                <a:cs typeface="Tahoma"/>
                <a:sym typeface="Tahoma"/>
              </a:rPr>
              <a:t>his book</a:t>
            </a:r>
            <a:endParaRPr/>
          </a:p>
        </p:txBody>
      </p:sp>
      <p:sp>
        <p:nvSpPr>
          <p:cNvPr id="1429" name="Google Shape;1429;p57"/>
          <p:cNvSpPr txBox="1"/>
          <p:nvPr/>
        </p:nvSpPr>
        <p:spPr>
          <a:xfrm>
            <a:off x="3228975" y="3352800"/>
            <a:ext cx="795337"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Font typeface="Tahoma"/>
              <a:buNone/>
            </a:pPr>
            <a:r>
              <a:rPr b="1" i="0" lang="en-US" sz="1600" u="none" cap="none" strike="noStrike">
                <a:solidFill>
                  <a:srgbClr val="0000CC"/>
                </a:solidFill>
                <a:latin typeface="Tahoma"/>
                <a:ea typeface="Tahoma"/>
                <a:cs typeface="Tahoma"/>
                <a:sym typeface="Tahoma"/>
              </a:rPr>
              <a:t>which</a:t>
            </a:r>
            <a:endParaRPr/>
          </a:p>
        </p:txBody>
      </p:sp>
      <p:sp>
        <p:nvSpPr>
          <p:cNvPr id="1430" name="Google Shape;1430;p5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4" name="Shape 1434"/>
        <p:cNvGrpSpPr/>
        <p:nvPr/>
      </p:nvGrpSpPr>
      <p:grpSpPr>
        <a:xfrm>
          <a:off x="0" y="0"/>
          <a:ext cx="0" cy="0"/>
          <a:chOff x="0" y="0"/>
          <a:chExt cx="0" cy="0"/>
        </a:xfrm>
      </p:grpSpPr>
      <p:sp>
        <p:nvSpPr>
          <p:cNvPr id="1435" name="Google Shape;1435;p5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436" name="Google Shape;1436;p58"/>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Relative Pronouns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ضمائر الوصل</a:t>
            </a:r>
            <a:endParaRPr/>
          </a:p>
        </p:txBody>
      </p:sp>
      <p:sp>
        <p:nvSpPr>
          <p:cNvPr id="1437" name="Google Shape;1437;p58"/>
          <p:cNvSpPr txBox="1"/>
          <p:nvPr>
            <p:ph idx="1" type="body"/>
          </p:nvPr>
        </p:nvSpPr>
        <p:spPr>
          <a:xfrm>
            <a:off x="2025650" y="2536825"/>
            <a:ext cx="6589712" cy="3330575"/>
          </a:xfrm>
          <a:prstGeom prst="rect">
            <a:avLst/>
          </a:prstGeom>
          <a:noFill/>
          <a:ln>
            <a:noFill/>
          </a:ln>
        </p:spPr>
        <p:txBody>
          <a:bodyPr anchorCtr="0" anchor="t" bIns="45700" lIns="91425" spcFirstLastPara="1" rIns="91425" wrap="square" tIns="45700">
            <a:noAutofit/>
          </a:bodyPr>
          <a:lstStyle/>
          <a:p>
            <a:pPr indent="-342900" lvl="0" marL="342900" marR="0" rtl="1" algn="r">
              <a:lnSpc>
                <a:spcPct val="90000"/>
              </a:lnSpc>
              <a:spcBef>
                <a:spcPts val="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تستعمل           لتحل محل الفاعل أو المفعول به العاقل و غير عاقل أي تحل محل أي أداة سبق شرحها.  لاحظ الأمثلة التالية: </a:t>
            </a:r>
            <a:endParaRPr/>
          </a:p>
          <a:p>
            <a:pPr indent="-342900" lvl="0" marL="342900" marR="0" rtl="1" algn="r">
              <a:lnSpc>
                <a:spcPct val="9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 </a:t>
            </a:r>
            <a:endParaRPr/>
          </a:p>
          <a:p>
            <a:pPr indent="-342900" lvl="0" marL="342900" marR="0" rtl="1" algn="ctr">
              <a:lnSpc>
                <a:spcPct val="9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This is the boy.  You met her.</a:t>
            </a:r>
            <a:endParaRPr/>
          </a:p>
          <a:p>
            <a:pPr indent="-342900" lvl="0" marL="342900" marR="0" rtl="1" algn="ctr">
              <a:lnSpc>
                <a:spcPct val="9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This is the boy </a:t>
            </a:r>
            <a:r>
              <a:rPr b="1" i="0" lang="en-US" sz="2100" u="none" cap="none" strike="noStrike">
                <a:solidFill>
                  <a:srgbClr val="0000CC"/>
                </a:solidFill>
                <a:latin typeface="Verdana"/>
                <a:ea typeface="Verdana"/>
                <a:cs typeface="Verdana"/>
                <a:sym typeface="Verdana"/>
              </a:rPr>
              <a:t>that (whom)</a:t>
            </a:r>
            <a:r>
              <a:rPr b="0" i="0" lang="en-US" sz="2100" u="none" cap="none" strike="noStrike">
                <a:solidFill>
                  <a:schemeClr val="dk1"/>
                </a:solidFill>
                <a:latin typeface="Verdana"/>
                <a:ea typeface="Verdana"/>
                <a:cs typeface="Verdana"/>
                <a:sym typeface="Verdana"/>
              </a:rPr>
              <a:t> you met.</a:t>
            </a:r>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ctr">
              <a:lnSpc>
                <a:spcPct val="9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I have a bird.  It sings.</a:t>
            </a:r>
            <a:endParaRPr/>
          </a:p>
          <a:p>
            <a:pPr indent="-342900" lvl="0" marL="342900" marR="0" rtl="1" algn="ctr">
              <a:lnSpc>
                <a:spcPct val="9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I have a bird </a:t>
            </a:r>
            <a:r>
              <a:rPr b="1" i="0" lang="en-US" sz="2100" u="none" cap="none" strike="noStrike">
                <a:solidFill>
                  <a:srgbClr val="0000CC"/>
                </a:solidFill>
                <a:latin typeface="Verdana"/>
                <a:ea typeface="Verdana"/>
                <a:cs typeface="Verdana"/>
                <a:sym typeface="Verdana"/>
              </a:rPr>
              <a:t>that (which)</a:t>
            </a:r>
            <a:r>
              <a:rPr b="0" i="0" lang="en-US" sz="2100" u="none" cap="none" strike="noStrike">
                <a:solidFill>
                  <a:schemeClr val="dk1"/>
                </a:solidFill>
                <a:latin typeface="Verdana"/>
                <a:ea typeface="Verdana"/>
                <a:cs typeface="Verdana"/>
                <a:sym typeface="Verdana"/>
              </a:rPr>
              <a:t> sings.</a:t>
            </a:r>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1438" name="Google Shape;1438;p58"/>
          <p:cNvGrpSpPr/>
          <p:nvPr/>
        </p:nvGrpSpPr>
        <p:grpSpPr>
          <a:xfrm>
            <a:off x="3657600" y="6248400"/>
            <a:ext cx="2514600" cy="381000"/>
            <a:chOff x="3657600" y="6248400"/>
            <a:chExt cx="2514600" cy="381000"/>
          </a:xfrm>
        </p:grpSpPr>
        <p:sp>
          <p:nvSpPr>
            <p:cNvPr id="1439" name="Google Shape;1439;p5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440" name="Google Shape;1440;p58"/>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441" name="Google Shape;1441;p58"/>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1442" name="Google Shape;1442;p58"/>
          <p:cNvSpPr txBox="1"/>
          <p:nvPr/>
        </p:nvSpPr>
        <p:spPr>
          <a:xfrm>
            <a:off x="7010400" y="2438400"/>
            <a:ext cx="919162"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00"/>
              </a:buClr>
              <a:buFont typeface="Tahoma"/>
              <a:buNone/>
            </a:pPr>
            <a:r>
              <a:rPr b="0" i="0" lang="en-US" sz="2800" u="none" cap="none" strike="noStrike">
                <a:solidFill>
                  <a:srgbClr val="FFFF00"/>
                </a:solidFill>
                <a:latin typeface="Tahoma"/>
                <a:ea typeface="Tahoma"/>
                <a:cs typeface="Tahoma"/>
                <a:sym typeface="Tahoma"/>
              </a:rPr>
              <a:t> </a:t>
            </a:r>
            <a:r>
              <a:rPr b="0" i="0" lang="en-US" sz="2800" u="none" cap="none" strike="noStrike">
                <a:solidFill>
                  <a:srgbClr val="0000CC"/>
                </a:solidFill>
                <a:latin typeface="Tahoma"/>
                <a:ea typeface="Tahoma"/>
                <a:cs typeface="Tahoma"/>
                <a:sym typeface="Tahoma"/>
              </a:rPr>
              <a:t>that</a:t>
            </a:r>
            <a:endParaRPr/>
          </a:p>
        </p:txBody>
      </p:sp>
      <p:sp>
        <p:nvSpPr>
          <p:cNvPr id="1443" name="Google Shape;1443;p58"/>
          <p:cNvSpPr/>
          <p:nvPr/>
        </p:nvSpPr>
        <p:spPr>
          <a:xfrm>
            <a:off x="2286000" y="1905000"/>
            <a:ext cx="5181600" cy="3810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That  الذي، التي </a:t>
            </a:r>
            <a:r>
              <a:rPr b="1" i="0" lang="en-US" sz="1000" u="none" cap="none" strike="noStrike">
                <a:solidFill>
                  <a:schemeClr val="lt1"/>
                </a:solidFill>
                <a:latin typeface="Tahoma"/>
                <a:ea typeface="Tahoma"/>
                <a:cs typeface="Tahoma"/>
                <a:sym typeface="Tahoma"/>
              </a:rPr>
              <a:t>[للعاقل و غير العاقل الفاعل أو المفعول به]</a:t>
            </a:r>
            <a:r>
              <a:rPr b="1" i="0" lang="en-US" sz="1800" u="none" cap="none" strike="noStrike">
                <a:solidFill>
                  <a:schemeClr val="lt1"/>
                </a:solidFill>
                <a:latin typeface="Tahoma"/>
                <a:ea typeface="Tahoma"/>
                <a:cs typeface="Tahoma"/>
                <a:sym typeface="Tahoma"/>
              </a:rPr>
              <a:t>       </a:t>
            </a:r>
            <a:endParaRPr/>
          </a:p>
        </p:txBody>
      </p:sp>
      <p:sp>
        <p:nvSpPr>
          <p:cNvPr id="1444" name="Google Shape;1444;p5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8" name="Shape 1448"/>
        <p:cNvGrpSpPr/>
        <p:nvPr/>
      </p:nvGrpSpPr>
      <p:grpSpPr>
        <a:xfrm>
          <a:off x="0" y="0"/>
          <a:ext cx="0" cy="0"/>
          <a:chOff x="0" y="0"/>
          <a:chExt cx="0" cy="0"/>
        </a:xfrm>
      </p:grpSpPr>
      <p:sp>
        <p:nvSpPr>
          <p:cNvPr id="1449" name="Google Shape;1449;p5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450" name="Google Shape;1450;p59"/>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Relative Pronouns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ضمائر الوصل</a:t>
            </a:r>
            <a:endParaRPr/>
          </a:p>
        </p:txBody>
      </p:sp>
      <p:sp>
        <p:nvSpPr>
          <p:cNvPr id="1451" name="Google Shape;1451;p59"/>
          <p:cNvSpPr txBox="1"/>
          <p:nvPr>
            <p:ph idx="1" type="body"/>
          </p:nvPr>
        </p:nvSpPr>
        <p:spPr>
          <a:xfrm>
            <a:off x="2025650" y="2536825"/>
            <a:ext cx="6589712" cy="3330575"/>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تستعمل           للملكية.  لاحظ المثال التالي:</a:t>
            </a:r>
            <a:r>
              <a:rPr b="0" i="0" lang="en-US" sz="2100" u="none" cap="none" strike="noStrike">
                <a:solidFill>
                  <a:schemeClr val="dk1"/>
                </a:solidFill>
                <a:latin typeface="Verdana"/>
                <a:ea typeface="Verdana"/>
                <a:cs typeface="Verdana"/>
                <a:sym typeface="Verdana"/>
              </a:rPr>
              <a:t> </a:t>
            </a:r>
            <a:endParaRPr/>
          </a:p>
          <a:p>
            <a:pPr indent="-342900" lvl="0" marL="342900" marR="0" rtl="1" algn="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 </a:t>
            </a:r>
            <a:endParaRPr/>
          </a:p>
          <a:p>
            <a:pPr indent="-342900" lvl="0" marL="342900" marR="0" rtl="1" algn="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This is the man.  His car hit the boy.</a:t>
            </a:r>
            <a:endParaRPr/>
          </a:p>
          <a:p>
            <a:pPr indent="-342900" lvl="0" marL="342900" marR="0" rtl="1" algn="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This is the man </a:t>
            </a:r>
            <a:r>
              <a:rPr b="1" i="0" lang="en-US" sz="2100" u="none" cap="none" strike="noStrike">
                <a:solidFill>
                  <a:srgbClr val="0000CC"/>
                </a:solidFill>
                <a:latin typeface="Verdana"/>
                <a:ea typeface="Verdana"/>
                <a:cs typeface="Verdana"/>
                <a:sym typeface="Verdana"/>
              </a:rPr>
              <a:t>whose</a:t>
            </a:r>
            <a:r>
              <a:rPr b="0" i="0" lang="en-US" sz="2100" u="none" cap="none" strike="noStrike">
                <a:solidFill>
                  <a:schemeClr val="dk1"/>
                </a:solidFill>
                <a:latin typeface="Verdana"/>
                <a:ea typeface="Verdana"/>
                <a:cs typeface="Verdana"/>
                <a:sym typeface="Verdana"/>
              </a:rPr>
              <a:t> car hit the boy.</a:t>
            </a:r>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342900" lvl="0" marL="342900" marR="0" rtl="1" algn="r">
              <a:lnSpc>
                <a:spcPct val="10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هنا نجد أن كلمة          مملوكة لـ                فنحذف ضمير الملكية و نضع بدلاً منه الاسم الموصول             ثم نضع بعدها كلمة   </a:t>
            </a:r>
            <a:r>
              <a:rPr b="0" i="0" lang="en-US" sz="1900" u="none" cap="none" strike="noStrike">
                <a:solidFill>
                  <a:srgbClr val="0000CC"/>
                </a:solidFill>
                <a:latin typeface="Verdana"/>
                <a:ea typeface="Verdana"/>
                <a:cs typeface="Verdana"/>
                <a:sym typeface="Verdana"/>
              </a:rPr>
              <a:t>car</a:t>
            </a:r>
            <a:r>
              <a:rPr b="0" i="0" lang="en-US" sz="1900" u="none" cap="none" strike="noStrike">
                <a:solidFill>
                  <a:schemeClr val="dk1"/>
                </a:solidFill>
                <a:latin typeface="Verdana"/>
                <a:ea typeface="Verdana"/>
                <a:cs typeface="Verdana"/>
                <a:sym typeface="Verdana"/>
              </a:rPr>
              <a:t> .</a:t>
            </a:r>
            <a:endParaRPr/>
          </a:p>
        </p:txBody>
      </p:sp>
      <p:sp>
        <p:nvSpPr>
          <p:cNvPr id="1452" name="Google Shape;1452;p5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453" name="Google Shape;1453;p59"/>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sp>
        <p:nvSpPr>
          <p:cNvPr id="1454" name="Google Shape;1454;p59"/>
          <p:cNvSpPr txBox="1"/>
          <p:nvPr/>
        </p:nvSpPr>
        <p:spPr>
          <a:xfrm>
            <a:off x="7010400" y="2514600"/>
            <a:ext cx="1065212"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   </a:t>
            </a:r>
            <a:r>
              <a:rPr b="0" i="0" lang="en-US" sz="1800" u="none" cap="none" strike="noStrike">
                <a:solidFill>
                  <a:srgbClr val="0000CC"/>
                </a:solidFill>
                <a:latin typeface="Tahoma"/>
                <a:ea typeface="Tahoma"/>
                <a:cs typeface="Tahoma"/>
                <a:sym typeface="Tahoma"/>
              </a:rPr>
              <a:t>whose</a:t>
            </a:r>
            <a:endParaRPr/>
          </a:p>
        </p:txBody>
      </p:sp>
      <p:sp>
        <p:nvSpPr>
          <p:cNvPr id="1455" name="Google Shape;1455;p59"/>
          <p:cNvSpPr/>
          <p:nvPr/>
        </p:nvSpPr>
        <p:spPr>
          <a:xfrm>
            <a:off x="2895600" y="1905000"/>
            <a:ext cx="4114800" cy="3810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Whose  الذي، التي </a:t>
            </a:r>
            <a:r>
              <a:rPr b="1" i="0" lang="en-US" sz="1200" u="none" cap="none" strike="noStrike">
                <a:solidFill>
                  <a:schemeClr val="lt1"/>
                </a:solidFill>
                <a:latin typeface="Tahoma"/>
                <a:ea typeface="Tahoma"/>
                <a:cs typeface="Tahoma"/>
                <a:sym typeface="Tahoma"/>
              </a:rPr>
              <a:t>[للملكية]</a:t>
            </a:r>
            <a:r>
              <a:rPr b="1" i="0" lang="en-US" sz="1800" u="none" cap="none" strike="noStrike">
                <a:solidFill>
                  <a:schemeClr val="lt1"/>
                </a:solidFill>
                <a:latin typeface="Tahoma"/>
                <a:ea typeface="Tahoma"/>
                <a:cs typeface="Tahoma"/>
                <a:sym typeface="Tahoma"/>
              </a:rPr>
              <a:t>       </a:t>
            </a:r>
            <a:endParaRPr/>
          </a:p>
        </p:txBody>
      </p:sp>
      <p:sp>
        <p:nvSpPr>
          <p:cNvPr id="1456" name="Google Shape;1456;p59"/>
          <p:cNvSpPr txBox="1"/>
          <p:nvPr/>
        </p:nvSpPr>
        <p:spPr>
          <a:xfrm>
            <a:off x="5715000" y="4724400"/>
            <a:ext cx="1066800"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CC"/>
              </a:buClr>
              <a:buFont typeface="Tahoma"/>
              <a:buNone/>
            </a:pPr>
            <a:r>
              <a:rPr b="1" i="0" lang="en-US" sz="1600" u="none" cap="none" strike="noStrike">
                <a:solidFill>
                  <a:srgbClr val="0000CC"/>
                </a:solidFill>
                <a:latin typeface="Tahoma"/>
                <a:ea typeface="Tahoma"/>
                <a:cs typeface="Tahoma"/>
                <a:sym typeface="Tahoma"/>
              </a:rPr>
              <a:t>whose</a:t>
            </a:r>
            <a:endParaRPr/>
          </a:p>
        </p:txBody>
      </p:sp>
      <p:sp>
        <p:nvSpPr>
          <p:cNvPr id="1457" name="Google Shape;1457;p59"/>
          <p:cNvSpPr txBox="1"/>
          <p:nvPr/>
        </p:nvSpPr>
        <p:spPr>
          <a:xfrm>
            <a:off x="6477000" y="4343400"/>
            <a:ext cx="881062"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  </a:t>
            </a:r>
            <a:r>
              <a:rPr b="1" i="0" lang="en-US" sz="1800" u="none" cap="none" strike="noStrike">
                <a:solidFill>
                  <a:srgbClr val="0000CC"/>
                </a:solidFill>
                <a:latin typeface="Tahoma"/>
                <a:ea typeface="Tahoma"/>
                <a:cs typeface="Tahoma"/>
                <a:sym typeface="Tahoma"/>
              </a:rPr>
              <a:t>car</a:t>
            </a:r>
            <a:r>
              <a:rPr b="1" i="0" lang="en-US" sz="1600" u="none" cap="none" strike="noStrike">
                <a:solidFill>
                  <a:srgbClr val="0000CC"/>
                </a:solidFill>
                <a:latin typeface="Tahoma"/>
                <a:ea typeface="Tahoma"/>
                <a:cs typeface="Tahoma"/>
                <a:sym typeface="Tahoma"/>
              </a:rPr>
              <a:t> </a:t>
            </a:r>
            <a:r>
              <a:rPr b="0" i="0" lang="en-US" sz="2000" u="none" cap="none" strike="noStrike">
                <a:solidFill>
                  <a:srgbClr val="0000CC"/>
                </a:solidFill>
                <a:latin typeface="Tahoma"/>
                <a:ea typeface="Tahoma"/>
                <a:cs typeface="Tahoma"/>
                <a:sym typeface="Tahoma"/>
              </a:rPr>
              <a:t>  </a:t>
            </a:r>
            <a:endParaRPr/>
          </a:p>
        </p:txBody>
      </p:sp>
      <p:sp>
        <p:nvSpPr>
          <p:cNvPr id="1458" name="Google Shape;1458;p59"/>
          <p:cNvSpPr txBox="1"/>
          <p:nvPr/>
        </p:nvSpPr>
        <p:spPr>
          <a:xfrm>
            <a:off x="4724400" y="4343400"/>
            <a:ext cx="1270000"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00"/>
              </a:buClr>
              <a:buFont typeface="Tahoma"/>
              <a:buNone/>
            </a:pPr>
            <a:r>
              <a:rPr b="0" i="0" lang="en-US" sz="2000" u="none" cap="none" strike="noStrike">
                <a:solidFill>
                  <a:srgbClr val="FFFF00"/>
                </a:solidFill>
                <a:latin typeface="Tahoma"/>
                <a:ea typeface="Tahoma"/>
                <a:cs typeface="Tahoma"/>
                <a:sym typeface="Tahoma"/>
              </a:rPr>
              <a:t>  </a:t>
            </a:r>
            <a:r>
              <a:rPr b="0" i="0" lang="en-US" sz="2000" u="none" cap="none" strike="noStrike">
                <a:solidFill>
                  <a:srgbClr val="0000CC"/>
                </a:solidFill>
                <a:latin typeface="Tahoma"/>
                <a:ea typeface="Tahoma"/>
                <a:cs typeface="Tahoma"/>
                <a:sym typeface="Tahoma"/>
              </a:rPr>
              <a:t>the man</a:t>
            </a:r>
            <a:endParaRPr/>
          </a:p>
        </p:txBody>
      </p:sp>
      <p:sp>
        <p:nvSpPr>
          <p:cNvPr id="1459" name="Google Shape;1459;p5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3" name="Shape 1463"/>
        <p:cNvGrpSpPr/>
        <p:nvPr/>
      </p:nvGrpSpPr>
      <p:grpSpPr>
        <a:xfrm>
          <a:off x="0" y="0"/>
          <a:ext cx="0" cy="0"/>
          <a:chOff x="0" y="0"/>
          <a:chExt cx="0" cy="0"/>
        </a:xfrm>
      </p:grpSpPr>
      <p:sp>
        <p:nvSpPr>
          <p:cNvPr id="1464" name="Google Shape;1464;p6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465" name="Google Shape;1465;p60"/>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Making Questions </a:t>
            </a:r>
            <a:br>
              <a:rPr b="0" i="0" lang="en-US" sz="4000" u="none" cap="none" strike="noStrike">
                <a:solidFill>
                  <a:srgbClr val="1D3C69"/>
                </a:solidFill>
                <a:latin typeface="Arial"/>
                <a:ea typeface="Arial"/>
                <a:cs typeface="Arial"/>
                <a:sym typeface="Arial"/>
              </a:rPr>
            </a:br>
            <a:r>
              <a:rPr b="0" i="0" lang="en-US" sz="4000" u="none" cap="none" strike="noStrike">
                <a:solidFill>
                  <a:srgbClr val="1D3C69"/>
                </a:solidFill>
                <a:latin typeface="Arial"/>
                <a:ea typeface="Arial"/>
                <a:cs typeface="Arial"/>
                <a:sym typeface="Arial"/>
              </a:rPr>
              <a:t> </a:t>
            </a:r>
            <a:r>
              <a:rPr b="0" i="0" lang="en-US" sz="3600" u="none" cap="none" strike="noStrike">
                <a:solidFill>
                  <a:srgbClr val="1D3C69"/>
                </a:solidFill>
                <a:latin typeface="Arial"/>
                <a:ea typeface="Arial"/>
                <a:cs typeface="Arial"/>
                <a:sym typeface="Arial"/>
              </a:rPr>
              <a:t>تكوين الأسئلة</a:t>
            </a:r>
            <a:endParaRPr/>
          </a:p>
        </p:txBody>
      </p:sp>
      <p:sp>
        <p:nvSpPr>
          <p:cNvPr id="1466" name="Google Shape;1466;p60"/>
          <p:cNvSpPr txBox="1"/>
          <p:nvPr>
            <p:ph idx="1" type="body"/>
          </p:nvPr>
        </p:nvSpPr>
        <p:spPr>
          <a:xfrm>
            <a:off x="1960562" y="1966912"/>
            <a:ext cx="6586537" cy="3829050"/>
          </a:xfrm>
          <a:prstGeom prst="rect">
            <a:avLst/>
          </a:prstGeom>
          <a:noFill/>
          <a:ln>
            <a:noFill/>
          </a:ln>
        </p:spPr>
        <p:txBody>
          <a:bodyPr anchorCtr="0" anchor="t" bIns="45700" lIns="91425" spcFirstLastPara="1" rIns="91425" wrap="square" tIns="45700">
            <a:noAutofit/>
          </a:bodyPr>
          <a:lstStyle/>
          <a:p>
            <a:pPr indent="-342900" lvl="0" marL="342900" marR="0" rtl="1" algn="r">
              <a:lnSpc>
                <a:spcPct val="90000"/>
              </a:lnSpc>
              <a:spcBef>
                <a:spcPts val="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لتحويل الجملة الخبرية إلى سؤال نضع الفعل المساعد في البداية:   </a:t>
            </a:r>
            <a:endParaRPr b="0" i="0" sz="2100" u="none" cap="none" strike="noStrike">
              <a:solidFill>
                <a:schemeClr val="dk1"/>
              </a:solidFill>
              <a:latin typeface="Verdana"/>
              <a:ea typeface="Verdana"/>
              <a:cs typeface="Verdana"/>
              <a:sym typeface="Verdana"/>
            </a:endParaRPr>
          </a:p>
          <a:p>
            <a:pPr indent="-342900" lvl="0" marL="342900" marR="0" rtl="1" algn="r">
              <a:lnSpc>
                <a:spcPct val="9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الأفعال المساعدة هي: Helping Verbs</a:t>
            </a:r>
            <a:endParaRPr b="0" i="0" sz="2100" u="none" cap="none" strike="noStrike">
              <a:solidFill>
                <a:schemeClr val="dk1"/>
              </a:solidFill>
              <a:latin typeface="Verdana"/>
              <a:ea typeface="Verdana"/>
              <a:cs typeface="Verdana"/>
              <a:sym typeface="Verdana"/>
            </a:endParaRPr>
          </a:p>
          <a:p>
            <a:pPr indent="-342900" lvl="0" marL="342900" marR="0" rtl="1" algn="ctr">
              <a:lnSpc>
                <a:spcPct val="90000"/>
              </a:lnSpc>
              <a:spcBef>
                <a:spcPts val="420"/>
              </a:spcBef>
              <a:spcAft>
                <a:spcPts val="0"/>
              </a:spcAft>
              <a:buClr>
                <a:schemeClr val="dk2"/>
              </a:buClr>
              <a:buSzPts val="1470"/>
              <a:buFont typeface="Verdana"/>
              <a:buChar char="○"/>
            </a:pPr>
            <a:r>
              <a:rPr b="0" i="0" lang="en-US" sz="2100" u="none" cap="none" strike="noStrike">
                <a:solidFill>
                  <a:schemeClr val="dk1"/>
                </a:solidFill>
                <a:latin typeface="Verdana"/>
                <a:ea typeface="Verdana"/>
                <a:cs typeface="Verdana"/>
                <a:sym typeface="Verdana"/>
              </a:rPr>
              <a:t>am – is – are – was – were – have – has – had – will – would – shall – should – can – could – may – might – must – ought to</a:t>
            </a:r>
            <a:endParaRPr/>
          </a:p>
          <a:p>
            <a:pPr indent="-342900" lvl="0" marL="342900" marR="0" rtl="1" algn="ctr">
              <a:lnSpc>
                <a:spcPct val="9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 </a:t>
            </a:r>
            <a:endParaRPr/>
          </a:p>
          <a:p>
            <a:pPr indent="-342900" lvl="0" marL="342900" marR="0" rtl="1" algn="r">
              <a:lnSpc>
                <a:spcPct val="9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أمثلـــــــــة:</a:t>
            </a:r>
            <a:endParaRPr b="0" i="0" sz="2100" u="none" cap="none" strike="noStrike">
              <a:solidFill>
                <a:schemeClr val="dk1"/>
              </a:solidFill>
              <a:latin typeface="Verdana"/>
              <a:ea typeface="Verdana"/>
              <a:cs typeface="Verdana"/>
              <a:sym typeface="Verdana"/>
            </a:endParaRPr>
          </a:p>
          <a:p>
            <a:pPr indent="-342900" lvl="0" marL="342900" marR="0" rtl="1" algn="ctr">
              <a:lnSpc>
                <a:spcPct val="9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They </a:t>
            </a:r>
            <a:r>
              <a:rPr b="0" i="0" lang="en-US" sz="2100" u="none" cap="none" strike="noStrike">
                <a:solidFill>
                  <a:srgbClr val="CC3300"/>
                </a:solidFill>
                <a:latin typeface="Verdana"/>
                <a:ea typeface="Verdana"/>
                <a:cs typeface="Verdana"/>
                <a:sym typeface="Verdana"/>
              </a:rPr>
              <a:t>are</a:t>
            </a:r>
            <a:r>
              <a:rPr b="0" i="0" lang="en-US" sz="2100" u="none" cap="none" strike="noStrike">
                <a:solidFill>
                  <a:schemeClr val="dk1"/>
                </a:solidFill>
                <a:latin typeface="Verdana"/>
                <a:ea typeface="Verdana"/>
                <a:cs typeface="Verdana"/>
                <a:sym typeface="Verdana"/>
              </a:rPr>
              <a:t> doctors.   	</a:t>
            </a:r>
            <a:r>
              <a:rPr b="0" i="0" lang="en-US" sz="2100" u="none" cap="none" strike="noStrike">
                <a:solidFill>
                  <a:srgbClr val="CC3300"/>
                </a:solidFill>
                <a:latin typeface="Verdana"/>
                <a:ea typeface="Verdana"/>
                <a:cs typeface="Verdana"/>
                <a:sym typeface="Verdana"/>
              </a:rPr>
              <a:t>Are</a:t>
            </a:r>
            <a:r>
              <a:rPr b="0" i="0" lang="en-US" sz="2100" u="none" cap="none" strike="noStrike">
                <a:solidFill>
                  <a:schemeClr val="dk1"/>
                </a:solidFill>
                <a:latin typeface="Verdana"/>
                <a:ea typeface="Verdana"/>
                <a:cs typeface="Verdana"/>
                <a:sym typeface="Verdana"/>
              </a:rPr>
              <a:t> they doctors?</a:t>
            </a:r>
            <a:endParaRPr/>
          </a:p>
          <a:p>
            <a:pPr indent="-342900" lvl="0" marL="342900" marR="0" rtl="1" algn="ctr">
              <a:lnSpc>
                <a:spcPct val="90000"/>
              </a:lnSpc>
              <a:spcBef>
                <a:spcPts val="420"/>
              </a:spcBef>
              <a:spcAft>
                <a:spcPts val="0"/>
              </a:spcAft>
              <a:buClr>
                <a:schemeClr val="dk2"/>
              </a:buClr>
              <a:buFont typeface="Verdana"/>
              <a:buNone/>
            </a:pPr>
            <a:r>
              <a:rPr b="0" i="0" lang="en-US" sz="2100" u="none" cap="none" strike="noStrike">
                <a:solidFill>
                  <a:srgbClr val="CC3300"/>
                </a:solidFill>
                <a:latin typeface="Verdana"/>
                <a:ea typeface="Verdana"/>
                <a:cs typeface="Verdana"/>
                <a:sym typeface="Verdana"/>
              </a:rPr>
              <a:t>Can</a:t>
            </a:r>
            <a:r>
              <a:rPr b="0" i="0" lang="en-US" sz="2100" u="none" cap="none" strike="noStrike">
                <a:solidFill>
                  <a:schemeClr val="dk1"/>
                </a:solidFill>
                <a:latin typeface="Verdana"/>
                <a:ea typeface="Verdana"/>
                <a:cs typeface="Verdana"/>
                <a:sym typeface="Verdana"/>
              </a:rPr>
              <a:t> she help us? 	</a:t>
            </a:r>
            <a:r>
              <a:rPr b="0" i="0" lang="en-US" sz="2100" u="none" cap="none" strike="noStrike">
                <a:solidFill>
                  <a:srgbClr val="CC3300"/>
                </a:solidFill>
                <a:latin typeface="Verdana"/>
                <a:ea typeface="Verdana"/>
                <a:cs typeface="Verdana"/>
                <a:sym typeface="Verdana"/>
              </a:rPr>
              <a:t>Can</a:t>
            </a:r>
            <a:r>
              <a:rPr b="0" i="0" lang="en-US" sz="2100" u="none" cap="none" strike="noStrike">
                <a:solidFill>
                  <a:schemeClr val="dk1"/>
                </a:solidFill>
                <a:latin typeface="Verdana"/>
                <a:ea typeface="Verdana"/>
                <a:cs typeface="Verdana"/>
                <a:sym typeface="Verdana"/>
              </a:rPr>
              <a:t> they help us?</a:t>
            </a:r>
            <a:endParaRPr/>
          </a:p>
          <a:p>
            <a:pPr indent="-342900" lvl="0" marL="342900" marR="0" rtl="1" algn="ctr">
              <a:lnSpc>
                <a:spcPct val="9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	  </a:t>
            </a:r>
            <a:r>
              <a:rPr b="0" i="0" lang="en-US" sz="2100" u="none" cap="none" strike="noStrike">
                <a:solidFill>
                  <a:srgbClr val="CC3300"/>
                </a:solidFill>
                <a:latin typeface="Verdana"/>
                <a:ea typeface="Verdana"/>
                <a:cs typeface="Verdana"/>
                <a:sym typeface="Verdana"/>
              </a:rPr>
              <a:t>Will</a:t>
            </a:r>
            <a:r>
              <a:rPr b="0" i="0" lang="en-US" sz="2100" u="none" cap="none" strike="noStrike">
                <a:solidFill>
                  <a:schemeClr val="dk1"/>
                </a:solidFill>
                <a:latin typeface="Verdana"/>
                <a:ea typeface="Verdana"/>
                <a:cs typeface="Verdana"/>
                <a:sym typeface="Verdana"/>
              </a:rPr>
              <a:t> you go to the market? </a:t>
            </a:r>
            <a:endParaRPr/>
          </a:p>
        </p:txBody>
      </p:sp>
      <p:sp>
        <p:nvSpPr>
          <p:cNvPr id="1467" name="Google Shape;1467;p6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468" name="Google Shape;1468;p60"/>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469" name="Google Shape;1469;p6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3" name="Shape 1473"/>
        <p:cNvGrpSpPr/>
        <p:nvPr/>
      </p:nvGrpSpPr>
      <p:grpSpPr>
        <a:xfrm>
          <a:off x="0" y="0"/>
          <a:ext cx="0" cy="0"/>
          <a:chOff x="0" y="0"/>
          <a:chExt cx="0" cy="0"/>
        </a:xfrm>
      </p:grpSpPr>
      <p:sp>
        <p:nvSpPr>
          <p:cNvPr id="1474" name="Google Shape;1474;p6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475" name="Google Shape;1475;p61"/>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400" u="none" cap="none" strike="noStrike">
                <a:solidFill>
                  <a:srgbClr val="1D3C69"/>
                </a:solidFill>
                <a:latin typeface="Arial"/>
                <a:ea typeface="Arial"/>
                <a:cs typeface="Arial"/>
                <a:sym typeface="Arial"/>
              </a:rPr>
              <a:t>Making Questions </a:t>
            </a:r>
            <a:br>
              <a:rPr b="0" i="0" lang="en-US" sz="3600" u="none" cap="none" strike="noStrike">
                <a:solidFill>
                  <a:srgbClr val="1D3C69"/>
                </a:solidFill>
                <a:latin typeface="Arial"/>
                <a:ea typeface="Arial"/>
                <a:cs typeface="Arial"/>
                <a:sym typeface="Arial"/>
              </a:rPr>
            </a:br>
            <a:r>
              <a:rPr b="0" i="0" lang="en-US" sz="3600" u="none" cap="none" strike="noStrike">
                <a:solidFill>
                  <a:srgbClr val="1D3C69"/>
                </a:solidFill>
                <a:latin typeface="Arial"/>
                <a:ea typeface="Arial"/>
                <a:cs typeface="Arial"/>
                <a:sym typeface="Arial"/>
              </a:rPr>
              <a:t> </a:t>
            </a:r>
            <a:r>
              <a:rPr b="0" i="0" lang="en-US" sz="3200" u="none" cap="none" strike="noStrike">
                <a:solidFill>
                  <a:srgbClr val="1D3C69"/>
                </a:solidFill>
                <a:latin typeface="Arial"/>
                <a:ea typeface="Arial"/>
                <a:cs typeface="Arial"/>
                <a:sym typeface="Arial"/>
              </a:rPr>
              <a:t>تكوين الأسئلة</a:t>
            </a:r>
            <a:endParaRPr/>
          </a:p>
        </p:txBody>
      </p:sp>
      <p:sp>
        <p:nvSpPr>
          <p:cNvPr id="1476" name="Google Shape;1476;p61"/>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80000"/>
              </a:lnSpc>
              <a:spcBef>
                <a:spcPts val="0"/>
              </a:spcBef>
              <a:spcAft>
                <a:spcPts val="0"/>
              </a:spcAft>
              <a:buClr>
                <a:schemeClr val="dk2"/>
              </a:buClr>
              <a:buFont typeface="Verdana"/>
              <a:buNone/>
            </a:pPr>
            <a:r>
              <a:rPr b="0" i="0" lang="en-US" sz="3100" u="sng" cap="none" strike="noStrike">
                <a:solidFill>
                  <a:schemeClr val="dk1"/>
                </a:solidFill>
                <a:latin typeface="Verdana"/>
                <a:ea typeface="Verdana"/>
                <a:cs typeface="Verdana"/>
                <a:sym typeface="Verdana"/>
              </a:rPr>
              <a:t>إذا لم يكن بالجملة فعل مساعد</a:t>
            </a:r>
            <a:endParaRPr b="0" i="0" sz="2200" u="sng" cap="none" strike="noStrike">
              <a:solidFill>
                <a:schemeClr val="dk1"/>
              </a:solidFill>
              <a:latin typeface="Verdana"/>
              <a:ea typeface="Verdana"/>
              <a:cs typeface="Verdana"/>
              <a:sym typeface="Verdana"/>
            </a:endParaRPr>
          </a:p>
          <a:p>
            <a:pPr indent="-254000" lvl="0" marL="342900" marR="0" rtl="1" algn="r">
              <a:lnSpc>
                <a:spcPct val="100000"/>
              </a:lnSpc>
              <a:spcBef>
                <a:spcPts val="400"/>
              </a:spcBef>
              <a:spcAft>
                <a:spcPts val="0"/>
              </a:spcAft>
              <a:buClr>
                <a:schemeClr val="dk2"/>
              </a:buClr>
              <a:buSzPts val="1400"/>
              <a:buFont typeface="Verdana"/>
              <a:buNone/>
            </a:pPr>
            <a:r>
              <a:t/>
            </a:r>
            <a:endParaRPr b="0" i="0" sz="2000" u="sng" cap="none" strike="noStrike">
              <a:solidFill>
                <a:schemeClr val="dk1"/>
              </a:solidFill>
              <a:latin typeface="Verdana"/>
              <a:ea typeface="Verdana"/>
              <a:cs typeface="Verdana"/>
              <a:sym typeface="Verdana"/>
            </a:endParaRPr>
          </a:p>
          <a:p>
            <a:pPr indent="-342900" lvl="0" marL="342900" marR="0" rtl="1" algn="r">
              <a:lnSpc>
                <a:spcPct val="8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1) مع الفعل المضارع بدون       نستخدم            :</a:t>
            </a:r>
            <a:endParaRPr/>
          </a:p>
          <a:p>
            <a:pPr indent="-342900" lvl="0" marL="342900" marR="0" rtl="1" algn="r">
              <a:lnSpc>
                <a:spcPct val="8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أمثلـــــــــة:</a:t>
            </a:r>
            <a:endParaRPr b="0" i="0" sz="2000" u="none" cap="none" strike="noStrike">
              <a:solidFill>
                <a:schemeClr val="dk1"/>
              </a:solidFill>
              <a:latin typeface="Verdana"/>
              <a:ea typeface="Verdana"/>
              <a:cs typeface="Verdana"/>
              <a:sym typeface="Verdana"/>
            </a:endParaRPr>
          </a:p>
          <a:p>
            <a:pPr indent="-342900" lvl="0" marL="342900" marR="0" rtl="1" algn="ctr">
              <a:lnSpc>
                <a:spcPct val="8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	 They </a:t>
            </a:r>
            <a:r>
              <a:rPr b="0" i="0" lang="en-US" sz="2000" u="none" cap="none" strike="noStrike">
                <a:solidFill>
                  <a:srgbClr val="CC3300"/>
                </a:solidFill>
                <a:latin typeface="Verdana"/>
                <a:ea typeface="Verdana"/>
                <a:cs typeface="Verdana"/>
                <a:sym typeface="Verdana"/>
              </a:rPr>
              <a:t>play</a:t>
            </a:r>
            <a:r>
              <a:rPr b="0" i="0" lang="en-US" sz="2000" u="none" cap="none" strike="noStrike">
                <a:solidFill>
                  <a:schemeClr val="dk1"/>
                </a:solidFill>
                <a:latin typeface="Verdana"/>
                <a:ea typeface="Verdana"/>
                <a:cs typeface="Verdana"/>
                <a:sym typeface="Verdana"/>
              </a:rPr>
              <a:t> tennis. </a:t>
            </a:r>
            <a:r>
              <a:rPr b="0" i="0" lang="en-US" sz="2000" u="none" cap="none" strike="noStrike">
                <a:solidFill>
                  <a:srgbClr val="CC3300"/>
                </a:solidFill>
                <a:latin typeface="Verdana"/>
                <a:ea typeface="Verdana"/>
                <a:cs typeface="Verdana"/>
                <a:sym typeface="Verdana"/>
              </a:rPr>
              <a:t>Do</a:t>
            </a:r>
            <a:r>
              <a:rPr b="0" i="0" lang="en-US" sz="2000" u="none" cap="none" strike="noStrike">
                <a:solidFill>
                  <a:schemeClr val="dk1"/>
                </a:solidFill>
                <a:latin typeface="Verdana"/>
                <a:ea typeface="Verdana"/>
                <a:cs typeface="Verdana"/>
                <a:sym typeface="Verdana"/>
              </a:rPr>
              <a:t> they </a:t>
            </a:r>
            <a:r>
              <a:rPr b="0" i="0" lang="en-US" sz="2000" u="none" cap="none" strike="noStrike">
                <a:solidFill>
                  <a:srgbClr val="CC3300"/>
                </a:solidFill>
                <a:latin typeface="Verdana"/>
                <a:ea typeface="Verdana"/>
                <a:cs typeface="Verdana"/>
                <a:sym typeface="Verdana"/>
              </a:rPr>
              <a:t>play</a:t>
            </a:r>
            <a:r>
              <a:rPr b="0" i="0" lang="en-US" sz="2000" u="none" cap="none" strike="noStrike">
                <a:solidFill>
                  <a:schemeClr val="dk1"/>
                </a:solidFill>
                <a:latin typeface="Verdana"/>
                <a:ea typeface="Verdana"/>
                <a:cs typeface="Verdana"/>
                <a:sym typeface="Verdana"/>
              </a:rPr>
              <a:t> tennis?</a:t>
            </a:r>
            <a:endParaRPr/>
          </a:p>
          <a:p>
            <a:pPr indent="-342900" lvl="0" marL="342900" marR="0" rtl="1" algn="ctr">
              <a:lnSpc>
                <a:spcPct val="8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	 I </a:t>
            </a:r>
            <a:r>
              <a:rPr b="0" i="0" lang="en-US" sz="2000" u="none" cap="none" strike="noStrike">
                <a:solidFill>
                  <a:srgbClr val="CC3300"/>
                </a:solidFill>
                <a:latin typeface="Verdana"/>
                <a:ea typeface="Verdana"/>
                <a:cs typeface="Verdana"/>
                <a:sym typeface="Verdana"/>
              </a:rPr>
              <a:t>write</a:t>
            </a:r>
            <a:r>
              <a:rPr b="0" i="0" lang="en-US" sz="2000" u="none" cap="none" strike="noStrike">
                <a:solidFill>
                  <a:schemeClr val="dk1"/>
                </a:solidFill>
                <a:latin typeface="Verdana"/>
                <a:ea typeface="Verdana"/>
                <a:cs typeface="Verdana"/>
                <a:sym typeface="Verdana"/>
              </a:rPr>
              <a:t> books. </a:t>
            </a:r>
            <a:r>
              <a:rPr b="0" i="0" lang="en-US" sz="2000" u="none" cap="none" strike="noStrike">
                <a:solidFill>
                  <a:srgbClr val="CC3300"/>
                </a:solidFill>
                <a:latin typeface="Verdana"/>
                <a:ea typeface="Verdana"/>
                <a:cs typeface="Verdana"/>
                <a:sym typeface="Verdana"/>
              </a:rPr>
              <a:t>Do</a:t>
            </a:r>
            <a:r>
              <a:rPr b="0" i="0" lang="en-US" sz="2000" u="none" cap="none" strike="noStrike">
                <a:solidFill>
                  <a:schemeClr val="dk1"/>
                </a:solidFill>
                <a:latin typeface="Verdana"/>
                <a:ea typeface="Verdana"/>
                <a:cs typeface="Verdana"/>
                <a:sym typeface="Verdana"/>
              </a:rPr>
              <a:t> you </a:t>
            </a:r>
            <a:r>
              <a:rPr b="0" i="0" lang="en-US" sz="2000" u="none" cap="none" strike="noStrike">
                <a:solidFill>
                  <a:srgbClr val="CC3300"/>
                </a:solidFill>
                <a:latin typeface="Verdana"/>
                <a:ea typeface="Verdana"/>
                <a:cs typeface="Verdana"/>
                <a:sym typeface="Verdana"/>
              </a:rPr>
              <a:t>write</a:t>
            </a:r>
            <a:r>
              <a:rPr b="0" i="0" lang="en-US" sz="2000" u="none" cap="none" strike="noStrike">
                <a:solidFill>
                  <a:schemeClr val="dk1"/>
                </a:solidFill>
                <a:latin typeface="Verdana"/>
                <a:ea typeface="Verdana"/>
                <a:cs typeface="Verdana"/>
                <a:sym typeface="Verdana"/>
              </a:rPr>
              <a:t> books?</a:t>
            </a:r>
            <a:endParaRPr/>
          </a:p>
          <a:p>
            <a:pPr indent="-254000" lvl="0" marL="342900" marR="0" rtl="1" algn="r">
              <a:lnSpc>
                <a:spcPct val="100000"/>
              </a:lnSpc>
              <a:spcBef>
                <a:spcPts val="400"/>
              </a:spcBef>
              <a:spcAft>
                <a:spcPts val="0"/>
              </a:spcAft>
              <a:buClr>
                <a:schemeClr val="dk2"/>
              </a:buClr>
              <a:buSzPts val="1400"/>
              <a:buFont typeface="Verdana"/>
              <a:buNone/>
            </a:pPr>
            <a:r>
              <a:t/>
            </a:r>
            <a:endParaRPr b="0" i="0" sz="2000" u="none" cap="none" strike="noStrike">
              <a:solidFill>
                <a:schemeClr val="dk1"/>
              </a:solidFill>
              <a:latin typeface="Verdana"/>
              <a:ea typeface="Verdana"/>
              <a:cs typeface="Verdana"/>
              <a:sym typeface="Verdana"/>
            </a:endParaRPr>
          </a:p>
          <a:p>
            <a:pPr indent="-254000" lvl="0" marL="342900" marR="0" rtl="1" algn="r">
              <a:lnSpc>
                <a:spcPct val="100000"/>
              </a:lnSpc>
              <a:spcBef>
                <a:spcPts val="400"/>
              </a:spcBef>
              <a:spcAft>
                <a:spcPts val="0"/>
              </a:spcAft>
              <a:buClr>
                <a:schemeClr val="dk2"/>
              </a:buClr>
              <a:buSzPts val="1400"/>
              <a:buFont typeface="Verdana"/>
              <a:buNone/>
            </a:pPr>
            <a:r>
              <a:t/>
            </a:r>
            <a:endParaRPr b="0" i="0" sz="2000" u="none" cap="none" strike="noStrike">
              <a:solidFill>
                <a:schemeClr val="dk1"/>
              </a:solidFill>
              <a:latin typeface="Verdana"/>
              <a:ea typeface="Verdana"/>
              <a:cs typeface="Verdana"/>
              <a:sym typeface="Verdana"/>
            </a:endParaRPr>
          </a:p>
          <a:p>
            <a:pPr indent="-342900" lvl="0" marL="342900" marR="0" rtl="1" algn="r">
              <a:lnSpc>
                <a:spcPct val="8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2) مع الفعل المضارع الذي به       نستخدم             :</a:t>
            </a:r>
            <a:endParaRPr/>
          </a:p>
          <a:p>
            <a:pPr indent="-342900" lvl="0" marL="342900" marR="0" rtl="1" algn="r">
              <a:lnSpc>
                <a:spcPct val="8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أمثلـــــــــة:</a:t>
            </a:r>
            <a:endParaRPr b="0" i="0" sz="2000" u="none" cap="none" strike="noStrike">
              <a:solidFill>
                <a:schemeClr val="dk1"/>
              </a:solidFill>
              <a:latin typeface="Verdana"/>
              <a:ea typeface="Verdana"/>
              <a:cs typeface="Verdana"/>
              <a:sym typeface="Verdana"/>
            </a:endParaRPr>
          </a:p>
          <a:p>
            <a:pPr indent="-342900" lvl="0" marL="342900" marR="0" rtl="1" algn="ctr">
              <a:lnSpc>
                <a:spcPct val="8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	 Ahmed </a:t>
            </a:r>
            <a:r>
              <a:rPr b="0" i="0" lang="en-US" sz="2000" u="none" cap="none" strike="noStrike">
                <a:solidFill>
                  <a:srgbClr val="CC3300"/>
                </a:solidFill>
                <a:latin typeface="Verdana"/>
                <a:ea typeface="Verdana"/>
                <a:cs typeface="Verdana"/>
                <a:sym typeface="Verdana"/>
              </a:rPr>
              <a:t>plays</a:t>
            </a:r>
            <a:r>
              <a:rPr b="0" i="0" lang="en-US" sz="2000" u="none" cap="none" strike="noStrike">
                <a:solidFill>
                  <a:schemeClr val="dk1"/>
                </a:solidFill>
                <a:latin typeface="Verdana"/>
                <a:ea typeface="Verdana"/>
                <a:cs typeface="Verdana"/>
                <a:sym typeface="Verdana"/>
              </a:rPr>
              <a:t> tennis. </a:t>
            </a:r>
            <a:r>
              <a:rPr b="0" i="0" lang="en-US" sz="2000" u="none" cap="none" strike="noStrike">
                <a:solidFill>
                  <a:srgbClr val="CC3300"/>
                </a:solidFill>
                <a:latin typeface="Verdana"/>
                <a:ea typeface="Verdana"/>
                <a:cs typeface="Verdana"/>
                <a:sym typeface="Verdana"/>
              </a:rPr>
              <a:t>Does</a:t>
            </a:r>
            <a:r>
              <a:rPr b="0" i="0" lang="en-US" sz="2000" u="none" cap="none" strike="noStrike">
                <a:solidFill>
                  <a:schemeClr val="dk1"/>
                </a:solidFill>
                <a:latin typeface="Verdana"/>
                <a:ea typeface="Verdana"/>
                <a:cs typeface="Verdana"/>
                <a:sym typeface="Verdana"/>
              </a:rPr>
              <a:t> Ahmed </a:t>
            </a:r>
            <a:r>
              <a:rPr b="0" i="0" lang="en-US" sz="2000" u="none" cap="none" strike="noStrike">
                <a:solidFill>
                  <a:srgbClr val="CC3300"/>
                </a:solidFill>
                <a:latin typeface="Verdana"/>
                <a:ea typeface="Verdana"/>
                <a:cs typeface="Verdana"/>
                <a:sym typeface="Verdana"/>
              </a:rPr>
              <a:t>play</a:t>
            </a:r>
            <a:r>
              <a:rPr b="0" i="0" lang="en-US" sz="2000" u="none" cap="none" strike="noStrike">
                <a:solidFill>
                  <a:schemeClr val="dk1"/>
                </a:solidFill>
                <a:latin typeface="Verdana"/>
                <a:ea typeface="Verdana"/>
                <a:cs typeface="Verdana"/>
                <a:sym typeface="Verdana"/>
              </a:rPr>
              <a:t> tennis?</a:t>
            </a:r>
            <a:endParaRPr/>
          </a:p>
          <a:p>
            <a:pPr indent="-342900" lvl="0" marL="342900" marR="0" rtl="1" algn="ctr">
              <a:lnSpc>
                <a:spcPct val="8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	 Huda </a:t>
            </a:r>
            <a:r>
              <a:rPr b="0" i="0" lang="en-US" sz="2000" u="none" cap="none" strike="noStrike">
                <a:solidFill>
                  <a:srgbClr val="CC3300"/>
                </a:solidFill>
                <a:latin typeface="Verdana"/>
                <a:ea typeface="Verdana"/>
                <a:cs typeface="Verdana"/>
                <a:sym typeface="Verdana"/>
              </a:rPr>
              <a:t>watches</a:t>
            </a:r>
            <a:r>
              <a:rPr b="0" i="0" lang="en-US" sz="2000" u="none" cap="none" strike="noStrike">
                <a:solidFill>
                  <a:schemeClr val="dk1"/>
                </a:solidFill>
                <a:latin typeface="Verdana"/>
                <a:ea typeface="Verdana"/>
                <a:cs typeface="Verdana"/>
                <a:sym typeface="Verdana"/>
              </a:rPr>
              <a:t> TV. </a:t>
            </a:r>
            <a:r>
              <a:rPr b="0" i="0" lang="en-US" sz="2000" u="none" cap="none" strike="noStrike">
                <a:solidFill>
                  <a:srgbClr val="CC3300"/>
                </a:solidFill>
                <a:latin typeface="Verdana"/>
                <a:ea typeface="Verdana"/>
                <a:cs typeface="Verdana"/>
                <a:sym typeface="Verdana"/>
              </a:rPr>
              <a:t>Does</a:t>
            </a:r>
            <a:r>
              <a:rPr b="0" i="0" lang="en-US" sz="2000" u="none" cap="none" strike="noStrike">
                <a:solidFill>
                  <a:schemeClr val="dk1"/>
                </a:solidFill>
                <a:latin typeface="Verdana"/>
                <a:ea typeface="Verdana"/>
                <a:cs typeface="Verdana"/>
                <a:sym typeface="Verdana"/>
              </a:rPr>
              <a:t> Huda </a:t>
            </a:r>
            <a:r>
              <a:rPr b="0" i="0" lang="en-US" sz="2000" u="none" cap="none" strike="noStrike">
                <a:solidFill>
                  <a:srgbClr val="CC3300"/>
                </a:solidFill>
                <a:latin typeface="Verdana"/>
                <a:ea typeface="Verdana"/>
                <a:cs typeface="Verdana"/>
                <a:sym typeface="Verdana"/>
              </a:rPr>
              <a:t>watch</a:t>
            </a:r>
            <a:r>
              <a:rPr b="0" i="0" lang="en-US" sz="2000" u="none" cap="none" strike="noStrike">
                <a:solidFill>
                  <a:schemeClr val="dk1"/>
                </a:solidFill>
                <a:latin typeface="Verdana"/>
                <a:ea typeface="Verdana"/>
                <a:cs typeface="Verdana"/>
                <a:sym typeface="Verdana"/>
              </a:rPr>
              <a:t> TV?</a:t>
            </a:r>
            <a:endParaRPr/>
          </a:p>
          <a:p>
            <a:pPr indent="-254000" lvl="0" marL="342900" marR="0" rtl="1" algn="r">
              <a:lnSpc>
                <a:spcPct val="100000"/>
              </a:lnSpc>
              <a:spcBef>
                <a:spcPts val="400"/>
              </a:spcBef>
              <a:spcAft>
                <a:spcPts val="0"/>
              </a:spcAft>
              <a:buClr>
                <a:schemeClr val="dk2"/>
              </a:buClr>
              <a:buSzPts val="1400"/>
              <a:buFont typeface="Verdana"/>
              <a:buNone/>
            </a:pPr>
            <a:r>
              <a:t/>
            </a:r>
            <a:endParaRPr b="0" i="0" sz="20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1477" name="Google Shape;1477;p61"/>
          <p:cNvSpPr txBox="1"/>
          <p:nvPr/>
        </p:nvSpPr>
        <p:spPr>
          <a:xfrm>
            <a:off x="1981200" y="3733800"/>
            <a:ext cx="6858000" cy="366712"/>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CC"/>
              </a:buClr>
              <a:buFont typeface="Tahoma"/>
              <a:buNone/>
            </a:pPr>
            <a:r>
              <a:rPr b="0" i="0" lang="en-US" sz="1800" u="none" cap="none" strike="noStrike">
                <a:solidFill>
                  <a:srgbClr val="0000CC"/>
                </a:solidFill>
                <a:latin typeface="Tahoma"/>
                <a:ea typeface="Tahoma"/>
                <a:cs typeface="Tahoma"/>
                <a:sym typeface="Tahoma"/>
              </a:rPr>
              <a:t>لاحظ إعادة الفعل إلى أصله (التصريف الأول) و ذلك لوجود الفعل المساعد</a:t>
            </a:r>
            <a:endParaRPr/>
          </a:p>
        </p:txBody>
      </p:sp>
      <p:sp>
        <p:nvSpPr>
          <p:cNvPr id="1478" name="Google Shape;1478;p61"/>
          <p:cNvSpPr txBox="1"/>
          <p:nvPr/>
        </p:nvSpPr>
        <p:spPr>
          <a:xfrm>
            <a:off x="1905000" y="5562600"/>
            <a:ext cx="6867525" cy="376237"/>
          </a:xfrm>
          <a:prstGeom prst="rect">
            <a:avLst/>
          </a:prstGeom>
          <a:solidFill>
            <a:schemeClr val="lt1"/>
          </a:solidFill>
          <a:ln cap="rnd" cmpd="sng" w="9525">
            <a:solidFill>
              <a:schemeClr val="lt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CC"/>
              </a:buClr>
              <a:buFont typeface="Tahoma"/>
              <a:buNone/>
            </a:pPr>
            <a:r>
              <a:rPr b="0" i="0" lang="en-US" sz="1800" u="none" cap="none" strike="noStrike">
                <a:solidFill>
                  <a:srgbClr val="0000CC"/>
                </a:solidFill>
                <a:latin typeface="Tahoma"/>
                <a:ea typeface="Tahoma"/>
                <a:cs typeface="Tahoma"/>
                <a:sym typeface="Tahoma"/>
              </a:rPr>
              <a:t>لاحظ إعادة الفعل إلى أصله (التصريف الأول) و ذلك لوجود الفعل المساعد</a:t>
            </a:r>
            <a:endParaRPr/>
          </a:p>
        </p:txBody>
      </p:sp>
      <p:sp>
        <p:nvSpPr>
          <p:cNvPr id="1479" name="Google Shape;1479;p61"/>
          <p:cNvSpPr txBox="1"/>
          <p:nvPr/>
        </p:nvSpPr>
        <p:spPr>
          <a:xfrm>
            <a:off x="6019800" y="2514600"/>
            <a:ext cx="296862"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s</a:t>
            </a:r>
            <a:endParaRPr/>
          </a:p>
        </p:txBody>
      </p:sp>
      <p:sp>
        <p:nvSpPr>
          <p:cNvPr id="1480" name="Google Shape;1480;p61"/>
          <p:cNvSpPr txBox="1"/>
          <p:nvPr/>
        </p:nvSpPr>
        <p:spPr>
          <a:xfrm>
            <a:off x="5791200" y="4343400"/>
            <a:ext cx="296862"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s</a:t>
            </a:r>
            <a:endParaRPr/>
          </a:p>
        </p:txBody>
      </p:sp>
      <p:sp>
        <p:nvSpPr>
          <p:cNvPr id="1481" name="Google Shape;1481;p61"/>
          <p:cNvSpPr txBox="1"/>
          <p:nvPr/>
        </p:nvSpPr>
        <p:spPr>
          <a:xfrm>
            <a:off x="4648200" y="2514600"/>
            <a:ext cx="461962"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do</a:t>
            </a:r>
            <a:endParaRPr/>
          </a:p>
        </p:txBody>
      </p:sp>
      <p:sp>
        <p:nvSpPr>
          <p:cNvPr id="1482" name="Google Shape;1482;p61"/>
          <p:cNvSpPr txBox="1"/>
          <p:nvPr/>
        </p:nvSpPr>
        <p:spPr>
          <a:xfrm>
            <a:off x="4267200" y="4343400"/>
            <a:ext cx="70802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does</a:t>
            </a:r>
            <a:endParaRPr/>
          </a:p>
        </p:txBody>
      </p:sp>
      <p:grpSp>
        <p:nvGrpSpPr>
          <p:cNvPr id="1483" name="Google Shape;1483;p61"/>
          <p:cNvGrpSpPr/>
          <p:nvPr/>
        </p:nvGrpSpPr>
        <p:grpSpPr>
          <a:xfrm>
            <a:off x="3657600" y="6248400"/>
            <a:ext cx="2514600" cy="381000"/>
            <a:chOff x="3657600" y="6248400"/>
            <a:chExt cx="2514600" cy="381000"/>
          </a:xfrm>
        </p:grpSpPr>
        <p:sp>
          <p:nvSpPr>
            <p:cNvPr id="1484" name="Google Shape;1484;p6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485" name="Google Shape;1485;p61"/>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486" name="Google Shape;1486;p61"/>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1487" name="Google Shape;1487;p6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1" name="Shape 1491"/>
        <p:cNvGrpSpPr/>
        <p:nvPr/>
      </p:nvGrpSpPr>
      <p:grpSpPr>
        <a:xfrm>
          <a:off x="0" y="0"/>
          <a:ext cx="0" cy="0"/>
          <a:chOff x="0" y="0"/>
          <a:chExt cx="0" cy="0"/>
        </a:xfrm>
      </p:grpSpPr>
      <p:sp>
        <p:nvSpPr>
          <p:cNvPr id="1492" name="Google Shape;1492;p6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493" name="Google Shape;1493;p62"/>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Making Questions </a:t>
            </a:r>
            <a:br>
              <a:rPr b="0" i="0" lang="en-US" sz="4000" u="none" cap="none" strike="noStrike">
                <a:solidFill>
                  <a:srgbClr val="1D3C69"/>
                </a:solidFill>
                <a:latin typeface="Arial"/>
                <a:ea typeface="Arial"/>
                <a:cs typeface="Arial"/>
                <a:sym typeface="Arial"/>
              </a:rPr>
            </a:br>
            <a:r>
              <a:rPr b="0" i="0" lang="en-US" sz="4000" u="none" cap="none" strike="noStrike">
                <a:solidFill>
                  <a:srgbClr val="1D3C69"/>
                </a:solidFill>
                <a:latin typeface="Arial"/>
                <a:ea typeface="Arial"/>
                <a:cs typeface="Arial"/>
                <a:sym typeface="Arial"/>
              </a:rPr>
              <a:t> </a:t>
            </a:r>
            <a:r>
              <a:rPr b="0" i="0" lang="en-US" sz="3600" u="none" cap="none" strike="noStrike">
                <a:solidFill>
                  <a:srgbClr val="1D3C69"/>
                </a:solidFill>
                <a:latin typeface="Arial"/>
                <a:ea typeface="Arial"/>
                <a:cs typeface="Arial"/>
                <a:sym typeface="Arial"/>
              </a:rPr>
              <a:t>تكوين الأسئلة</a:t>
            </a:r>
            <a:endParaRPr/>
          </a:p>
        </p:txBody>
      </p:sp>
      <p:sp>
        <p:nvSpPr>
          <p:cNvPr id="1494" name="Google Shape;1494;p62"/>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80000"/>
              </a:lnSpc>
              <a:spcBef>
                <a:spcPts val="0"/>
              </a:spcBef>
              <a:spcAft>
                <a:spcPts val="0"/>
              </a:spcAft>
              <a:buClr>
                <a:schemeClr val="dk2"/>
              </a:buClr>
              <a:buFont typeface="Verdana"/>
              <a:buNone/>
            </a:pPr>
            <a:r>
              <a:rPr b="0" i="0" lang="en-US" sz="2500" u="sng" cap="none" strike="noStrike">
                <a:solidFill>
                  <a:schemeClr val="dk1"/>
                </a:solidFill>
                <a:latin typeface="Verdana"/>
                <a:ea typeface="Verdana"/>
                <a:cs typeface="Verdana"/>
                <a:sym typeface="Verdana"/>
              </a:rPr>
              <a:t>إذا لم يكن بالجملة فعل مساعد</a:t>
            </a:r>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sng" cap="none" strike="noStrike">
              <a:solidFill>
                <a:schemeClr val="dk1"/>
              </a:solidFill>
              <a:latin typeface="Verdana"/>
              <a:ea typeface="Verdana"/>
              <a:cs typeface="Verdana"/>
              <a:sym typeface="Verdana"/>
            </a:endParaRPr>
          </a:p>
          <a:p>
            <a:pPr indent="-342900" lvl="0" marL="342900" marR="0" rtl="1" algn="r">
              <a:lnSpc>
                <a:spcPct val="8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3) مع الفعل الماضي نستخدم         :</a:t>
            </a:r>
            <a:endParaRPr/>
          </a:p>
          <a:p>
            <a:pPr indent="-342900" lvl="0" marL="342900" marR="0" rtl="1" algn="r">
              <a:lnSpc>
                <a:spcPct val="8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أمثلـــــــــة:</a:t>
            </a:r>
            <a:endParaRPr b="0" i="0" sz="1900" u="none" cap="none" strike="noStrike">
              <a:solidFill>
                <a:schemeClr val="dk1"/>
              </a:solidFill>
              <a:latin typeface="Verdana"/>
              <a:ea typeface="Verdana"/>
              <a:cs typeface="Verdana"/>
              <a:sym typeface="Verdana"/>
            </a:endParaRPr>
          </a:p>
          <a:p>
            <a:pPr indent="-342900" lvl="0" marL="342900" marR="0" rtl="1" algn="ctr">
              <a:lnSpc>
                <a:spcPct val="80000"/>
              </a:lnSpc>
              <a:spcBef>
                <a:spcPts val="380"/>
              </a:spcBef>
              <a:spcAft>
                <a:spcPts val="0"/>
              </a:spcAft>
              <a:buClr>
                <a:schemeClr val="dk2"/>
              </a:buClr>
              <a:buSzPts val="1330"/>
              <a:buFont typeface="Verdana"/>
              <a:buChar char="○"/>
            </a:pPr>
            <a:r>
              <a:rPr b="0" i="0" lang="en-US" sz="1900" u="none" cap="none" strike="noStrike">
                <a:solidFill>
                  <a:schemeClr val="dk1"/>
                </a:solidFill>
                <a:latin typeface="Verdana"/>
                <a:ea typeface="Verdana"/>
                <a:cs typeface="Verdana"/>
                <a:sym typeface="Verdana"/>
              </a:rPr>
              <a:t>They </a:t>
            </a:r>
            <a:r>
              <a:rPr b="0" i="0" lang="en-US" sz="1900" u="none" cap="none" strike="noStrike">
                <a:solidFill>
                  <a:srgbClr val="CC3300"/>
                </a:solidFill>
                <a:latin typeface="Verdana"/>
                <a:ea typeface="Verdana"/>
                <a:cs typeface="Verdana"/>
                <a:sym typeface="Verdana"/>
              </a:rPr>
              <a:t>watched</a:t>
            </a:r>
            <a:r>
              <a:rPr b="0" i="0" lang="en-US" sz="1900" u="none" cap="none" strike="noStrike">
                <a:solidFill>
                  <a:schemeClr val="dk1"/>
                </a:solidFill>
                <a:latin typeface="Verdana"/>
                <a:ea typeface="Verdana"/>
                <a:cs typeface="Verdana"/>
                <a:sym typeface="Verdana"/>
              </a:rPr>
              <a:t> TV last night.</a:t>
            </a:r>
            <a:endParaRPr/>
          </a:p>
          <a:p>
            <a:pPr indent="-342900" lvl="0" marL="342900" marR="0" rtl="1" algn="ctr">
              <a:lnSpc>
                <a:spcPct val="80000"/>
              </a:lnSpc>
              <a:spcBef>
                <a:spcPts val="380"/>
              </a:spcBef>
              <a:spcAft>
                <a:spcPts val="0"/>
              </a:spcAft>
              <a:buClr>
                <a:schemeClr val="dk2"/>
              </a:buClr>
              <a:buFont typeface="Verdana"/>
              <a:buNone/>
            </a:pPr>
            <a:r>
              <a:rPr b="0" i="0" lang="en-US" sz="1900" u="none" cap="none" strike="noStrike">
                <a:solidFill>
                  <a:srgbClr val="CC3300"/>
                </a:solidFill>
                <a:latin typeface="Verdana"/>
                <a:ea typeface="Verdana"/>
                <a:cs typeface="Verdana"/>
                <a:sym typeface="Verdana"/>
              </a:rPr>
              <a:t>	Did</a:t>
            </a:r>
            <a:r>
              <a:rPr b="0" i="0" lang="en-US" sz="1900" u="none" cap="none" strike="noStrike">
                <a:solidFill>
                  <a:schemeClr val="dk1"/>
                </a:solidFill>
                <a:latin typeface="Verdana"/>
                <a:ea typeface="Verdana"/>
                <a:cs typeface="Verdana"/>
                <a:sym typeface="Verdana"/>
              </a:rPr>
              <a:t> they </a:t>
            </a:r>
            <a:r>
              <a:rPr b="0" i="0" lang="en-US" sz="1900" u="none" cap="none" strike="noStrike">
                <a:solidFill>
                  <a:srgbClr val="CC3300"/>
                </a:solidFill>
                <a:latin typeface="Verdana"/>
                <a:ea typeface="Verdana"/>
                <a:cs typeface="Verdana"/>
                <a:sym typeface="Verdana"/>
              </a:rPr>
              <a:t>watch</a:t>
            </a:r>
            <a:r>
              <a:rPr b="0" i="0" lang="en-US" sz="1900" u="none" cap="none" strike="noStrike">
                <a:solidFill>
                  <a:schemeClr val="dk1"/>
                </a:solidFill>
                <a:latin typeface="Verdana"/>
                <a:ea typeface="Verdana"/>
                <a:cs typeface="Verdana"/>
                <a:sym typeface="Verdana"/>
              </a:rPr>
              <a:t> TV last night?</a:t>
            </a:r>
            <a:endParaRPr/>
          </a:p>
          <a:p>
            <a:pPr indent="-320675" lvl="0" marL="342900" marR="0" rtl="1" algn="r">
              <a:lnSpc>
                <a:spcPct val="100000"/>
              </a:lnSpc>
              <a:spcBef>
                <a:spcPts val="100"/>
              </a:spcBef>
              <a:spcAft>
                <a:spcPts val="0"/>
              </a:spcAft>
              <a:buClr>
                <a:schemeClr val="dk2"/>
              </a:buClr>
              <a:buSzPts val="350"/>
              <a:buFont typeface="Verdana"/>
              <a:buNone/>
            </a:pPr>
            <a:r>
              <a:t/>
            </a:r>
            <a:endParaRPr b="0" i="0" sz="500" u="none" cap="none" strike="noStrike">
              <a:solidFill>
                <a:schemeClr val="dk1"/>
              </a:solidFill>
              <a:latin typeface="Verdana"/>
              <a:ea typeface="Verdana"/>
              <a:cs typeface="Verdana"/>
              <a:sym typeface="Verdana"/>
            </a:endParaRPr>
          </a:p>
          <a:p>
            <a:pPr indent="-342900" lvl="0" marL="342900" marR="0" rtl="1" algn="ctr">
              <a:lnSpc>
                <a:spcPct val="80000"/>
              </a:lnSpc>
              <a:spcBef>
                <a:spcPts val="380"/>
              </a:spcBef>
              <a:spcAft>
                <a:spcPts val="0"/>
              </a:spcAft>
              <a:buClr>
                <a:schemeClr val="dk2"/>
              </a:buClr>
              <a:buSzPts val="1330"/>
              <a:buFont typeface="Verdana"/>
              <a:buChar char="○"/>
            </a:pPr>
            <a:r>
              <a:rPr b="0" i="0" lang="en-US" sz="1900" u="none" cap="none" strike="noStrike">
                <a:solidFill>
                  <a:schemeClr val="dk1"/>
                </a:solidFill>
                <a:latin typeface="Verdana"/>
                <a:ea typeface="Verdana"/>
                <a:cs typeface="Verdana"/>
                <a:sym typeface="Verdana"/>
              </a:rPr>
              <a:t>I </a:t>
            </a:r>
            <a:r>
              <a:rPr b="0" i="0" lang="en-US" sz="1900" u="none" cap="none" strike="noStrike">
                <a:solidFill>
                  <a:srgbClr val="CC3300"/>
                </a:solidFill>
                <a:latin typeface="Verdana"/>
                <a:ea typeface="Verdana"/>
                <a:cs typeface="Verdana"/>
                <a:sym typeface="Verdana"/>
              </a:rPr>
              <a:t>played</a:t>
            </a:r>
            <a:r>
              <a:rPr b="0" i="0" lang="en-US" sz="1900" u="none" cap="none" strike="noStrike">
                <a:solidFill>
                  <a:schemeClr val="dk1"/>
                </a:solidFill>
                <a:latin typeface="Verdana"/>
                <a:ea typeface="Verdana"/>
                <a:cs typeface="Verdana"/>
                <a:sym typeface="Verdana"/>
              </a:rPr>
              <a:t> football yesterday.</a:t>
            </a:r>
            <a:endParaRPr/>
          </a:p>
          <a:p>
            <a:pPr indent="-342900" lvl="0" marL="342900" marR="0" rtl="1" algn="ctr">
              <a:lnSpc>
                <a:spcPct val="80000"/>
              </a:lnSpc>
              <a:spcBef>
                <a:spcPts val="380"/>
              </a:spcBef>
              <a:spcAft>
                <a:spcPts val="0"/>
              </a:spcAft>
              <a:buClr>
                <a:schemeClr val="dk2"/>
              </a:buClr>
              <a:buFont typeface="Verdana"/>
              <a:buNone/>
            </a:pPr>
            <a:r>
              <a:rPr b="0" i="0" lang="en-US" sz="1900" u="none" cap="none" strike="noStrike">
                <a:solidFill>
                  <a:srgbClr val="CC3300"/>
                </a:solidFill>
                <a:latin typeface="Verdana"/>
                <a:ea typeface="Verdana"/>
                <a:cs typeface="Verdana"/>
                <a:sym typeface="Verdana"/>
              </a:rPr>
              <a:t>	Did</a:t>
            </a:r>
            <a:r>
              <a:rPr b="0" i="0" lang="en-US" sz="1900" u="none" cap="none" strike="noStrike">
                <a:solidFill>
                  <a:schemeClr val="dk1"/>
                </a:solidFill>
                <a:latin typeface="Verdana"/>
                <a:ea typeface="Verdana"/>
                <a:cs typeface="Verdana"/>
                <a:sym typeface="Verdana"/>
              </a:rPr>
              <a:t> you </a:t>
            </a:r>
            <a:r>
              <a:rPr b="0" i="0" lang="en-US" sz="1900" u="none" cap="none" strike="noStrike">
                <a:solidFill>
                  <a:srgbClr val="CC3300"/>
                </a:solidFill>
                <a:latin typeface="Verdana"/>
                <a:ea typeface="Verdana"/>
                <a:cs typeface="Verdana"/>
                <a:sym typeface="Verdana"/>
              </a:rPr>
              <a:t>play</a:t>
            </a:r>
            <a:r>
              <a:rPr b="0" i="0" lang="en-US" sz="1900" u="none" cap="none" strike="noStrike">
                <a:solidFill>
                  <a:schemeClr val="dk1"/>
                </a:solidFill>
                <a:latin typeface="Verdana"/>
                <a:ea typeface="Verdana"/>
                <a:cs typeface="Verdana"/>
                <a:sym typeface="Verdana"/>
              </a:rPr>
              <a:t> football yesterday?</a:t>
            </a:r>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rgbClr val="FFFF00"/>
              </a:solidFill>
              <a:latin typeface="Verdana"/>
              <a:ea typeface="Verdana"/>
              <a:cs typeface="Verdana"/>
              <a:sym typeface="Verdana"/>
            </a:endParaRPr>
          </a:p>
          <a:p>
            <a:pPr indent="-342900" lvl="0" marL="342900" marR="0" rtl="1" algn="r">
              <a:lnSpc>
                <a:spcPct val="80000"/>
              </a:lnSpc>
              <a:spcBef>
                <a:spcPts val="380"/>
              </a:spcBef>
              <a:spcAft>
                <a:spcPts val="0"/>
              </a:spcAft>
              <a:buClr>
                <a:schemeClr val="dk2"/>
              </a:buClr>
              <a:buFont typeface="Verdana"/>
              <a:buNone/>
            </a:pPr>
            <a:r>
              <a:rPr b="0" i="0" lang="en-US" sz="1900" u="none" cap="none" strike="noStrike">
                <a:solidFill>
                  <a:srgbClr val="FFFF00"/>
                </a:solidFill>
                <a:latin typeface="Verdana"/>
                <a:ea typeface="Verdana"/>
                <a:cs typeface="Verdana"/>
                <a:sym typeface="Verdana"/>
              </a:rPr>
              <a:t> </a:t>
            </a:r>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rgbClr val="FFFF00"/>
              </a:solidFill>
              <a:latin typeface="Verdana"/>
              <a:ea typeface="Verdana"/>
              <a:cs typeface="Verdana"/>
              <a:sym typeface="Verdana"/>
            </a:endParaRPr>
          </a:p>
          <a:p>
            <a:pPr indent="-342900" lvl="0" marL="342900" marR="0" rtl="1" algn="r">
              <a:lnSpc>
                <a:spcPct val="80000"/>
              </a:lnSpc>
              <a:spcBef>
                <a:spcPts val="380"/>
              </a:spcBef>
              <a:spcAft>
                <a:spcPts val="0"/>
              </a:spcAft>
              <a:buClr>
                <a:schemeClr val="dk2"/>
              </a:buClr>
              <a:buFont typeface="Verdana"/>
              <a:buNone/>
            </a:pPr>
            <a:r>
              <a:rPr b="0" i="0" lang="en-US" sz="1900" u="sng" cap="none" strike="noStrike">
                <a:solidFill>
                  <a:schemeClr val="lt2"/>
                </a:solidFill>
                <a:latin typeface="Verdana"/>
                <a:ea typeface="Verdana"/>
                <a:cs typeface="Verdana"/>
                <a:sym typeface="Verdana"/>
              </a:rPr>
              <a:t>ملاحظــــــــة:</a:t>
            </a:r>
            <a:endParaRPr/>
          </a:p>
          <a:p>
            <a:pPr indent="-342900" lvl="0" marL="342900" marR="0" rtl="1" algn="r">
              <a:lnSpc>
                <a:spcPct val="80000"/>
              </a:lnSpc>
              <a:spcBef>
                <a:spcPts val="380"/>
              </a:spcBef>
              <a:spcAft>
                <a:spcPts val="0"/>
              </a:spcAft>
              <a:buClr>
                <a:schemeClr val="dk2"/>
              </a:buClr>
              <a:buFont typeface="Verdana"/>
              <a:buNone/>
            </a:pPr>
            <a:r>
              <a:rPr b="0" i="0" lang="en-US" sz="1900" u="none" cap="none" strike="noStrike">
                <a:solidFill>
                  <a:srgbClr val="0000CC"/>
                </a:solidFill>
                <a:latin typeface="Verdana"/>
                <a:ea typeface="Verdana"/>
                <a:cs typeface="Verdana"/>
                <a:sym typeface="Verdana"/>
              </a:rPr>
              <a:t>جميع الأسئلة السابقة تكون إجابتها</a:t>
            </a:r>
            <a:r>
              <a:rPr b="0" i="0" lang="en-US" sz="1900" u="none" cap="none" strike="noStrike">
                <a:solidFill>
                  <a:srgbClr val="FFFF00"/>
                </a:solidFill>
                <a:latin typeface="Verdana"/>
                <a:ea typeface="Verdana"/>
                <a:cs typeface="Verdana"/>
                <a:sym typeface="Verdana"/>
              </a:rPr>
              <a:t> </a:t>
            </a:r>
            <a:r>
              <a:rPr b="0" i="0" lang="en-US" sz="1900" u="none" cap="none" strike="noStrike">
                <a:solidFill>
                  <a:srgbClr val="0000CC"/>
                </a:solidFill>
                <a:latin typeface="Verdana"/>
                <a:ea typeface="Verdana"/>
                <a:cs typeface="Verdana"/>
                <a:sym typeface="Verdana"/>
              </a:rPr>
              <a:t>بـ        أو</a:t>
            </a:r>
            <a:r>
              <a:rPr b="0" i="0" lang="en-US" sz="1900" u="none" cap="none" strike="noStrike">
                <a:solidFill>
                  <a:srgbClr val="FFFF00"/>
                </a:solidFill>
                <a:latin typeface="Verdana"/>
                <a:ea typeface="Verdana"/>
                <a:cs typeface="Verdana"/>
                <a:sym typeface="Verdana"/>
              </a:rPr>
              <a:t>         </a:t>
            </a:r>
            <a:r>
              <a:rPr b="0" i="0" lang="en-US" sz="1900" u="none" cap="none" strike="noStrike">
                <a:solidFill>
                  <a:srgbClr val="0000CC"/>
                </a:solidFill>
                <a:latin typeface="Verdana"/>
                <a:ea typeface="Verdana"/>
                <a:cs typeface="Verdana"/>
                <a:sym typeface="Verdana"/>
              </a:rPr>
              <a:t>و ذلك لأنها لم تبدأ بأداة سؤال</a:t>
            </a:r>
            <a:r>
              <a:rPr b="0" i="0" lang="en-US" sz="1900" u="none" cap="none" strike="noStrike">
                <a:solidFill>
                  <a:srgbClr val="FFFF00"/>
                </a:solidFill>
                <a:latin typeface="Verdana"/>
                <a:ea typeface="Verdana"/>
                <a:cs typeface="Verdana"/>
                <a:sym typeface="Verdana"/>
              </a:rPr>
              <a:t>.   </a:t>
            </a:r>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1495" name="Google Shape;1495;p62"/>
          <p:cNvSpPr txBox="1"/>
          <p:nvPr/>
        </p:nvSpPr>
        <p:spPr>
          <a:xfrm>
            <a:off x="1752600" y="4267200"/>
            <a:ext cx="6858000" cy="366712"/>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CC"/>
              </a:buClr>
              <a:buFont typeface="Tahoma"/>
              <a:buNone/>
            </a:pPr>
            <a:r>
              <a:rPr b="0" i="0" lang="en-US" sz="1800" u="none" cap="none" strike="noStrike">
                <a:solidFill>
                  <a:srgbClr val="0000CC"/>
                </a:solidFill>
                <a:latin typeface="Tahoma"/>
                <a:ea typeface="Tahoma"/>
                <a:cs typeface="Tahoma"/>
                <a:sym typeface="Tahoma"/>
              </a:rPr>
              <a:t>لاحظ إعادة الفعل إلى أصله (التصريف الأول) و ذلك لوجود الفعل المساعد</a:t>
            </a:r>
            <a:endParaRPr/>
          </a:p>
        </p:txBody>
      </p:sp>
      <p:sp>
        <p:nvSpPr>
          <p:cNvPr id="1496" name="Google Shape;1496;p62"/>
          <p:cNvSpPr txBox="1"/>
          <p:nvPr/>
        </p:nvSpPr>
        <p:spPr>
          <a:xfrm>
            <a:off x="5334000" y="5410200"/>
            <a:ext cx="538162"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1800" u="none" cap="none" strike="noStrike">
                <a:solidFill>
                  <a:srgbClr val="CC3300"/>
                </a:solidFill>
                <a:latin typeface="Tahoma"/>
                <a:ea typeface="Tahoma"/>
                <a:cs typeface="Tahoma"/>
                <a:sym typeface="Tahoma"/>
              </a:rPr>
              <a:t>Yes</a:t>
            </a:r>
            <a:endParaRPr/>
          </a:p>
        </p:txBody>
      </p:sp>
      <p:sp>
        <p:nvSpPr>
          <p:cNvPr id="1497" name="Google Shape;1497;p62"/>
          <p:cNvSpPr txBox="1"/>
          <p:nvPr/>
        </p:nvSpPr>
        <p:spPr>
          <a:xfrm>
            <a:off x="4648200" y="5410200"/>
            <a:ext cx="46037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1800" u="none" cap="none" strike="noStrike">
                <a:solidFill>
                  <a:srgbClr val="CC3300"/>
                </a:solidFill>
                <a:latin typeface="Tahoma"/>
                <a:ea typeface="Tahoma"/>
                <a:cs typeface="Tahoma"/>
                <a:sym typeface="Tahoma"/>
              </a:rPr>
              <a:t>No</a:t>
            </a:r>
            <a:endParaRPr/>
          </a:p>
        </p:txBody>
      </p:sp>
      <p:sp>
        <p:nvSpPr>
          <p:cNvPr id="1498" name="Google Shape;1498;p62"/>
          <p:cNvSpPr txBox="1"/>
          <p:nvPr/>
        </p:nvSpPr>
        <p:spPr>
          <a:xfrm>
            <a:off x="5867400" y="2362200"/>
            <a:ext cx="52228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did</a:t>
            </a:r>
            <a:endParaRPr/>
          </a:p>
        </p:txBody>
      </p:sp>
      <p:grpSp>
        <p:nvGrpSpPr>
          <p:cNvPr id="1499" name="Google Shape;1499;p62"/>
          <p:cNvGrpSpPr/>
          <p:nvPr/>
        </p:nvGrpSpPr>
        <p:grpSpPr>
          <a:xfrm>
            <a:off x="3657600" y="6248400"/>
            <a:ext cx="2514600" cy="381000"/>
            <a:chOff x="3657600" y="6248400"/>
            <a:chExt cx="2514600" cy="381000"/>
          </a:xfrm>
        </p:grpSpPr>
        <p:sp>
          <p:nvSpPr>
            <p:cNvPr id="1500" name="Google Shape;1500;p6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501" name="Google Shape;1501;p62"/>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502" name="Google Shape;1502;p62"/>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1503" name="Google Shape;1503;p6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7" name="Shape 1507"/>
        <p:cNvGrpSpPr/>
        <p:nvPr/>
      </p:nvGrpSpPr>
      <p:grpSpPr>
        <a:xfrm>
          <a:off x="0" y="0"/>
          <a:ext cx="0" cy="0"/>
          <a:chOff x="0" y="0"/>
          <a:chExt cx="0" cy="0"/>
        </a:xfrm>
      </p:grpSpPr>
      <p:sp>
        <p:nvSpPr>
          <p:cNvPr id="1508" name="Google Shape;1508;p6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509" name="Google Shape;1509;p63"/>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Making Questions </a:t>
            </a:r>
            <a:br>
              <a:rPr b="0" i="0" lang="en-US" sz="4000" u="none" cap="none" strike="noStrike">
                <a:solidFill>
                  <a:srgbClr val="1D3C69"/>
                </a:solidFill>
                <a:latin typeface="Arial"/>
                <a:ea typeface="Arial"/>
                <a:cs typeface="Arial"/>
                <a:sym typeface="Arial"/>
              </a:rPr>
            </a:br>
            <a:r>
              <a:rPr b="0" i="0" lang="en-US" sz="4000" u="none" cap="none" strike="noStrike">
                <a:solidFill>
                  <a:srgbClr val="1D3C69"/>
                </a:solidFill>
                <a:latin typeface="Arial"/>
                <a:ea typeface="Arial"/>
                <a:cs typeface="Arial"/>
                <a:sym typeface="Arial"/>
              </a:rPr>
              <a:t> </a:t>
            </a:r>
            <a:r>
              <a:rPr b="0" i="0" lang="en-US" sz="3600" u="none" cap="none" strike="noStrike">
                <a:solidFill>
                  <a:srgbClr val="1D3C69"/>
                </a:solidFill>
                <a:latin typeface="Arial"/>
                <a:ea typeface="Arial"/>
                <a:cs typeface="Arial"/>
                <a:sym typeface="Arial"/>
              </a:rPr>
              <a:t>تكوين الأسئلة</a:t>
            </a:r>
            <a:endParaRPr/>
          </a:p>
        </p:txBody>
      </p:sp>
      <p:grpSp>
        <p:nvGrpSpPr>
          <p:cNvPr id="1510" name="Google Shape;1510;p63"/>
          <p:cNvGrpSpPr/>
          <p:nvPr/>
        </p:nvGrpSpPr>
        <p:grpSpPr>
          <a:xfrm>
            <a:off x="1447800" y="2438400"/>
            <a:ext cx="7202487" cy="3508375"/>
            <a:chOff x="1409700" y="2359025"/>
            <a:chExt cx="7202487" cy="3508375"/>
          </a:xfrm>
        </p:grpSpPr>
        <p:sp>
          <p:nvSpPr>
            <p:cNvPr id="1511" name="Google Shape;1511;p63"/>
            <p:cNvSpPr txBox="1"/>
            <p:nvPr/>
          </p:nvSpPr>
          <p:spPr>
            <a:xfrm>
              <a:off x="4465637" y="5399087"/>
              <a:ext cx="4146550" cy="4683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للسؤال عن مفعول به عاقل</a:t>
              </a:r>
              <a:endParaRPr/>
            </a:p>
          </p:txBody>
        </p:sp>
        <p:sp>
          <p:nvSpPr>
            <p:cNvPr id="1512" name="Google Shape;1512;p63"/>
            <p:cNvSpPr txBox="1"/>
            <p:nvPr/>
          </p:nvSpPr>
          <p:spPr>
            <a:xfrm>
              <a:off x="3155950" y="5399087"/>
              <a:ext cx="1309687" cy="46831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من</a:t>
              </a:r>
              <a:endParaRPr/>
            </a:p>
          </p:txBody>
        </p:sp>
        <p:sp>
          <p:nvSpPr>
            <p:cNvPr id="1513" name="Google Shape;1513;p63"/>
            <p:cNvSpPr txBox="1"/>
            <p:nvPr/>
          </p:nvSpPr>
          <p:spPr>
            <a:xfrm>
              <a:off x="1409700" y="5399087"/>
              <a:ext cx="1746250" cy="46831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Whom?</a:t>
              </a:r>
              <a:endParaRPr/>
            </a:p>
          </p:txBody>
        </p:sp>
        <p:sp>
          <p:nvSpPr>
            <p:cNvPr id="1514" name="Google Shape;1514;p63"/>
            <p:cNvSpPr txBox="1"/>
            <p:nvPr/>
          </p:nvSpPr>
          <p:spPr>
            <a:xfrm>
              <a:off x="4465637" y="4891087"/>
              <a:ext cx="4146550" cy="5080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للسؤال عن فاعل عاقل</a:t>
              </a:r>
              <a:endParaRPr/>
            </a:p>
          </p:txBody>
        </p:sp>
        <p:sp>
          <p:nvSpPr>
            <p:cNvPr id="1515" name="Google Shape;1515;p63"/>
            <p:cNvSpPr txBox="1"/>
            <p:nvPr/>
          </p:nvSpPr>
          <p:spPr>
            <a:xfrm>
              <a:off x="3155950" y="4891087"/>
              <a:ext cx="1309687" cy="50800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من</a:t>
              </a:r>
              <a:endParaRPr/>
            </a:p>
          </p:txBody>
        </p:sp>
        <p:sp>
          <p:nvSpPr>
            <p:cNvPr id="1516" name="Google Shape;1516;p63"/>
            <p:cNvSpPr txBox="1"/>
            <p:nvPr/>
          </p:nvSpPr>
          <p:spPr>
            <a:xfrm>
              <a:off x="1409700" y="4891087"/>
              <a:ext cx="1746250" cy="5080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Who?</a:t>
              </a:r>
              <a:endParaRPr/>
            </a:p>
          </p:txBody>
        </p:sp>
        <p:sp>
          <p:nvSpPr>
            <p:cNvPr id="1517" name="Google Shape;1517;p63"/>
            <p:cNvSpPr txBox="1"/>
            <p:nvPr/>
          </p:nvSpPr>
          <p:spPr>
            <a:xfrm>
              <a:off x="4465637" y="4383087"/>
              <a:ext cx="4146550" cy="5080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للاختيار بين شيئين</a:t>
              </a:r>
              <a:endParaRPr/>
            </a:p>
          </p:txBody>
        </p:sp>
        <p:sp>
          <p:nvSpPr>
            <p:cNvPr id="1518" name="Google Shape;1518;p63"/>
            <p:cNvSpPr txBox="1"/>
            <p:nvPr/>
          </p:nvSpPr>
          <p:spPr>
            <a:xfrm>
              <a:off x="3155950" y="4383087"/>
              <a:ext cx="1309687" cy="50800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أي</a:t>
              </a:r>
              <a:endParaRPr/>
            </a:p>
          </p:txBody>
        </p:sp>
        <p:sp>
          <p:nvSpPr>
            <p:cNvPr id="1519" name="Google Shape;1519;p63"/>
            <p:cNvSpPr txBox="1"/>
            <p:nvPr/>
          </p:nvSpPr>
          <p:spPr>
            <a:xfrm>
              <a:off x="1409700" y="4383087"/>
              <a:ext cx="1746250" cy="5080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Which?</a:t>
              </a:r>
              <a:endParaRPr/>
            </a:p>
          </p:txBody>
        </p:sp>
        <p:sp>
          <p:nvSpPr>
            <p:cNvPr id="1520" name="Google Shape;1520;p63"/>
            <p:cNvSpPr txBox="1"/>
            <p:nvPr/>
          </p:nvSpPr>
          <p:spPr>
            <a:xfrm>
              <a:off x="4465637" y="3873500"/>
              <a:ext cx="4146550" cy="5095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للسؤال عن شيء</a:t>
              </a:r>
              <a:endParaRPr/>
            </a:p>
          </p:txBody>
        </p:sp>
        <p:sp>
          <p:nvSpPr>
            <p:cNvPr id="1521" name="Google Shape;1521;p63"/>
            <p:cNvSpPr txBox="1"/>
            <p:nvPr/>
          </p:nvSpPr>
          <p:spPr>
            <a:xfrm>
              <a:off x="3155950" y="3873500"/>
              <a:ext cx="1309687" cy="509587"/>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ما / ماذا</a:t>
              </a:r>
              <a:endParaRPr/>
            </a:p>
          </p:txBody>
        </p:sp>
        <p:sp>
          <p:nvSpPr>
            <p:cNvPr id="1522" name="Google Shape;1522;p63"/>
            <p:cNvSpPr txBox="1"/>
            <p:nvPr/>
          </p:nvSpPr>
          <p:spPr>
            <a:xfrm>
              <a:off x="1409700" y="3873500"/>
              <a:ext cx="1746250" cy="50958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What?</a:t>
              </a:r>
              <a:endParaRPr/>
            </a:p>
          </p:txBody>
        </p:sp>
        <p:sp>
          <p:nvSpPr>
            <p:cNvPr id="1523" name="Google Shape;1523;p63"/>
            <p:cNvSpPr txBox="1"/>
            <p:nvPr/>
          </p:nvSpPr>
          <p:spPr>
            <a:xfrm>
              <a:off x="4465637" y="3365500"/>
              <a:ext cx="4146550" cy="5080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للسؤال عن السبب</a:t>
              </a:r>
              <a:endParaRPr/>
            </a:p>
          </p:txBody>
        </p:sp>
        <p:sp>
          <p:nvSpPr>
            <p:cNvPr id="1524" name="Google Shape;1524;p63"/>
            <p:cNvSpPr txBox="1"/>
            <p:nvPr/>
          </p:nvSpPr>
          <p:spPr>
            <a:xfrm>
              <a:off x="3155950" y="3365500"/>
              <a:ext cx="1309687" cy="50800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لماذا</a:t>
              </a:r>
              <a:endParaRPr/>
            </a:p>
          </p:txBody>
        </p:sp>
        <p:sp>
          <p:nvSpPr>
            <p:cNvPr id="1525" name="Google Shape;1525;p63"/>
            <p:cNvSpPr txBox="1"/>
            <p:nvPr/>
          </p:nvSpPr>
          <p:spPr>
            <a:xfrm>
              <a:off x="1409700" y="3365500"/>
              <a:ext cx="1746250" cy="5080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Why?</a:t>
              </a:r>
              <a:endParaRPr/>
            </a:p>
          </p:txBody>
        </p:sp>
        <p:sp>
          <p:nvSpPr>
            <p:cNvPr id="1526" name="Google Shape;1526;p63"/>
            <p:cNvSpPr txBox="1"/>
            <p:nvPr/>
          </p:nvSpPr>
          <p:spPr>
            <a:xfrm>
              <a:off x="4465637" y="2867025"/>
              <a:ext cx="4146550" cy="4984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للسؤال عن الزمان</a:t>
              </a:r>
              <a:endParaRPr/>
            </a:p>
          </p:txBody>
        </p:sp>
        <p:sp>
          <p:nvSpPr>
            <p:cNvPr id="1527" name="Google Shape;1527;p63"/>
            <p:cNvSpPr txBox="1"/>
            <p:nvPr/>
          </p:nvSpPr>
          <p:spPr>
            <a:xfrm>
              <a:off x="3155950" y="2867025"/>
              <a:ext cx="1309687" cy="49847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متى</a:t>
              </a:r>
              <a:endParaRPr/>
            </a:p>
          </p:txBody>
        </p:sp>
        <p:sp>
          <p:nvSpPr>
            <p:cNvPr id="1528" name="Google Shape;1528;p63"/>
            <p:cNvSpPr txBox="1"/>
            <p:nvPr/>
          </p:nvSpPr>
          <p:spPr>
            <a:xfrm>
              <a:off x="1409700" y="2867025"/>
              <a:ext cx="1746250" cy="4984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When?</a:t>
              </a:r>
              <a:endParaRPr/>
            </a:p>
          </p:txBody>
        </p:sp>
        <p:sp>
          <p:nvSpPr>
            <p:cNvPr id="1529" name="Google Shape;1529;p63"/>
            <p:cNvSpPr txBox="1"/>
            <p:nvPr/>
          </p:nvSpPr>
          <p:spPr>
            <a:xfrm>
              <a:off x="4465637" y="2359025"/>
              <a:ext cx="4146550" cy="5080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للسؤال عن المكان</a:t>
              </a:r>
              <a:endParaRPr/>
            </a:p>
          </p:txBody>
        </p:sp>
        <p:sp>
          <p:nvSpPr>
            <p:cNvPr id="1530" name="Google Shape;1530;p63"/>
            <p:cNvSpPr txBox="1"/>
            <p:nvPr/>
          </p:nvSpPr>
          <p:spPr>
            <a:xfrm>
              <a:off x="3155950" y="2359025"/>
              <a:ext cx="1309687" cy="50800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أين</a:t>
              </a:r>
              <a:endParaRPr/>
            </a:p>
          </p:txBody>
        </p:sp>
        <p:sp>
          <p:nvSpPr>
            <p:cNvPr id="1531" name="Google Shape;1531;p63"/>
            <p:cNvSpPr txBox="1"/>
            <p:nvPr/>
          </p:nvSpPr>
          <p:spPr>
            <a:xfrm>
              <a:off x="1409700" y="2359025"/>
              <a:ext cx="1746250" cy="5080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Where?</a:t>
              </a:r>
              <a:endParaRPr/>
            </a:p>
          </p:txBody>
        </p:sp>
        <p:cxnSp>
          <p:nvCxnSpPr>
            <p:cNvPr id="1532" name="Google Shape;1532;p63"/>
            <p:cNvCxnSpPr/>
            <p:nvPr/>
          </p:nvCxnSpPr>
          <p:spPr>
            <a:xfrm>
              <a:off x="1409700" y="2359025"/>
              <a:ext cx="7202487" cy="0"/>
            </a:xfrm>
            <a:prstGeom prst="straightConnector1">
              <a:avLst/>
            </a:prstGeom>
            <a:noFill/>
            <a:ln cap="sq" cmpd="sng" w="28575">
              <a:solidFill>
                <a:schemeClr val="dk1"/>
              </a:solidFill>
              <a:prstDash val="solid"/>
              <a:miter lim="8000"/>
              <a:headEnd len="sm" w="sm" type="none"/>
              <a:tailEnd len="sm" w="sm" type="none"/>
            </a:ln>
          </p:spPr>
        </p:cxnSp>
        <p:cxnSp>
          <p:nvCxnSpPr>
            <p:cNvPr id="1533" name="Google Shape;1533;p63"/>
            <p:cNvCxnSpPr/>
            <p:nvPr/>
          </p:nvCxnSpPr>
          <p:spPr>
            <a:xfrm>
              <a:off x="1409700" y="2867025"/>
              <a:ext cx="7202487" cy="0"/>
            </a:xfrm>
            <a:prstGeom prst="straightConnector1">
              <a:avLst/>
            </a:prstGeom>
            <a:noFill/>
            <a:ln cap="rnd" cmpd="sng" w="12700">
              <a:solidFill>
                <a:schemeClr val="dk1"/>
              </a:solidFill>
              <a:prstDash val="solid"/>
              <a:miter lim="8000"/>
              <a:headEnd len="sm" w="sm" type="none"/>
              <a:tailEnd len="sm" w="sm" type="none"/>
            </a:ln>
          </p:spPr>
        </p:cxnSp>
        <p:cxnSp>
          <p:nvCxnSpPr>
            <p:cNvPr id="1534" name="Google Shape;1534;p63"/>
            <p:cNvCxnSpPr/>
            <p:nvPr/>
          </p:nvCxnSpPr>
          <p:spPr>
            <a:xfrm>
              <a:off x="1409700" y="3365500"/>
              <a:ext cx="7202487" cy="0"/>
            </a:xfrm>
            <a:prstGeom prst="straightConnector1">
              <a:avLst/>
            </a:prstGeom>
            <a:noFill/>
            <a:ln cap="rnd" cmpd="sng" w="12700">
              <a:solidFill>
                <a:schemeClr val="dk1"/>
              </a:solidFill>
              <a:prstDash val="solid"/>
              <a:miter lim="8000"/>
              <a:headEnd len="sm" w="sm" type="none"/>
              <a:tailEnd len="sm" w="sm" type="none"/>
            </a:ln>
          </p:spPr>
        </p:cxnSp>
        <p:cxnSp>
          <p:nvCxnSpPr>
            <p:cNvPr id="1535" name="Google Shape;1535;p63"/>
            <p:cNvCxnSpPr/>
            <p:nvPr/>
          </p:nvCxnSpPr>
          <p:spPr>
            <a:xfrm>
              <a:off x="1409700" y="3873500"/>
              <a:ext cx="7202487" cy="0"/>
            </a:xfrm>
            <a:prstGeom prst="straightConnector1">
              <a:avLst/>
            </a:prstGeom>
            <a:noFill/>
            <a:ln cap="rnd" cmpd="sng" w="12700">
              <a:solidFill>
                <a:schemeClr val="dk1"/>
              </a:solidFill>
              <a:prstDash val="solid"/>
              <a:miter lim="8000"/>
              <a:headEnd len="sm" w="sm" type="none"/>
              <a:tailEnd len="sm" w="sm" type="none"/>
            </a:ln>
          </p:spPr>
        </p:cxnSp>
        <p:cxnSp>
          <p:nvCxnSpPr>
            <p:cNvPr id="1536" name="Google Shape;1536;p63"/>
            <p:cNvCxnSpPr/>
            <p:nvPr/>
          </p:nvCxnSpPr>
          <p:spPr>
            <a:xfrm>
              <a:off x="1409700" y="4383087"/>
              <a:ext cx="7202487" cy="0"/>
            </a:xfrm>
            <a:prstGeom prst="straightConnector1">
              <a:avLst/>
            </a:prstGeom>
            <a:noFill/>
            <a:ln cap="rnd" cmpd="sng" w="12700">
              <a:solidFill>
                <a:schemeClr val="dk1"/>
              </a:solidFill>
              <a:prstDash val="solid"/>
              <a:miter lim="8000"/>
              <a:headEnd len="sm" w="sm" type="none"/>
              <a:tailEnd len="sm" w="sm" type="none"/>
            </a:ln>
          </p:spPr>
        </p:cxnSp>
        <p:cxnSp>
          <p:nvCxnSpPr>
            <p:cNvPr id="1537" name="Google Shape;1537;p63"/>
            <p:cNvCxnSpPr/>
            <p:nvPr/>
          </p:nvCxnSpPr>
          <p:spPr>
            <a:xfrm>
              <a:off x="1409700" y="4891087"/>
              <a:ext cx="7202487" cy="0"/>
            </a:xfrm>
            <a:prstGeom prst="straightConnector1">
              <a:avLst/>
            </a:prstGeom>
            <a:noFill/>
            <a:ln cap="rnd" cmpd="sng" w="12700">
              <a:solidFill>
                <a:schemeClr val="dk1"/>
              </a:solidFill>
              <a:prstDash val="solid"/>
              <a:miter lim="8000"/>
              <a:headEnd len="sm" w="sm" type="none"/>
              <a:tailEnd len="sm" w="sm" type="none"/>
            </a:ln>
          </p:spPr>
        </p:cxnSp>
        <p:cxnSp>
          <p:nvCxnSpPr>
            <p:cNvPr id="1538" name="Google Shape;1538;p63"/>
            <p:cNvCxnSpPr/>
            <p:nvPr/>
          </p:nvCxnSpPr>
          <p:spPr>
            <a:xfrm>
              <a:off x="1409700" y="5399087"/>
              <a:ext cx="7202487" cy="0"/>
            </a:xfrm>
            <a:prstGeom prst="straightConnector1">
              <a:avLst/>
            </a:prstGeom>
            <a:noFill/>
            <a:ln cap="rnd" cmpd="sng" w="12700">
              <a:solidFill>
                <a:schemeClr val="dk1"/>
              </a:solidFill>
              <a:prstDash val="solid"/>
              <a:miter lim="8000"/>
              <a:headEnd len="sm" w="sm" type="none"/>
              <a:tailEnd len="sm" w="sm" type="none"/>
            </a:ln>
          </p:spPr>
        </p:cxnSp>
        <p:cxnSp>
          <p:nvCxnSpPr>
            <p:cNvPr id="1539" name="Google Shape;1539;p63"/>
            <p:cNvCxnSpPr/>
            <p:nvPr/>
          </p:nvCxnSpPr>
          <p:spPr>
            <a:xfrm>
              <a:off x="1409700" y="5867400"/>
              <a:ext cx="7202487" cy="0"/>
            </a:xfrm>
            <a:prstGeom prst="straightConnector1">
              <a:avLst/>
            </a:prstGeom>
            <a:noFill/>
            <a:ln cap="sq" cmpd="sng" w="28575">
              <a:solidFill>
                <a:schemeClr val="dk1"/>
              </a:solidFill>
              <a:prstDash val="solid"/>
              <a:miter lim="8000"/>
              <a:headEnd len="sm" w="sm" type="none"/>
              <a:tailEnd len="sm" w="sm" type="none"/>
            </a:ln>
          </p:spPr>
        </p:cxnSp>
        <p:cxnSp>
          <p:nvCxnSpPr>
            <p:cNvPr id="1540" name="Google Shape;1540;p63"/>
            <p:cNvCxnSpPr/>
            <p:nvPr/>
          </p:nvCxnSpPr>
          <p:spPr>
            <a:xfrm>
              <a:off x="1409700" y="2359025"/>
              <a:ext cx="0" cy="3508375"/>
            </a:xfrm>
            <a:prstGeom prst="straightConnector1">
              <a:avLst/>
            </a:prstGeom>
            <a:noFill/>
            <a:ln cap="sq" cmpd="sng" w="28575">
              <a:solidFill>
                <a:schemeClr val="dk1"/>
              </a:solidFill>
              <a:prstDash val="solid"/>
              <a:miter lim="8000"/>
              <a:headEnd len="sm" w="sm" type="none"/>
              <a:tailEnd len="sm" w="sm" type="none"/>
            </a:ln>
          </p:spPr>
        </p:cxnSp>
        <p:cxnSp>
          <p:nvCxnSpPr>
            <p:cNvPr id="1541" name="Google Shape;1541;p63"/>
            <p:cNvCxnSpPr/>
            <p:nvPr/>
          </p:nvCxnSpPr>
          <p:spPr>
            <a:xfrm>
              <a:off x="3155950" y="2359025"/>
              <a:ext cx="0" cy="3508375"/>
            </a:xfrm>
            <a:prstGeom prst="straightConnector1">
              <a:avLst/>
            </a:prstGeom>
            <a:noFill/>
            <a:ln cap="rnd" cmpd="sng" w="12700">
              <a:solidFill>
                <a:schemeClr val="dk1"/>
              </a:solidFill>
              <a:prstDash val="solid"/>
              <a:miter lim="8000"/>
              <a:headEnd len="sm" w="sm" type="none"/>
              <a:tailEnd len="sm" w="sm" type="none"/>
            </a:ln>
          </p:spPr>
        </p:cxnSp>
        <p:cxnSp>
          <p:nvCxnSpPr>
            <p:cNvPr id="1542" name="Google Shape;1542;p63"/>
            <p:cNvCxnSpPr/>
            <p:nvPr/>
          </p:nvCxnSpPr>
          <p:spPr>
            <a:xfrm>
              <a:off x="4465637" y="2359025"/>
              <a:ext cx="0" cy="3508375"/>
            </a:xfrm>
            <a:prstGeom prst="straightConnector1">
              <a:avLst/>
            </a:prstGeom>
            <a:noFill/>
            <a:ln cap="rnd" cmpd="sng" w="12700">
              <a:solidFill>
                <a:schemeClr val="dk1"/>
              </a:solidFill>
              <a:prstDash val="solid"/>
              <a:miter lim="8000"/>
              <a:headEnd len="sm" w="sm" type="none"/>
              <a:tailEnd len="sm" w="sm" type="none"/>
            </a:ln>
          </p:spPr>
        </p:cxnSp>
        <p:cxnSp>
          <p:nvCxnSpPr>
            <p:cNvPr id="1543" name="Google Shape;1543;p63"/>
            <p:cNvCxnSpPr/>
            <p:nvPr/>
          </p:nvCxnSpPr>
          <p:spPr>
            <a:xfrm>
              <a:off x="8612187" y="2359025"/>
              <a:ext cx="0" cy="3508375"/>
            </a:xfrm>
            <a:prstGeom prst="straightConnector1">
              <a:avLst/>
            </a:prstGeom>
            <a:noFill/>
            <a:ln cap="sq" cmpd="sng" w="28575">
              <a:solidFill>
                <a:schemeClr val="dk1"/>
              </a:solidFill>
              <a:prstDash val="solid"/>
              <a:miter lim="8000"/>
              <a:headEnd len="sm" w="sm" type="none"/>
              <a:tailEnd len="sm" w="sm" type="none"/>
            </a:ln>
          </p:spPr>
        </p:cxnSp>
      </p:grpSp>
      <p:sp>
        <p:nvSpPr>
          <p:cNvPr id="1544" name="Google Shape;1544;p63"/>
          <p:cNvSpPr txBox="1"/>
          <p:nvPr/>
        </p:nvSpPr>
        <p:spPr>
          <a:xfrm>
            <a:off x="838200" y="1676400"/>
            <a:ext cx="7696200" cy="9906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إذا كان الهدف من السؤال إعطاء معلومة معينة فيجب أن يبدأ بإحدى أدوات السؤال التالية و التي تسمى:</a:t>
            </a:r>
            <a:r>
              <a:rPr b="0" i="0" lang="en-US" sz="1600" u="none" cap="none" strike="noStrike">
                <a:solidFill>
                  <a:schemeClr val="dk1"/>
                </a:solidFill>
                <a:latin typeface="Verdana"/>
                <a:ea typeface="Verdana"/>
                <a:cs typeface="Verdana"/>
                <a:sym typeface="Verdana"/>
              </a:rPr>
              <a:t> </a:t>
            </a:r>
            <a:endParaRPr b="0" i="0" sz="1600" u="none" cap="none" strike="noStrike">
              <a:solidFill>
                <a:schemeClr val="dk1"/>
              </a:solidFill>
              <a:latin typeface="Verdana"/>
              <a:ea typeface="Verdana"/>
              <a:cs typeface="Verdana"/>
              <a:sym typeface="Verdana"/>
            </a:endParaRPr>
          </a:p>
          <a:p>
            <a:pPr indent="-342900" lvl="0" marL="342900" marR="0" rtl="1" algn="ctr">
              <a:lnSpc>
                <a:spcPct val="100000"/>
              </a:lnSpc>
              <a:spcBef>
                <a:spcPts val="42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Wh Questions</a:t>
            </a:r>
            <a:endParaRPr/>
          </a:p>
        </p:txBody>
      </p:sp>
      <p:grpSp>
        <p:nvGrpSpPr>
          <p:cNvPr id="1545" name="Google Shape;1545;p63"/>
          <p:cNvGrpSpPr/>
          <p:nvPr/>
        </p:nvGrpSpPr>
        <p:grpSpPr>
          <a:xfrm>
            <a:off x="3657600" y="6248400"/>
            <a:ext cx="2514600" cy="381000"/>
            <a:chOff x="3657600" y="6248400"/>
            <a:chExt cx="2514600" cy="381000"/>
          </a:xfrm>
        </p:grpSpPr>
        <p:sp>
          <p:nvSpPr>
            <p:cNvPr id="1546" name="Google Shape;1546;p6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547" name="Google Shape;1547;p63"/>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548" name="Google Shape;1548;p63"/>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1549" name="Google Shape;1549;p6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3" name="Shape 1553"/>
        <p:cNvGrpSpPr/>
        <p:nvPr/>
      </p:nvGrpSpPr>
      <p:grpSpPr>
        <a:xfrm>
          <a:off x="0" y="0"/>
          <a:ext cx="0" cy="0"/>
          <a:chOff x="0" y="0"/>
          <a:chExt cx="0" cy="0"/>
        </a:xfrm>
      </p:grpSpPr>
      <p:sp>
        <p:nvSpPr>
          <p:cNvPr id="1554" name="Google Shape;1554;p6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555" name="Google Shape;1555;p64"/>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Making Questions </a:t>
            </a:r>
            <a:br>
              <a:rPr b="0" i="0" lang="en-US" sz="4000" u="none" cap="none" strike="noStrike">
                <a:solidFill>
                  <a:srgbClr val="1D3C69"/>
                </a:solidFill>
                <a:latin typeface="Arial"/>
                <a:ea typeface="Arial"/>
                <a:cs typeface="Arial"/>
                <a:sym typeface="Arial"/>
              </a:rPr>
            </a:br>
            <a:r>
              <a:rPr b="0" i="0" lang="en-US" sz="4000" u="none" cap="none" strike="noStrike">
                <a:solidFill>
                  <a:srgbClr val="1D3C69"/>
                </a:solidFill>
                <a:latin typeface="Arial"/>
                <a:ea typeface="Arial"/>
                <a:cs typeface="Arial"/>
                <a:sym typeface="Arial"/>
              </a:rPr>
              <a:t> </a:t>
            </a:r>
            <a:r>
              <a:rPr b="0" i="0" lang="en-US" sz="3600" u="none" cap="none" strike="noStrike">
                <a:solidFill>
                  <a:srgbClr val="1D3C69"/>
                </a:solidFill>
                <a:latin typeface="Arial"/>
                <a:ea typeface="Arial"/>
                <a:cs typeface="Arial"/>
                <a:sym typeface="Arial"/>
              </a:rPr>
              <a:t>تكوين الأسئلة</a:t>
            </a:r>
            <a:endParaRPr/>
          </a:p>
        </p:txBody>
      </p:sp>
      <p:grpSp>
        <p:nvGrpSpPr>
          <p:cNvPr id="1556" name="Google Shape;1556;p64"/>
          <p:cNvGrpSpPr/>
          <p:nvPr/>
        </p:nvGrpSpPr>
        <p:grpSpPr>
          <a:xfrm>
            <a:off x="1409700" y="2359025"/>
            <a:ext cx="7202487" cy="3524250"/>
            <a:chOff x="1409700" y="2359025"/>
            <a:chExt cx="7202487" cy="3524250"/>
          </a:xfrm>
        </p:grpSpPr>
        <p:sp>
          <p:nvSpPr>
            <p:cNvPr id="1557" name="Google Shape;1557;p64"/>
            <p:cNvSpPr txBox="1"/>
            <p:nvPr/>
          </p:nvSpPr>
          <p:spPr>
            <a:xfrm>
              <a:off x="4465637" y="5375275"/>
              <a:ext cx="4146550" cy="5080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للسؤال عن المسافة</a:t>
              </a:r>
              <a:endParaRPr/>
            </a:p>
          </p:txBody>
        </p:sp>
        <p:sp>
          <p:nvSpPr>
            <p:cNvPr id="1558" name="Google Shape;1558;p64"/>
            <p:cNvSpPr txBox="1"/>
            <p:nvPr/>
          </p:nvSpPr>
          <p:spPr>
            <a:xfrm>
              <a:off x="3373437" y="5375275"/>
              <a:ext cx="1092200" cy="50800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كم بعد</a:t>
              </a:r>
              <a:endParaRPr/>
            </a:p>
          </p:txBody>
        </p:sp>
        <p:sp>
          <p:nvSpPr>
            <p:cNvPr id="1559" name="Google Shape;1559;p64"/>
            <p:cNvSpPr txBox="1"/>
            <p:nvPr/>
          </p:nvSpPr>
          <p:spPr>
            <a:xfrm>
              <a:off x="1409700" y="5375275"/>
              <a:ext cx="1963737" cy="5080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How far?</a:t>
              </a:r>
              <a:endParaRPr/>
            </a:p>
          </p:txBody>
        </p:sp>
        <p:sp>
          <p:nvSpPr>
            <p:cNvPr id="1560" name="Google Shape;1560;p64"/>
            <p:cNvSpPr txBox="1"/>
            <p:nvPr/>
          </p:nvSpPr>
          <p:spPr>
            <a:xfrm>
              <a:off x="4465637" y="4865687"/>
              <a:ext cx="4146550" cy="5095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للسؤال عن العمر</a:t>
              </a:r>
              <a:endParaRPr/>
            </a:p>
          </p:txBody>
        </p:sp>
        <p:sp>
          <p:nvSpPr>
            <p:cNvPr id="1561" name="Google Shape;1561;p64"/>
            <p:cNvSpPr txBox="1"/>
            <p:nvPr/>
          </p:nvSpPr>
          <p:spPr>
            <a:xfrm>
              <a:off x="3373437" y="4865687"/>
              <a:ext cx="1092200" cy="509587"/>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كم عمر</a:t>
              </a:r>
              <a:endParaRPr/>
            </a:p>
          </p:txBody>
        </p:sp>
        <p:sp>
          <p:nvSpPr>
            <p:cNvPr id="1562" name="Google Shape;1562;p64"/>
            <p:cNvSpPr txBox="1"/>
            <p:nvPr/>
          </p:nvSpPr>
          <p:spPr>
            <a:xfrm>
              <a:off x="1409700" y="4865687"/>
              <a:ext cx="1963737" cy="50958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How old?</a:t>
              </a:r>
              <a:endParaRPr/>
            </a:p>
          </p:txBody>
        </p:sp>
        <p:sp>
          <p:nvSpPr>
            <p:cNvPr id="1563" name="Google Shape;1563;p64"/>
            <p:cNvSpPr txBox="1"/>
            <p:nvPr/>
          </p:nvSpPr>
          <p:spPr>
            <a:xfrm>
              <a:off x="4465637" y="4357687"/>
              <a:ext cx="4146550" cy="5080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للسؤال عن الطول</a:t>
              </a:r>
              <a:endParaRPr/>
            </a:p>
          </p:txBody>
        </p:sp>
        <p:sp>
          <p:nvSpPr>
            <p:cNvPr id="1564" name="Google Shape;1564;p64"/>
            <p:cNvSpPr txBox="1"/>
            <p:nvPr/>
          </p:nvSpPr>
          <p:spPr>
            <a:xfrm>
              <a:off x="3373437" y="4357687"/>
              <a:ext cx="1092200" cy="50800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كم طول</a:t>
              </a:r>
              <a:endParaRPr/>
            </a:p>
          </p:txBody>
        </p:sp>
        <p:sp>
          <p:nvSpPr>
            <p:cNvPr id="1565" name="Google Shape;1565;p64"/>
            <p:cNvSpPr txBox="1"/>
            <p:nvPr/>
          </p:nvSpPr>
          <p:spPr>
            <a:xfrm>
              <a:off x="1409700" y="4357687"/>
              <a:ext cx="1963737" cy="5080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How long?</a:t>
              </a:r>
              <a:endParaRPr/>
            </a:p>
          </p:txBody>
        </p:sp>
        <p:sp>
          <p:nvSpPr>
            <p:cNvPr id="1566" name="Google Shape;1566;p64"/>
            <p:cNvSpPr txBox="1"/>
            <p:nvPr/>
          </p:nvSpPr>
          <p:spPr>
            <a:xfrm>
              <a:off x="4465637" y="3849687"/>
              <a:ext cx="4146550" cy="5080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للسؤال عن الكمية</a:t>
              </a:r>
              <a:endParaRPr/>
            </a:p>
          </p:txBody>
        </p:sp>
        <p:sp>
          <p:nvSpPr>
            <p:cNvPr id="1567" name="Google Shape;1567;p64"/>
            <p:cNvSpPr txBox="1"/>
            <p:nvPr/>
          </p:nvSpPr>
          <p:spPr>
            <a:xfrm>
              <a:off x="3373437" y="3849687"/>
              <a:ext cx="1092200" cy="50800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كم كمية</a:t>
              </a:r>
              <a:endParaRPr/>
            </a:p>
          </p:txBody>
        </p:sp>
        <p:sp>
          <p:nvSpPr>
            <p:cNvPr id="1568" name="Google Shape;1568;p64"/>
            <p:cNvSpPr txBox="1"/>
            <p:nvPr/>
          </p:nvSpPr>
          <p:spPr>
            <a:xfrm>
              <a:off x="1409700" y="3849687"/>
              <a:ext cx="1963737" cy="5080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How much?</a:t>
              </a:r>
              <a:endParaRPr/>
            </a:p>
          </p:txBody>
        </p:sp>
        <p:sp>
          <p:nvSpPr>
            <p:cNvPr id="1569" name="Google Shape;1569;p64"/>
            <p:cNvSpPr txBox="1"/>
            <p:nvPr/>
          </p:nvSpPr>
          <p:spPr>
            <a:xfrm>
              <a:off x="4465637" y="3341687"/>
              <a:ext cx="4146550" cy="5080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للسؤال عن العدد</a:t>
              </a:r>
              <a:endParaRPr/>
            </a:p>
          </p:txBody>
        </p:sp>
        <p:sp>
          <p:nvSpPr>
            <p:cNvPr id="1570" name="Google Shape;1570;p64"/>
            <p:cNvSpPr txBox="1"/>
            <p:nvPr/>
          </p:nvSpPr>
          <p:spPr>
            <a:xfrm>
              <a:off x="3373437" y="3341687"/>
              <a:ext cx="1092200" cy="50800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كم عدد</a:t>
              </a:r>
              <a:endParaRPr/>
            </a:p>
          </p:txBody>
        </p:sp>
        <p:sp>
          <p:nvSpPr>
            <p:cNvPr id="1571" name="Google Shape;1571;p64"/>
            <p:cNvSpPr txBox="1"/>
            <p:nvPr/>
          </p:nvSpPr>
          <p:spPr>
            <a:xfrm>
              <a:off x="1409700" y="3341687"/>
              <a:ext cx="1963737" cy="5080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How many?</a:t>
              </a:r>
              <a:endParaRPr/>
            </a:p>
          </p:txBody>
        </p:sp>
        <p:sp>
          <p:nvSpPr>
            <p:cNvPr id="1572" name="Google Shape;1572;p64"/>
            <p:cNvSpPr txBox="1"/>
            <p:nvPr/>
          </p:nvSpPr>
          <p:spPr>
            <a:xfrm>
              <a:off x="4465637" y="2841625"/>
              <a:ext cx="4146550" cy="5000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للسؤال عن الحالة</a:t>
              </a:r>
              <a:endParaRPr/>
            </a:p>
          </p:txBody>
        </p:sp>
        <p:sp>
          <p:nvSpPr>
            <p:cNvPr id="1573" name="Google Shape;1573;p64"/>
            <p:cNvSpPr txBox="1"/>
            <p:nvPr/>
          </p:nvSpPr>
          <p:spPr>
            <a:xfrm>
              <a:off x="3373437" y="2841625"/>
              <a:ext cx="1092200" cy="50006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كيف</a:t>
              </a:r>
              <a:endParaRPr/>
            </a:p>
          </p:txBody>
        </p:sp>
        <p:sp>
          <p:nvSpPr>
            <p:cNvPr id="1574" name="Google Shape;1574;p64"/>
            <p:cNvSpPr txBox="1"/>
            <p:nvPr/>
          </p:nvSpPr>
          <p:spPr>
            <a:xfrm>
              <a:off x="1409700" y="2841625"/>
              <a:ext cx="1963737" cy="5000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How?</a:t>
              </a:r>
              <a:endParaRPr/>
            </a:p>
          </p:txBody>
        </p:sp>
        <p:sp>
          <p:nvSpPr>
            <p:cNvPr id="1575" name="Google Shape;1575;p64"/>
            <p:cNvSpPr txBox="1"/>
            <p:nvPr/>
          </p:nvSpPr>
          <p:spPr>
            <a:xfrm>
              <a:off x="4465637" y="2359025"/>
              <a:ext cx="4146550" cy="482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للسؤال عن الملكية </a:t>
              </a:r>
              <a:endParaRPr/>
            </a:p>
          </p:txBody>
        </p:sp>
        <p:sp>
          <p:nvSpPr>
            <p:cNvPr id="1576" name="Google Shape;1576;p64"/>
            <p:cNvSpPr txBox="1"/>
            <p:nvPr/>
          </p:nvSpPr>
          <p:spPr>
            <a:xfrm>
              <a:off x="3373437" y="2359025"/>
              <a:ext cx="1092200" cy="48260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لمن</a:t>
              </a:r>
              <a:endParaRPr/>
            </a:p>
          </p:txBody>
        </p:sp>
        <p:sp>
          <p:nvSpPr>
            <p:cNvPr id="1577" name="Google Shape;1577;p64"/>
            <p:cNvSpPr txBox="1"/>
            <p:nvPr/>
          </p:nvSpPr>
          <p:spPr>
            <a:xfrm>
              <a:off x="1409700" y="2359025"/>
              <a:ext cx="1963737" cy="4826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Whose?</a:t>
              </a:r>
              <a:endParaRPr/>
            </a:p>
          </p:txBody>
        </p:sp>
        <p:cxnSp>
          <p:nvCxnSpPr>
            <p:cNvPr id="1578" name="Google Shape;1578;p64"/>
            <p:cNvCxnSpPr/>
            <p:nvPr/>
          </p:nvCxnSpPr>
          <p:spPr>
            <a:xfrm>
              <a:off x="1409700" y="2359025"/>
              <a:ext cx="7202487" cy="0"/>
            </a:xfrm>
            <a:prstGeom prst="straightConnector1">
              <a:avLst/>
            </a:prstGeom>
            <a:noFill/>
            <a:ln cap="sq" cmpd="sng" w="28575">
              <a:solidFill>
                <a:schemeClr val="dk1"/>
              </a:solidFill>
              <a:prstDash val="solid"/>
              <a:miter lim="8000"/>
              <a:headEnd len="sm" w="sm" type="none"/>
              <a:tailEnd len="sm" w="sm" type="none"/>
            </a:ln>
          </p:spPr>
        </p:cxnSp>
        <p:cxnSp>
          <p:nvCxnSpPr>
            <p:cNvPr id="1579" name="Google Shape;1579;p64"/>
            <p:cNvCxnSpPr/>
            <p:nvPr/>
          </p:nvCxnSpPr>
          <p:spPr>
            <a:xfrm>
              <a:off x="1409700" y="2841625"/>
              <a:ext cx="7202487" cy="0"/>
            </a:xfrm>
            <a:prstGeom prst="straightConnector1">
              <a:avLst/>
            </a:prstGeom>
            <a:noFill/>
            <a:ln cap="rnd" cmpd="sng" w="12700">
              <a:solidFill>
                <a:schemeClr val="dk1"/>
              </a:solidFill>
              <a:prstDash val="solid"/>
              <a:miter lim="8000"/>
              <a:headEnd len="sm" w="sm" type="none"/>
              <a:tailEnd len="sm" w="sm" type="none"/>
            </a:ln>
          </p:spPr>
        </p:cxnSp>
        <p:cxnSp>
          <p:nvCxnSpPr>
            <p:cNvPr id="1580" name="Google Shape;1580;p64"/>
            <p:cNvCxnSpPr/>
            <p:nvPr/>
          </p:nvCxnSpPr>
          <p:spPr>
            <a:xfrm>
              <a:off x="1409700" y="3341687"/>
              <a:ext cx="7202487" cy="0"/>
            </a:xfrm>
            <a:prstGeom prst="straightConnector1">
              <a:avLst/>
            </a:prstGeom>
            <a:noFill/>
            <a:ln cap="rnd" cmpd="sng" w="12700">
              <a:solidFill>
                <a:schemeClr val="dk1"/>
              </a:solidFill>
              <a:prstDash val="solid"/>
              <a:miter lim="8000"/>
              <a:headEnd len="sm" w="sm" type="none"/>
              <a:tailEnd len="sm" w="sm" type="none"/>
            </a:ln>
          </p:spPr>
        </p:cxnSp>
        <p:cxnSp>
          <p:nvCxnSpPr>
            <p:cNvPr id="1581" name="Google Shape;1581;p64"/>
            <p:cNvCxnSpPr/>
            <p:nvPr/>
          </p:nvCxnSpPr>
          <p:spPr>
            <a:xfrm>
              <a:off x="1409700" y="3849687"/>
              <a:ext cx="7202487" cy="0"/>
            </a:xfrm>
            <a:prstGeom prst="straightConnector1">
              <a:avLst/>
            </a:prstGeom>
            <a:noFill/>
            <a:ln cap="rnd" cmpd="sng" w="12700">
              <a:solidFill>
                <a:schemeClr val="dk1"/>
              </a:solidFill>
              <a:prstDash val="solid"/>
              <a:miter lim="8000"/>
              <a:headEnd len="sm" w="sm" type="none"/>
              <a:tailEnd len="sm" w="sm" type="none"/>
            </a:ln>
          </p:spPr>
        </p:cxnSp>
        <p:cxnSp>
          <p:nvCxnSpPr>
            <p:cNvPr id="1582" name="Google Shape;1582;p64"/>
            <p:cNvCxnSpPr/>
            <p:nvPr/>
          </p:nvCxnSpPr>
          <p:spPr>
            <a:xfrm>
              <a:off x="1409700" y="4357687"/>
              <a:ext cx="7202487" cy="0"/>
            </a:xfrm>
            <a:prstGeom prst="straightConnector1">
              <a:avLst/>
            </a:prstGeom>
            <a:noFill/>
            <a:ln cap="rnd" cmpd="sng" w="12700">
              <a:solidFill>
                <a:schemeClr val="dk1"/>
              </a:solidFill>
              <a:prstDash val="solid"/>
              <a:miter lim="8000"/>
              <a:headEnd len="sm" w="sm" type="none"/>
              <a:tailEnd len="sm" w="sm" type="none"/>
            </a:ln>
          </p:spPr>
        </p:cxnSp>
        <p:cxnSp>
          <p:nvCxnSpPr>
            <p:cNvPr id="1583" name="Google Shape;1583;p64"/>
            <p:cNvCxnSpPr/>
            <p:nvPr/>
          </p:nvCxnSpPr>
          <p:spPr>
            <a:xfrm>
              <a:off x="1409700" y="4865687"/>
              <a:ext cx="7202487" cy="0"/>
            </a:xfrm>
            <a:prstGeom prst="straightConnector1">
              <a:avLst/>
            </a:prstGeom>
            <a:noFill/>
            <a:ln cap="rnd" cmpd="sng" w="12700">
              <a:solidFill>
                <a:schemeClr val="dk1"/>
              </a:solidFill>
              <a:prstDash val="solid"/>
              <a:miter lim="8000"/>
              <a:headEnd len="sm" w="sm" type="none"/>
              <a:tailEnd len="sm" w="sm" type="none"/>
            </a:ln>
          </p:spPr>
        </p:cxnSp>
        <p:cxnSp>
          <p:nvCxnSpPr>
            <p:cNvPr id="1584" name="Google Shape;1584;p64"/>
            <p:cNvCxnSpPr/>
            <p:nvPr/>
          </p:nvCxnSpPr>
          <p:spPr>
            <a:xfrm>
              <a:off x="1409700" y="5375275"/>
              <a:ext cx="7202487" cy="0"/>
            </a:xfrm>
            <a:prstGeom prst="straightConnector1">
              <a:avLst/>
            </a:prstGeom>
            <a:noFill/>
            <a:ln cap="rnd" cmpd="sng" w="12700">
              <a:solidFill>
                <a:schemeClr val="dk1"/>
              </a:solidFill>
              <a:prstDash val="solid"/>
              <a:miter lim="8000"/>
              <a:headEnd len="sm" w="sm" type="none"/>
              <a:tailEnd len="sm" w="sm" type="none"/>
            </a:ln>
          </p:spPr>
        </p:cxnSp>
        <p:cxnSp>
          <p:nvCxnSpPr>
            <p:cNvPr id="1585" name="Google Shape;1585;p64"/>
            <p:cNvCxnSpPr/>
            <p:nvPr/>
          </p:nvCxnSpPr>
          <p:spPr>
            <a:xfrm>
              <a:off x="1409700" y="5883275"/>
              <a:ext cx="7202487" cy="0"/>
            </a:xfrm>
            <a:prstGeom prst="straightConnector1">
              <a:avLst/>
            </a:prstGeom>
            <a:noFill/>
            <a:ln cap="sq" cmpd="sng" w="28575">
              <a:solidFill>
                <a:schemeClr val="dk1"/>
              </a:solidFill>
              <a:prstDash val="solid"/>
              <a:miter lim="8000"/>
              <a:headEnd len="sm" w="sm" type="none"/>
              <a:tailEnd len="sm" w="sm" type="none"/>
            </a:ln>
          </p:spPr>
        </p:cxnSp>
        <p:cxnSp>
          <p:nvCxnSpPr>
            <p:cNvPr id="1586" name="Google Shape;1586;p64"/>
            <p:cNvCxnSpPr/>
            <p:nvPr/>
          </p:nvCxnSpPr>
          <p:spPr>
            <a:xfrm>
              <a:off x="1409700" y="2359025"/>
              <a:ext cx="0" cy="3524250"/>
            </a:xfrm>
            <a:prstGeom prst="straightConnector1">
              <a:avLst/>
            </a:prstGeom>
            <a:noFill/>
            <a:ln cap="sq" cmpd="sng" w="28575">
              <a:solidFill>
                <a:schemeClr val="dk1"/>
              </a:solidFill>
              <a:prstDash val="solid"/>
              <a:miter lim="8000"/>
              <a:headEnd len="sm" w="sm" type="none"/>
              <a:tailEnd len="sm" w="sm" type="none"/>
            </a:ln>
          </p:spPr>
        </p:cxnSp>
        <p:cxnSp>
          <p:nvCxnSpPr>
            <p:cNvPr id="1587" name="Google Shape;1587;p64"/>
            <p:cNvCxnSpPr/>
            <p:nvPr/>
          </p:nvCxnSpPr>
          <p:spPr>
            <a:xfrm>
              <a:off x="3373437" y="2359025"/>
              <a:ext cx="0" cy="3524250"/>
            </a:xfrm>
            <a:prstGeom prst="straightConnector1">
              <a:avLst/>
            </a:prstGeom>
            <a:noFill/>
            <a:ln cap="rnd" cmpd="sng" w="12700">
              <a:solidFill>
                <a:schemeClr val="dk1"/>
              </a:solidFill>
              <a:prstDash val="solid"/>
              <a:miter lim="8000"/>
              <a:headEnd len="sm" w="sm" type="none"/>
              <a:tailEnd len="sm" w="sm" type="none"/>
            </a:ln>
          </p:spPr>
        </p:cxnSp>
        <p:cxnSp>
          <p:nvCxnSpPr>
            <p:cNvPr id="1588" name="Google Shape;1588;p64"/>
            <p:cNvCxnSpPr/>
            <p:nvPr/>
          </p:nvCxnSpPr>
          <p:spPr>
            <a:xfrm>
              <a:off x="4465637" y="2359025"/>
              <a:ext cx="0" cy="3524250"/>
            </a:xfrm>
            <a:prstGeom prst="straightConnector1">
              <a:avLst/>
            </a:prstGeom>
            <a:noFill/>
            <a:ln cap="rnd" cmpd="sng" w="12700">
              <a:solidFill>
                <a:schemeClr val="dk1"/>
              </a:solidFill>
              <a:prstDash val="solid"/>
              <a:miter lim="8000"/>
              <a:headEnd len="sm" w="sm" type="none"/>
              <a:tailEnd len="sm" w="sm" type="none"/>
            </a:ln>
          </p:spPr>
        </p:cxnSp>
        <p:cxnSp>
          <p:nvCxnSpPr>
            <p:cNvPr id="1589" name="Google Shape;1589;p64"/>
            <p:cNvCxnSpPr/>
            <p:nvPr/>
          </p:nvCxnSpPr>
          <p:spPr>
            <a:xfrm>
              <a:off x="8612187" y="2359025"/>
              <a:ext cx="0" cy="3524250"/>
            </a:xfrm>
            <a:prstGeom prst="straightConnector1">
              <a:avLst/>
            </a:prstGeom>
            <a:noFill/>
            <a:ln cap="sq" cmpd="sng" w="28575">
              <a:solidFill>
                <a:schemeClr val="dk1"/>
              </a:solidFill>
              <a:prstDash val="solid"/>
              <a:miter lim="8000"/>
              <a:headEnd len="sm" w="sm" type="none"/>
              <a:tailEnd len="sm" w="sm" type="none"/>
            </a:ln>
          </p:spPr>
        </p:cxnSp>
      </p:grpSp>
      <p:sp>
        <p:nvSpPr>
          <p:cNvPr id="1590" name="Google Shape;1590;p64"/>
          <p:cNvSpPr txBox="1"/>
          <p:nvPr/>
        </p:nvSpPr>
        <p:spPr>
          <a:xfrm>
            <a:off x="838200" y="1371600"/>
            <a:ext cx="7696200" cy="76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700" u="none" cap="none" strike="noStrike">
              <a:solidFill>
                <a:schemeClr val="dk1"/>
              </a:solidFill>
              <a:latin typeface="Verdana"/>
              <a:ea typeface="Verdana"/>
              <a:cs typeface="Verdana"/>
              <a:sym typeface="Verdana"/>
            </a:endParaRPr>
          </a:p>
          <a:p>
            <a:pPr indent="-342900" lvl="0" marL="342900" marR="0" rtl="1" algn="ctr">
              <a:lnSpc>
                <a:spcPct val="100000"/>
              </a:lnSpc>
              <a:spcBef>
                <a:spcPts val="42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Wh Questions (Cont.)</a:t>
            </a:r>
            <a:endParaRPr/>
          </a:p>
        </p:txBody>
      </p:sp>
      <p:grpSp>
        <p:nvGrpSpPr>
          <p:cNvPr id="1591" name="Google Shape;1591;p64"/>
          <p:cNvGrpSpPr/>
          <p:nvPr/>
        </p:nvGrpSpPr>
        <p:grpSpPr>
          <a:xfrm>
            <a:off x="3657600" y="6248400"/>
            <a:ext cx="2514600" cy="381000"/>
            <a:chOff x="3657600" y="6248400"/>
            <a:chExt cx="2514600" cy="381000"/>
          </a:xfrm>
        </p:grpSpPr>
        <p:sp>
          <p:nvSpPr>
            <p:cNvPr id="1592" name="Google Shape;1592;p6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593" name="Google Shape;1593;p64"/>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594" name="Google Shape;1594;p64"/>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1595" name="Google Shape;1595;p6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1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71" name="Google Shape;171;p11"/>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Parts of Speech</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أقسام الكلام</a:t>
            </a:r>
            <a:endParaRPr/>
          </a:p>
        </p:txBody>
      </p:sp>
      <p:grpSp>
        <p:nvGrpSpPr>
          <p:cNvPr id="172" name="Google Shape;172;p11"/>
          <p:cNvGrpSpPr/>
          <p:nvPr/>
        </p:nvGrpSpPr>
        <p:grpSpPr>
          <a:xfrm>
            <a:off x="3657600" y="6248400"/>
            <a:ext cx="2514600" cy="381000"/>
            <a:chOff x="3657600" y="6248400"/>
            <a:chExt cx="2514600" cy="381000"/>
          </a:xfrm>
        </p:grpSpPr>
        <p:sp>
          <p:nvSpPr>
            <p:cNvPr id="173" name="Google Shape;173;p1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74" name="Google Shape;174;p11"/>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75" name="Google Shape;175;p11"/>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176" name="Google Shape;176;p11"/>
          <p:cNvGrpSpPr/>
          <p:nvPr/>
        </p:nvGrpSpPr>
        <p:grpSpPr>
          <a:xfrm>
            <a:off x="2284412" y="1966912"/>
            <a:ext cx="6330950" cy="3162300"/>
            <a:chOff x="2284412" y="1966912"/>
            <a:chExt cx="6330950" cy="3162300"/>
          </a:xfrm>
        </p:grpSpPr>
        <p:sp>
          <p:nvSpPr>
            <p:cNvPr id="177" name="Google Shape;177;p11"/>
            <p:cNvSpPr txBox="1"/>
            <p:nvPr/>
          </p:nvSpPr>
          <p:spPr>
            <a:xfrm>
              <a:off x="6018212" y="3824287"/>
              <a:ext cx="2597150" cy="5476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This is </a:t>
              </a:r>
              <a:r>
                <a:rPr b="1" i="0" lang="en-US" sz="1300" u="none" cap="none" strike="noStrike">
                  <a:solidFill>
                    <a:srgbClr val="CC3300"/>
                  </a:solidFill>
                  <a:latin typeface="Verdana"/>
                  <a:ea typeface="Verdana"/>
                  <a:cs typeface="Verdana"/>
                  <a:sym typeface="Verdana"/>
                </a:rPr>
                <a:t>an</a:t>
              </a:r>
              <a:r>
                <a:rPr b="1" i="0" lang="en-US" sz="1300" u="none" cap="none" strike="noStrike">
                  <a:solidFill>
                    <a:schemeClr val="dk1"/>
                  </a:solidFill>
                  <a:latin typeface="Verdana"/>
                  <a:ea typeface="Verdana"/>
                  <a:cs typeface="Verdana"/>
                  <a:sym typeface="Verdana"/>
                </a:rPr>
                <a:t> apple.</a:t>
              </a:r>
              <a:endParaRPr b="1" i="0" sz="1300" u="none" cap="none" strike="noStrike">
                <a:solidFill>
                  <a:srgbClr val="CC3300"/>
                </a:solidFill>
                <a:latin typeface="Verdana"/>
                <a:ea typeface="Verdana"/>
                <a:cs typeface="Verdana"/>
                <a:sym typeface="Verdana"/>
              </a:endParaRPr>
            </a:p>
            <a:p>
              <a:pPr indent="0" lvl="0" marL="0" marR="0" rtl="1" algn="r">
                <a:lnSpc>
                  <a:spcPct val="100000"/>
                </a:lnSpc>
                <a:spcBef>
                  <a:spcPts val="26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                هذه تفاحة.</a:t>
              </a:r>
              <a:endParaRPr/>
            </a:p>
          </p:txBody>
        </p:sp>
        <p:sp>
          <p:nvSpPr>
            <p:cNvPr id="178" name="Google Shape;178;p11"/>
            <p:cNvSpPr txBox="1"/>
            <p:nvPr/>
          </p:nvSpPr>
          <p:spPr>
            <a:xfrm>
              <a:off x="3549650" y="3824287"/>
              <a:ext cx="2468562" cy="547687"/>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 تستخدم   </a:t>
              </a:r>
              <a:r>
                <a:rPr b="1" i="0" lang="en-US" sz="1400" u="none" cap="none" strike="noStrike">
                  <a:solidFill>
                    <a:schemeClr val="dk1"/>
                  </a:solidFill>
                  <a:latin typeface="Verdana"/>
                  <a:ea typeface="Verdana"/>
                  <a:cs typeface="Verdana"/>
                  <a:sym typeface="Verdana"/>
                </a:rPr>
                <a:t> </a:t>
              </a:r>
              <a:r>
                <a:rPr b="1" i="0" lang="en-US" sz="1400" u="none" cap="none" strike="noStrike">
                  <a:solidFill>
                    <a:srgbClr val="CC3300"/>
                  </a:solidFill>
                  <a:latin typeface="Verdana"/>
                  <a:ea typeface="Verdana"/>
                  <a:cs typeface="Verdana"/>
                  <a:sym typeface="Verdana"/>
                </a:rPr>
                <a:t>an</a:t>
              </a:r>
              <a:r>
                <a:rPr b="1" i="0" lang="en-US" sz="1500" u="none" cap="none" strike="noStrike">
                  <a:solidFill>
                    <a:schemeClr val="dk1"/>
                  </a:solidFill>
                  <a:latin typeface="Verdana"/>
                  <a:ea typeface="Verdana"/>
                  <a:cs typeface="Verdana"/>
                  <a:sym typeface="Verdana"/>
                </a:rPr>
                <a:t>  قبل الاسم النكرة الذي    يبدأ بحرف متحرك.</a:t>
              </a:r>
              <a:endParaRPr/>
            </a:p>
          </p:txBody>
        </p:sp>
        <p:sp>
          <p:nvSpPr>
            <p:cNvPr id="179" name="Google Shape;179;p11"/>
            <p:cNvSpPr txBox="1"/>
            <p:nvPr/>
          </p:nvSpPr>
          <p:spPr>
            <a:xfrm>
              <a:off x="2284412" y="3824287"/>
              <a:ext cx="1265237" cy="5476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80" name="Google Shape;180;p11"/>
            <p:cNvSpPr txBox="1"/>
            <p:nvPr/>
          </p:nvSpPr>
          <p:spPr>
            <a:xfrm>
              <a:off x="6018212" y="4371975"/>
              <a:ext cx="2597150" cy="7572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l">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This is </a:t>
              </a:r>
              <a:r>
                <a:rPr b="1" i="0" lang="en-US" sz="1300" u="none" cap="none" strike="noStrike">
                  <a:solidFill>
                    <a:srgbClr val="CC3300"/>
                  </a:solidFill>
                  <a:latin typeface="Verdana"/>
                  <a:ea typeface="Verdana"/>
                  <a:cs typeface="Verdana"/>
                  <a:sym typeface="Verdana"/>
                </a:rPr>
                <a:t>the</a:t>
              </a:r>
              <a:r>
                <a:rPr b="1" i="0" lang="en-US" sz="1300" u="none" cap="none" strike="noStrike">
                  <a:solidFill>
                    <a:schemeClr val="dk1"/>
                  </a:solidFill>
                  <a:latin typeface="Verdana"/>
                  <a:ea typeface="Verdana"/>
                  <a:cs typeface="Verdana"/>
                  <a:sym typeface="Verdana"/>
                </a:rPr>
                <a:t> book I bought yesterday.</a:t>
              </a:r>
              <a:endParaRPr b="1" i="0" sz="1300" u="none" cap="none" strike="noStrike">
                <a:solidFill>
                  <a:srgbClr val="CC3300"/>
                </a:solidFill>
                <a:latin typeface="Verdana"/>
                <a:ea typeface="Verdana"/>
                <a:cs typeface="Verdana"/>
                <a:sym typeface="Verdana"/>
              </a:endParaRPr>
            </a:p>
            <a:p>
              <a:pPr indent="0" lvl="0" marL="0" marR="0" rtl="1" algn="r">
                <a:lnSpc>
                  <a:spcPct val="100000"/>
                </a:lnSpc>
                <a:spcBef>
                  <a:spcPts val="26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      هذا هو الكتاب الذي اشتريته أمس.</a:t>
              </a:r>
              <a:endParaRPr/>
            </a:p>
          </p:txBody>
        </p:sp>
        <p:sp>
          <p:nvSpPr>
            <p:cNvPr id="181" name="Google Shape;181;p11"/>
            <p:cNvSpPr txBox="1"/>
            <p:nvPr/>
          </p:nvSpPr>
          <p:spPr>
            <a:xfrm>
              <a:off x="3549650" y="4371975"/>
              <a:ext cx="2468562" cy="757237"/>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تستخدم              للتعريف.</a:t>
              </a:r>
              <a:endParaRPr/>
            </a:p>
          </p:txBody>
        </p:sp>
        <p:sp>
          <p:nvSpPr>
            <p:cNvPr id="182" name="Google Shape;182;p11"/>
            <p:cNvSpPr txBox="1"/>
            <p:nvPr/>
          </p:nvSpPr>
          <p:spPr>
            <a:xfrm>
              <a:off x="2284412" y="4371975"/>
              <a:ext cx="1265237" cy="757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83" name="Google Shape;183;p11"/>
            <p:cNvSpPr txBox="1"/>
            <p:nvPr/>
          </p:nvSpPr>
          <p:spPr>
            <a:xfrm>
              <a:off x="6018212" y="1966912"/>
              <a:ext cx="2597150" cy="47148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2100" u="none" cap="none" strike="noStrike">
                  <a:solidFill>
                    <a:schemeClr val="dk1"/>
                  </a:solidFill>
                  <a:latin typeface="Verdana"/>
                  <a:ea typeface="Verdana"/>
                  <a:cs typeface="Verdana"/>
                  <a:sym typeface="Verdana"/>
                </a:rPr>
                <a:t>مثال</a:t>
              </a:r>
              <a:endParaRPr/>
            </a:p>
          </p:txBody>
        </p:sp>
        <p:sp>
          <p:nvSpPr>
            <p:cNvPr id="184" name="Google Shape;184;p11"/>
            <p:cNvSpPr txBox="1"/>
            <p:nvPr/>
          </p:nvSpPr>
          <p:spPr>
            <a:xfrm>
              <a:off x="3549650" y="1966912"/>
              <a:ext cx="2468562" cy="47148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2100" u="none" cap="none" strike="noStrike">
                  <a:solidFill>
                    <a:schemeClr val="dk1"/>
                  </a:solidFill>
                  <a:latin typeface="Verdana"/>
                  <a:ea typeface="Verdana"/>
                  <a:cs typeface="Verdana"/>
                  <a:sym typeface="Verdana"/>
                </a:rPr>
                <a:t>تعريف</a:t>
              </a:r>
              <a:endParaRPr/>
            </a:p>
          </p:txBody>
        </p:sp>
        <p:sp>
          <p:nvSpPr>
            <p:cNvPr id="185" name="Google Shape;185;p11"/>
            <p:cNvSpPr txBox="1"/>
            <p:nvPr/>
          </p:nvSpPr>
          <p:spPr>
            <a:xfrm>
              <a:off x="2284412" y="1966912"/>
              <a:ext cx="1265237" cy="471487"/>
            </a:xfrm>
            <a:prstGeom prst="rect">
              <a:avLst/>
            </a:prstGeom>
            <a:solidFill>
              <a:srgbClr val="CC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86" name="Google Shape;186;p11"/>
            <p:cNvSpPr txBox="1"/>
            <p:nvPr/>
          </p:nvSpPr>
          <p:spPr>
            <a:xfrm>
              <a:off x="6018212" y="3260725"/>
              <a:ext cx="2597150" cy="5635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This is </a:t>
              </a:r>
              <a:r>
                <a:rPr b="1" i="0" lang="en-US" sz="1300" u="none" cap="none" strike="noStrike">
                  <a:solidFill>
                    <a:srgbClr val="CC3300"/>
                  </a:solidFill>
                  <a:latin typeface="Verdana"/>
                  <a:ea typeface="Verdana"/>
                  <a:cs typeface="Verdana"/>
                  <a:sym typeface="Verdana"/>
                </a:rPr>
                <a:t>a</a:t>
              </a:r>
              <a:r>
                <a:rPr b="1" i="0" lang="en-US" sz="1300" u="none" cap="none" strike="noStrike">
                  <a:solidFill>
                    <a:schemeClr val="dk1"/>
                  </a:solidFill>
                  <a:latin typeface="Verdana"/>
                  <a:ea typeface="Verdana"/>
                  <a:cs typeface="Verdana"/>
                  <a:sym typeface="Verdana"/>
                </a:rPr>
                <a:t> book.</a:t>
              </a:r>
              <a:endParaRPr b="1" i="0" sz="1300" u="none" cap="none" strike="noStrike">
                <a:solidFill>
                  <a:srgbClr val="CC3300"/>
                </a:solidFill>
                <a:latin typeface="Verdana"/>
                <a:ea typeface="Verdana"/>
                <a:cs typeface="Verdana"/>
                <a:sym typeface="Verdana"/>
              </a:endParaRPr>
            </a:p>
            <a:p>
              <a:pPr indent="0" lvl="0" marL="0" marR="0" rtl="1" algn="ctr">
                <a:lnSpc>
                  <a:spcPct val="100000"/>
                </a:lnSpc>
                <a:spcBef>
                  <a:spcPts val="26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هذا كتاب.</a:t>
              </a:r>
              <a:endParaRPr/>
            </a:p>
          </p:txBody>
        </p:sp>
        <p:sp>
          <p:nvSpPr>
            <p:cNvPr id="187" name="Google Shape;187;p11"/>
            <p:cNvSpPr txBox="1"/>
            <p:nvPr/>
          </p:nvSpPr>
          <p:spPr>
            <a:xfrm>
              <a:off x="3549650" y="3260725"/>
              <a:ext cx="2468562" cy="56356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تستخدم </a:t>
              </a:r>
              <a:r>
                <a:rPr b="1" i="0" lang="en-US" sz="1600" u="none" cap="none" strike="noStrike">
                  <a:solidFill>
                    <a:srgbClr val="CC3300"/>
                  </a:solidFill>
                  <a:latin typeface="Verdana"/>
                  <a:ea typeface="Verdana"/>
                  <a:cs typeface="Verdana"/>
                  <a:sym typeface="Verdana"/>
                </a:rPr>
                <a:t>a</a:t>
              </a:r>
              <a:r>
                <a:rPr b="1" i="0" lang="en-US" sz="1500" u="none" cap="none" strike="noStrike">
                  <a:solidFill>
                    <a:schemeClr val="dk1"/>
                  </a:solidFill>
                  <a:latin typeface="Verdana"/>
                  <a:ea typeface="Verdana"/>
                  <a:cs typeface="Verdana"/>
                  <a:sym typeface="Verdana"/>
                </a:rPr>
                <a:t> قبل الاسم النكرة الذي يبدأ بحرف ساكن.</a:t>
              </a:r>
              <a:endParaRPr/>
            </a:p>
          </p:txBody>
        </p:sp>
        <p:sp>
          <p:nvSpPr>
            <p:cNvPr id="188" name="Google Shape;188;p11"/>
            <p:cNvSpPr txBox="1"/>
            <p:nvPr/>
          </p:nvSpPr>
          <p:spPr>
            <a:xfrm>
              <a:off x="2284412" y="3260725"/>
              <a:ext cx="1265237" cy="5635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89" name="Google Shape;189;p11"/>
            <p:cNvSpPr txBox="1"/>
            <p:nvPr/>
          </p:nvSpPr>
          <p:spPr>
            <a:xfrm>
              <a:off x="6018212" y="2438400"/>
              <a:ext cx="259715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90" name="Google Shape;190;p11"/>
            <p:cNvSpPr txBox="1"/>
            <p:nvPr/>
          </p:nvSpPr>
          <p:spPr>
            <a:xfrm>
              <a:off x="3549650" y="2438400"/>
              <a:ext cx="2468562" cy="8223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هناك ثلاث أدوات في اللغة الإنجليزية:</a:t>
              </a:r>
              <a:endParaRPr b="1" i="0" sz="1500" u="none" cap="none" strike="noStrike">
                <a:solidFill>
                  <a:schemeClr val="dk1"/>
                </a:solidFill>
                <a:latin typeface="Verdana"/>
                <a:ea typeface="Verdana"/>
                <a:cs typeface="Verdana"/>
                <a:sym typeface="Verdana"/>
              </a:endParaRPr>
            </a:p>
            <a:p>
              <a:pPr indent="0" lvl="0" marL="0" marR="0" rtl="1" algn="r">
                <a:lnSpc>
                  <a:spcPct val="100000"/>
                </a:lnSpc>
                <a:spcBef>
                  <a:spcPts val="300"/>
                </a:spcBef>
                <a:spcAft>
                  <a:spcPts val="0"/>
                </a:spcAft>
                <a:buClr>
                  <a:srgbClr val="CC3300"/>
                </a:buClr>
                <a:buFont typeface="Verdana"/>
                <a:buNone/>
              </a:pPr>
              <a:r>
                <a:rPr b="1" i="0" lang="en-US" sz="1500" u="none" cap="none" strike="noStrike">
                  <a:solidFill>
                    <a:srgbClr val="CC3300"/>
                  </a:solidFill>
                  <a:latin typeface="Verdana"/>
                  <a:ea typeface="Verdana"/>
                  <a:cs typeface="Verdana"/>
                  <a:sym typeface="Verdana"/>
                </a:rPr>
                <a:t>a, an, the</a:t>
              </a:r>
              <a:endParaRPr/>
            </a:p>
          </p:txBody>
        </p:sp>
        <p:sp>
          <p:nvSpPr>
            <p:cNvPr id="191" name="Google Shape;191;p11"/>
            <p:cNvSpPr txBox="1"/>
            <p:nvPr/>
          </p:nvSpPr>
          <p:spPr>
            <a:xfrm>
              <a:off x="2284412" y="2438400"/>
              <a:ext cx="1265237" cy="8223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1" i="0" lang="en-US" sz="1500" u="none" cap="none" strike="noStrike">
                  <a:solidFill>
                    <a:srgbClr val="1D3C69"/>
                  </a:solidFill>
                  <a:latin typeface="Verdana"/>
                  <a:ea typeface="Verdana"/>
                  <a:cs typeface="Verdana"/>
                  <a:sym typeface="Verdana"/>
                </a:rPr>
                <a:t>Article</a:t>
              </a:r>
              <a:endParaRPr b="1" i="0" sz="2000" u="none" cap="none" strike="noStrike">
                <a:solidFill>
                  <a:srgbClr val="1D3C69"/>
                </a:solidFill>
                <a:latin typeface="Verdana"/>
                <a:ea typeface="Verdana"/>
                <a:cs typeface="Verdana"/>
                <a:sym typeface="Verdana"/>
              </a:endParaRPr>
            </a:p>
            <a:p>
              <a:pPr indent="0" lvl="0" marL="0" marR="0" rtl="1" algn="ctr">
                <a:lnSpc>
                  <a:spcPct val="100000"/>
                </a:lnSpc>
                <a:spcBef>
                  <a:spcPts val="400"/>
                </a:spcBef>
                <a:spcAft>
                  <a:spcPts val="0"/>
                </a:spcAft>
                <a:buClr>
                  <a:srgbClr val="1D3C69"/>
                </a:buClr>
                <a:buFont typeface="Verdana"/>
                <a:buNone/>
              </a:pPr>
              <a:r>
                <a:rPr b="1" i="0" lang="en-US" sz="2000" u="none" cap="none" strike="noStrike">
                  <a:solidFill>
                    <a:srgbClr val="1D3C69"/>
                  </a:solidFill>
                  <a:latin typeface="Verdana"/>
                  <a:ea typeface="Verdana"/>
                  <a:cs typeface="Verdana"/>
                  <a:sym typeface="Verdana"/>
                </a:rPr>
                <a:t>أداة</a:t>
              </a:r>
              <a:endParaRPr/>
            </a:p>
          </p:txBody>
        </p:sp>
        <p:cxnSp>
          <p:nvCxnSpPr>
            <p:cNvPr id="192" name="Google Shape;192;p11"/>
            <p:cNvCxnSpPr/>
            <p:nvPr/>
          </p:nvCxnSpPr>
          <p:spPr>
            <a:xfrm>
              <a:off x="2284412" y="1966912"/>
              <a:ext cx="1265237" cy="0"/>
            </a:xfrm>
            <a:prstGeom prst="straightConnector1">
              <a:avLst/>
            </a:prstGeom>
            <a:noFill/>
            <a:ln cap="rnd" cmpd="sng" w="28575">
              <a:solidFill>
                <a:schemeClr val="dk1"/>
              </a:solidFill>
              <a:prstDash val="solid"/>
              <a:miter lim="8000"/>
              <a:headEnd len="sm" w="sm" type="none"/>
              <a:tailEnd len="sm" w="sm" type="none"/>
            </a:ln>
          </p:spPr>
        </p:cxnSp>
        <p:cxnSp>
          <p:nvCxnSpPr>
            <p:cNvPr id="193" name="Google Shape;193;p11"/>
            <p:cNvCxnSpPr/>
            <p:nvPr/>
          </p:nvCxnSpPr>
          <p:spPr>
            <a:xfrm>
              <a:off x="2284412" y="5129212"/>
              <a:ext cx="6330950" cy="0"/>
            </a:xfrm>
            <a:prstGeom prst="straightConnector1">
              <a:avLst/>
            </a:prstGeom>
            <a:noFill/>
            <a:ln cap="sq" cmpd="sng" w="28575">
              <a:solidFill>
                <a:schemeClr val="dk1"/>
              </a:solidFill>
              <a:prstDash val="solid"/>
              <a:miter lim="8000"/>
              <a:headEnd len="sm" w="sm" type="none"/>
              <a:tailEnd len="sm" w="sm" type="none"/>
            </a:ln>
          </p:spPr>
        </p:cxnSp>
        <p:cxnSp>
          <p:nvCxnSpPr>
            <p:cNvPr id="194" name="Google Shape;194;p11"/>
            <p:cNvCxnSpPr/>
            <p:nvPr/>
          </p:nvCxnSpPr>
          <p:spPr>
            <a:xfrm>
              <a:off x="2284412" y="1966912"/>
              <a:ext cx="0" cy="471487"/>
            </a:xfrm>
            <a:prstGeom prst="straightConnector1">
              <a:avLst/>
            </a:prstGeom>
            <a:noFill/>
            <a:ln cap="rnd" cmpd="sng" w="28575">
              <a:solidFill>
                <a:schemeClr val="dk1"/>
              </a:solidFill>
              <a:prstDash val="solid"/>
              <a:miter lim="8000"/>
              <a:headEnd len="sm" w="sm" type="none"/>
              <a:tailEnd len="sm" w="sm" type="none"/>
            </a:ln>
          </p:spPr>
        </p:cxnSp>
        <p:cxnSp>
          <p:nvCxnSpPr>
            <p:cNvPr id="195" name="Google Shape;195;p11"/>
            <p:cNvCxnSpPr/>
            <p:nvPr/>
          </p:nvCxnSpPr>
          <p:spPr>
            <a:xfrm>
              <a:off x="3549650" y="1966912"/>
              <a:ext cx="0" cy="3162300"/>
            </a:xfrm>
            <a:prstGeom prst="straightConnector1">
              <a:avLst/>
            </a:prstGeom>
            <a:noFill/>
            <a:ln cap="rnd" cmpd="sng" w="12700">
              <a:solidFill>
                <a:schemeClr val="dk1"/>
              </a:solidFill>
              <a:prstDash val="solid"/>
              <a:miter lim="8000"/>
              <a:headEnd len="sm" w="sm" type="none"/>
              <a:tailEnd len="sm" w="sm" type="none"/>
            </a:ln>
          </p:spPr>
        </p:cxnSp>
        <p:cxnSp>
          <p:nvCxnSpPr>
            <p:cNvPr id="196" name="Google Shape;196;p11"/>
            <p:cNvCxnSpPr/>
            <p:nvPr/>
          </p:nvCxnSpPr>
          <p:spPr>
            <a:xfrm>
              <a:off x="6018212" y="1966912"/>
              <a:ext cx="0" cy="1857375"/>
            </a:xfrm>
            <a:prstGeom prst="straightConnector1">
              <a:avLst/>
            </a:prstGeom>
            <a:noFill/>
            <a:ln cap="rnd" cmpd="sng" w="12700">
              <a:solidFill>
                <a:schemeClr val="dk1"/>
              </a:solidFill>
              <a:prstDash val="solid"/>
              <a:miter lim="8000"/>
              <a:headEnd len="sm" w="sm" type="none"/>
              <a:tailEnd len="sm" w="sm" type="none"/>
            </a:ln>
          </p:spPr>
        </p:cxnSp>
        <p:cxnSp>
          <p:nvCxnSpPr>
            <p:cNvPr id="197" name="Google Shape;197;p11"/>
            <p:cNvCxnSpPr/>
            <p:nvPr/>
          </p:nvCxnSpPr>
          <p:spPr>
            <a:xfrm>
              <a:off x="2284412" y="2438400"/>
              <a:ext cx="6330950" cy="0"/>
            </a:xfrm>
            <a:prstGeom prst="straightConnector1">
              <a:avLst/>
            </a:prstGeom>
            <a:noFill/>
            <a:ln cap="rnd" cmpd="sng" w="12700">
              <a:solidFill>
                <a:schemeClr val="dk1"/>
              </a:solidFill>
              <a:prstDash val="solid"/>
              <a:miter lim="8000"/>
              <a:headEnd len="sm" w="sm" type="none"/>
              <a:tailEnd len="sm" w="sm" type="none"/>
            </a:ln>
          </p:spPr>
        </p:cxnSp>
        <p:cxnSp>
          <p:nvCxnSpPr>
            <p:cNvPr id="198" name="Google Shape;198;p11"/>
            <p:cNvCxnSpPr/>
            <p:nvPr/>
          </p:nvCxnSpPr>
          <p:spPr>
            <a:xfrm>
              <a:off x="3549650" y="1966912"/>
              <a:ext cx="5065712" cy="0"/>
            </a:xfrm>
            <a:prstGeom prst="straightConnector1">
              <a:avLst/>
            </a:prstGeom>
            <a:noFill/>
            <a:ln cap="sq" cmpd="sng" w="28575">
              <a:solidFill>
                <a:schemeClr val="dk1"/>
              </a:solidFill>
              <a:prstDash val="solid"/>
              <a:miter lim="8000"/>
              <a:headEnd len="sm" w="sm" type="none"/>
              <a:tailEnd len="sm" w="sm" type="none"/>
            </a:ln>
          </p:spPr>
        </p:cxnSp>
        <p:cxnSp>
          <p:nvCxnSpPr>
            <p:cNvPr id="199" name="Google Shape;199;p11"/>
            <p:cNvCxnSpPr/>
            <p:nvPr/>
          </p:nvCxnSpPr>
          <p:spPr>
            <a:xfrm>
              <a:off x="6018212" y="3824287"/>
              <a:ext cx="0" cy="547687"/>
            </a:xfrm>
            <a:prstGeom prst="straightConnector1">
              <a:avLst/>
            </a:prstGeom>
            <a:noFill/>
            <a:ln cap="rnd" cmpd="sng" w="12700">
              <a:solidFill>
                <a:schemeClr val="dk1"/>
              </a:solidFill>
              <a:prstDash val="solid"/>
              <a:miter lim="8000"/>
              <a:headEnd len="sm" w="sm" type="none"/>
              <a:tailEnd len="sm" w="sm" type="none"/>
            </a:ln>
          </p:spPr>
        </p:cxnSp>
        <p:cxnSp>
          <p:nvCxnSpPr>
            <p:cNvPr id="200" name="Google Shape;200;p11"/>
            <p:cNvCxnSpPr/>
            <p:nvPr/>
          </p:nvCxnSpPr>
          <p:spPr>
            <a:xfrm>
              <a:off x="6018212" y="4371975"/>
              <a:ext cx="0" cy="757237"/>
            </a:xfrm>
            <a:prstGeom prst="straightConnector1">
              <a:avLst/>
            </a:prstGeom>
            <a:noFill/>
            <a:ln cap="rnd" cmpd="sng" w="12700">
              <a:solidFill>
                <a:schemeClr val="dk1"/>
              </a:solidFill>
              <a:prstDash val="solid"/>
              <a:miter lim="8000"/>
              <a:headEnd len="sm" w="sm" type="none"/>
              <a:tailEnd len="sm" w="sm" type="none"/>
            </a:ln>
          </p:spPr>
        </p:cxnSp>
        <p:cxnSp>
          <p:nvCxnSpPr>
            <p:cNvPr id="201" name="Google Shape;201;p11"/>
            <p:cNvCxnSpPr/>
            <p:nvPr/>
          </p:nvCxnSpPr>
          <p:spPr>
            <a:xfrm>
              <a:off x="8615362" y="3824287"/>
              <a:ext cx="0" cy="547687"/>
            </a:xfrm>
            <a:prstGeom prst="straightConnector1">
              <a:avLst/>
            </a:prstGeom>
            <a:noFill/>
            <a:ln cap="rnd" cmpd="sng" w="28575">
              <a:solidFill>
                <a:schemeClr val="dk1"/>
              </a:solidFill>
              <a:prstDash val="solid"/>
              <a:miter lim="8000"/>
              <a:headEnd len="sm" w="sm" type="none"/>
              <a:tailEnd len="sm" w="sm" type="none"/>
            </a:ln>
          </p:spPr>
        </p:cxnSp>
        <p:cxnSp>
          <p:nvCxnSpPr>
            <p:cNvPr id="202" name="Google Shape;202;p11"/>
            <p:cNvCxnSpPr/>
            <p:nvPr/>
          </p:nvCxnSpPr>
          <p:spPr>
            <a:xfrm>
              <a:off x="8615362" y="1966912"/>
              <a:ext cx="0" cy="1857375"/>
            </a:xfrm>
            <a:prstGeom prst="straightConnector1">
              <a:avLst/>
            </a:prstGeom>
            <a:noFill/>
            <a:ln cap="sq" cmpd="sng" w="28575">
              <a:solidFill>
                <a:schemeClr val="dk1"/>
              </a:solidFill>
              <a:prstDash val="solid"/>
              <a:miter lim="8000"/>
              <a:headEnd len="sm" w="sm" type="none"/>
              <a:tailEnd len="sm" w="sm" type="none"/>
            </a:ln>
          </p:spPr>
        </p:cxnSp>
        <p:cxnSp>
          <p:nvCxnSpPr>
            <p:cNvPr id="203" name="Google Shape;203;p11"/>
            <p:cNvCxnSpPr/>
            <p:nvPr/>
          </p:nvCxnSpPr>
          <p:spPr>
            <a:xfrm>
              <a:off x="8615362" y="4371975"/>
              <a:ext cx="0" cy="757237"/>
            </a:xfrm>
            <a:prstGeom prst="straightConnector1">
              <a:avLst/>
            </a:prstGeom>
            <a:noFill/>
            <a:ln cap="rnd" cmpd="sng" w="28575">
              <a:solidFill>
                <a:schemeClr val="dk1"/>
              </a:solidFill>
              <a:prstDash val="solid"/>
              <a:miter lim="8000"/>
              <a:headEnd len="sm" w="sm" type="none"/>
              <a:tailEnd len="sm" w="sm" type="none"/>
            </a:ln>
          </p:spPr>
        </p:cxnSp>
        <p:cxnSp>
          <p:nvCxnSpPr>
            <p:cNvPr id="204" name="Google Shape;204;p11"/>
            <p:cNvCxnSpPr/>
            <p:nvPr/>
          </p:nvCxnSpPr>
          <p:spPr>
            <a:xfrm>
              <a:off x="3549650" y="3260725"/>
              <a:ext cx="5065712" cy="0"/>
            </a:xfrm>
            <a:prstGeom prst="straightConnector1">
              <a:avLst/>
            </a:prstGeom>
            <a:noFill/>
            <a:ln cap="rnd" cmpd="sng" w="12700">
              <a:solidFill>
                <a:schemeClr val="dk1"/>
              </a:solidFill>
              <a:prstDash val="solid"/>
              <a:miter lim="8000"/>
              <a:headEnd len="sm" w="sm" type="none"/>
              <a:tailEnd len="sm" w="sm" type="none"/>
            </a:ln>
          </p:spPr>
        </p:cxnSp>
        <p:cxnSp>
          <p:nvCxnSpPr>
            <p:cNvPr id="205" name="Google Shape;205;p11"/>
            <p:cNvCxnSpPr/>
            <p:nvPr/>
          </p:nvCxnSpPr>
          <p:spPr>
            <a:xfrm>
              <a:off x="2284412" y="3260725"/>
              <a:ext cx="0" cy="1868487"/>
            </a:xfrm>
            <a:prstGeom prst="straightConnector1">
              <a:avLst/>
            </a:prstGeom>
            <a:noFill/>
            <a:ln cap="rnd" cmpd="sng" w="28575">
              <a:solidFill>
                <a:schemeClr val="dk1"/>
              </a:solidFill>
              <a:prstDash val="solid"/>
              <a:miter lim="8000"/>
              <a:headEnd len="sm" w="sm" type="none"/>
              <a:tailEnd len="sm" w="sm" type="none"/>
            </a:ln>
          </p:spPr>
        </p:cxnSp>
        <p:cxnSp>
          <p:nvCxnSpPr>
            <p:cNvPr id="206" name="Google Shape;206;p11"/>
            <p:cNvCxnSpPr/>
            <p:nvPr/>
          </p:nvCxnSpPr>
          <p:spPr>
            <a:xfrm>
              <a:off x="2284412" y="2438400"/>
              <a:ext cx="0" cy="822325"/>
            </a:xfrm>
            <a:prstGeom prst="straightConnector1">
              <a:avLst/>
            </a:prstGeom>
            <a:noFill/>
            <a:ln cap="sq" cmpd="sng" w="28575">
              <a:solidFill>
                <a:schemeClr val="dk1"/>
              </a:solidFill>
              <a:prstDash val="solid"/>
              <a:miter lim="8000"/>
              <a:headEnd len="sm" w="sm" type="none"/>
              <a:tailEnd len="sm" w="sm" type="none"/>
            </a:ln>
          </p:spPr>
        </p:cxnSp>
        <p:cxnSp>
          <p:nvCxnSpPr>
            <p:cNvPr id="207" name="Google Shape;207;p11"/>
            <p:cNvCxnSpPr/>
            <p:nvPr/>
          </p:nvCxnSpPr>
          <p:spPr>
            <a:xfrm>
              <a:off x="3549650" y="3824287"/>
              <a:ext cx="5065712" cy="0"/>
            </a:xfrm>
            <a:prstGeom prst="straightConnector1">
              <a:avLst/>
            </a:prstGeom>
            <a:noFill/>
            <a:ln cap="rnd" cmpd="sng" w="12700">
              <a:solidFill>
                <a:schemeClr val="dk1"/>
              </a:solidFill>
              <a:prstDash val="solid"/>
              <a:miter lim="8000"/>
              <a:headEnd len="sm" w="sm" type="none"/>
              <a:tailEnd len="sm" w="sm" type="none"/>
            </a:ln>
          </p:spPr>
        </p:cxnSp>
        <p:cxnSp>
          <p:nvCxnSpPr>
            <p:cNvPr id="208" name="Google Shape;208;p11"/>
            <p:cNvCxnSpPr/>
            <p:nvPr/>
          </p:nvCxnSpPr>
          <p:spPr>
            <a:xfrm>
              <a:off x="3549650" y="4371975"/>
              <a:ext cx="5065712" cy="0"/>
            </a:xfrm>
            <a:prstGeom prst="straightConnector1">
              <a:avLst/>
            </a:prstGeom>
            <a:noFill/>
            <a:ln cap="rnd" cmpd="sng" w="12700">
              <a:solidFill>
                <a:schemeClr val="dk1"/>
              </a:solidFill>
              <a:prstDash val="solid"/>
              <a:miter lim="8000"/>
              <a:headEnd len="sm" w="sm" type="none"/>
              <a:tailEnd len="sm" w="sm" type="none"/>
            </a:ln>
          </p:spPr>
        </p:cxnSp>
      </p:grpSp>
      <p:sp>
        <p:nvSpPr>
          <p:cNvPr id="209" name="Google Shape;209;p11"/>
          <p:cNvSpPr txBox="1"/>
          <p:nvPr/>
        </p:nvSpPr>
        <p:spPr>
          <a:xfrm>
            <a:off x="4327525" y="3352800"/>
            <a:ext cx="184150"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10" name="Google Shape;210;p11"/>
          <p:cNvSpPr txBox="1"/>
          <p:nvPr/>
        </p:nvSpPr>
        <p:spPr>
          <a:xfrm>
            <a:off x="4876800" y="4419600"/>
            <a:ext cx="519112"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3300"/>
              </a:buClr>
              <a:buFont typeface="Tahoma"/>
              <a:buNone/>
            </a:pPr>
            <a:r>
              <a:rPr b="1" i="0" lang="en-US" sz="1600" u="none" cap="none" strike="noStrike">
                <a:solidFill>
                  <a:srgbClr val="CC3300"/>
                </a:solidFill>
                <a:latin typeface="Tahoma"/>
                <a:ea typeface="Tahoma"/>
                <a:cs typeface="Tahoma"/>
                <a:sym typeface="Tahoma"/>
              </a:rPr>
              <a:t>the</a:t>
            </a:r>
            <a:endParaRPr/>
          </a:p>
        </p:txBody>
      </p:sp>
      <p:sp>
        <p:nvSpPr>
          <p:cNvPr id="211" name="Google Shape;211;p1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9" name="Shape 1599"/>
        <p:cNvGrpSpPr/>
        <p:nvPr/>
      </p:nvGrpSpPr>
      <p:grpSpPr>
        <a:xfrm>
          <a:off x="0" y="0"/>
          <a:ext cx="0" cy="0"/>
          <a:chOff x="0" y="0"/>
          <a:chExt cx="0" cy="0"/>
        </a:xfrm>
      </p:grpSpPr>
      <p:sp>
        <p:nvSpPr>
          <p:cNvPr id="1600" name="Google Shape;1600;p6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601" name="Google Shape;1601;p65"/>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Steps for Making a Question </a:t>
            </a:r>
            <a:br>
              <a:rPr b="0" i="0" lang="en-US" sz="4000" u="none" cap="none" strike="noStrike">
                <a:solidFill>
                  <a:srgbClr val="1D3C69"/>
                </a:solidFill>
                <a:latin typeface="Arial"/>
                <a:ea typeface="Arial"/>
                <a:cs typeface="Arial"/>
                <a:sym typeface="Arial"/>
              </a:rPr>
            </a:br>
            <a:r>
              <a:rPr b="0" i="0" lang="en-US" sz="4000" u="none" cap="none" strike="noStrike">
                <a:solidFill>
                  <a:srgbClr val="1D3C69"/>
                </a:solidFill>
                <a:latin typeface="Arial"/>
                <a:ea typeface="Arial"/>
                <a:cs typeface="Arial"/>
                <a:sym typeface="Arial"/>
              </a:rPr>
              <a:t> </a:t>
            </a:r>
            <a:r>
              <a:rPr b="0" i="0" lang="en-US" sz="3600" u="none" cap="none" strike="noStrike">
                <a:solidFill>
                  <a:srgbClr val="1D3C69"/>
                </a:solidFill>
                <a:latin typeface="Arial"/>
                <a:ea typeface="Arial"/>
                <a:cs typeface="Arial"/>
                <a:sym typeface="Arial"/>
              </a:rPr>
              <a:t>خطوات </a:t>
            </a:r>
            <a:r>
              <a:rPr b="0" i="0" lang="en-US" sz="3200" u="none" cap="none" strike="noStrike">
                <a:solidFill>
                  <a:srgbClr val="1D3C69"/>
                </a:solidFill>
                <a:latin typeface="Arial"/>
                <a:ea typeface="Arial"/>
                <a:cs typeface="Arial"/>
                <a:sym typeface="Arial"/>
              </a:rPr>
              <a:t>تكوين السؤال</a:t>
            </a:r>
            <a:endParaRPr/>
          </a:p>
        </p:txBody>
      </p:sp>
      <p:sp>
        <p:nvSpPr>
          <p:cNvPr id="1602" name="Google Shape;1602;p65"/>
          <p:cNvSpPr txBox="1"/>
          <p:nvPr/>
        </p:nvSpPr>
        <p:spPr>
          <a:xfrm>
            <a:off x="838200" y="1905000"/>
            <a:ext cx="7696200" cy="44958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1) اختر أداة السؤال المناسبة للجزء المراد السؤال عنه، مثل: </a:t>
            </a:r>
            <a:endParaRPr/>
          </a:p>
          <a:p>
            <a:pPr indent="-342900" lvl="0" marL="342900" marR="0" rtl="1" algn="r">
              <a:lnSpc>
                <a:spcPct val="100000"/>
              </a:lnSpc>
              <a:spcBef>
                <a:spcPts val="50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When, Where, Why………..etc</a:t>
            </a:r>
            <a:r>
              <a:rPr b="0" i="0" lang="en-US" sz="2500" u="none" cap="none" strike="noStrike">
                <a:solidFill>
                  <a:schemeClr val="dk1"/>
                </a:solidFill>
                <a:latin typeface="Verdana"/>
                <a:ea typeface="Verdana"/>
                <a:cs typeface="Verdana"/>
                <a:sym typeface="Verdana"/>
              </a:rPr>
              <a:t> </a:t>
            </a:r>
            <a:endParaRPr b="0" i="0" sz="2500" u="none" cap="none" strike="noStrike">
              <a:solidFill>
                <a:schemeClr val="dk1"/>
              </a:solidFill>
              <a:latin typeface="Verdana"/>
              <a:ea typeface="Verdana"/>
              <a:cs typeface="Verdana"/>
              <a:sym typeface="Verdana"/>
            </a:endParaRPr>
          </a:p>
          <a:p>
            <a:pPr indent="-342900" lvl="0" marL="342900" marR="0" rtl="1" algn="r">
              <a:lnSpc>
                <a:spcPct val="100000"/>
              </a:lnSpc>
              <a:spcBef>
                <a:spcPts val="38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2) ضع الفعل المساعد                            (إن وجد) قبل الفاعل أي بعد أداة السؤال مباشرة. </a:t>
            </a:r>
            <a:endParaRPr/>
          </a:p>
          <a:p>
            <a:pPr indent="-342900" lvl="0" marL="342900" marR="0" rtl="1" algn="r">
              <a:lnSpc>
                <a:spcPct val="100000"/>
              </a:lnSpc>
              <a:spcBef>
                <a:spcPts val="38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3) إذا لم يكن بالجملة فعل مساعد استخدم: </a:t>
            </a:r>
            <a:endParaRPr/>
          </a:p>
          <a:p>
            <a:pPr indent="-342900" lvl="0" marL="342900" marR="0" rtl="1" algn="r">
              <a:lnSpc>
                <a:spcPct val="100000"/>
              </a:lnSpc>
              <a:spcBef>
                <a:spcPts val="38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 مع الفعل المضارع بدون     نستخدم      </a:t>
            </a:r>
            <a:endParaRPr/>
          </a:p>
          <a:p>
            <a:pPr indent="-342900" lvl="0" marL="342900" marR="0" rtl="1" algn="r">
              <a:lnSpc>
                <a:spcPct val="100000"/>
              </a:lnSpc>
              <a:spcBef>
                <a:spcPts val="38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 مع الفعل المضارع الذي به     نستخدم</a:t>
            </a:r>
            <a:endParaRPr/>
          </a:p>
          <a:p>
            <a:pPr indent="-342900" lvl="0" marL="342900" marR="0" rtl="1" algn="r">
              <a:lnSpc>
                <a:spcPct val="100000"/>
              </a:lnSpc>
              <a:spcBef>
                <a:spcPts val="38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 مع الفعل الماضي نستخدم</a:t>
            </a:r>
            <a:endParaRPr/>
          </a:p>
          <a:p>
            <a:pPr indent="-342900" lvl="0" marL="342900" marR="0" rtl="1" algn="r">
              <a:lnSpc>
                <a:spcPct val="100000"/>
              </a:lnSpc>
              <a:spcBef>
                <a:spcPts val="38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4) ضع الفاعل بعد الفعل المساعد سواء الموجود بالجملة أصلاً أوالتي استخدمناها من عندنا مع ملاحظة إعادة الفعل إلى أصله أي تصريفه الأول. </a:t>
            </a:r>
            <a:endParaRPr/>
          </a:p>
          <a:p>
            <a:pPr indent="-342900" lvl="0" marL="342900" marR="0" rtl="1" algn="r">
              <a:lnSpc>
                <a:spcPct val="100000"/>
              </a:lnSpc>
              <a:spcBef>
                <a:spcPts val="38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 5) احذف الجزء المراد السؤال عنه لأنه جواب السؤال.</a:t>
            </a:r>
            <a:endParaRPr/>
          </a:p>
        </p:txBody>
      </p:sp>
      <p:sp>
        <p:nvSpPr>
          <p:cNvPr id="1603" name="Google Shape;1603;p65"/>
          <p:cNvSpPr txBox="1"/>
          <p:nvPr/>
        </p:nvSpPr>
        <p:spPr>
          <a:xfrm>
            <a:off x="4953000" y="2743200"/>
            <a:ext cx="1828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1" i="0" lang="en-US" sz="1800" u="none" cap="none" strike="noStrike">
                <a:solidFill>
                  <a:srgbClr val="CC3300"/>
                </a:solidFill>
                <a:latin typeface="Tahoma"/>
                <a:ea typeface="Tahoma"/>
                <a:cs typeface="Tahoma"/>
                <a:sym typeface="Tahoma"/>
              </a:rPr>
              <a:t>helping verb</a:t>
            </a:r>
            <a:endParaRPr/>
          </a:p>
        </p:txBody>
      </p:sp>
      <p:grpSp>
        <p:nvGrpSpPr>
          <p:cNvPr id="1604" name="Google Shape;1604;p65"/>
          <p:cNvGrpSpPr/>
          <p:nvPr/>
        </p:nvGrpSpPr>
        <p:grpSpPr>
          <a:xfrm>
            <a:off x="3657600" y="6248400"/>
            <a:ext cx="2514600" cy="381000"/>
            <a:chOff x="3657600" y="6248400"/>
            <a:chExt cx="2514600" cy="381000"/>
          </a:xfrm>
        </p:grpSpPr>
        <p:sp>
          <p:nvSpPr>
            <p:cNvPr id="1605" name="Google Shape;1605;p6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606" name="Google Shape;1606;p65"/>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607" name="Google Shape;1607;p65"/>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1608" name="Google Shape;1608;p65"/>
          <p:cNvSpPr txBox="1"/>
          <p:nvPr/>
        </p:nvSpPr>
        <p:spPr>
          <a:xfrm>
            <a:off x="6172200" y="3352800"/>
            <a:ext cx="381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1" i="0" lang="en-US" sz="2000" u="none" cap="none" strike="noStrike">
                <a:solidFill>
                  <a:srgbClr val="CC3300"/>
                </a:solidFill>
                <a:latin typeface="Tahoma"/>
                <a:ea typeface="Tahoma"/>
                <a:cs typeface="Tahoma"/>
                <a:sym typeface="Tahoma"/>
              </a:rPr>
              <a:t>s</a:t>
            </a:r>
            <a:endParaRPr/>
          </a:p>
        </p:txBody>
      </p:sp>
      <p:sp>
        <p:nvSpPr>
          <p:cNvPr id="1609" name="Google Shape;1609;p65"/>
          <p:cNvSpPr txBox="1"/>
          <p:nvPr/>
        </p:nvSpPr>
        <p:spPr>
          <a:xfrm>
            <a:off x="4953000" y="3352800"/>
            <a:ext cx="533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1" i="0" lang="en-US" sz="2000" u="none" cap="none" strike="noStrike">
                <a:solidFill>
                  <a:srgbClr val="CC3300"/>
                </a:solidFill>
                <a:latin typeface="Tahoma"/>
                <a:ea typeface="Tahoma"/>
                <a:cs typeface="Tahoma"/>
                <a:sym typeface="Tahoma"/>
              </a:rPr>
              <a:t>do</a:t>
            </a:r>
            <a:endParaRPr/>
          </a:p>
        </p:txBody>
      </p:sp>
      <p:sp>
        <p:nvSpPr>
          <p:cNvPr id="1610" name="Google Shape;1610;p65"/>
          <p:cNvSpPr txBox="1"/>
          <p:nvPr/>
        </p:nvSpPr>
        <p:spPr>
          <a:xfrm>
            <a:off x="5943600" y="3733800"/>
            <a:ext cx="381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1" i="0" lang="en-US" sz="2000" u="none" cap="none" strike="noStrike">
                <a:solidFill>
                  <a:srgbClr val="CC3300"/>
                </a:solidFill>
                <a:latin typeface="Tahoma"/>
                <a:ea typeface="Tahoma"/>
                <a:cs typeface="Tahoma"/>
                <a:sym typeface="Tahoma"/>
              </a:rPr>
              <a:t>s</a:t>
            </a:r>
            <a:endParaRPr/>
          </a:p>
        </p:txBody>
      </p:sp>
      <p:sp>
        <p:nvSpPr>
          <p:cNvPr id="1611" name="Google Shape;1611;p65"/>
          <p:cNvSpPr txBox="1"/>
          <p:nvPr/>
        </p:nvSpPr>
        <p:spPr>
          <a:xfrm>
            <a:off x="4495800" y="3733800"/>
            <a:ext cx="8382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1" i="0" lang="en-US" sz="2000" u="none" cap="none" strike="noStrike">
                <a:solidFill>
                  <a:srgbClr val="CC3300"/>
                </a:solidFill>
                <a:latin typeface="Tahoma"/>
                <a:ea typeface="Tahoma"/>
                <a:cs typeface="Tahoma"/>
                <a:sym typeface="Tahoma"/>
              </a:rPr>
              <a:t>does</a:t>
            </a:r>
            <a:endParaRPr/>
          </a:p>
        </p:txBody>
      </p:sp>
      <p:sp>
        <p:nvSpPr>
          <p:cNvPr id="1612" name="Google Shape;1612;p65"/>
          <p:cNvSpPr txBox="1"/>
          <p:nvPr/>
        </p:nvSpPr>
        <p:spPr>
          <a:xfrm>
            <a:off x="5486400" y="4114800"/>
            <a:ext cx="762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1" i="0" lang="en-US" sz="2000" u="none" cap="none" strike="noStrike">
                <a:solidFill>
                  <a:srgbClr val="CC3300"/>
                </a:solidFill>
                <a:latin typeface="Tahoma"/>
                <a:ea typeface="Tahoma"/>
                <a:cs typeface="Tahoma"/>
                <a:sym typeface="Tahoma"/>
              </a:rPr>
              <a:t>did</a:t>
            </a:r>
            <a:endParaRPr/>
          </a:p>
        </p:txBody>
      </p:sp>
      <p:sp>
        <p:nvSpPr>
          <p:cNvPr id="1613" name="Google Shape;1613;p6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7" name="Shape 1617"/>
        <p:cNvGrpSpPr/>
        <p:nvPr/>
      </p:nvGrpSpPr>
      <p:grpSpPr>
        <a:xfrm>
          <a:off x="0" y="0"/>
          <a:ext cx="0" cy="0"/>
          <a:chOff x="0" y="0"/>
          <a:chExt cx="0" cy="0"/>
        </a:xfrm>
      </p:grpSpPr>
      <p:sp>
        <p:nvSpPr>
          <p:cNvPr id="1618" name="Google Shape;1618;p6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619" name="Google Shape;1619;p66"/>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400" u="none" cap="none" strike="noStrike">
                <a:solidFill>
                  <a:srgbClr val="1D3C69"/>
                </a:solidFill>
                <a:latin typeface="Arial"/>
                <a:ea typeface="Arial"/>
                <a:cs typeface="Arial"/>
                <a:sym typeface="Arial"/>
              </a:rPr>
              <a:t>Steps for Making a Question </a:t>
            </a:r>
            <a:br>
              <a:rPr b="0" i="0" lang="en-US" sz="3600" u="none" cap="none" strike="noStrike">
                <a:solidFill>
                  <a:srgbClr val="1D3C69"/>
                </a:solidFill>
                <a:latin typeface="Arial"/>
                <a:ea typeface="Arial"/>
                <a:cs typeface="Arial"/>
                <a:sym typeface="Arial"/>
              </a:rPr>
            </a:br>
            <a:r>
              <a:rPr b="0" i="0" lang="en-US" sz="3600" u="none" cap="none" strike="noStrike">
                <a:solidFill>
                  <a:srgbClr val="1D3C69"/>
                </a:solidFill>
                <a:latin typeface="Arial"/>
                <a:ea typeface="Arial"/>
                <a:cs typeface="Arial"/>
                <a:sym typeface="Arial"/>
              </a:rPr>
              <a:t> </a:t>
            </a:r>
            <a:r>
              <a:rPr b="0" i="0" lang="en-US" sz="3200" u="none" cap="none" strike="noStrike">
                <a:solidFill>
                  <a:srgbClr val="1D3C69"/>
                </a:solidFill>
                <a:latin typeface="Arial"/>
                <a:ea typeface="Arial"/>
                <a:cs typeface="Arial"/>
                <a:sym typeface="Arial"/>
              </a:rPr>
              <a:t>خطوات </a:t>
            </a:r>
            <a:r>
              <a:rPr b="0" i="0" lang="en-US" sz="2800" u="none" cap="none" strike="noStrike">
                <a:solidFill>
                  <a:srgbClr val="1D3C69"/>
                </a:solidFill>
                <a:latin typeface="Arial"/>
                <a:ea typeface="Arial"/>
                <a:cs typeface="Arial"/>
                <a:sym typeface="Arial"/>
              </a:rPr>
              <a:t>تكوين السؤال</a:t>
            </a:r>
            <a:endParaRPr/>
          </a:p>
        </p:txBody>
      </p:sp>
      <p:sp>
        <p:nvSpPr>
          <p:cNvPr id="1620" name="Google Shape;1620;p66"/>
          <p:cNvSpPr txBox="1"/>
          <p:nvPr/>
        </p:nvSpPr>
        <p:spPr>
          <a:xfrm>
            <a:off x="1066800" y="1905000"/>
            <a:ext cx="7696200" cy="4495800"/>
          </a:xfrm>
          <a:prstGeom prst="rect">
            <a:avLst/>
          </a:prstGeom>
          <a:noFill/>
          <a:ln>
            <a:noFill/>
          </a:ln>
        </p:spPr>
        <p:txBody>
          <a:bodyPr anchorCtr="0" anchor="t" bIns="45700" lIns="91425" spcFirstLastPara="1" rIns="91425" wrap="square" tIns="45700">
            <a:noAutofit/>
          </a:bodyPr>
          <a:lstStyle/>
          <a:p>
            <a:pPr indent="-533400" lvl="0" marL="533400" marR="0" rtl="1" algn="ctr">
              <a:lnSpc>
                <a:spcPct val="100000"/>
              </a:lnSpc>
              <a:spcBef>
                <a:spcPts val="0"/>
              </a:spcBef>
              <a:spcAft>
                <a:spcPts val="0"/>
              </a:spcAft>
              <a:buClr>
                <a:schemeClr val="dk1"/>
              </a:buClr>
              <a:buFont typeface="Verdana"/>
              <a:buNone/>
            </a:pPr>
            <a:r>
              <a:rPr b="0" i="0" lang="en-US" sz="3300" u="sng" cap="none" strike="noStrike">
                <a:solidFill>
                  <a:schemeClr val="dk1"/>
                </a:solidFill>
                <a:latin typeface="Verdana"/>
                <a:ea typeface="Verdana"/>
                <a:cs typeface="Verdana"/>
                <a:sym typeface="Verdana"/>
              </a:rPr>
              <a:t>أمثلــــــــــــــــــــــة</a:t>
            </a:r>
            <a:r>
              <a:rPr b="0" i="0" lang="en-US" sz="1900" u="none" cap="none" strike="noStrike">
                <a:solidFill>
                  <a:schemeClr val="dk1"/>
                </a:solidFill>
                <a:latin typeface="Verdana"/>
                <a:ea typeface="Verdana"/>
                <a:cs typeface="Verdana"/>
                <a:sym typeface="Verdana"/>
              </a:rPr>
              <a:t> </a:t>
            </a:r>
            <a:r>
              <a:rPr b="0" i="0" lang="en-US" sz="1700" u="none" cap="none" strike="noStrike">
                <a:solidFill>
                  <a:schemeClr val="dk1"/>
                </a:solidFill>
                <a:latin typeface="Verdana"/>
                <a:ea typeface="Verdana"/>
                <a:cs typeface="Verdana"/>
                <a:sym typeface="Verdana"/>
              </a:rPr>
              <a:t>:  </a:t>
            </a:r>
            <a:endParaRPr b="0" i="0" sz="1700" u="none" cap="none" strike="noStrike">
              <a:solidFill>
                <a:schemeClr val="dk1"/>
              </a:solidFill>
              <a:latin typeface="Verdana"/>
              <a:ea typeface="Verdana"/>
              <a:cs typeface="Verdana"/>
              <a:sym typeface="Verdana"/>
            </a:endParaRPr>
          </a:p>
          <a:p>
            <a:pPr indent="-533400" lvl="0" marL="533400" marR="0" rtl="1" algn="ctr">
              <a:lnSpc>
                <a:spcPct val="100000"/>
              </a:lnSpc>
              <a:spcBef>
                <a:spcPts val="38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They are going to eat meat.</a:t>
            </a:r>
            <a:endParaRPr/>
          </a:p>
          <a:p>
            <a:pPr indent="-533400" lvl="0" marL="533400" marR="0" rtl="1" algn="ctr">
              <a:lnSpc>
                <a:spcPct val="100000"/>
              </a:lnSpc>
              <a:spcBef>
                <a:spcPts val="380"/>
              </a:spcBef>
              <a:spcAft>
                <a:spcPts val="0"/>
              </a:spcAft>
              <a:buClr>
                <a:srgbClr val="CC3300"/>
              </a:buClr>
              <a:buFont typeface="Verdana"/>
              <a:buNone/>
            </a:pPr>
            <a:r>
              <a:rPr b="0" i="0" lang="en-US" sz="1900" u="none" cap="none" strike="noStrike">
                <a:solidFill>
                  <a:srgbClr val="CC3300"/>
                </a:solidFill>
                <a:latin typeface="Verdana"/>
                <a:ea typeface="Verdana"/>
                <a:cs typeface="Verdana"/>
                <a:sym typeface="Verdana"/>
              </a:rPr>
              <a:t>What</a:t>
            </a:r>
            <a:r>
              <a:rPr b="0" i="0" lang="en-US" sz="1900" u="none" cap="none" strike="noStrike">
                <a:solidFill>
                  <a:schemeClr val="dk1"/>
                </a:solidFill>
                <a:latin typeface="Verdana"/>
                <a:ea typeface="Verdana"/>
                <a:cs typeface="Verdana"/>
                <a:sym typeface="Verdana"/>
              </a:rPr>
              <a:t> are they going to eat?</a:t>
            </a:r>
            <a:endParaRPr/>
          </a:p>
          <a:p>
            <a:pPr indent="-533400" lvl="0" marL="533400" marR="0" rtl="1" algn="r">
              <a:lnSpc>
                <a:spcPct val="100000"/>
              </a:lnSpc>
              <a:spcBef>
                <a:spcPts val="34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 لاحظ أننا قدمنا      على         لأنها هي الفعل المساعد ثم حذفنا كلمة          لأنها الجواب على السؤال.</a:t>
            </a:r>
            <a:endParaRPr/>
          </a:p>
          <a:p>
            <a:pPr indent="0" lvl="0" marL="0" marR="0" rtl="0" algn="l">
              <a:lnSpc>
                <a:spcPct val="100000"/>
              </a:lnSpc>
              <a:spcBef>
                <a:spcPts val="0"/>
              </a:spcBef>
              <a:spcAft>
                <a:spcPts val="0"/>
              </a:spcAft>
              <a:buNone/>
            </a:pPr>
            <a:r>
              <a:t/>
            </a:r>
            <a:endParaRPr b="1" i="0" sz="1700" u="none" cap="none" strike="noStrike">
              <a:solidFill>
                <a:schemeClr val="dk1"/>
              </a:solidFill>
              <a:latin typeface="Verdana"/>
              <a:ea typeface="Verdana"/>
              <a:cs typeface="Verdana"/>
              <a:sym typeface="Verdana"/>
            </a:endParaRPr>
          </a:p>
          <a:p>
            <a:pPr indent="-533400" lvl="0" marL="533400" marR="0" rtl="1" algn="ctr">
              <a:lnSpc>
                <a:spcPct val="100000"/>
              </a:lnSpc>
              <a:spcBef>
                <a:spcPts val="38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They played tennis at school.</a:t>
            </a:r>
            <a:endParaRPr/>
          </a:p>
          <a:p>
            <a:pPr indent="-533400" lvl="0" marL="533400" marR="0" rtl="1" algn="ctr">
              <a:lnSpc>
                <a:spcPct val="100000"/>
              </a:lnSpc>
              <a:spcBef>
                <a:spcPts val="380"/>
              </a:spcBef>
              <a:spcAft>
                <a:spcPts val="0"/>
              </a:spcAft>
              <a:buClr>
                <a:srgbClr val="CC3300"/>
              </a:buClr>
              <a:buFont typeface="Verdana"/>
              <a:buNone/>
            </a:pPr>
            <a:r>
              <a:rPr b="0" i="0" lang="en-US" sz="1900" u="none" cap="none" strike="noStrike">
                <a:solidFill>
                  <a:srgbClr val="CC3300"/>
                </a:solidFill>
                <a:latin typeface="Verdana"/>
                <a:ea typeface="Verdana"/>
                <a:cs typeface="Verdana"/>
                <a:sym typeface="Verdana"/>
              </a:rPr>
              <a:t>Where</a:t>
            </a:r>
            <a:r>
              <a:rPr b="0" i="0" lang="en-US" sz="1900" u="none" cap="none" strike="noStrike">
                <a:solidFill>
                  <a:schemeClr val="dk1"/>
                </a:solidFill>
                <a:latin typeface="Verdana"/>
                <a:ea typeface="Verdana"/>
                <a:cs typeface="Verdana"/>
                <a:sym typeface="Verdana"/>
              </a:rPr>
              <a:t> did they play tennis?</a:t>
            </a:r>
            <a:endParaRPr/>
          </a:p>
          <a:p>
            <a:pPr indent="-533400" lvl="0" marL="533400" marR="0" rtl="1" algn="r">
              <a:lnSpc>
                <a:spcPct val="100000"/>
              </a:lnSpc>
              <a:spcBef>
                <a:spcPts val="34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 لاحظ أننا استخدمنا        لعدم وجود فعل مساعد و لأن الفعل في الماضي. و لاحظ أيضاً حذف       من الفعل لإعادته ألى أصله. و لاحظ أننا حذفنا                      لأنها الجواب على السؤال.</a:t>
            </a:r>
            <a:endParaRPr/>
          </a:p>
          <a:p>
            <a:pPr indent="0" lvl="0" marL="0" marR="0" rtl="0" algn="l">
              <a:lnSpc>
                <a:spcPct val="100000"/>
              </a:lnSpc>
              <a:spcBef>
                <a:spcPts val="0"/>
              </a:spcBef>
              <a:spcAft>
                <a:spcPts val="0"/>
              </a:spcAft>
              <a:buNone/>
            </a:pPr>
            <a:r>
              <a:t/>
            </a:r>
            <a:endParaRPr/>
          </a:p>
        </p:txBody>
      </p:sp>
      <p:sp>
        <p:nvSpPr>
          <p:cNvPr id="1621" name="Google Shape;1621;p66"/>
          <p:cNvSpPr txBox="1"/>
          <p:nvPr/>
        </p:nvSpPr>
        <p:spPr>
          <a:xfrm>
            <a:off x="6172200" y="3124200"/>
            <a:ext cx="1446212"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1800" u="none" cap="none" strike="noStrike">
                <a:solidFill>
                  <a:srgbClr val="CC3300"/>
                </a:solidFill>
                <a:latin typeface="Tahoma"/>
                <a:ea typeface="Tahoma"/>
                <a:cs typeface="Tahoma"/>
                <a:sym typeface="Tahoma"/>
              </a:rPr>
              <a:t>  they     are</a:t>
            </a:r>
            <a:endParaRPr/>
          </a:p>
        </p:txBody>
      </p:sp>
      <p:sp>
        <p:nvSpPr>
          <p:cNvPr id="1622" name="Google Shape;1622;p66"/>
          <p:cNvSpPr txBox="1"/>
          <p:nvPr/>
        </p:nvSpPr>
        <p:spPr>
          <a:xfrm>
            <a:off x="3124200" y="3124200"/>
            <a:ext cx="693737"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1800" u="none" cap="none" strike="noStrike">
                <a:solidFill>
                  <a:srgbClr val="CC3300"/>
                </a:solidFill>
                <a:latin typeface="Tahoma"/>
                <a:ea typeface="Tahoma"/>
                <a:cs typeface="Tahoma"/>
                <a:sym typeface="Tahoma"/>
              </a:rPr>
              <a:t>meat</a:t>
            </a:r>
            <a:endParaRPr/>
          </a:p>
        </p:txBody>
      </p:sp>
      <p:sp>
        <p:nvSpPr>
          <p:cNvPr id="1623" name="Google Shape;1623;p66"/>
          <p:cNvSpPr txBox="1"/>
          <p:nvPr/>
        </p:nvSpPr>
        <p:spPr>
          <a:xfrm>
            <a:off x="6781800" y="4419600"/>
            <a:ext cx="490537"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1800" u="none" cap="none" strike="noStrike">
                <a:solidFill>
                  <a:srgbClr val="CC3300"/>
                </a:solidFill>
                <a:latin typeface="Tahoma"/>
                <a:ea typeface="Tahoma"/>
                <a:cs typeface="Tahoma"/>
                <a:sym typeface="Tahoma"/>
              </a:rPr>
              <a:t>did</a:t>
            </a:r>
            <a:endParaRPr/>
          </a:p>
        </p:txBody>
      </p:sp>
      <p:sp>
        <p:nvSpPr>
          <p:cNvPr id="1624" name="Google Shape;1624;p66"/>
          <p:cNvSpPr txBox="1"/>
          <p:nvPr/>
        </p:nvSpPr>
        <p:spPr>
          <a:xfrm>
            <a:off x="1752600" y="4419600"/>
            <a:ext cx="431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1800" u="none" cap="none" strike="noStrike">
                <a:solidFill>
                  <a:srgbClr val="CC3300"/>
                </a:solidFill>
                <a:latin typeface="Tahoma"/>
                <a:ea typeface="Tahoma"/>
                <a:cs typeface="Tahoma"/>
                <a:sym typeface="Tahoma"/>
              </a:rPr>
              <a:t>ed</a:t>
            </a:r>
            <a:endParaRPr/>
          </a:p>
        </p:txBody>
      </p:sp>
      <p:sp>
        <p:nvSpPr>
          <p:cNvPr id="1625" name="Google Shape;1625;p66"/>
          <p:cNvSpPr txBox="1"/>
          <p:nvPr/>
        </p:nvSpPr>
        <p:spPr>
          <a:xfrm>
            <a:off x="3886200" y="4724400"/>
            <a:ext cx="1157287"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1800" u="none" cap="none" strike="noStrike">
                <a:solidFill>
                  <a:srgbClr val="CC3300"/>
                </a:solidFill>
                <a:latin typeface="Tahoma"/>
                <a:ea typeface="Tahoma"/>
                <a:cs typeface="Tahoma"/>
                <a:sym typeface="Tahoma"/>
              </a:rPr>
              <a:t>at  school</a:t>
            </a:r>
            <a:endParaRPr/>
          </a:p>
        </p:txBody>
      </p:sp>
      <p:grpSp>
        <p:nvGrpSpPr>
          <p:cNvPr id="1626" name="Google Shape;1626;p66"/>
          <p:cNvGrpSpPr/>
          <p:nvPr/>
        </p:nvGrpSpPr>
        <p:grpSpPr>
          <a:xfrm>
            <a:off x="3657600" y="6248400"/>
            <a:ext cx="2514600" cy="381000"/>
            <a:chOff x="3657600" y="6248400"/>
            <a:chExt cx="2514600" cy="381000"/>
          </a:xfrm>
        </p:grpSpPr>
        <p:sp>
          <p:nvSpPr>
            <p:cNvPr id="1627" name="Google Shape;1627;p6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628" name="Google Shape;1628;p66"/>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629" name="Google Shape;1629;p66"/>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1630" name="Google Shape;1630;p6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4" name="Shape 1634"/>
        <p:cNvGrpSpPr/>
        <p:nvPr/>
      </p:nvGrpSpPr>
      <p:grpSpPr>
        <a:xfrm>
          <a:off x="0" y="0"/>
          <a:ext cx="0" cy="0"/>
          <a:chOff x="0" y="0"/>
          <a:chExt cx="0" cy="0"/>
        </a:xfrm>
      </p:grpSpPr>
      <p:sp>
        <p:nvSpPr>
          <p:cNvPr id="1635" name="Google Shape;1635;p6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636" name="Google Shape;1636;p67"/>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400" u="none" cap="none" strike="noStrike">
                <a:solidFill>
                  <a:srgbClr val="1D3C69"/>
                </a:solidFill>
                <a:latin typeface="Arial"/>
                <a:ea typeface="Arial"/>
                <a:cs typeface="Arial"/>
                <a:sym typeface="Arial"/>
              </a:rPr>
              <a:t>Steps for Making a Question </a:t>
            </a:r>
            <a:br>
              <a:rPr b="0" i="0" lang="en-US" sz="3600" u="none" cap="none" strike="noStrike">
                <a:solidFill>
                  <a:srgbClr val="1D3C69"/>
                </a:solidFill>
                <a:latin typeface="Arial"/>
                <a:ea typeface="Arial"/>
                <a:cs typeface="Arial"/>
                <a:sym typeface="Arial"/>
              </a:rPr>
            </a:br>
            <a:r>
              <a:rPr b="0" i="0" lang="en-US" sz="3600" u="none" cap="none" strike="noStrike">
                <a:solidFill>
                  <a:srgbClr val="1D3C69"/>
                </a:solidFill>
                <a:latin typeface="Arial"/>
                <a:ea typeface="Arial"/>
                <a:cs typeface="Arial"/>
                <a:sym typeface="Arial"/>
              </a:rPr>
              <a:t> </a:t>
            </a:r>
            <a:r>
              <a:rPr b="0" i="0" lang="en-US" sz="3200" u="none" cap="none" strike="noStrike">
                <a:solidFill>
                  <a:srgbClr val="1D3C69"/>
                </a:solidFill>
                <a:latin typeface="Arial"/>
                <a:ea typeface="Arial"/>
                <a:cs typeface="Arial"/>
                <a:sym typeface="Arial"/>
              </a:rPr>
              <a:t>خطوات </a:t>
            </a:r>
            <a:r>
              <a:rPr b="0" i="0" lang="en-US" sz="2800" u="none" cap="none" strike="noStrike">
                <a:solidFill>
                  <a:srgbClr val="1D3C69"/>
                </a:solidFill>
                <a:latin typeface="Arial"/>
                <a:ea typeface="Arial"/>
                <a:cs typeface="Arial"/>
                <a:sym typeface="Arial"/>
              </a:rPr>
              <a:t>تكوين السؤال</a:t>
            </a:r>
            <a:endParaRPr/>
          </a:p>
        </p:txBody>
      </p:sp>
      <p:sp>
        <p:nvSpPr>
          <p:cNvPr id="1637" name="Google Shape;1637;p67"/>
          <p:cNvSpPr txBox="1"/>
          <p:nvPr>
            <p:ph idx="1" type="body"/>
          </p:nvPr>
        </p:nvSpPr>
        <p:spPr>
          <a:xfrm>
            <a:off x="457200" y="1524000"/>
            <a:ext cx="8458200" cy="44958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 </a:t>
            </a:r>
            <a:r>
              <a:rPr b="0" i="0" lang="en-US" sz="2500" u="sng" cap="none" strike="noStrike">
                <a:solidFill>
                  <a:schemeClr val="dk1"/>
                </a:solidFill>
                <a:latin typeface="Verdana"/>
                <a:ea typeface="Verdana"/>
                <a:cs typeface="Verdana"/>
                <a:sym typeface="Verdana"/>
              </a:rPr>
              <a:t>ملاحظة:</a:t>
            </a:r>
            <a:endParaRPr b="0" i="0" sz="2500" u="sng" cap="none" strike="noStrike">
              <a:solidFill>
                <a:schemeClr val="dk1"/>
              </a:solidFill>
              <a:latin typeface="Verdana"/>
              <a:ea typeface="Verdana"/>
              <a:cs typeface="Verdana"/>
              <a:sym typeface="Verdana"/>
            </a:endParaRPr>
          </a:p>
          <a:p>
            <a:pPr indent="-342900" lvl="0" marL="342900" marR="0" rtl="1" algn="r">
              <a:lnSpc>
                <a:spcPct val="8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لاحظ تغيير بعض الضمائر لكي تتناسب مع المعنى مثل:</a:t>
            </a:r>
            <a:endParaRPr/>
          </a:p>
          <a:p>
            <a:pPr indent="-342900" lvl="0" marL="342900" marR="0" rtl="1" algn="r">
              <a:lnSpc>
                <a:spcPct val="80000"/>
              </a:lnSpc>
              <a:spcBef>
                <a:spcPts val="500"/>
              </a:spcBef>
              <a:spcAft>
                <a:spcPts val="0"/>
              </a:spcAft>
              <a:buClr>
                <a:schemeClr val="dk2"/>
              </a:buClr>
              <a:buFont typeface="Verdana"/>
              <a:buNone/>
            </a:pPr>
            <a:r>
              <a:rPr b="0" i="0" lang="en-US" sz="2500" u="none" cap="none" strike="noStrike">
                <a:solidFill>
                  <a:srgbClr val="CC3300"/>
                </a:solidFill>
                <a:latin typeface="Verdana"/>
                <a:ea typeface="Verdana"/>
                <a:cs typeface="Verdana"/>
                <a:sym typeface="Verdana"/>
              </a:rPr>
              <a:t> I</a:t>
            </a:r>
            <a:r>
              <a:rPr b="0" i="0" lang="en-US" sz="2500" u="none" cap="none" strike="noStrike">
                <a:solidFill>
                  <a:schemeClr val="dk1"/>
                </a:solidFill>
                <a:latin typeface="Verdana"/>
                <a:ea typeface="Verdana"/>
                <a:cs typeface="Verdana"/>
                <a:sym typeface="Verdana"/>
              </a:rPr>
              <a:t>  تصبح        </a:t>
            </a:r>
            <a:r>
              <a:rPr b="0" i="0" lang="en-US" sz="2500" u="none" cap="none" strike="noStrike">
                <a:solidFill>
                  <a:srgbClr val="CC3300"/>
                </a:solidFill>
                <a:latin typeface="Verdana"/>
                <a:ea typeface="Verdana"/>
                <a:cs typeface="Verdana"/>
                <a:sym typeface="Verdana"/>
              </a:rPr>
              <a:t>you  </a:t>
            </a:r>
            <a:r>
              <a:rPr b="0" i="0" lang="en-US" sz="2500" u="none" cap="none" strike="noStrike">
                <a:solidFill>
                  <a:schemeClr val="dk1"/>
                </a:solidFill>
                <a:latin typeface="Verdana"/>
                <a:ea typeface="Verdana"/>
                <a:cs typeface="Verdana"/>
                <a:sym typeface="Verdana"/>
              </a:rPr>
              <a:t>	                </a:t>
            </a:r>
            <a:r>
              <a:rPr b="0" i="0" lang="en-US" sz="2500" u="none" cap="none" strike="noStrike">
                <a:solidFill>
                  <a:srgbClr val="CC3300"/>
                </a:solidFill>
                <a:latin typeface="Verdana"/>
                <a:ea typeface="Verdana"/>
                <a:cs typeface="Verdana"/>
                <a:sym typeface="Verdana"/>
              </a:rPr>
              <a:t>you</a:t>
            </a:r>
            <a:r>
              <a:rPr b="0" i="0" lang="en-US" sz="2500" u="none" cap="none" strike="noStrike">
                <a:solidFill>
                  <a:schemeClr val="dk1"/>
                </a:solidFill>
                <a:latin typeface="Verdana"/>
                <a:ea typeface="Verdana"/>
                <a:cs typeface="Verdana"/>
                <a:sym typeface="Verdana"/>
              </a:rPr>
              <a:t>  تصبح   </a:t>
            </a:r>
            <a:r>
              <a:rPr b="0" i="0" lang="en-US" sz="2500" u="none" cap="none" strike="noStrike">
                <a:solidFill>
                  <a:srgbClr val="CC3300"/>
                </a:solidFill>
                <a:latin typeface="Verdana"/>
                <a:ea typeface="Verdana"/>
                <a:cs typeface="Verdana"/>
                <a:sym typeface="Verdana"/>
              </a:rPr>
              <a:t>I</a:t>
            </a:r>
            <a:r>
              <a:rPr b="0" i="0" lang="en-US" sz="2500" u="none" cap="none" strike="noStrike">
                <a:solidFill>
                  <a:schemeClr val="dk1"/>
                </a:solidFill>
                <a:latin typeface="Verdana"/>
                <a:ea typeface="Verdana"/>
                <a:cs typeface="Verdana"/>
                <a:sym typeface="Verdana"/>
              </a:rPr>
              <a:t> </a:t>
            </a:r>
            <a:endParaRPr/>
          </a:p>
          <a:p>
            <a:pPr indent="-342900" lvl="0" marL="342900" marR="0" rtl="1" algn="r">
              <a:lnSpc>
                <a:spcPct val="80000"/>
              </a:lnSpc>
              <a:spcBef>
                <a:spcPts val="500"/>
              </a:spcBef>
              <a:spcAft>
                <a:spcPts val="0"/>
              </a:spcAft>
              <a:buClr>
                <a:schemeClr val="dk2"/>
              </a:buClr>
              <a:buFont typeface="Verdana"/>
              <a:buNone/>
            </a:pPr>
            <a:r>
              <a:rPr b="0" i="0" lang="en-US" sz="2500" u="none" cap="none" strike="noStrike">
                <a:solidFill>
                  <a:srgbClr val="CC3300"/>
                </a:solidFill>
                <a:latin typeface="Verdana"/>
                <a:ea typeface="Verdana"/>
                <a:cs typeface="Verdana"/>
                <a:sym typeface="Verdana"/>
              </a:rPr>
              <a:t> your</a:t>
            </a:r>
            <a:r>
              <a:rPr b="0" i="0" lang="en-US" sz="2500" u="none" cap="none" strike="noStrike">
                <a:solidFill>
                  <a:schemeClr val="dk1"/>
                </a:solidFill>
                <a:latin typeface="Verdana"/>
                <a:ea typeface="Verdana"/>
                <a:cs typeface="Verdana"/>
                <a:sym typeface="Verdana"/>
              </a:rPr>
              <a:t>  تصبح </a:t>
            </a:r>
            <a:r>
              <a:rPr b="0" i="0" lang="en-US" sz="2500" u="none" cap="none" strike="noStrike">
                <a:solidFill>
                  <a:srgbClr val="CC3300"/>
                </a:solidFill>
                <a:latin typeface="Verdana"/>
                <a:ea typeface="Verdana"/>
                <a:cs typeface="Verdana"/>
                <a:sym typeface="Verdana"/>
              </a:rPr>
              <a:t>my</a:t>
            </a:r>
            <a:r>
              <a:rPr b="0" i="0" lang="en-US" sz="2500" u="none" cap="none" strike="noStrike">
                <a:solidFill>
                  <a:schemeClr val="dk1"/>
                </a:solidFill>
                <a:latin typeface="Verdana"/>
                <a:ea typeface="Verdana"/>
                <a:cs typeface="Verdana"/>
                <a:sym typeface="Verdana"/>
              </a:rPr>
              <a:t>            </a:t>
            </a:r>
            <a:r>
              <a:rPr b="0" i="0" lang="en-US" sz="2500" u="none" cap="none" strike="noStrike">
                <a:solidFill>
                  <a:srgbClr val="CC3300"/>
                </a:solidFill>
                <a:latin typeface="Verdana"/>
                <a:ea typeface="Verdana"/>
                <a:cs typeface="Verdana"/>
                <a:sym typeface="Verdana"/>
              </a:rPr>
              <a:t>you</a:t>
            </a:r>
            <a:r>
              <a:rPr b="0" i="0" lang="en-US" sz="2500" u="none" cap="none" strike="noStrike">
                <a:solidFill>
                  <a:schemeClr val="dk1"/>
                </a:solidFill>
                <a:latin typeface="Verdana"/>
                <a:ea typeface="Verdana"/>
                <a:cs typeface="Verdana"/>
                <a:sym typeface="Verdana"/>
              </a:rPr>
              <a:t>  تصبح   </a:t>
            </a:r>
            <a:r>
              <a:rPr b="0" i="0" lang="en-US" sz="2500" u="none" cap="none" strike="noStrike">
                <a:solidFill>
                  <a:srgbClr val="CC3300"/>
                </a:solidFill>
                <a:latin typeface="Verdana"/>
                <a:ea typeface="Verdana"/>
                <a:cs typeface="Verdana"/>
                <a:sym typeface="Verdana"/>
              </a:rPr>
              <a:t>we </a:t>
            </a:r>
            <a:endParaRPr b="0" i="0" sz="2500" u="none" cap="none" strike="noStrike">
              <a:solidFill>
                <a:srgbClr val="CC3300"/>
              </a:solidFill>
              <a:latin typeface="Verdana"/>
              <a:ea typeface="Verdana"/>
              <a:cs typeface="Verdana"/>
              <a:sym typeface="Verdana"/>
            </a:endParaRPr>
          </a:p>
          <a:p>
            <a:pPr indent="-231775" lvl="0" marL="342900" marR="0" rtl="1" algn="r">
              <a:lnSpc>
                <a:spcPct val="100000"/>
              </a:lnSpc>
              <a:spcBef>
                <a:spcPts val="500"/>
              </a:spcBef>
              <a:spcAft>
                <a:spcPts val="0"/>
              </a:spcAft>
              <a:buClr>
                <a:schemeClr val="dk2"/>
              </a:buClr>
              <a:buSzPts val="1750"/>
              <a:buFont typeface="Verdana"/>
              <a:buNone/>
            </a:pPr>
            <a:r>
              <a:t/>
            </a:r>
            <a:endParaRPr b="0" i="0" sz="2500" u="none" cap="none" strike="noStrike">
              <a:solidFill>
                <a:schemeClr val="dk1"/>
              </a:solidFill>
              <a:latin typeface="Verdana"/>
              <a:ea typeface="Verdana"/>
              <a:cs typeface="Verdana"/>
              <a:sym typeface="Verdana"/>
            </a:endParaRPr>
          </a:p>
          <a:p>
            <a:pPr indent="-342900" lvl="0" marL="342900" marR="0" rtl="1" algn="ctr">
              <a:lnSpc>
                <a:spcPct val="8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إذا كان السؤال عن الفاعل لا نستخدم فعلاًًًًً مساعداً من عندنا بل نضع أداة السؤال                إذا كان الفاعل عاقلاً و            إذا كان الفعل غير عاقلاً.</a:t>
            </a:r>
            <a:endParaRPr/>
          </a:p>
          <a:p>
            <a:pPr indent="-231775" lvl="0" marL="342900" marR="0" rtl="1" algn="r">
              <a:lnSpc>
                <a:spcPct val="100000"/>
              </a:lnSpc>
              <a:spcBef>
                <a:spcPts val="500"/>
              </a:spcBef>
              <a:spcAft>
                <a:spcPts val="0"/>
              </a:spcAft>
              <a:buClr>
                <a:schemeClr val="dk2"/>
              </a:buClr>
              <a:buSzPts val="1750"/>
              <a:buFont typeface="Verdana"/>
              <a:buNone/>
            </a:pPr>
            <a:r>
              <a:t/>
            </a:r>
            <a:endParaRPr b="0" i="0" sz="2500" u="none" cap="none" strike="noStrike">
              <a:solidFill>
                <a:schemeClr val="dk1"/>
              </a:solidFill>
              <a:latin typeface="Verdana"/>
              <a:ea typeface="Verdana"/>
              <a:cs typeface="Verdana"/>
              <a:sym typeface="Verdana"/>
            </a:endParaRPr>
          </a:p>
          <a:p>
            <a:pPr indent="-342900" lvl="0" marL="342900" marR="0" rtl="1" algn="r">
              <a:lnSpc>
                <a:spcPct val="8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أمثلة:</a:t>
            </a:r>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rgbClr val="CC3300"/>
                </a:solidFill>
                <a:latin typeface="Verdana"/>
                <a:ea typeface="Verdana"/>
                <a:cs typeface="Verdana"/>
                <a:sym typeface="Verdana"/>
              </a:rPr>
              <a:t> Ahmed</a:t>
            </a:r>
            <a:r>
              <a:rPr b="0" i="0" lang="en-US" sz="2100" u="none" cap="none" strike="noStrike">
                <a:solidFill>
                  <a:schemeClr val="dk1"/>
                </a:solidFill>
                <a:latin typeface="Verdana"/>
                <a:ea typeface="Verdana"/>
                <a:cs typeface="Verdana"/>
                <a:sym typeface="Verdana"/>
              </a:rPr>
              <a:t> broke the window. 	</a:t>
            </a:r>
            <a:r>
              <a:rPr b="0" i="0" lang="en-US" sz="2100" u="none" cap="none" strike="noStrike">
                <a:solidFill>
                  <a:srgbClr val="CC3300"/>
                </a:solidFill>
                <a:latin typeface="Verdana"/>
                <a:ea typeface="Verdana"/>
                <a:cs typeface="Verdana"/>
                <a:sym typeface="Verdana"/>
              </a:rPr>
              <a:t>Who</a:t>
            </a:r>
            <a:r>
              <a:rPr b="0" i="0" lang="en-US" sz="2100" u="none" cap="none" strike="noStrike">
                <a:solidFill>
                  <a:schemeClr val="dk1"/>
                </a:solidFill>
                <a:latin typeface="Verdana"/>
                <a:ea typeface="Verdana"/>
                <a:cs typeface="Verdana"/>
                <a:sym typeface="Verdana"/>
              </a:rPr>
              <a:t> broke the window?</a:t>
            </a:r>
            <a:endParaRPr/>
          </a:p>
          <a:p>
            <a:pPr indent="-342900" lvl="0" marL="342900" marR="0" rtl="1" algn="l">
              <a:lnSpc>
                <a:spcPct val="80000"/>
              </a:lnSpc>
              <a:spcBef>
                <a:spcPts val="420"/>
              </a:spcBef>
              <a:spcAft>
                <a:spcPts val="0"/>
              </a:spcAft>
              <a:buClr>
                <a:schemeClr val="dk2"/>
              </a:buClr>
              <a:buFont typeface="Verdana"/>
              <a:buNone/>
            </a:pPr>
            <a:r>
              <a:rPr b="0" i="0" lang="en-US" sz="2100" u="none" cap="none" strike="noStrike">
                <a:solidFill>
                  <a:srgbClr val="CC3300"/>
                </a:solidFill>
                <a:latin typeface="Verdana"/>
                <a:ea typeface="Verdana"/>
                <a:cs typeface="Verdana"/>
                <a:sym typeface="Verdana"/>
              </a:rPr>
              <a:t>     The book</a:t>
            </a:r>
            <a:r>
              <a:rPr b="0" i="0" lang="en-US" sz="2100" u="none" cap="none" strike="noStrike">
                <a:solidFill>
                  <a:schemeClr val="dk1"/>
                </a:solidFill>
                <a:latin typeface="Verdana"/>
                <a:ea typeface="Verdana"/>
                <a:cs typeface="Verdana"/>
                <a:sym typeface="Verdana"/>
              </a:rPr>
              <a:t> describes accidents.	</a:t>
            </a:r>
            <a:r>
              <a:rPr b="0" i="0" lang="en-US" sz="2100" u="none" cap="none" strike="noStrike">
                <a:solidFill>
                  <a:srgbClr val="CC3300"/>
                </a:solidFill>
                <a:latin typeface="Verdana"/>
                <a:ea typeface="Verdana"/>
                <a:cs typeface="Verdana"/>
                <a:sym typeface="Verdana"/>
              </a:rPr>
              <a:t>What</a:t>
            </a:r>
            <a:r>
              <a:rPr b="0" i="0" lang="en-US" sz="2100" u="none" cap="none" strike="noStrike">
                <a:solidFill>
                  <a:schemeClr val="dk1"/>
                </a:solidFill>
                <a:latin typeface="Verdana"/>
                <a:ea typeface="Verdana"/>
                <a:cs typeface="Verdana"/>
                <a:sym typeface="Verdana"/>
              </a:rPr>
              <a:t> describes accidents? 		        </a:t>
            </a:r>
            <a:endParaRPr/>
          </a:p>
        </p:txBody>
      </p:sp>
      <p:sp>
        <p:nvSpPr>
          <p:cNvPr id="1638" name="Google Shape;1638;p67"/>
          <p:cNvSpPr txBox="1"/>
          <p:nvPr/>
        </p:nvSpPr>
        <p:spPr>
          <a:xfrm>
            <a:off x="7315200" y="33528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639" name="Google Shape;1639;p67"/>
          <p:cNvSpPr txBox="1"/>
          <p:nvPr/>
        </p:nvSpPr>
        <p:spPr>
          <a:xfrm>
            <a:off x="7315200" y="3429000"/>
            <a:ext cx="1066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640" name="Google Shape;1640;p67"/>
          <p:cNvSpPr txBox="1"/>
          <p:nvPr/>
        </p:nvSpPr>
        <p:spPr>
          <a:xfrm>
            <a:off x="7543800" y="3657600"/>
            <a:ext cx="838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400" u="none" cap="none" strike="noStrike">
                <a:solidFill>
                  <a:srgbClr val="CC3300"/>
                </a:solidFill>
                <a:latin typeface="Tahoma"/>
                <a:ea typeface="Tahoma"/>
                <a:cs typeface="Tahoma"/>
                <a:sym typeface="Tahoma"/>
              </a:rPr>
              <a:t>who</a:t>
            </a:r>
            <a:endParaRPr/>
          </a:p>
        </p:txBody>
      </p:sp>
      <p:sp>
        <p:nvSpPr>
          <p:cNvPr id="1641" name="Google Shape;1641;p67"/>
          <p:cNvSpPr txBox="1"/>
          <p:nvPr/>
        </p:nvSpPr>
        <p:spPr>
          <a:xfrm>
            <a:off x="4114800" y="3657600"/>
            <a:ext cx="990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400" u="none" cap="none" strike="noStrike">
                <a:solidFill>
                  <a:srgbClr val="CC3300"/>
                </a:solidFill>
                <a:latin typeface="Tahoma"/>
                <a:ea typeface="Tahoma"/>
                <a:cs typeface="Tahoma"/>
                <a:sym typeface="Tahoma"/>
              </a:rPr>
              <a:t>what</a:t>
            </a:r>
            <a:endParaRPr/>
          </a:p>
        </p:txBody>
      </p:sp>
      <p:sp>
        <p:nvSpPr>
          <p:cNvPr id="1642" name="Google Shape;1642;p6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643" name="Google Shape;1643;p67"/>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sp>
        <p:nvSpPr>
          <p:cNvPr id="1644" name="Google Shape;1644;p6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8" name="Shape 1648"/>
        <p:cNvGrpSpPr/>
        <p:nvPr/>
      </p:nvGrpSpPr>
      <p:grpSpPr>
        <a:xfrm>
          <a:off x="0" y="0"/>
          <a:ext cx="0" cy="0"/>
          <a:chOff x="0" y="0"/>
          <a:chExt cx="0" cy="0"/>
        </a:xfrm>
      </p:grpSpPr>
      <p:sp>
        <p:nvSpPr>
          <p:cNvPr id="1649" name="Google Shape;1649;p6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650" name="Google Shape;1650;p68"/>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استعمالات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How </a:t>
            </a:r>
            <a:endParaRPr/>
          </a:p>
        </p:txBody>
      </p:sp>
      <p:sp>
        <p:nvSpPr>
          <p:cNvPr id="1651" name="Google Shape;1651;p68"/>
          <p:cNvSpPr txBox="1"/>
          <p:nvPr>
            <p:ph idx="1" type="body"/>
          </p:nvPr>
        </p:nvSpPr>
        <p:spPr>
          <a:xfrm>
            <a:off x="1370012" y="1827212"/>
            <a:ext cx="3582987" cy="41148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 </a:t>
            </a:r>
            <a:endParaRPr/>
          </a:p>
        </p:txBody>
      </p:sp>
      <p:grpSp>
        <p:nvGrpSpPr>
          <p:cNvPr id="1652" name="Google Shape;1652;p68"/>
          <p:cNvGrpSpPr/>
          <p:nvPr/>
        </p:nvGrpSpPr>
        <p:grpSpPr>
          <a:xfrm>
            <a:off x="685800" y="1827212"/>
            <a:ext cx="8153400" cy="4116388"/>
            <a:chOff x="685800" y="1827212"/>
            <a:chExt cx="8153400" cy="4116388"/>
          </a:xfrm>
        </p:grpSpPr>
        <p:sp>
          <p:nvSpPr>
            <p:cNvPr id="1653" name="Google Shape;1653;p68"/>
            <p:cNvSpPr txBox="1"/>
            <p:nvPr/>
          </p:nvSpPr>
          <p:spPr>
            <a:xfrm>
              <a:off x="7391400" y="4986337"/>
              <a:ext cx="1447800" cy="9572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How much</a:t>
              </a:r>
              <a:endParaRPr/>
            </a:p>
          </p:txBody>
        </p:sp>
        <p:sp>
          <p:nvSpPr>
            <p:cNvPr id="1654" name="Google Shape;1654;p68"/>
            <p:cNvSpPr txBox="1"/>
            <p:nvPr/>
          </p:nvSpPr>
          <p:spPr>
            <a:xfrm>
              <a:off x="5867400" y="4986337"/>
              <a:ext cx="1524000" cy="95726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للسؤال عن الكمية</a:t>
              </a:r>
              <a:endParaRPr/>
            </a:p>
          </p:txBody>
        </p:sp>
        <p:sp>
          <p:nvSpPr>
            <p:cNvPr id="1655" name="Google Shape;1655;p68"/>
            <p:cNvSpPr txBox="1"/>
            <p:nvPr/>
          </p:nvSpPr>
          <p:spPr>
            <a:xfrm>
              <a:off x="685800" y="4986337"/>
              <a:ext cx="5181600" cy="9572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You paid </a:t>
              </a:r>
              <a:r>
                <a:rPr b="1" i="0" lang="en-US" sz="1700" u="none" cap="none" strike="noStrike">
                  <a:solidFill>
                    <a:srgbClr val="CC3300"/>
                  </a:solidFill>
                  <a:latin typeface="Verdana"/>
                  <a:ea typeface="Verdana"/>
                  <a:cs typeface="Verdana"/>
                  <a:sym typeface="Verdana"/>
                </a:rPr>
                <a:t>five pounds</a:t>
              </a:r>
              <a:r>
                <a:rPr b="1" i="0" lang="en-US" sz="1700" u="none" cap="none" strike="noStrike">
                  <a:solidFill>
                    <a:schemeClr val="dk1"/>
                  </a:solidFill>
                  <a:latin typeface="Verdana"/>
                  <a:ea typeface="Verdana"/>
                  <a:cs typeface="Verdana"/>
                  <a:sym typeface="Verdana"/>
                </a:rPr>
                <a:t> for this coat.</a:t>
              </a:r>
              <a:endParaRPr/>
            </a:p>
            <a:p>
              <a:pPr indent="0" lvl="0" marL="0" marR="0" rtl="1" algn="ctr">
                <a:lnSpc>
                  <a:spcPct val="100000"/>
                </a:lnSpc>
                <a:spcBef>
                  <a:spcPts val="340"/>
                </a:spcBef>
                <a:spcAft>
                  <a:spcPts val="0"/>
                </a:spcAft>
                <a:buClr>
                  <a:srgbClr val="CC3300"/>
                </a:buClr>
                <a:buFont typeface="Verdana"/>
                <a:buNone/>
              </a:pPr>
              <a:r>
                <a:rPr b="1" i="0" lang="en-US" sz="1700" u="none" cap="none" strike="noStrike">
                  <a:solidFill>
                    <a:srgbClr val="CC3300"/>
                  </a:solidFill>
                  <a:latin typeface="Verdana"/>
                  <a:ea typeface="Verdana"/>
                  <a:cs typeface="Verdana"/>
                  <a:sym typeface="Verdana"/>
                </a:rPr>
                <a:t>How much</a:t>
              </a:r>
              <a:r>
                <a:rPr b="1" i="0" lang="en-US" sz="1700" u="none" cap="none" strike="noStrike">
                  <a:solidFill>
                    <a:schemeClr val="dk1"/>
                  </a:solidFill>
                  <a:latin typeface="Verdana"/>
                  <a:ea typeface="Verdana"/>
                  <a:cs typeface="Verdana"/>
                  <a:sym typeface="Verdana"/>
                </a:rPr>
                <a:t> did you pay for this coat?</a:t>
              </a:r>
              <a:endParaRPr/>
            </a:p>
          </p:txBody>
        </p:sp>
        <p:sp>
          <p:nvSpPr>
            <p:cNvPr id="1656" name="Google Shape;1656;p68"/>
            <p:cNvSpPr txBox="1"/>
            <p:nvPr/>
          </p:nvSpPr>
          <p:spPr>
            <a:xfrm>
              <a:off x="7391400" y="4029075"/>
              <a:ext cx="1447800" cy="9572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How old</a:t>
              </a:r>
              <a:endParaRPr/>
            </a:p>
          </p:txBody>
        </p:sp>
        <p:sp>
          <p:nvSpPr>
            <p:cNvPr id="1657" name="Google Shape;1657;p68"/>
            <p:cNvSpPr txBox="1"/>
            <p:nvPr/>
          </p:nvSpPr>
          <p:spPr>
            <a:xfrm>
              <a:off x="5867400" y="4029075"/>
              <a:ext cx="1524000" cy="95726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للسؤال عن العمر</a:t>
              </a:r>
              <a:endParaRPr/>
            </a:p>
          </p:txBody>
        </p:sp>
        <p:sp>
          <p:nvSpPr>
            <p:cNvPr id="1658" name="Google Shape;1658;p68"/>
            <p:cNvSpPr txBox="1"/>
            <p:nvPr/>
          </p:nvSpPr>
          <p:spPr>
            <a:xfrm>
              <a:off x="685800" y="4029075"/>
              <a:ext cx="5181600" cy="9572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I am </a:t>
              </a:r>
              <a:r>
                <a:rPr b="1" i="0" lang="en-US" sz="1700" u="none" cap="none" strike="noStrike">
                  <a:solidFill>
                    <a:srgbClr val="CC3300"/>
                  </a:solidFill>
                  <a:latin typeface="Verdana"/>
                  <a:ea typeface="Verdana"/>
                  <a:cs typeface="Verdana"/>
                  <a:sym typeface="Verdana"/>
                </a:rPr>
                <a:t>twenty years old.</a:t>
              </a:r>
              <a:endParaRPr/>
            </a:p>
            <a:p>
              <a:pPr indent="0" lvl="0" marL="0" marR="0" rtl="1" algn="ctr">
                <a:lnSpc>
                  <a:spcPct val="100000"/>
                </a:lnSpc>
                <a:spcBef>
                  <a:spcPts val="340"/>
                </a:spcBef>
                <a:spcAft>
                  <a:spcPts val="0"/>
                </a:spcAft>
                <a:buClr>
                  <a:srgbClr val="CC3300"/>
                </a:buClr>
                <a:buFont typeface="Verdana"/>
                <a:buNone/>
              </a:pPr>
              <a:r>
                <a:rPr b="1" i="0" lang="en-US" sz="1700" u="none" cap="none" strike="noStrike">
                  <a:solidFill>
                    <a:srgbClr val="CC3300"/>
                  </a:solidFill>
                  <a:latin typeface="Verdana"/>
                  <a:ea typeface="Verdana"/>
                  <a:cs typeface="Verdana"/>
                  <a:sym typeface="Verdana"/>
                </a:rPr>
                <a:t>How old</a:t>
              </a:r>
              <a:r>
                <a:rPr b="1" i="0" lang="en-US" sz="1700" u="none" cap="none" strike="noStrike">
                  <a:solidFill>
                    <a:schemeClr val="dk1"/>
                  </a:solidFill>
                  <a:latin typeface="Verdana"/>
                  <a:ea typeface="Verdana"/>
                  <a:cs typeface="Verdana"/>
                  <a:sym typeface="Verdana"/>
                </a:rPr>
                <a:t> are you?</a:t>
              </a:r>
              <a:endParaRPr/>
            </a:p>
          </p:txBody>
        </p:sp>
        <p:sp>
          <p:nvSpPr>
            <p:cNvPr id="1659" name="Google Shape;1659;p68"/>
            <p:cNvSpPr txBox="1"/>
            <p:nvPr/>
          </p:nvSpPr>
          <p:spPr>
            <a:xfrm>
              <a:off x="7391400" y="3057525"/>
              <a:ext cx="1447800" cy="9715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How many</a:t>
              </a:r>
              <a:endParaRPr/>
            </a:p>
          </p:txBody>
        </p:sp>
        <p:sp>
          <p:nvSpPr>
            <p:cNvPr id="1660" name="Google Shape;1660;p68"/>
            <p:cNvSpPr txBox="1"/>
            <p:nvPr/>
          </p:nvSpPr>
          <p:spPr>
            <a:xfrm>
              <a:off x="5867400" y="3057525"/>
              <a:ext cx="1524000" cy="97155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للسؤال عن العدد</a:t>
              </a:r>
              <a:endParaRPr/>
            </a:p>
          </p:txBody>
        </p:sp>
        <p:sp>
          <p:nvSpPr>
            <p:cNvPr id="1661" name="Google Shape;1661;p68"/>
            <p:cNvSpPr txBox="1"/>
            <p:nvPr/>
          </p:nvSpPr>
          <p:spPr>
            <a:xfrm>
              <a:off x="685800" y="3057525"/>
              <a:ext cx="5181600" cy="971550"/>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700" u="none" cap="none" strike="noStrike">
                <a:solidFill>
                  <a:srgbClr val="CC3300"/>
                </a:solidFill>
                <a:latin typeface="Verdana"/>
                <a:ea typeface="Verdana"/>
                <a:cs typeface="Verdana"/>
                <a:sym typeface="Verdana"/>
              </a:endParaRPr>
            </a:p>
            <a:p>
              <a:pPr indent="0" lvl="0" marL="0" marR="0" rtl="1" algn="ctr">
                <a:lnSpc>
                  <a:spcPct val="100000"/>
                </a:lnSpc>
                <a:spcBef>
                  <a:spcPts val="340"/>
                </a:spcBef>
                <a:spcAft>
                  <a:spcPts val="0"/>
                </a:spcAft>
                <a:buClr>
                  <a:srgbClr val="CC3300"/>
                </a:buClr>
                <a:buFont typeface="Verdana"/>
                <a:buNone/>
              </a:pPr>
              <a:r>
                <a:rPr b="1" i="0" lang="en-US" sz="1700" u="none" cap="none" strike="noStrike">
                  <a:solidFill>
                    <a:srgbClr val="CC3300"/>
                  </a:solidFill>
                  <a:latin typeface="Verdana"/>
                  <a:ea typeface="Verdana"/>
                  <a:cs typeface="Verdana"/>
                  <a:sym typeface="Verdana"/>
                </a:rPr>
                <a:t>Thirty boys</a:t>
              </a:r>
              <a:r>
                <a:rPr b="1" i="0" lang="en-US" sz="1700" u="none" cap="none" strike="noStrike">
                  <a:solidFill>
                    <a:schemeClr val="dk1"/>
                  </a:solidFill>
                  <a:latin typeface="Verdana"/>
                  <a:ea typeface="Verdana"/>
                  <a:cs typeface="Verdana"/>
                  <a:sym typeface="Verdana"/>
                </a:rPr>
                <a:t> are in this class.</a:t>
              </a:r>
              <a:endParaRPr/>
            </a:p>
            <a:p>
              <a:pPr indent="0" lvl="0" marL="0" marR="0" rtl="1" algn="ctr">
                <a:lnSpc>
                  <a:spcPct val="100000"/>
                </a:lnSpc>
                <a:spcBef>
                  <a:spcPts val="340"/>
                </a:spcBef>
                <a:spcAft>
                  <a:spcPts val="0"/>
                </a:spcAft>
                <a:buClr>
                  <a:srgbClr val="CC3300"/>
                </a:buClr>
                <a:buFont typeface="Verdana"/>
                <a:buNone/>
              </a:pPr>
              <a:r>
                <a:rPr b="1" i="0" lang="en-US" sz="1700" u="none" cap="none" strike="noStrike">
                  <a:solidFill>
                    <a:srgbClr val="CC3300"/>
                  </a:solidFill>
                  <a:latin typeface="Verdana"/>
                  <a:ea typeface="Verdana"/>
                  <a:cs typeface="Verdana"/>
                  <a:sym typeface="Verdana"/>
                </a:rPr>
                <a:t>How many boys</a:t>
              </a:r>
              <a:r>
                <a:rPr b="1" i="0" lang="en-US" sz="1700" u="none" cap="none" strike="noStrike">
                  <a:solidFill>
                    <a:schemeClr val="dk1"/>
                  </a:solidFill>
                  <a:latin typeface="Verdana"/>
                  <a:ea typeface="Verdana"/>
                  <a:cs typeface="Verdana"/>
                  <a:sym typeface="Verdana"/>
                </a:rPr>
                <a:t> are in this class?</a:t>
              </a:r>
              <a:endParaRPr/>
            </a:p>
          </p:txBody>
        </p:sp>
        <p:sp>
          <p:nvSpPr>
            <p:cNvPr id="1662" name="Google Shape;1662;p68"/>
            <p:cNvSpPr txBox="1"/>
            <p:nvPr/>
          </p:nvSpPr>
          <p:spPr>
            <a:xfrm>
              <a:off x="7391400" y="1827212"/>
              <a:ext cx="1447800" cy="123031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How</a:t>
              </a:r>
              <a:endParaRPr/>
            </a:p>
          </p:txBody>
        </p:sp>
        <p:sp>
          <p:nvSpPr>
            <p:cNvPr id="1663" name="Google Shape;1663;p68"/>
            <p:cNvSpPr txBox="1"/>
            <p:nvPr/>
          </p:nvSpPr>
          <p:spPr>
            <a:xfrm>
              <a:off x="5867400" y="1827212"/>
              <a:ext cx="1524000" cy="123031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للسؤال عن الحالة أو الكيفية</a:t>
              </a:r>
              <a:endParaRPr/>
            </a:p>
          </p:txBody>
        </p:sp>
        <p:sp>
          <p:nvSpPr>
            <p:cNvPr id="1664" name="Google Shape;1664;p68"/>
            <p:cNvSpPr txBox="1"/>
            <p:nvPr/>
          </p:nvSpPr>
          <p:spPr>
            <a:xfrm>
              <a:off x="685800" y="1827212"/>
              <a:ext cx="5181600" cy="1230312"/>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700" u="none" cap="none" strike="noStrike">
                <a:solidFill>
                  <a:schemeClr val="dk1"/>
                </a:solidFill>
                <a:latin typeface="Verdana"/>
                <a:ea typeface="Verdana"/>
                <a:cs typeface="Verdana"/>
                <a:sym typeface="Verdana"/>
              </a:endParaRPr>
            </a:p>
            <a:p>
              <a:pPr indent="0" lvl="0" marL="0" marR="0" rtl="1" algn="ctr">
                <a:lnSpc>
                  <a:spcPct val="100000"/>
                </a:lnSpc>
                <a:spcBef>
                  <a:spcPts val="34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He was </a:t>
              </a:r>
              <a:r>
                <a:rPr b="1" i="0" lang="en-US" sz="1700" u="none" cap="none" strike="noStrike">
                  <a:solidFill>
                    <a:srgbClr val="CC3300"/>
                  </a:solidFill>
                  <a:latin typeface="Verdana"/>
                  <a:ea typeface="Verdana"/>
                  <a:cs typeface="Verdana"/>
                  <a:sym typeface="Verdana"/>
                </a:rPr>
                <a:t>very pleased</a:t>
              </a:r>
              <a:r>
                <a:rPr b="1" i="0" lang="en-US" sz="1700" u="none" cap="none" strike="noStrike">
                  <a:solidFill>
                    <a:schemeClr val="dk1"/>
                  </a:solidFill>
                  <a:latin typeface="Verdana"/>
                  <a:ea typeface="Verdana"/>
                  <a:cs typeface="Verdana"/>
                  <a:sym typeface="Verdana"/>
                </a:rPr>
                <a:t> when he met his friend.</a:t>
              </a:r>
              <a:endParaRPr/>
            </a:p>
            <a:p>
              <a:pPr indent="0" lvl="0" marL="0" marR="0" rtl="1" algn="ctr">
                <a:lnSpc>
                  <a:spcPct val="100000"/>
                </a:lnSpc>
                <a:spcBef>
                  <a:spcPts val="340"/>
                </a:spcBef>
                <a:spcAft>
                  <a:spcPts val="0"/>
                </a:spcAft>
                <a:buClr>
                  <a:srgbClr val="CC3300"/>
                </a:buClr>
                <a:buFont typeface="Verdana"/>
                <a:buNone/>
              </a:pPr>
              <a:r>
                <a:rPr b="1" i="0" lang="en-US" sz="1700" u="none" cap="none" strike="noStrike">
                  <a:solidFill>
                    <a:srgbClr val="CC3300"/>
                  </a:solidFill>
                  <a:latin typeface="Verdana"/>
                  <a:ea typeface="Verdana"/>
                  <a:cs typeface="Verdana"/>
                  <a:sym typeface="Verdana"/>
                </a:rPr>
                <a:t>How</a:t>
              </a:r>
              <a:r>
                <a:rPr b="1" i="0" lang="en-US" sz="1700" u="none" cap="none" strike="noStrike">
                  <a:solidFill>
                    <a:schemeClr val="dk1"/>
                  </a:solidFill>
                  <a:latin typeface="Verdana"/>
                  <a:ea typeface="Verdana"/>
                  <a:cs typeface="Verdana"/>
                  <a:sym typeface="Verdana"/>
                </a:rPr>
                <a:t> was he when he met his friend?</a:t>
              </a:r>
              <a:endParaRPr/>
            </a:p>
          </p:txBody>
        </p:sp>
        <p:cxnSp>
          <p:nvCxnSpPr>
            <p:cNvPr id="1665" name="Google Shape;1665;p68"/>
            <p:cNvCxnSpPr/>
            <p:nvPr/>
          </p:nvCxnSpPr>
          <p:spPr>
            <a:xfrm>
              <a:off x="685800" y="1827212"/>
              <a:ext cx="8153400" cy="0"/>
            </a:xfrm>
            <a:prstGeom prst="straightConnector1">
              <a:avLst/>
            </a:prstGeom>
            <a:noFill/>
            <a:ln cap="sq" cmpd="sng" w="28575">
              <a:solidFill>
                <a:schemeClr val="dk1"/>
              </a:solidFill>
              <a:prstDash val="solid"/>
              <a:miter lim="8000"/>
              <a:headEnd len="sm" w="sm" type="none"/>
              <a:tailEnd len="sm" w="sm" type="none"/>
            </a:ln>
          </p:spPr>
        </p:cxnSp>
        <p:cxnSp>
          <p:nvCxnSpPr>
            <p:cNvPr id="1666" name="Google Shape;1666;p68"/>
            <p:cNvCxnSpPr/>
            <p:nvPr/>
          </p:nvCxnSpPr>
          <p:spPr>
            <a:xfrm>
              <a:off x="685800" y="3057525"/>
              <a:ext cx="8153400" cy="0"/>
            </a:xfrm>
            <a:prstGeom prst="straightConnector1">
              <a:avLst/>
            </a:prstGeom>
            <a:noFill/>
            <a:ln cap="rnd" cmpd="sng" w="12700">
              <a:solidFill>
                <a:schemeClr val="dk1"/>
              </a:solidFill>
              <a:prstDash val="solid"/>
              <a:miter lim="8000"/>
              <a:headEnd len="sm" w="sm" type="none"/>
              <a:tailEnd len="sm" w="sm" type="none"/>
            </a:ln>
          </p:spPr>
        </p:cxnSp>
        <p:cxnSp>
          <p:nvCxnSpPr>
            <p:cNvPr id="1667" name="Google Shape;1667;p68"/>
            <p:cNvCxnSpPr/>
            <p:nvPr/>
          </p:nvCxnSpPr>
          <p:spPr>
            <a:xfrm>
              <a:off x="685800" y="4029075"/>
              <a:ext cx="8153400" cy="0"/>
            </a:xfrm>
            <a:prstGeom prst="straightConnector1">
              <a:avLst/>
            </a:prstGeom>
            <a:noFill/>
            <a:ln cap="rnd" cmpd="sng" w="12700">
              <a:solidFill>
                <a:schemeClr val="dk1"/>
              </a:solidFill>
              <a:prstDash val="solid"/>
              <a:miter lim="8000"/>
              <a:headEnd len="sm" w="sm" type="none"/>
              <a:tailEnd len="sm" w="sm" type="none"/>
            </a:ln>
          </p:spPr>
        </p:cxnSp>
        <p:cxnSp>
          <p:nvCxnSpPr>
            <p:cNvPr id="1668" name="Google Shape;1668;p68"/>
            <p:cNvCxnSpPr/>
            <p:nvPr/>
          </p:nvCxnSpPr>
          <p:spPr>
            <a:xfrm>
              <a:off x="685800" y="4986337"/>
              <a:ext cx="8153400" cy="0"/>
            </a:xfrm>
            <a:prstGeom prst="straightConnector1">
              <a:avLst/>
            </a:prstGeom>
            <a:noFill/>
            <a:ln cap="rnd" cmpd="sng" w="12700">
              <a:solidFill>
                <a:schemeClr val="dk1"/>
              </a:solidFill>
              <a:prstDash val="solid"/>
              <a:miter lim="8000"/>
              <a:headEnd len="sm" w="sm" type="none"/>
              <a:tailEnd len="sm" w="sm" type="none"/>
            </a:ln>
          </p:spPr>
        </p:cxnSp>
        <p:cxnSp>
          <p:nvCxnSpPr>
            <p:cNvPr id="1669" name="Google Shape;1669;p68"/>
            <p:cNvCxnSpPr/>
            <p:nvPr/>
          </p:nvCxnSpPr>
          <p:spPr>
            <a:xfrm>
              <a:off x="685800" y="5943600"/>
              <a:ext cx="8153400" cy="0"/>
            </a:xfrm>
            <a:prstGeom prst="straightConnector1">
              <a:avLst/>
            </a:prstGeom>
            <a:noFill/>
            <a:ln cap="sq" cmpd="sng" w="28575">
              <a:solidFill>
                <a:schemeClr val="dk1"/>
              </a:solidFill>
              <a:prstDash val="solid"/>
              <a:miter lim="8000"/>
              <a:headEnd len="sm" w="sm" type="none"/>
              <a:tailEnd len="sm" w="sm" type="none"/>
            </a:ln>
          </p:spPr>
        </p:cxnSp>
        <p:cxnSp>
          <p:nvCxnSpPr>
            <p:cNvPr id="1670" name="Google Shape;1670;p68"/>
            <p:cNvCxnSpPr/>
            <p:nvPr/>
          </p:nvCxnSpPr>
          <p:spPr>
            <a:xfrm>
              <a:off x="685800" y="1827212"/>
              <a:ext cx="0" cy="4116387"/>
            </a:xfrm>
            <a:prstGeom prst="straightConnector1">
              <a:avLst/>
            </a:prstGeom>
            <a:noFill/>
            <a:ln cap="sq" cmpd="sng" w="28575">
              <a:solidFill>
                <a:schemeClr val="dk1"/>
              </a:solidFill>
              <a:prstDash val="solid"/>
              <a:miter lim="8000"/>
              <a:headEnd len="sm" w="sm" type="none"/>
              <a:tailEnd len="sm" w="sm" type="none"/>
            </a:ln>
          </p:spPr>
        </p:cxnSp>
        <p:cxnSp>
          <p:nvCxnSpPr>
            <p:cNvPr id="1671" name="Google Shape;1671;p68"/>
            <p:cNvCxnSpPr/>
            <p:nvPr/>
          </p:nvCxnSpPr>
          <p:spPr>
            <a:xfrm>
              <a:off x="5867400" y="1827212"/>
              <a:ext cx="0" cy="4116387"/>
            </a:xfrm>
            <a:prstGeom prst="straightConnector1">
              <a:avLst/>
            </a:prstGeom>
            <a:noFill/>
            <a:ln cap="rnd" cmpd="sng" w="12700">
              <a:solidFill>
                <a:schemeClr val="dk1"/>
              </a:solidFill>
              <a:prstDash val="solid"/>
              <a:miter lim="8000"/>
              <a:headEnd len="sm" w="sm" type="none"/>
              <a:tailEnd len="sm" w="sm" type="none"/>
            </a:ln>
          </p:spPr>
        </p:cxnSp>
        <p:cxnSp>
          <p:nvCxnSpPr>
            <p:cNvPr id="1672" name="Google Shape;1672;p68"/>
            <p:cNvCxnSpPr/>
            <p:nvPr/>
          </p:nvCxnSpPr>
          <p:spPr>
            <a:xfrm>
              <a:off x="7391400" y="1827212"/>
              <a:ext cx="0" cy="4116387"/>
            </a:xfrm>
            <a:prstGeom prst="straightConnector1">
              <a:avLst/>
            </a:prstGeom>
            <a:noFill/>
            <a:ln cap="rnd" cmpd="sng" w="12700">
              <a:solidFill>
                <a:schemeClr val="dk1"/>
              </a:solidFill>
              <a:prstDash val="solid"/>
              <a:miter lim="8000"/>
              <a:headEnd len="sm" w="sm" type="none"/>
              <a:tailEnd len="sm" w="sm" type="none"/>
            </a:ln>
          </p:spPr>
        </p:cxnSp>
        <p:cxnSp>
          <p:nvCxnSpPr>
            <p:cNvPr id="1673" name="Google Shape;1673;p68"/>
            <p:cNvCxnSpPr/>
            <p:nvPr/>
          </p:nvCxnSpPr>
          <p:spPr>
            <a:xfrm>
              <a:off x="8839200" y="1827212"/>
              <a:ext cx="0" cy="4116387"/>
            </a:xfrm>
            <a:prstGeom prst="straightConnector1">
              <a:avLst/>
            </a:prstGeom>
            <a:noFill/>
            <a:ln cap="sq" cmpd="sng" w="28575">
              <a:solidFill>
                <a:schemeClr val="dk1"/>
              </a:solidFill>
              <a:prstDash val="solid"/>
              <a:miter lim="8000"/>
              <a:headEnd len="sm" w="sm" type="none"/>
              <a:tailEnd len="sm" w="sm" type="none"/>
            </a:ln>
          </p:spPr>
        </p:cxnSp>
      </p:grpSp>
      <p:sp>
        <p:nvSpPr>
          <p:cNvPr id="1674" name="Google Shape;1674;p6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675" name="Google Shape;1675;p68"/>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676" name="Google Shape;1676;p6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0" name="Shape 1680"/>
        <p:cNvGrpSpPr/>
        <p:nvPr/>
      </p:nvGrpSpPr>
      <p:grpSpPr>
        <a:xfrm>
          <a:off x="0" y="0"/>
          <a:ext cx="0" cy="0"/>
          <a:chOff x="0" y="0"/>
          <a:chExt cx="0" cy="0"/>
        </a:xfrm>
      </p:grpSpPr>
      <p:sp>
        <p:nvSpPr>
          <p:cNvPr id="1681" name="Google Shape;1681;p6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682" name="Google Shape;1682;p69"/>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استعمالات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How </a:t>
            </a:r>
            <a:endParaRPr/>
          </a:p>
        </p:txBody>
      </p:sp>
      <p:sp>
        <p:nvSpPr>
          <p:cNvPr id="1683" name="Google Shape;1683;p69"/>
          <p:cNvSpPr txBox="1"/>
          <p:nvPr>
            <p:ph idx="1" type="body"/>
          </p:nvPr>
        </p:nvSpPr>
        <p:spPr>
          <a:xfrm>
            <a:off x="1370012" y="1827212"/>
            <a:ext cx="3582987" cy="41148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 </a:t>
            </a:r>
            <a:endParaRPr/>
          </a:p>
        </p:txBody>
      </p:sp>
      <p:grpSp>
        <p:nvGrpSpPr>
          <p:cNvPr id="1684" name="Google Shape;1684;p69"/>
          <p:cNvGrpSpPr/>
          <p:nvPr/>
        </p:nvGrpSpPr>
        <p:grpSpPr>
          <a:xfrm>
            <a:off x="838200" y="1827212"/>
            <a:ext cx="7845425" cy="4114800"/>
            <a:chOff x="838200" y="1827212"/>
            <a:chExt cx="7845425" cy="4114800"/>
          </a:xfrm>
        </p:grpSpPr>
        <p:sp>
          <p:nvSpPr>
            <p:cNvPr id="1685" name="Google Shape;1685;p69"/>
            <p:cNvSpPr txBox="1"/>
            <p:nvPr/>
          </p:nvSpPr>
          <p:spPr>
            <a:xfrm>
              <a:off x="7391400" y="4913312"/>
              <a:ext cx="1292225" cy="10287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How tall</a:t>
              </a:r>
              <a:endParaRPr/>
            </a:p>
          </p:txBody>
        </p:sp>
        <p:sp>
          <p:nvSpPr>
            <p:cNvPr id="1686" name="Google Shape;1686;p69"/>
            <p:cNvSpPr txBox="1"/>
            <p:nvPr/>
          </p:nvSpPr>
          <p:spPr>
            <a:xfrm>
              <a:off x="5715000" y="4913312"/>
              <a:ext cx="1676400" cy="102870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للسؤال عن أطوال الأشخاص</a:t>
              </a:r>
              <a:endParaRPr/>
            </a:p>
          </p:txBody>
        </p:sp>
        <p:sp>
          <p:nvSpPr>
            <p:cNvPr id="1687" name="Google Shape;1687;p69"/>
            <p:cNvSpPr txBox="1"/>
            <p:nvPr/>
          </p:nvSpPr>
          <p:spPr>
            <a:xfrm>
              <a:off x="838200" y="4913312"/>
              <a:ext cx="4876800" cy="10287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Sami is </a:t>
              </a:r>
              <a:r>
                <a:rPr b="1" i="0" lang="en-US" sz="1700" u="none" cap="none" strike="noStrike">
                  <a:solidFill>
                    <a:srgbClr val="CC3300"/>
                  </a:solidFill>
                  <a:latin typeface="Verdana"/>
                  <a:ea typeface="Verdana"/>
                  <a:cs typeface="Verdana"/>
                  <a:sym typeface="Verdana"/>
                </a:rPr>
                <a:t>one meter and a half tall.</a:t>
              </a:r>
              <a:endParaRPr b="1" i="0" sz="1700" u="none" cap="none" strike="noStrike">
                <a:solidFill>
                  <a:schemeClr val="dk1"/>
                </a:solidFill>
                <a:latin typeface="Verdana"/>
                <a:ea typeface="Verdana"/>
                <a:cs typeface="Verdana"/>
                <a:sym typeface="Verdana"/>
              </a:endParaRPr>
            </a:p>
            <a:p>
              <a:pPr indent="0" lvl="0" marL="0" marR="0" rtl="1" algn="ctr">
                <a:lnSpc>
                  <a:spcPct val="100000"/>
                </a:lnSpc>
                <a:spcBef>
                  <a:spcPts val="340"/>
                </a:spcBef>
                <a:spcAft>
                  <a:spcPts val="0"/>
                </a:spcAft>
                <a:buClr>
                  <a:srgbClr val="CC3300"/>
                </a:buClr>
                <a:buFont typeface="Verdana"/>
                <a:buNone/>
              </a:pPr>
              <a:r>
                <a:rPr b="1" i="0" lang="en-US" sz="1700" u="none" cap="none" strike="noStrike">
                  <a:solidFill>
                    <a:srgbClr val="CC3300"/>
                  </a:solidFill>
                  <a:latin typeface="Verdana"/>
                  <a:ea typeface="Verdana"/>
                  <a:cs typeface="Verdana"/>
                  <a:sym typeface="Verdana"/>
                </a:rPr>
                <a:t>How tall</a:t>
              </a:r>
              <a:r>
                <a:rPr b="1" i="0" lang="en-US" sz="1700" u="none" cap="none" strike="noStrike">
                  <a:solidFill>
                    <a:schemeClr val="dk1"/>
                  </a:solidFill>
                  <a:latin typeface="Verdana"/>
                  <a:ea typeface="Verdana"/>
                  <a:cs typeface="Verdana"/>
                  <a:sym typeface="Verdana"/>
                </a:rPr>
                <a:t> is Sami?</a:t>
              </a:r>
              <a:endParaRPr/>
            </a:p>
          </p:txBody>
        </p:sp>
        <p:sp>
          <p:nvSpPr>
            <p:cNvPr id="1688" name="Google Shape;1688;p69"/>
            <p:cNvSpPr txBox="1"/>
            <p:nvPr/>
          </p:nvSpPr>
          <p:spPr>
            <a:xfrm>
              <a:off x="7391400" y="3884612"/>
              <a:ext cx="1292225" cy="10287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How high</a:t>
              </a:r>
              <a:endParaRPr/>
            </a:p>
          </p:txBody>
        </p:sp>
        <p:sp>
          <p:nvSpPr>
            <p:cNvPr id="1689" name="Google Shape;1689;p69"/>
            <p:cNvSpPr txBox="1"/>
            <p:nvPr/>
          </p:nvSpPr>
          <p:spPr>
            <a:xfrm>
              <a:off x="5715000" y="3884612"/>
              <a:ext cx="1676400" cy="102870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للسؤال عن الإرتفاعات</a:t>
              </a:r>
              <a:endParaRPr/>
            </a:p>
          </p:txBody>
        </p:sp>
        <p:sp>
          <p:nvSpPr>
            <p:cNvPr id="1690" name="Google Shape;1690;p69"/>
            <p:cNvSpPr txBox="1"/>
            <p:nvPr/>
          </p:nvSpPr>
          <p:spPr>
            <a:xfrm>
              <a:off x="838200" y="3884612"/>
              <a:ext cx="4876800" cy="10287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This fence is </a:t>
              </a:r>
              <a:r>
                <a:rPr b="1" i="0" lang="en-US" sz="1700" u="none" cap="none" strike="noStrike">
                  <a:solidFill>
                    <a:srgbClr val="CC3300"/>
                  </a:solidFill>
                  <a:latin typeface="Verdana"/>
                  <a:ea typeface="Verdana"/>
                  <a:cs typeface="Verdana"/>
                  <a:sym typeface="Verdana"/>
                </a:rPr>
                <a:t>four meters high.</a:t>
              </a:r>
              <a:endParaRPr/>
            </a:p>
            <a:p>
              <a:pPr indent="0" lvl="0" marL="0" marR="0" rtl="1" algn="ctr">
                <a:lnSpc>
                  <a:spcPct val="100000"/>
                </a:lnSpc>
                <a:spcBef>
                  <a:spcPts val="340"/>
                </a:spcBef>
                <a:spcAft>
                  <a:spcPts val="0"/>
                </a:spcAft>
                <a:buClr>
                  <a:srgbClr val="CC3300"/>
                </a:buClr>
                <a:buFont typeface="Verdana"/>
                <a:buNone/>
              </a:pPr>
              <a:r>
                <a:rPr b="1" i="0" lang="en-US" sz="1700" u="none" cap="none" strike="noStrike">
                  <a:solidFill>
                    <a:srgbClr val="CC3300"/>
                  </a:solidFill>
                  <a:latin typeface="Verdana"/>
                  <a:ea typeface="Verdana"/>
                  <a:cs typeface="Verdana"/>
                  <a:sym typeface="Verdana"/>
                </a:rPr>
                <a:t>How high</a:t>
              </a:r>
              <a:r>
                <a:rPr b="1" i="0" lang="en-US" sz="1700" u="none" cap="none" strike="noStrike">
                  <a:solidFill>
                    <a:schemeClr val="dk1"/>
                  </a:solidFill>
                  <a:latin typeface="Verdana"/>
                  <a:ea typeface="Verdana"/>
                  <a:cs typeface="Verdana"/>
                  <a:sym typeface="Verdana"/>
                </a:rPr>
                <a:t> is this fence?</a:t>
              </a:r>
              <a:endParaRPr/>
            </a:p>
          </p:txBody>
        </p:sp>
        <p:sp>
          <p:nvSpPr>
            <p:cNvPr id="1691" name="Google Shape;1691;p69"/>
            <p:cNvSpPr txBox="1"/>
            <p:nvPr/>
          </p:nvSpPr>
          <p:spPr>
            <a:xfrm>
              <a:off x="7391400" y="2855912"/>
              <a:ext cx="1292225" cy="10287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How long</a:t>
              </a:r>
              <a:endParaRPr/>
            </a:p>
          </p:txBody>
        </p:sp>
        <p:sp>
          <p:nvSpPr>
            <p:cNvPr id="1692" name="Google Shape;1692;p69"/>
            <p:cNvSpPr txBox="1"/>
            <p:nvPr/>
          </p:nvSpPr>
          <p:spPr>
            <a:xfrm>
              <a:off x="5715000" y="2855912"/>
              <a:ext cx="1676400" cy="102870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للسؤال عن الأطوال</a:t>
              </a:r>
              <a:endParaRPr/>
            </a:p>
          </p:txBody>
        </p:sp>
        <p:sp>
          <p:nvSpPr>
            <p:cNvPr id="1693" name="Google Shape;1693;p69"/>
            <p:cNvSpPr txBox="1"/>
            <p:nvPr/>
          </p:nvSpPr>
          <p:spPr>
            <a:xfrm>
              <a:off x="838200" y="2855912"/>
              <a:ext cx="4876800" cy="10287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This rope is</a:t>
              </a:r>
              <a:r>
                <a:rPr b="1" i="0" lang="en-US" sz="1700" u="none" cap="none" strike="noStrike">
                  <a:solidFill>
                    <a:srgbClr val="CC3300"/>
                  </a:solidFill>
                  <a:latin typeface="Verdana"/>
                  <a:ea typeface="Verdana"/>
                  <a:cs typeface="Verdana"/>
                  <a:sym typeface="Verdana"/>
                </a:rPr>
                <a:t> two meters long.</a:t>
              </a:r>
              <a:endParaRPr b="1" i="0" sz="1700" u="none" cap="none" strike="noStrike">
                <a:solidFill>
                  <a:schemeClr val="dk1"/>
                </a:solidFill>
                <a:latin typeface="Verdana"/>
                <a:ea typeface="Verdana"/>
                <a:cs typeface="Verdana"/>
                <a:sym typeface="Verdana"/>
              </a:endParaRPr>
            </a:p>
            <a:p>
              <a:pPr indent="0" lvl="0" marL="0" marR="0" rtl="1" algn="ctr">
                <a:lnSpc>
                  <a:spcPct val="100000"/>
                </a:lnSpc>
                <a:spcBef>
                  <a:spcPts val="340"/>
                </a:spcBef>
                <a:spcAft>
                  <a:spcPts val="0"/>
                </a:spcAft>
                <a:buClr>
                  <a:srgbClr val="CC3300"/>
                </a:buClr>
                <a:buFont typeface="Verdana"/>
                <a:buNone/>
              </a:pPr>
              <a:r>
                <a:rPr b="1" i="0" lang="en-US" sz="1700" u="none" cap="none" strike="noStrike">
                  <a:solidFill>
                    <a:srgbClr val="CC3300"/>
                  </a:solidFill>
                  <a:latin typeface="Verdana"/>
                  <a:ea typeface="Verdana"/>
                  <a:cs typeface="Verdana"/>
                  <a:sym typeface="Verdana"/>
                </a:rPr>
                <a:t>How long</a:t>
              </a:r>
              <a:r>
                <a:rPr b="1" i="0" lang="en-US" sz="1700" u="none" cap="none" strike="noStrike">
                  <a:solidFill>
                    <a:schemeClr val="dk1"/>
                  </a:solidFill>
                  <a:latin typeface="Verdana"/>
                  <a:ea typeface="Verdana"/>
                  <a:cs typeface="Verdana"/>
                  <a:sym typeface="Verdana"/>
                </a:rPr>
                <a:t> is this rope?</a:t>
              </a:r>
              <a:endParaRPr/>
            </a:p>
          </p:txBody>
        </p:sp>
        <p:sp>
          <p:nvSpPr>
            <p:cNvPr id="1694" name="Google Shape;1694;p69"/>
            <p:cNvSpPr txBox="1"/>
            <p:nvPr/>
          </p:nvSpPr>
          <p:spPr>
            <a:xfrm>
              <a:off x="7391400" y="1827212"/>
              <a:ext cx="1292225" cy="102870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100" u="none" cap="none" strike="noStrike">
                  <a:solidFill>
                    <a:schemeClr val="dk1"/>
                  </a:solidFill>
                  <a:latin typeface="Verdana"/>
                  <a:ea typeface="Verdana"/>
                  <a:cs typeface="Verdana"/>
                  <a:sym typeface="Verdana"/>
                </a:rPr>
                <a:t>How far</a:t>
              </a:r>
              <a:endParaRPr/>
            </a:p>
          </p:txBody>
        </p:sp>
        <p:sp>
          <p:nvSpPr>
            <p:cNvPr id="1695" name="Google Shape;1695;p69"/>
            <p:cNvSpPr txBox="1"/>
            <p:nvPr/>
          </p:nvSpPr>
          <p:spPr>
            <a:xfrm>
              <a:off x="5715000" y="1827212"/>
              <a:ext cx="1676400" cy="102870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للسؤال عن المسافات</a:t>
              </a:r>
              <a:endParaRPr/>
            </a:p>
          </p:txBody>
        </p:sp>
        <p:sp>
          <p:nvSpPr>
            <p:cNvPr id="1696" name="Google Shape;1696;p69"/>
            <p:cNvSpPr txBox="1"/>
            <p:nvPr/>
          </p:nvSpPr>
          <p:spPr>
            <a:xfrm>
              <a:off x="838200" y="1827212"/>
              <a:ext cx="4876800" cy="10287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It is </a:t>
              </a:r>
              <a:r>
                <a:rPr b="1" i="0" lang="en-US" sz="1700" u="none" cap="none" strike="noStrike">
                  <a:solidFill>
                    <a:srgbClr val="CC3300"/>
                  </a:solidFill>
                  <a:latin typeface="Verdana"/>
                  <a:ea typeface="Verdana"/>
                  <a:cs typeface="Verdana"/>
                  <a:sym typeface="Verdana"/>
                </a:rPr>
                <a:t>450 KM</a:t>
              </a:r>
              <a:r>
                <a:rPr b="1" i="0" lang="en-US" sz="1700" u="none" cap="none" strike="noStrike">
                  <a:solidFill>
                    <a:schemeClr val="dk1"/>
                  </a:solidFill>
                  <a:latin typeface="Verdana"/>
                  <a:ea typeface="Verdana"/>
                  <a:cs typeface="Verdana"/>
                  <a:sym typeface="Verdana"/>
                </a:rPr>
                <a:t> from Dammam to Riyadh.</a:t>
              </a:r>
              <a:endParaRPr/>
            </a:p>
            <a:p>
              <a:pPr indent="0" lvl="0" marL="0" marR="0" rtl="1" algn="ctr">
                <a:lnSpc>
                  <a:spcPct val="100000"/>
                </a:lnSpc>
                <a:spcBef>
                  <a:spcPts val="340"/>
                </a:spcBef>
                <a:spcAft>
                  <a:spcPts val="0"/>
                </a:spcAft>
                <a:buClr>
                  <a:srgbClr val="CC3300"/>
                </a:buClr>
                <a:buFont typeface="Verdana"/>
                <a:buNone/>
              </a:pPr>
              <a:r>
                <a:rPr b="1" i="0" lang="en-US" sz="1700" u="none" cap="none" strike="noStrike">
                  <a:solidFill>
                    <a:srgbClr val="CC3300"/>
                  </a:solidFill>
                  <a:latin typeface="Verdana"/>
                  <a:ea typeface="Verdana"/>
                  <a:cs typeface="Verdana"/>
                  <a:sym typeface="Verdana"/>
                </a:rPr>
                <a:t>How far</a:t>
              </a:r>
              <a:r>
                <a:rPr b="1" i="0" lang="en-US" sz="1700" u="none" cap="none" strike="noStrike">
                  <a:solidFill>
                    <a:schemeClr val="dk1"/>
                  </a:solidFill>
                  <a:latin typeface="Verdana"/>
                  <a:ea typeface="Verdana"/>
                  <a:cs typeface="Verdana"/>
                  <a:sym typeface="Verdana"/>
                </a:rPr>
                <a:t> is it from Dammam to Riyadh?</a:t>
              </a:r>
              <a:endParaRPr/>
            </a:p>
          </p:txBody>
        </p:sp>
        <p:cxnSp>
          <p:nvCxnSpPr>
            <p:cNvPr id="1697" name="Google Shape;1697;p69"/>
            <p:cNvCxnSpPr/>
            <p:nvPr/>
          </p:nvCxnSpPr>
          <p:spPr>
            <a:xfrm>
              <a:off x="838200" y="1827212"/>
              <a:ext cx="7845425" cy="0"/>
            </a:xfrm>
            <a:prstGeom prst="straightConnector1">
              <a:avLst/>
            </a:prstGeom>
            <a:noFill/>
            <a:ln cap="sq" cmpd="sng" w="28575">
              <a:solidFill>
                <a:schemeClr val="dk1"/>
              </a:solidFill>
              <a:prstDash val="solid"/>
              <a:miter lim="8000"/>
              <a:headEnd len="sm" w="sm" type="none"/>
              <a:tailEnd len="sm" w="sm" type="none"/>
            </a:ln>
          </p:spPr>
        </p:cxnSp>
        <p:cxnSp>
          <p:nvCxnSpPr>
            <p:cNvPr id="1698" name="Google Shape;1698;p69"/>
            <p:cNvCxnSpPr/>
            <p:nvPr/>
          </p:nvCxnSpPr>
          <p:spPr>
            <a:xfrm>
              <a:off x="838200" y="2855912"/>
              <a:ext cx="7845425" cy="0"/>
            </a:xfrm>
            <a:prstGeom prst="straightConnector1">
              <a:avLst/>
            </a:prstGeom>
            <a:noFill/>
            <a:ln cap="rnd" cmpd="sng" w="12700">
              <a:solidFill>
                <a:schemeClr val="dk1"/>
              </a:solidFill>
              <a:prstDash val="solid"/>
              <a:miter lim="8000"/>
              <a:headEnd len="sm" w="sm" type="none"/>
              <a:tailEnd len="sm" w="sm" type="none"/>
            </a:ln>
          </p:spPr>
        </p:cxnSp>
        <p:cxnSp>
          <p:nvCxnSpPr>
            <p:cNvPr id="1699" name="Google Shape;1699;p69"/>
            <p:cNvCxnSpPr/>
            <p:nvPr/>
          </p:nvCxnSpPr>
          <p:spPr>
            <a:xfrm>
              <a:off x="838200" y="3884612"/>
              <a:ext cx="7845425" cy="0"/>
            </a:xfrm>
            <a:prstGeom prst="straightConnector1">
              <a:avLst/>
            </a:prstGeom>
            <a:noFill/>
            <a:ln cap="rnd" cmpd="sng" w="12700">
              <a:solidFill>
                <a:schemeClr val="dk1"/>
              </a:solidFill>
              <a:prstDash val="solid"/>
              <a:miter lim="8000"/>
              <a:headEnd len="sm" w="sm" type="none"/>
              <a:tailEnd len="sm" w="sm" type="none"/>
            </a:ln>
          </p:spPr>
        </p:cxnSp>
        <p:cxnSp>
          <p:nvCxnSpPr>
            <p:cNvPr id="1700" name="Google Shape;1700;p69"/>
            <p:cNvCxnSpPr/>
            <p:nvPr/>
          </p:nvCxnSpPr>
          <p:spPr>
            <a:xfrm>
              <a:off x="838200" y="4913312"/>
              <a:ext cx="7845425" cy="0"/>
            </a:xfrm>
            <a:prstGeom prst="straightConnector1">
              <a:avLst/>
            </a:prstGeom>
            <a:noFill/>
            <a:ln cap="rnd" cmpd="sng" w="12700">
              <a:solidFill>
                <a:schemeClr val="dk1"/>
              </a:solidFill>
              <a:prstDash val="solid"/>
              <a:miter lim="8000"/>
              <a:headEnd len="sm" w="sm" type="none"/>
              <a:tailEnd len="sm" w="sm" type="none"/>
            </a:ln>
          </p:spPr>
        </p:cxnSp>
        <p:cxnSp>
          <p:nvCxnSpPr>
            <p:cNvPr id="1701" name="Google Shape;1701;p69"/>
            <p:cNvCxnSpPr/>
            <p:nvPr/>
          </p:nvCxnSpPr>
          <p:spPr>
            <a:xfrm>
              <a:off x="838200" y="5942012"/>
              <a:ext cx="7845425" cy="0"/>
            </a:xfrm>
            <a:prstGeom prst="straightConnector1">
              <a:avLst/>
            </a:prstGeom>
            <a:noFill/>
            <a:ln cap="sq" cmpd="sng" w="28575">
              <a:solidFill>
                <a:schemeClr val="dk1"/>
              </a:solidFill>
              <a:prstDash val="solid"/>
              <a:miter lim="8000"/>
              <a:headEnd len="sm" w="sm" type="none"/>
              <a:tailEnd len="sm" w="sm" type="none"/>
            </a:ln>
          </p:spPr>
        </p:cxnSp>
        <p:cxnSp>
          <p:nvCxnSpPr>
            <p:cNvPr id="1702" name="Google Shape;1702;p69"/>
            <p:cNvCxnSpPr/>
            <p:nvPr/>
          </p:nvCxnSpPr>
          <p:spPr>
            <a:xfrm>
              <a:off x="838200" y="1827212"/>
              <a:ext cx="0" cy="4114800"/>
            </a:xfrm>
            <a:prstGeom prst="straightConnector1">
              <a:avLst/>
            </a:prstGeom>
            <a:noFill/>
            <a:ln cap="sq" cmpd="sng" w="28575">
              <a:solidFill>
                <a:schemeClr val="dk1"/>
              </a:solidFill>
              <a:prstDash val="solid"/>
              <a:miter lim="8000"/>
              <a:headEnd len="sm" w="sm" type="none"/>
              <a:tailEnd len="sm" w="sm" type="none"/>
            </a:ln>
          </p:spPr>
        </p:cxnSp>
        <p:cxnSp>
          <p:nvCxnSpPr>
            <p:cNvPr id="1703" name="Google Shape;1703;p69"/>
            <p:cNvCxnSpPr/>
            <p:nvPr/>
          </p:nvCxnSpPr>
          <p:spPr>
            <a:xfrm>
              <a:off x="5715000" y="1827212"/>
              <a:ext cx="0" cy="4114800"/>
            </a:xfrm>
            <a:prstGeom prst="straightConnector1">
              <a:avLst/>
            </a:prstGeom>
            <a:noFill/>
            <a:ln cap="rnd" cmpd="sng" w="12700">
              <a:solidFill>
                <a:schemeClr val="dk1"/>
              </a:solidFill>
              <a:prstDash val="solid"/>
              <a:miter lim="8000"/>
              <a:headEnd len="sm" w="sm" type="none"/>
              <a:tailEnd len="sm" w="sm" type="none"/>
            </a:ln>
          </p:spPr>
        </p:cxnSp>
        <p:cxnSp>
          <p:nvCxnSpPr>
            <p:cNvPr id="1704" name="Google Shape;1704;p69"/>
            <p:cNvCxnSpPr/>
            <p:nvPr/>
          </p:nvCxnSpPr>
          <p:spPr>
            <a:xfrm>
              <a:off x="7391400" y="1827212"/>
              <a:ext cx="0" cy="4114800"/>
            </a:xfrm>
            <a:prstGeom prst="straightConnector1">
              <a:avLst/>
            </a:prstGeom>
            <a:noFill/>
            <a:ln cap="rnd" cmpd="sng" w="12700">
              <a:solidFill>
                <a:schemeClr val="dk1"/>
              </a:solidFill>
              <a:prstDash val="solid"/>
              <a:miter lim="8000"/>
              <a:headEnd len="sm" w="sm" type="none"/>
              <a:tailEnd len="sm" w="sm" type="none"/>
            </a:ln>
          </p:spPr>
        </p:cxnSp>
        <p:cxnSp>
          <p:nvCxnSpPr>
            <p:cNvPr id="1705" name="Google Shape;1705;p69"/>
            <p:cNvCxnSpPr/>
            <p:nvPr/>
          </p:nvCxnSpPr>
          <p:spPr>
            <a:xfrm>
              <a:off x="8683625" y="1827212"/>
              <a:ext cx="0" cy="4114800"/>
            </a:xfrm>
            <a:prstGeom prst="straightConnector1">
              <a:avLst/>
            </a:prstGeom>
            <a:noFill/>
            <a:ln cap="sq" cmpd="sng" w="28575">
              <a:solidFill>
                <a:schemeClr val="dk1"/>
              </a:solidFill>
              <a:prstDash val="solid"/>
              <a:miter lim="8000"/>
              <a:headEnd len="sm" w="sm" type="none"/>
              <a:tailEnd len="sm" w="sm" type="none"/>
            </a:ln>
          </p:spPr>
        </p:cxnSp>
      </p:grpSp>
      <p:sp>
        <p:nvSpPr>
          <p:cNvPr id="1706" name="Google Shape;1706;p6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707" name="Google Shape;1707;p69"/>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sp>
        <p:nvSpPr>
          <p:cNvPr id="1708" name="Google Shape;1708;p6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2" name="Shape 1712"/>
        <p:cNvGrpSpPr/>
        <p:nvPr/>
      </p:nvGrpSpPr>
      <p:grpSpPr>
        <a:xfrm>
          <a:off x="0" y="0"/>
          <a:ext cx="0" cy="0"/>
          <a:chOff x="0" y="0"/>
          <a:chExt cx="0" cy="0"/>
        </a:xfrm>
      </p:grpSpPr>
      <p:sp>
        <p:nvSpPr>
          <p:cNvPr id="1713" name="Google Shape;1713;p7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714" name="Google Shape;1714;p70"/>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بعض /   أي</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some / any</a:t>
            </a:r>
            <a:endParaRPr/>
          </a:p>
        </p:txBody>
      </p:sp>
      <p:sp>
        <p:nvSpPr>
          <p:cNvPr id="1715" name="Google Shape;1715;p70"/>
          <p:cNvSpPr txBox="1"/>
          <p:nvPr/>
        </p:nvSpPr>
        <p:spPr>
          <a:xfrm>
            <a:off x="838200" y="1905000"/>
            <a:ext cx="7696200" cy="4495800"/>
          </a:xfrm>
          <a:prstGeom prst="rect">
            <a:avLst/>
          </a:prstGeom>
          <a:noFill/>
          <a:ln>
            <a:noFill/>
          </a:ln>
        </p:spPr>
        <p:txBody>
          <a:bodyPr anchorCtr="0" anchor="t" bIns="45700" lIns="91425" spcFirstLastPara="1" rIns="91425" wrap="square" tIns="45700">
            <a:noAutofit/>
          </a:bodyPr>
          <a:lstStyle/>
          <a:p>
            <a:pPr indent="-533400" lvl="0" marL="533400" marR="0" rtl="1" algn="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تستخدم             و أخواتها في الجمل الخبرية و ليست المنفية أو السؤال.</a:t>
            </a:r>
            <a:endParaRPr b="1" i="0" sz="1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1" i="0" sz="21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1" i="0" sz="21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700" u="none" cap="none" strike="noStrike">
              <a:solidFill>
                <a:schemeClr val="dk1"/>
              </a:solidFill>
              <a:latin typeface="Verdana"/>
              <a:ea typeface="Verdana"/>
              <a:cs typeface="Verdana"/>
              <a:sym typeface="Verdana"/>
            </a:endParaRPr>
          </a:p>
          <a:p>
            <a:pPr indent="-533400" lvl="0" marL="533400" marR="0" rtl="1" algn="r">
              <a:lnSpc>
                <a:spcPct val="100000"/>
              </a:lnSpc>
              <a:spcBef>
                <a:spcPts val="34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وتستخدم           و أخواتها مع السؤال و النفي.</a:t>
            </a:r>
            <a:endParaRPr/>
          </a:p>
          <a:p>
            <a:pPr indent="-533400" lvl="0" marL="533400" marR="0" rtl="1" algn="r">
              <a:lnSpc>
                <a:spcPct val="100000"/>
              </a:lnSpc>
              <a:spcBef>
                <a:spcPts val="380"/>
              </a:spcBef>
              <a:spcAft>
                <a:spcPts val="0"/>
              </a:spcAft>
              <a:buClr>
                <a:schemeClr val="dk1"/>
              </a:buClr>
              <a:buFont typeface="Verdana"/>
              <a:buNone/>
            </a:pPr>
            <a:r>
              <a:rPr b="1" i="0" lang="en-US" sz="1900" u="sng" cap="none" strike="noStrike">
                <a:solidFill>
                  <a:schemeClr val="dk1"/>
                </a:solidFill>
                <a:latin typeface="Verdana"/>
                <a:ea typeface="Verdana"/>
                <a:cs typeface="Verdana"/>
                <a:sym typeface="Verdana"/>
              </a:rPr>
              <a:t>مع السؤال</a:t>
            </a:r>
            <a:r>
              <a:rPr b="1" i="0" lang="en-US" sz="1900" u="none" cap="none" strike="noStrike">
                <a:solidFill>
                  <a:schemeClr val="dk1"/>
                </a:solidFill>
                <a:latin typeface="Verdana"/>
                <a:ea typeface="Verdana"/>
                <a:cs typeface="Verdana"/>
                <a:sym typeface="Verdana"/>
              </a:rPr>
              <a:t>:</a:t>
            </a:r>
            <a:endParaRPr/>
          </a:p>
          <a:p>
            <a:pPr indent="0" lvl="0" marL="0" marR="0" rtl="0" algn="l">
              <a:lnSpc>
                <a:spcPct val="100000"/>
              </a:lnSpc>
              <a:spcBef>
                <a:spcPts val="0"/>
              </a:spcBef>
              <a:spcAft>
                <a:spcPts val="0"/>
              </a:spcAft>
              <a:buNone/>
            </a:pPr>
            <a:r>
              <a:t/>
            </a:r>
            <a:endParaRPr b="1" i="0" sz="19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9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700" u="sng" cap="none" strike="noStrike">
              <a:solidFill>
                <a:schemeClr val="dk1"/>
              </a:solidFill>
              <a:latin typeface="Verdana"/>
              <a:ea typeface="Verdana"/>
              <a:cs typeface="Verdana"/>
              <a:sym typeface="Verdana"/>
            </a:endParaRPr>
          </a:p>
          <a:p>
            <a:pPr indent="-533400" lvl="0" marL="533400" marR="0" rtl="1" algn="r">
              <a:lnSpc>
                <a:spcPct val="100000"/>
              </a:lnSpc>
              <a:spcBef>
                <a:spcPts val="380"/>
              </a:spcBef>
              <a:spcAft>
                <a:spcPts val="0"/>
              </a:spcAft>
              <a:buClr>
                <a:schemeClr val="dk1"/>
              </a:buClr>
              <a:buFont typeface="Verdana"/>
              <a:buNone/>
            </a:pPr>
            <a:r>
              <a:rPr b="0" i="0" lang="en-US" sz="1900" u="sng" cap="none" strike="noStrike">
                <a:solidFill>
                  <a:schemeClr val="dk1"/>
                </a:solidFill>
                <a:latin typeface="Verdana"/>
                <a:ea typeface="Verdana"/>
                <a:cs typeface="Verdana"/>
                <a:sym typeface="Verdana"/>
              </a:rPr>
              <a:t>مع النفي</a:t>
            </a:r>
            <a:r>
              <a:rPr b="0" i="0" lang="en-US" sz="1900" u="none" cap="none" strike="noStrike">
                <a:solidFill>
                  <a:schemeClr val="dk1"/>
                </a:solidFill>
                <a:latin typeface="Verdana"/>
                <a:ea typeface="Verdana"/>
                <a:cs typeface="Verdana"/>
                <a:sym typeface="Verdana"/>
              </a:rPr>
              <a:t>:</a:t>
            </a:r>
            <a:endParaRPr/>
          </a:p>
          <a:p>
            <a:pPr indent="0" lvl="0" marL="0" marR="0" rtl="0" algn="l">
              <a:lnSpc>
                <a:spcPct val="100000"/>
              </a:lnSpc>
              <a:spcBef>
                <a:spcPts val="0"/>
              </a:spcBef>
              <a:spcAft>
                <a:spcPts val="0"/>
              </a:spcAft>
              <a:buNone/>
            </a:pPr>
            <a:r>
              <a:t/>
            </a:r>
            <a:endParaRPr/>
          </a:p>
        </p:txBody>
      </p:sp>
      <p:sp>
        <p:nvSpPr>
          <p:cNvPr id="1716" name="Google Shape;1716;p70"/>
          <p:cNvSpPr txBox="1"/>
          <p:nvPr/>
        </p:nvSpPr>
        <p:spPr>
          <a:xfrm>
            <a:off x="7162800" y="1828800"/>
            <a:ext cx="9017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some</a:t>
            </a:r>
            <a:r>
              <a:rPr b="0" i="0" lang="en-US" sz="2400" u="none" cap="none" strike="noStrike">
                <a:solidFill>
                  <a:srgbClr val="CC3300"/>
                </a:solidFill>
                <a:latin typeface="Tahoma"/>
                <a:ea typeface="Tahoma"/>
                <a:cs typeface="Tahoma"/>
                <a:sym typeface="Tahoma"/>
              </a:rPr>
              <a:t> </a:t>
            </a:r>
            <a:endParaRPr/>
          </a:p>
        </p:txBody>
      </p:sp>
      <p:sp>
        <p:nvSpPr>
          <p:cNvPr id="1717" name="Google Shape;1717;p7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718" name="Google Shape;1718;p70"/>
          <p:cNvSpPr txBox="1"/>
          <p:nvPr/>
        </p:nvSpPr>
        <p:spPr>
          <a:xfrm>
            <a:off x="1752600" y="2438400"/>
            <a:ext cx="6781800" cy="650875"/>
          </a:xfrm>
          <a:prstGeom prst="rect">
            <a:avLst/>
          </a:prstGeom>
          <a:solidFill>
            <a:srgbClr val="FFFFCC"/>
          </a:solid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1) We have </a:t>
            </a:r>
            <a:r>
              <a:rPr b="0" i="0" lang="en-US" sz="1800" u="none" cap="none" strike="noStrike">
                <a:solidFill>
                  <a:srgbClr val="CC3300"/>
                </a:solidFill>
                <a:latin typeface="Tahoma"/>
                <a:ea typeface="Tahoma"/>
                <a:cs typeface="Tahoma"/>
                <a:sym typeface="Tahoma"/>
              </a:rPr>
              <a:t>some</a:t>
            </a:r>
            <a:r>
              <a:rPr b="0" i="0" lang="en-US" sz="1800" u="none" cap="none" strike="noStrike">
                <a:solidFill>
                  <a:schemeClr val="dk1"/>
                </a:solidFill>
                <a:latin typeface="Tahoma"/>
                <a:ea typeface="Tahoma"/>
                <a:cs typeface="Tahoma"/>
                <a:sym typeface="Tahoma"/>
              </a:rPr>
              <a:t> books.                  2)  </a:t>
            </a:r>
            <a:r>
              <a:rPr b="0" i="0" lang="en-US" sz="1800" u="none" cap="none" strike="noStrike">
                <a:solidFill>
                  <a:srgbClr val="CC3300"/>
                </a:solidFill>
                <a:latin typeface="Tahoma"/>
                <a:ea typeface="Tahoma"/>
                <a:cs typeface="Tahoma"/>
                <a:sym typeface="Tahoma"/>
              </a:rPr>
              <a:t>Somebody</a:t>
            </a:r>
            <a:r>
              <a:rPr b="0" i="0" lang="en-US" sz="1800" u="none" cap="none" strike="noStrike">
                <a:solidFill>
                  <a:schemeClr val="dk1"/>
                </a:solidFill>
                <a:latin typeface="Tahoma"/>
                <a:ea typeface="Tahoma"/>
                <a:cs typeface="Tahoma"/>
                <a:sym typeface="Tahoma"/>
              </a:rPr>
              <a:t> was there.</a:t>
            </a:r>
            <a:endParaRPr/>
          </a:p>
          <a:p>
            <a:pPr indent="0" lvl="0" marL="0" marR="0" rtl="0" algn="ctr">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3) He is </a:t>
            </a:r>
            <a:r>
              <a:rPr b="0" i="0" lang="en-US" sz="1800" u="none" cap="none" strike="noStrike">
                <a:solidFill>
                  <a:srgbClr val="CC3300"/>
                </a:solidFill>
                <a:latin typeface="Tahoma"/>
                <a:ea typeface="Tahoma"/>
                <a:cs typeface="Tahoma"/>
                <a:sym typeface="Tahoma"/>
              </a:rPr>
              <a:t>somewhere</a:t>
            </a:r>
            <a:r>
              <a:rPr b="0" i="0" lang="en-US" sz="1800" u="none" cap="none" strike="noStrike">
                <a:solidFill>
                  <a:schemeClr val="dk1"/>
                </a:solidFill>
                <a:latin typeface="Tahoma"/>
                <a:ea typeface="Tahoma"/>
                <a:cs typeface="Tahoma"/>
                <a:sym typeface="Tahoma"/>
              </a:rPr>
              <a:t>. </a:t>
            </a:r>
            <a:endParaRPr/>
          </a:p>
        </p:txBody>
      </p:sp>
      <p:sp>
        <p:nvSpPr>
          <p:cNvPr id="1719" name="Google Shape;1719;p70"/>
          <p:cNvSpPr txBox="1"/>
          <p:nvPr/>
        </p:nvSpPr>
        <p:spPr>
          <a:xfrm>
            <a:off x="7239000" y="3200400"/>
            <a:ext cx="6667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400" u="none" cap="none" strike="noStrike">
                <a:solidFill>
                  <a:srgbClr val="CC3300"/>
                </a:solidFill>
                <a:latin typeface="Tahoma"/>
                <a:ea typeface="Tahoma"/>
                <a:cs typeface="Tahoma"/>
                <a:sym typeface="Tahoma"/>
              </a:rPr>
              <a:t>any</a:t>
            </a:r>
            <a:endParaRPr/>
          </a:p>
        </p:txBody>
      </p:sp>
      <p:sp>
        <p:nvSpPr>
          <p:cNvPr id="1720" name="Google Shape;1720;p70"/>
          <p:cNvSpPr txBox="1"/>
          <p:nvPr/>
        </p:nvSpPr>
        <p:spPr>
          <a:xfrm>
            <a:off x="1752600" y="4114800"/>
            <a:ext cx="6781800" cy="650875"/>
          </a:xfrm>
          <a:prstGeom prst="rect">
            <a:avLst/>
          </a:prstGeom>
          <a:solidFill>
            <a:srgbClr val="FFFFCC"/>
          </a:solid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1) Do you have </a:t>
            </a:r>
            <a:r>
              <a:rPr b="0" i="0" lang="en-US" sz="1800" u="none" cap="none" strike="noStrike">
                <a:solidFill>
                  <a:srgbClr val="CC3300"/>
                </a:solidFill>
                <a:latin typeface="Tahoma"/>
                <a:ea typeface="Tahoma"/>
                <a:cs typeface="Tahoma"/>
                <a:sym typeface="Tahoma"/>
              </a:rPr>
              <a:t>any</a:t>
            </a:r>
            <a:r>
              <a:rPr b="0" i="0" lang="en-US" sz="1800" u="none" cap="none" strike="noStrike">
                <a:solidFill>
                  <a:schemeClr val="dk1"/>
                </a:solidFill>
                <a:latin typeface="Tahoma"/>
                <a:ea typeface="Tahoma"/>
                <a:cs typeface="Tahoma"/>
                <a:sym typeface="Tahoma"/>
              </a:rPr>
              <a:t> books?             2)  Is </a:t>
            </a:r>
            <a:r>
              <a:rPr b="0" i="0" lang="en-US" sz="1800" u="none" cap="none" strike="noStrike">
                <a:solidFill>
                  <a:srgbClr val="CC3300"/>
                </a:solidFill>
                <a:latin typeface="Tahoma"/>
                <a:ea typeface="Tahoma"/>
                <a:cs typeface="Tahoma"/>
                <a:sym typeface="Tahoma"/>
              </a:rPr>
              <a:t>anybody</a:t>
            </a:r>
            <a:r>
              <a:rPr b="0" i="0" lang="en-US" sz="1800" u="none" cap="none" strike="noStrike">
                <a:solidFill>
                  <a:schemeClr val="dk1"/>
                </a:solidFill>
                <a:latin typeface="Tahoma"/>
                <a:ea typeface="Tahoma"/>
                <a:cs typeface="Tahoma"/>
                <a:sym typeface="Tahoma"/>
              </a:rPr>
              <a:t> at home?</a:t>
            </a:r>
            <a:endParaRPr/>
          </a:p>
          <a:p>
            <a:pPr indent="0" lvl="0" marL="0" marR="0" rtl="0" algn="ctr">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3) Is he </a:t>
            </a:r>
            <a:r>
              <a:rPr b="0" i="0" lang="en-US" sz="1800" u="none" cap="none" strike="noStrike">
                <a:solidFill>
                  <a:srgbClr val="CC3300"/>
                </a:solidFill>
                <a:latin typeface="Tahoma"/>
                <a:ea typeface="Tahoma"/>
                <a:cs typeface="Tahoma"/>
                <a:sym typeface="Tahoma"/>
              </a:rPr>
              <a:t>anywhere</a:t>
            </a:r>
            <a:r>
              <a:rPr b="0" i="0" lang="en-US" sz="1800" u="none" cap="none" strike="noStrike">
                <a:solidFill>
                  <a:schemeClr val="dk1"/>
                </a:solidFill>
                <a:latin typeface="Tahoma"/>
                <a:ea typeface="Tahoma"/>
                <a:cs typeface="Tahoma"/>
                <a:sym typeface="Tahoma"/>
              </a:rPr>
              <a:t>? </a:t>
            </a:r>
            <a:endParaRPr/>
          </a:p>
        </p:txBody>
      </p:sp>
      <p:sp>
        <p:nvSpPr>
          <p:cNvPr id="1721" name="Google Shape;1721;p70"/>
          <p:cNvSpPr txBox="1"/>
          <p:nvPr/>
        </p:nvSpPr>
        <p:spPr>
          <a:xfrm>
            <a:off x="1676400" y="5410200"/>
            <a:ext cx="6781800" cy="650875"/>
          </a:xfrm>
          <a:prstGeom prst="rect">
            <a:avLst/>
          </a:prstGeom>
          <a:solidFill>
            <a:srgbClr val="FFFFCC"/>
          </a:solidFill>
          <a:ln cap="rnd"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1) We do not have </a:t>
            </a:r>
            <a:r>
              <a:rPr b="0" i="0" lang="en-US" sz="1800" u="none" cap="none" strike="noStrike">
                <a:solidFill>
                  <a:srgbClr val="CC3300"/>
                </a:solidFill>
                <a:latin typeface="Tahoma"/>
                <a:ea typeface="Tahoma"/>
                <a:cs typeface="Tahoma"/>
                <a:sym typeface="Tahoma"/>
              </a:rPr>
              <a:t>any</a:t>
            </a:r>
            <a:r>
              <a:rPr b="0" i="0" lang="en-US" sz="1800" u="none" cap="none" strike="noStrike">
                <a:solidFill>
                  <a:schemeClr val="dk1"/>
                </a:solidFill>
                <a:latin typeface="Tahoma"/>
                <a:ea typeface="Tahoma"/>
                <a:cs typeface="Tahoma"/>
                <a:sym typeface="Tahoma"/>
              </a:rPr>
              <a:t> books.         2)  I did not see </a:t>
            </a:r>
            <a:r>
              <a:rPr b="0" i="0" lang="en-US" sz="1800" u="none" cap="none" strike="noStrike">
                <a:solidFill>
                  <a:srgbClr val="CC3300"/>
                </a:solidFill>
                <a:latin typeface="Tahoma"/>
                <a:ea typeface="Tahoma"/>
                <a:cs typeface="Tahoma"/>
                <a:sym typeface="Tahoma"/>
              </a:rPr>
              <a:t>anybody</a:t>
            </a:r>
            <a:r>
              <a:rPr b="0" i="0" lang="en-US" sz="1800" u="none" cap="none" strike="noStrike">
                <a:solidFill>
                  <a:schemeClr val="dk1"/>
                </a:solidFill>
                <a:latin typeface="Tahoma"/>
                <a:ea typeface="Tahoma"/>
                <a:cs typeface="Tahoma"/>
                <a:sym typeface="Tahoma"/>
              </a:rPr>
              <a:t>.</a:t>
            </a:r>
            <a:endParaRPr/>
          </a:p>
          <a:p>
            <a:pPr indent="0" lvl="0" marL="0" marR="0" rtl="0" algn="ctr">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3) He is not </a:t>
            </a:r>
            <a:r>
              <a:rPr b="0" i="0" lang="en-US" sz="1800" u="none" cap="none" strike="noStrike">
                <a:solidFill>
                  <a:srgbClr val="CC3300"/>
                </a:solidFill>
                <a:latin typeface="Tahoma"/>
                <a:ea typeface="Tahoma"/>
                <a:cs typeface="Tahoma"/>
                <a:sym typeface="Tahoma"/>
              </a:rPr>
              <a:t>anywhere</a:t>
            </a:r>
            <a:r>
              <a:rPr b="0" i="0" lang="en-US" sz="1800" u="none" cap="none" strike="noStrike">
                <a:solidFill>
                  <a:schemeClr val="dk1"/>
                </a:solidFill>
                <a:latin typeface="Tahoma"/>
                <a:ea typeface="Tahoma"/>
                <a:cs typeface="Tahoma"/>
                <a:sym typeface="Tahoma"/>
              </a:rPr>
              <a:t>. </a:t>
            </a:r>
            <a:endParaRPr/>
          </a:p>
        </p:txBody>
      </p:sp>
      <p:sp>
        <p:nvSpPr>
          <p:cNvPr id="1722" name="Google Shape;1722;p7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6" name="Shape 1726"/>
        <p:cNvGrpSpPr/>
        <p:nvPr/>
      </p:nvGrpSpPr>
      <p:grpSpPr>
        <a:xfrm>
          <a:off x="0" y="0"/>
          <a:ext cx="0" cy="0"/>
          <a:chOff x="0" y="0"/>
          <a:chExt cx="0" cy="0"/>
        </a:xfrm>
      </p:grpSpPr>
      <p:sp>
        <p:nvSpPr>
          <p:cNvPr id="1727" name="Google Shape;1727;p7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728" name="Google Shape;1728;p71"/>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Making Negative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تكوين النفي</a:t>
            </a:r>
            <a:endParaRPr/>
          </a:p>
        </p:txBody>
      </p:sp>
      <p:sp>
        <p:nvSpPr>
          <p:cNvPr id="1729" name="Google Shape;1729;p71"/>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لتحويل الجملة الخبرية إلى نفي نضع كلمة </a:t>
            </a:r>
            <a:r>
              <a:rPr b="0" i="0" lang="en-US" sz="2100" u="none" cap="none" strike="noStrike">
                <a:solidFill>
                  <a:srgbClr val="CC3300"/>
                </a:solidFill>
                <a:latin typeface="Verdana"/>
                <a:ea typeface="Verdana"/>
                <a:cs typeface="Verdana"/>
                <a:sym typeface="Verdana"/>
              </a:rPr>
              <a:t>not</a:t>
            </a:r>
            <a:r>
              <a:rPr b="0" i="0" lang="en-US" sz="2100" u="none" cap="none" strike="noStrike">
                <a:solidFill>
                  <a:schemeClr val="dk1"/>
                </a:solidFill>
                <a:latin typeface="Verdana"/>
                <a:ea typeface="Verdana"/>
                <a:cs typeface="Verdana"/>
                <a:sym typeface="Verdana"/>
              </a:rPr>
              <a:t> بعد الفعل المساعد:  </a:t>
            </a:r>
            <a:endParaRPr b="0" i="0" sz="2100" u="none" cap="none" strike="noStrike">
              <a:solidFill>
                <a:schemeClr val="dk1"/>
              </a:solidFill>
              <a:latin typeface="Verdana"/>
              <a:ea typeface="Verdana"/>
              <a:cs typeface="Verdana"/>
              <a:sym typeface="Verdana"/>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 </a:t>
            </a:r>
            <a:endParaRPr b="0" i="0" sz="2100" u="none" cap="none" strike="noStrike">
              <a:solidFill>
                <a:schemeClr val="dk1"/>
              </a:solidFill>
              <a:latin typeface="Verdana"/>
              <a:ea typeface="Verdana"/>
              <a:cs typeface="Verdana"/>
              <a:sym typeface="Verdana"/>
            </a:endParaRPr>
          </a:p>
          <a:p>
            <a:pPr indent="-342900" lvl="0" marL="342900" marR="0" rtl="1" algn="ctr">
              <a:lnSpc>
                <a:spcPct val="80000"/>
              </a:lnSpc>
              <a:spcBef>
                <a:spcPts val="420"/>
              </a:spcBef>
              <a:spcAft>
                <a:spcPts val="0"/>
              </a:spcAft>
              <a:buClr>
                <a:schemeClr val="dk2"/>
              </a:buClr>
              <a:buFont typeface="Verdana"/>
              <a:buNone/>
            </a:pPr>
            <a:r>
              <a:rPr b="0" i="0" lang="en-US" sz="2100" u="sng" cap="none" strike="noStrike">
                <a:solidFill>
                  <a:srgbClr val="1D3C69"/>
                </a:solidFill>
                <a:latin typeface="Verdana"/>
                <a:ea typeface="Verdana"/>
                <a:cs typeface="Verdana"/>
                <a:sym typeface="Verdana"/>
              </a:rPr>
              <a:t>الأفعال المساعدة هي</a:t>
            </a:r>
            <a:r>
              <a:rPr b="0" i="0" lang="en-US" sz="2100" u="none" cap="none" strike="noStrike">
                <a:solidFill>
                  <a:srgbClr val="1D3C69"/>
                </a:solidFill>
                <a:latin typeface="Verdana"/>
                <a:ea typeface="Verdana"/>
                <a:cs typeface="Verdana"/>
                <a:sym typeface="Verdana"/>
              </a:rPr>
              <a:t>:                        </a:t>
            </a:r>
            <a:r>
              <a:rPr b="0" i="0" lang="en-US" sz="2100" u="sng" cap="none" strike="noStrike">
                <a:solidFill>
                  <a:srgbClr val="1D3C69"/>
                </a:solidFill>
                <a:latin typeface="Verdana"/>
                <a:ea typeface="Verdana"/>
                <a:cs typeface="Verdana"/>
                <a:sym typeface="Verdana"/>
              </a:rPr>
              <a:t>Helping Verbs are:</a:t>
            </a:r>
            <a:endParaRPr b="0" i="0" sz="2100" u="sng" cap="none" strike="noStrike">
              <a:solidFill>
                <a:srgbClr val="1D3C69"/>
              </a:solidFill>
              <a:latin typeface="Verdana"/>
              <a:ea typeface="Verdana"/>
              <a:cs typeface="Verdana"/>
              <a:sym typeface="Verdana"/>
            </a:endParaRPr>
          </a:p>
          <a:p>
            <a:pPr indent="-342900" lvl="0" marL="342900" marR="0" rtl="1" algn="ct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am – is – are – was – were – have – has – had – will – would – shall – should – can – could – may – might – must – ought to</a:t>
            </a:r>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 </a:t>
            </a:r>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أمثلـــــــــة:</a:t>
            </a:r>
            <a:endParaRPr b="0" i="0" sz="2100" u="none" cap="none" strike="noStrike">
              <a:solidFill>
                <a:schemeClr val="dk1"/>
              </a:solidFill>
              <a:latin typeface="Verdana"/>
              <a:ea typeface="Verdana"/>
              <a:cs typeface="Verdana"/>
              <a:sym typeface="Verdana"/>
            </a:endParaRPr>
          </a:p>
          <a:p>
            <a:pPr indent="-342900" lvl="0" marL="342900" marR="0" rtl="1" algn="ct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	 They </a:t>
            </a:r>
            <a:r>
              <a:rPr b="0" i="0" lang="en-US" sz="2100" u="none" cap="none" strike="noStrike">
                <a:solidFill>
                  <a:srgbClr val="CC3300"/>
                </a:solidFill>
                <a:latin typeface="Verdana"/>
                <a:ea typeface="Verdana"/>
                <a:cs typeface="Verdana"/>
                <a:sym typeface="Verdana"/>
              </a:rPr>
              <a:t>are</a:t>
            </a:r>
            <a:r>
              <a:rPr b="0" i="0" lang="en-US" sz="2100" u="none" cap="none" strike="noStrike">
                <a:solidFill>
                  <a:schemeClr val="dk1"/>
                </a:solidFill>
                <a:latin typeface="Verdana"/>
                <a:ea typeface="Verdana"/>
                <a:cs typeface="Verdana"/>
                <a:sym typeface="Verdana"/>
              </a:rPr>
              <a:t> happy. They </a:t>
            </a:r>
            <a:r>
              <a:rPr b="0" i="0" lang="en-US" sz="2100" u="none" cap="none" strike="noStrike">
                <a:solidFill>
                  <a:srgbClr val="CC3300"/>
                </a:solidFill>
                <a:latin typeface="Verdana"/>
                <a:ea typeface="Verdana"/>
                <a:cs typeface="Verdana"/>
                <a:sym typeface="Verdana"/>
              </a:rPr>
              <a:t>are not</a:t>
            </a:r>
            <a:r>
              <a:rPr b="0" i="0" lang="en-US" sz="2100" u="none" cap="none" strike="noStrike">
                <a:solidFill>
                  <a:schemeClr val="dk1"/>
                </a:solidFill>
                <a:latin typeface="Verdana"/>
                <a:ea typeface="Verdana"/>
                <a:cs typeface="Verdana"/>
                <a:sym typeface="Verdana"/>
              </a:rPr>
              <a:t> happy.</a:t>
            </a:r>
            <a:endParaRPr/>
          </a:p>
          <a:p>
            <a:pPr indent="-342900" lvl="0" marL="342900" marR="0" rtl="1" algn="ct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He </a:t>
            </a:r>
            <a:r>
              <a:rPr b="0" i="0" lang="en-US" sz="2100" u="none" cap="none" strike="noStrike">
                <a:solidFill>
                  <a:srgbClr val="CC3300"/>
                </a:solidFill>
                <a:latin typeface="Verdana"/>
                <a:ea typeface="Verdana"/>
                <a:cs typeface="Verdana"/>
                <a:sym typeface="Verdana"/>
              </a:rPr>
              <a:t>can</a:t>
            </a:r>
            <a:r>
              <a:rPr b="0" i="0" lang="en-US" sz="2100" u="none" cap="none" strike="noStrike">
                <a:solidFill>
                  <a:schemeClr val="dk1"/>
                </a:solidFill>
                <a:latin typeface="Verdana"/>
                <a:ea typeface="Verdana"/>
                <a:cs typeface="Verdana"/>
                <a:sym typeface="Verdana"/>
              </a:rPr>
              <a:t> help us. He </a:t>
            </a:r>
            <a:r>
              <a:rPr b="0" i="0" lang="en-US" sz="2100" u="none" cap="none" strike="noStrike">
                <a:solidFill>
                  <a:srgbClr val="CC3300"/>
                </a:solidFill>
                <a:latin typeface="Verdana"/>
                <a:ea typeface="Verdana"/>
                <a:cs typeface="Verdana"/>
                <a:sym typeface="Verdana"/>
              </a:rPr>
              <a:t>can not</a:t>
            </a:r>
            <a:r>
              <a:rPr b="0" i="0" lang="en-US" sz="2100" u="none" cap="none" strike="noStrike">
                <a:solidFill>
                  <a:schemeClr val="dk1"/>
                </a:solidFill>
                <a:latin typeface="Verdana"/>
                <a:ea typeface="Verdana"/>
                <a:cs typeface="Verdana"/>
                <a:sym typeface="Verdana"/>
              </a:rPr>
              <a:t> help us.</a:t>
            </a:r>
            <a:endParaRPr/>
          </a:p>
        </p:txBody>
      </p:sp>
      <p:sp>
        <p:nvSpPr>
          <p:cNvPr id="1730" name="Google Shape;1730;p7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731" name="Google Shape;1731;p71"/>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732" name="Google Shape;1732;p71"/>
          <p:cNvSpPr txBox="1"/>
          <p:nvPr/>
        </p:nvSpPr>
        <p:spPr>
          <a:xfrm>
            <a:off x="4343400" y="1295400"/>
            <a:ext cx="695325"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3300"/>
              </a:buClr>
              <a:buFont typeface="Tahoma"/>
              <a:buNone/>
            </a:pPr>
            <a:r>
              <a:rPr b="0" i="0" lang="en-US" sz="2800" u="none" cap="none" strike="noStrike">
                <a:solidFill>
                  <a:srgbClr val="CC3300"/>
                </a:solidFill>
                <a:latin typeface="Tahoma"/>
                <a:ea typeface="Tahoma"/>
                <a:cs typeface="Tahoma"/>
                <a:sym typeface="Tahoma"/>
              </a:rPr>
              <a:t> </a:t>
            </a:r>
            <a:endParaRPr/>
          </a:p>
        </p:txBody>
      </p:sp>
      <p:sp>
        <p:nvSpPr>
          <p:cNvPr id="1733" name="Google Shape;1733;p7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7" name="Shape 1737"/>
        <p:cNvGrpSpPr/>
        <p:nvPr/>
      </p:nvGrpSpPr>
      <p:grpSpPr>
        <a:xfrm>
          <a:off x="0" y="0"/>
          <a:ext cx="0" cy="0"/>
          <a:chOff x="0" y="0"/>
          <a:chExt cx="0" cy="0"/>
        </a:xfrm>
      </p:grpSpPr>
      <p:sp>
        <p:nvSpPr>
          <p:cNvPr id="1738" name="Google Shape;1738;p7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739" name="Google Shape;1739;p72"/>
          <p:cNvSpPr txBox="1"/>
          <p:nvPr>
            <p:ph type="title"/>
          </p:nvPr>
        </p:nvSpPr>
        <p:spPr>
          <a:xfrm>
            <a:off x="1143000" y="1295400"/>
            <a:ext cx="7543800" cy="1127125"/>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Arial"/>
              <a:buNone/>
            </a:pPr>
            <a:r>
              <a:rPr b="1" i="0" lang="en-US" sz="2400" u="none" cap="none" strike="noStrike">
                <a:solidFill>
                  <a:srgbClr val="0000CC"/>
                </a:solidFill>
                <a:latin typeface="Arial"/>
                <a:ea typeface="Arial"/>
                <a:cs typeface="Arial"/>
                <a:sym typeface="Arial"/>
              </a:rPr>
              <a:t>Long forms &amp; Short forms of Verb to be</a:t>
            </a:r>
            <a:r>
              <a:rPr b="0" i="0" lang="en-US" sz="3200" u="none" cap="none" strike="noStrike">
                <a:solidFill>
                  <a:srgbClr val="FFFF00"/>
                </a:solidFill>
                <a:latin typeface="Arial"/>
                <a:ea typeface="Arial"/>
                <a:cs typeface="Arial"/>
                <a:sym typeface="Arial"/>
              </a:rPr>
              <a:t> </a:t>
            </a:r>
            <a:br>
              <a:rPr b="0" i="0" lang="en-US" sz="1800" u="none" cap="none" strike="noStrike">
                <a:solidFill>
                  <a:srgbClr val="FFFF00"/>
                </a:solidFill>
                <a:latin typeface="Arial"/>
                <a:ea typeface="Arial"/>
                <a:cs typeface="Arial"/>
                <a:sym typeface="Arial"/>
              </a:rPr>
            </a:br>
            <a:endParaRPr/>
          </a:p>
        </p:txBody>
      </p:sp>
      <p:grpSp>
        <p:nvGrpSpPr>
          <p:cNvPr id="1740" name="Google Shape;1740;p72"/>
          <p:cNvGrpSpPr/>
          <p:nvPr/>
        </p:nvGrpSpPr>
        <p:grpSpPr>
          <a:xfrm>
            <a:off x="4953000" y="2667000"/>
            <a:ext cx="3817937" cy="3476625"/>
            <a:chOff x="4953000" y="2667000"/>
            <a:chExt cx="3817937" cy="3476625"/>
          </a:xfrm>
        </p:grpSpPr>
        <p:sp>
          <p:nvSpPr>
            <p:cNvPr id="1741" name="Google Shape;1741;p72"/>
            <p:cNvSpPr txBox="1"/>
            <p:nvPr/>
          </p:nvSpPr>
          <p:spPr>
            <a:xfrm>
              <a:off x="6858000" y="5764212"/>
              <a:ext cx="1912937"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They’re not</a:t>
              </a:r>
              <a:endParaRPr/>
            </a:p>
          </p:txBody>
        </p:sp>
        <p:sp>
          <p:nvSpPr>
            <p:cNvPr id="1742" name="Google Shape;1742;p72"/>
            <p:cNvSpPr txBox="1"/>
            <p:nvPr/>
          </p:nvSpPr>
          <p:spPr>
            <a:xfrm>
              <a:off x="4953000" y="5764212"/>
              <a:ext cx="19050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They are not</a:t>
              </a:r>
              <a:endParaRPr/>
            </a:p>
          </p:txBody>
        </p:sp>
        <p:sp>
          <p:nvSpPr>
            <p:cNvPr id="1743" name="Google Shape;1743;p72"/>
            <p:cNvSpPr txBox="1"/>
            <p:nvPr/>
          </p:nvSpPr>
          <p:spPr>
            <a:xfrm>
              <a:off x="6858000" y="5268912"/>
              <a:ext cx="1912937" cy="4953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We’re not</a:t>
              </a:r>
              <a:endParaRPr/>
            </a:p>
          </p:txBody>
        </p:sp>
        <p:sp>
          <p:nvSpPr>
            <p:cNvPr id="1744" name="Google Shape;1744;p72"/>
            <p:cNvSpPr txBox="1"/>
            <p:nvPr/>
          </p:nvSpPr>
          <p:spPr>
            <a:xfrm>
              <a:off x="4953000" y="5268912"/>
              <a:ext cx="1905000" cy="4953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We are not</a:t>
              </a:r>
              <a:endParaRPr/>
            </a:p>
          </p:txBody>
        </p:sp>
        <p:sp>
          <p:nvSpPr>
            <p:cNvPr id="1745" name="Google Shape;1745;p72"/>
            <p:cNvSpPr txBox="1"/>
            <p:nvPr/>
          </p:nvSpPr>
          <p:spPr>
            <a:xfrm>
              <a:off x="6858000" y="4889500"/>
              <a:ext cx="1912937"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You’re not</a:t>
              </a:r>
              <a:endParaRPr/>
            </a:p>
          </p:txBody>
        </p:sp>
        <p:sp>
          <p:nvSpPr>
            <p:cNvPr id="1746" name="Google Shape;1746;p72"/>
            <p:cNvSpPr txBox="1"/>
            <p:nvPr/>
          </p:nvSpPr>
          <p:spPr>
            <a:xfrm>
              <a:off x="4953000" y="4889500"/>
              <a:ext cx="19050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You are not</a:t>
              </a:r>
              <a:endParaRPr/>
            </a:p>
          </p:txBody>
        </p:sp>
        <p:sp>
          <p:nvSpPr>
            <p:cNvPr id="1747" name="Google Shape;1747;p72"/>
            <p:cNvSpPr txBox="1"/>
            <p:nvPr/>
          </p:nvSpPr>
          <p:spPr>
            <a:xfrm>
              <a:off x="6858000" y="4510087"/>
              <a:ext cx="1912937"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It’s not</a:t>
              </a:r>
              <a:endParaRPr/>
            </a:p>
          </p:txBody>
        </p:sp>
        <p:sp>
          <p:nvSpPr>
            <p:cNvPr id="1748" name="Google Shape;1748;p72"/>
            <p:cNvSpPr txBox="1"/>
            <p:nvPr/>
          </p:nvSpPr>
          <p:spPr>
            <a:xfrm>
              <a:off x="4953000" y="4510087"/>
              <a:ext cx="19050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It is not</a:t>
              </a:r>
              <a:endParaRPr/>
            </a:p>
          </p:txBody>
        </p:sp>
        <p:sp>
          <p:nvSpPr>
            <p:cNvPr id="1749" name="Google Shape;1749;p72"/>
            <p:cNvSpPr txBox="1"/>
            <p:nvPr/>
          </p:nvSpPr>
          <p:spPr>
            <a:xfrm>
              <a:off x="6858000" y="4130675"/>
              <a:ext cx="1912937"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She’s not</a:t>
              </a:r>
              <a:endParaRPr/>
            </a:p>
          </p:txBody>
        </p:sp>
        <p:sp>
          <p:nvSpPr>
            <p:cNvPr id="1750" name="Google Shape;1750;p72"/>
            <p:cNvSpPr txBox="1"/>
            <p:nvPr/>
          </p:nvSpPr>
          <p:spPr>
            <a:xfrm>
              <a:off x="4953000" y="4130675"/>
              <a:ext cx="19050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She is not</a:t>
              </a:r>
              <a:endParaRPr/>
            </a:p>
          </p:txBody>
        </p:sp>
        <p:sp>
          <p:nvSpPr>
            <p:cNvPr id="1751" name="Google Shape;1751;p72"/>
            <p:cNvSpPr txBox="1"/>
            <p:nvPr/>
          </p:nvSpPr>
          <p:spPr>
            <a:xfrm>
              <a:off x="6858000" y="3751262"/>
              <a:ext cx="1912937"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He’s not</a:t>
              </a:r>
              <a:endParaRPr/>
            </a:p>
          </p:txBody>
        </p:sp>
        <p:sp>
          <p:nvSpPr>
            <p:cNvPr id="1752" name="Google Shape;1752;p72"/>
            <p:cNvSpPr txBox="1"/>
            <p:nvPr/>
          </p:nvSpPr>
          <p:spPr>
            <a:xfrm>
              <a:off x="4953000" y="3751262"/>
              <a:ext cx="19050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He is not</a:t>
              </a:r>
              <a:endParaRPr/>
            </a:p>
          </p:txBody>
        </p:sp>
        <p:sp>
          <p:nvSpPr>
            <p:cNvPr id="1753" name="Google Shape;1753;p72"/>
            <p:cNvSpPr txBox="1"/>
            <p:nvPr/>
          </p:nvSpPr>
          <p:spPr>
            <a:xfrm>
              <a:off x="6858000" y="3371850"/>
              <a:ext cx="1912937"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I’m not</a:t>
              </a:r>
              <a:endParaRPr/>
            </a:p>
          </p:txBody>
        </p:sp>
        <p:sp>
          <p:nvSpPr>
            <p:cNvPr id="1754" name="Google Shape;1754;p72"/>
            <p:cNvSpPr txBox="1"/>
            <p:nvPr/>
          </p:nvSpPr>
          <p:spPr>
            <a:xfrm>
              <a:off x="4953000" y="3371850"/>
              <a:ext cx="1905000" cy="379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I am not</a:t>
              </a:r>
              <a:endParaRPr/>
            </a:p>
          </p:txBody>
        </p:sp>
        <p:sp>
          <p:nvSpPr>
            <p:cNvPr id="1755" name="Google Shape;1755;p72"/>
            <p:cNvSpPr txBox="1"/>
            <p:nvPr/>
          </p:nvSpPr>
          <p:spPr>
            <a:xfrm>
              <a:off x="6858000" y="2667000"/>
              <a:ext cx="1912937" cy="7048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0" i="0" lang="en-US" sz="2100" u="none" cap="none" strike="noStrike">
                  <a:solidFill>
                    <a:srgbClr val="1D3C69"/>
                  </a:solidFill>
                  <a:latin typeface="Verdana"/>
                  <a:ea typeface="Verdana"/>
                  <a:cs typeface="Verdana"/>
                  <a:sym typeface="Verdana"/>
                </a:rPr>
                <a:t>Short Forms</a:t>
              </a:r>
              <a:endParaRPr/>
            </a:p>
            <a:p>
              <a:pPr indent="0" lvl="0" marL="0" marR="0" rtl="1" algn="ctr">
                <a:lnSpc>
                  <a:spcPct val="100000"/>
                </a:lnSpc>
                <a:spcBef>
                  <a:spcPts val="320"/>
                </a:spcBef>
                <a:spcAft>
                  <a:spcPts val="0"/>
                </a:spcAft>
                <a:buClr>
                  <a:srgbClr val="1D3C69"/>
                </a:buClr>
                <a:buFont typeface="Verdana"/>
                <a:buNone/>
              </a:pPr>
              <a:r>
                <a:rPr b="1" i="1" lang="en-US" sz="1600" u="none" cap="none" strike="noStrike">
                  <a:solidFill>
                    <a:srgbClr val="1D3C69"/>
                  </a:solidFill>
                  <a:latin typeface="Verdana"/>
                  <a:ea typeface="Verdana"/>
                  <a:cs typeface="Verdana"/>
                  <a:sym typeface="Verdana"/>
                </a:rPr>
                <a:t>(spoken)</a:t>
              </a:r>
              <a:endParaRPr/>
            </a:p>
          </p:txBody>
        </p:sp>
        <p:sp>
          <p:nvSpPr>
            <p:cNvPr id="1756" name="Google Shape;1756;p72"/>
            <p:cNvSpPr txBox="1"/>
            <p:nvPr/>
          </p:nvSpPr>
          <p:spPr>
            <a:xfrm>
              <a:off x="4953000" y="2667000"/>
              <a:ext cx="1905000" cy="7048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0" i="0" lang="en-US" sz="2100" u="none" cap="none" strike="noStrike">
                  <a:solidFill>
                    <a:srgbClr val="1D3C69"/>
                  </a:solidFill>
                  <a:latin typeface="Verdana"/>
                  <a:ea typeface="Verdana"/>
                  <a:cs typeface="Verdana"/>
                  <a:sym typeface="Verdana"/>
                </a:rPr>
                <a:t>Long Forms</a:t>
              </a:r>
              <a:endParaRPr/>
            </a:p>
            <a:p>
              <a:pPr indent="0" lvl="0" marL="0" marR="0" rtl="1" algn="ctr">
                <a:lnSpc>
                  <a:spcPct val="100000"/>
                </a:lnSpc>
                <a:spcBef>
                  <a:spcPts val="320"/>
                </a:spcBef>
                <a:spcAft>
                  <a:spcPts val="0"/>
                </a:spcAft>
                <a:buClr>
                  <a:srgbClr val="1D3C69"/>
                </a:buClr>
                <a:buFont typeface="Verdana"/>
                <a:buNone/>
              </a:pPr>
              <a:r>
                <a:rPr b="1" i="1" lang="en-US" sz="1600" u="none" cap="none" strike="noStrike">
                  <a:solidFill>
                    <a:srgbClr val="1D3C69"/>
                  </a:solidFill>
                  <a:latin typeface="Verdana"/>
                  <a:ea typeface="Verdana"/>
                  <a:cs typeface="Verdana"/>
                  <a:sym typeface="Verdana"/>
                </a:rPr>
                <a:t>(written)</a:t>
              </a:r>
              <a:endParaRPr/>
            </a:p>
          </p:txBody>
        </p:sp>
        <p:cxnSp>
          <p:nvCxnSpPr>
            <p:cNvPr id="1757" name="Google Shape;1757;p72"/>
            <p:cNvCxnSpPr/>
            <p:nvPr/>
          </p:nvCxnSpPr>
          <p:spPr>
            <a:xfrm>
              <a:off x="4953000" y="2667000"/>
              <a:ext cx="3817937" cy="0"/>
            </a:xfrm>
            <a:prstGeom prst="straightConnector1">
              <a:avLst/>
            </a:prstGeom>
            <a:noFill/>
            <a:ln cap="sq" cmpd="sng" w="28575">
              <a:solidFill>
                <a:schemeClr val="dk1"/>
              </a:solidFill>
              <a:prstDash val="solid"/>
              <a:miter lim="8000"/>
              <a:headEnd len="sm" w="sm" type="none"/>
              <a:tailEnd len="sm" w="sm" type="none"/>
            </a:ln>
          </p:spPr>
        </p:cxnSp>
        <p:cxnSp>
          <p:nvCxnSpPr>
            <p:cNvPr id="1758" name="Google Shape;1758;p72"/>
            <p:cNvCxnSpPr/>
            <p:nvPr/>
          </p:nvCxnSpPr>
          <p:spPr>
            <a:xfrm>
              <a:off x="4953000" y="3371850"/>
              <a:ext cx="3817937" cy="0"/>
            </a:xfrm>
            <a:prstGeom prst="straightConnector1">
              <a:avLst/>
            </a:prstGeom>
            <a:noFill/>
            <a:ln cap="rnd" cmpd="sng" w="12700">
              <a:solidFill>
                <a:schemeClr val="dk1"/>
              </a:solidFill>
              <a:prstDash val="solid"/>
              <a:miter lim="8000"/>
              <a:headEnd len="sm" w="sm" type="none"/>
              <a:tailEnd len="sm" w="sm" type="none"/>
            </a:ln>
          </p:spPr>
        </p:cxnSp>
        <p:cxnSp>
          <p:nvCxnSpPr>
            <p:cNvPr id="1759" name="Google Shape;1759;p72"/>
            <p:cNvCxnSpPr/>
            <p:nvPr/>
          </p:nvCxnSpPr>
          <p:spPr>
            <a:xfrm>
              <a:off x="4953000" y="3751262"/>
              <a:ext cx="3817937" cy="0"/>
            </a:xfrm>
            <a:prstGeom prst="straightConnector1">
              <a:avLst/>
            </a:prstGeom>
            <a:noFill/>
            <a:ln cap="rnd" cmpd="sng" w="12700">
              <a:solidFill>
                <a:schemeClr val="dk1"/>
              </a:solidFill>
              <a:prstDash val="solid"/>
              <a:miter lim="8000"/>
              <a:headEnd len="sm" w="sm" type="none"/>
              <a:tailEnd len="sm" w="sm" type="none"/>
            </a:ln>
          </p:spPr>
        </p:cxnSp>
        <p:cxnSp>
          <p:nvCxnSpPr>
            <p:cNvPr id="1760" name="Google Shape;1760;p72"/>
            <p:cNvCxnSpPr/>
            <p:nvPr/>
          </p:nvCxnSpPr>
          <p:spPr>
            <a:xfrm>
              <a:off x="4953000" y="4130675"/>
              <a:ext cx="3817937" cy="0"/>
            </a:xfrm>
            <a:prstGeom prst="straightConnector1">
              <a:avLst/>
            </a:prstGeom>
            <a:noFill/>
            <a:ln cap="rnd" cmpd="sng" w="12700">
              <a:solidFill>
                <a:schemeClr val="dk1"/>
              </a:solidFill>
              <a:prstDash val="solid"/>
              <a:miter lim="8000"/>
              <a:headEnd len="sm" w="sm" type="none"/>
              <a:tailEnd len="sm" w="sm" type="none"/>
            </a:ln>
          </p:spPr>
        </p:cxnSp>
        <p:cxnSp>
          <p:nvCxnSpPr>
            <p:cNvPr id="1761" name="Google Shape;1761;p72"/>
            <p:cNvCxnSpPr/>
            <p:nvPr/>
          </p:nvCxnSpPr>
          <p:spPr>
            <a:xfrm>
              <a:off x="4953000" y="4510087"/>
              <a:ext cx="3817937" cy="0"/>
            </a:xfrm>
            <a:prstGeom prst="straightConnector1">
              <a:avLst/>
            </a:prstGeom>
            <a:noFill/>
            <a:ln cap="rnd" cmpd="sng" w="12700">
              <a:solidFill>
                <a:schemeClr val="dk1"/>
              </a:solidFill>
              <a:prstDash val="solid"/>
              <a:miter lim="8000"/>
              <a:headEnd len="sm" w="sm" type="none"/>
              <a:tailEnd len="sm" w="sm" type="none"/>
            </a:ln>
          </p:spPr>
        </p:cxnSp>
        <p:cxnSp>
          <p:nvCxnSpPr>
            <p:cNvPr id="1762" name="Google Shape;1762;p72"/>
            <p:cNvCxnSpPr/>
            <p:nvPr/>
          </p:nvCxnSpPr>
          <p:spPr>
            <a:xfrm>
              <a:off x="4953000" y="4889500"/>
              <a:ext cx="3817937" cy="0"/>
            </a:xfrm>
            <a:prstGeom prst="straightConnector1">
              <a:avLst/>
            </a:prstGeom>
            <a:noFill/>
            <a:ln cap="rnd" cmpd="sng" w="12700">
              <a:solidFill>
                <a:schemeClr val="dk1"/>
              </a:solidFill>
              <a:prstDash val="solid"/>
              <a:miter lim="8000"/>
              <a:headEnd len="sm" w="sm" type="none"/>
              <a:tailEnd len="sm" w="sm" type="none"/>
            </a:ln>
          </p:spPr>
        </p:cxnSp>
        <p:cxnSp>
          <p:nvCxnSpPr>
            <p:cNvPr id="1763" name="Google Shape;1763;p72"/>
            <p:cNvCxnSpPr/>
            <p:nvPr/>
          </p:nvCxnSpPr>
          <p:spPr>
            <a:xfrm>
              <a:off x="4953000" y="5268912"/>
              <a:ext cx="3817937" cy="0"/>
            </a:xfrm>
            <a:prstGeom prst="straightConnector1">
              <a:avLst/>
            </a:prstGeom>
            <a:noFill/>
            <a:ln cap="rnd" cmpd="sng" w="12700">
              <a:solidFill>
                <a:schemeClr val="dk1"/>
              </a:solidFill>
              <a:prstDash val="solid"/>
              <a:miter lim="8000"/>
              <a:headEnd len="sm" w="sm" type="none"/>
              <a:tailEnd len="sm" w="sm" type="none"/>
            </a:ln>
          </p:spPr>
        </p:cxnSp>
        <p:cxnSp>
          <p:nvCxnSpPr>
            <p:cNvPr id="1764" name="Google Shape;1764;p72"/>
            <p:cNvCxnSpPr/>
            <p:nvPr/>
          </p:nvCxnSpPr>
          <p:spPr>
            <a:xfrm>
              <a:off x="4953000" y="5764212"/>
              <a:ext cx="3817937" cy="0"/>
            </a:xfrm>
            <a:prstGeom prst="straightConnector1">
              <a:avLst/>
            </a:prstGeom>
            <a:noFill/>
            <a:ln cap="rnd" cmpd="sng" w="12700">
              <a:solidFill>
                <a:schemeClr val="dk1"/>
              </a:solidFill>
              <a:prstDash val="solid"/>
              <a:miter lim="8000"/>
              <a:headEnd len="sm" w="sm" type="none"/>
              <a:tailEnd len="sm" w="sm" type="none"/>
            </a:ln>
          </p:spPr>
        </p:cxnSp>
        <p:cxnSp>
          <p:nvCxnSpPr>
            <p:cNvPr id="1765" name="Google Shape;1765;p72"/>
            <p:cNvCxnSpPr/>
            <p:nvPr/>
          </p:nvCxnSpPr>
          <p:spPr>
            <a:xfrm>
              <a:off x="4953000" y="6143625"/>
              <a:ext cx="3817937" cy="0"/>
            </a:xfrm>
            <a:prstGeom prst="straightConnector1">
              <a:avLst/>
            </a:prstGeom>
            <a:noFill/>
            <a:ln cap="sq" cmpd="sng" w="28575">
              <a:solidFill>
                <a:schemeClr val="dk1"/>
              </a:solidFill>
              <a:prstDash val="solid"/>
              <a:miter lim="8000"/>
              <a:headEnd len="sm" w="sm" type="none"/>
              <a:tailEnd len="sm" w="sm" type="none"/>
            </a:ln>
          </p:spPr>
        </p:cxnSp>
        <p:cxnSp>
          <p:nvCxnSpPr>
            <p:cNvPr id="1766" name="Google Shape;1766;p72"/>
            <p:cNvCxnSpPr/>
            <p:nvPr/>
          </p:nvCxnSpPr>
          <p:spPr>
            <a:xfrm>
              <a:off x="4953000" y="2667000"/>
              <a:ext cx="0" cy="3476625"/>
            </a:xfrm>
            <a:prstGeom prst="straightConnector1">
              <a:avLst/>
            </a:prstGeom>
            <a:noFill/>
            <a:ln cap="sq" cmpd="sng" w="28575">
              <a:solidFill>
                <a:schemeClr val="dk1"/>
              </a:solidFill>
              <a:prstDash val="solid"/>
              <a:miter lim="8000"/>
              <a:headEnd len="sm" w="sm" type="none"/>
              <a:tailEnd len="sm" w="sm" type="none"/>
            </a:ln>
          </p:spPr>
        </p:cxnSp>
        <p:cxnSp>
          <p:nvCxnSpPr>
            <p:cNvPr id="1767" name="Google Shape;1767;p72"/>
            <p:cNvCxnSpPr/>
            <p:nvPr/>
          </p:nvCxnSpPr>
          <p:spPr>
            <a:xfrm>
              <a:off x="6858000" y="2667000"/>
              <a:ext cx="0" cy="3476625"/>
            </a:xfrm>
            <a:prstGeom prst="straightConnector1">
              <a:avLst/>
            </a:prstGeom>
            <a:noFill/>
            <a:ln cap="rnd" cmpd="sng" w="12700">
              <a:solidFill>
                <a:schemeClr val="dk1"/>
              </a:solidFill>
              <a:prstDash val="solid"/>
              <a:miter lim="8000"/>
              <a:headEnd len="sm" w="sm" type="none"/>
              <a:tailEnd len="sm" w="sm" type="none"/>
            </a:ln>
          </p:spPr>
        </p:cxnSp>
        <p:cxnSp>
          <p:nvCxnSpPr>
            <p:cNvPr id="1768" name="Google Shape;1768;p72"/>
            <p:cNvCxnSpPr/>
            <p:nvPr/>
          </p:nvCxnSpPr>
          <p:spPr>
            <a:xfrm>
              <a:off x="8770937" y="2667000"/>
              <a:ext cx="0" cy="3476625"/>
            </a:xfrm>
            <a:prstGeom prst="straightConnector1">
              <a:avLst/>
            </a:prstGeom>
            <a:noFill/>
            <a:ln cap="sq" cmpd="sng" w="28575">
              <a:solidFill>
                <a:schemeClr val="dk1"/>
              </a:solidFill>
              <a:prstDash val="solid"/>
              <a:miter lim="8000"/>
              <a:headEnd len="sm" w="sm" type="none"/>
              <a:tailEnd len="sm" w="sm" type="none"/>
            </a:ln>
          </p:spPr>
        </p:cxnSp>
      </p:grpSp>
      <p:grpSp>
        <p:nvGrpSpPr>
          <p:cNvPr id="1769" name="Google Shape;1769;p72"/>
          <p:cNvGrpSpPr/>
          <p:nvPr/>
        </p:nvGrpSpPr>
        <p:grpSpPr>
          <a:xfrm>
            <a:off x="3657600" y="6248400"/>
            <a:ext cx="2514600" cy="381000"/>
            <a:chOff x="3657600" y="6248400"/>
            <a:chExt cx="2514600" cy="381000"/>
          </a:xfrm>
        </p:grpSpPr>
        <p:sp>
          <p:nvSpPr>
            <p:cNvPr id="1770" name="Google Shape;1770;p7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771" name="Google Shape;1771;p72"/>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772" name="Google Shape;1772;p72"/>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1773" name="Google Shape;1773;p72"/>
          <p:cNvGrpSpPr/>
          <p:nvPr/>
        </p:nvGrpSpPr>
        <p:grpSpPr>
          <a:xfrm>
            <a:off x="838200" y="2665412"/>
            <a:ext cx="3810000" cy="3529013"/>
            <a:chOff x="838200" y="2665412"/>
            <a:chExt cx="3810000" cy="3529013"/>
          </a:xfrm>
        </p:grpSpPr>
        <p:sp>
          <p:nvSpPr>
            <p:cNvPr id="1774" name="Google Shape;1774;p72"/>
            <p:cNvSpPr txBox="1"/>
            <p:nvPr/>
          </p:nvSpPr>
          <p:spPr>
            <a:xfrm>
              <a:off x="2743200" y="5791200"/>
              <a:ext cx="1905000"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They’re</a:t>
              </a:r>
              <a:endParaRPr/>
            </a:p>
          </p:txBody>
        </p:sp>
        <p:sp>
          <p:nvSpPr>
            <p:cNvPr id="1775" name="Google Shape;1775;p72"/>
            <p:cNvSpPr txBox="1"/>
            <p:nvPr/>
          </p:nvSpPr>
          <p:spPr>
            <a:xfrm>
              <a:off x="838200" y="5791200"/>
              <a:ext cx="1905000"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They are</a:t>
              </a:r>
              <a:endParaRPr/>
            </a:p>
          </p:txBody>
        </p:sp>
        <p:sp>
          <p:nvSpPr>
            <p:cNvPr id="1776" name="Google Shape;1776;p72"/>
            <p:cNvSpPr txBox="1"/>
            <p:nvPr/>
          </p:nvSpPr>
          <p:spPr>
            <a:xfrm>
              <a:off x="2743200" y="5387975"/>
              <a:ext cx="1905000"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We’re</a:t>
              </a:r>
              <a:endParaRPr/>
            </a:p>
          </p:txBody>
        </p:sp>
        <p:sp>
          <p:nvSpPr>
            <p:cNvPr id="1777" name="Google Shape;1777;p72"/>
            <p:cNvSpPr txBox="1"/>
            <p:nvPr/>
          </p:nvSpPr>
          <p:spPr>
            <a:xfrm>
              <a:off x="838200" y="5387975"/>
              <a:ext cx="1905000"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We are</a:t>
              </a:r>
              <a:endParaRPr/>
            </a:p>
          </p:txBody>
        </p:sp>
        <p:sp>
          <p:nvSpPr>
            <p:cNvPr id="1778" name="Google Shape;1778;p72"/>
            <p:cNvSpPr txBox="1"/>
            <p:nvPr/>
          </p:nvSpPr>
          <p:spPr>
            <a:xfrm>
              <a:off x="2743200" y="4984750"/>
              <a:ext cx="1905000"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You’re</a:t>
              </a:r>
              <a:endParaRPr/>
            </a:p>
          </p:txBody>
        </p:sp>
        <p:sp>
          <p:nvSpPr>
            <p:cNvPr id="1779" name="Google Shape;1779;p72"/>
            <p:cNvSpPr txBox="1"/>
            <p:nvPr/>
          </p:nvSpPr>
          <p:spPr>
            <a:xfrm>
              <a:off x="838200" y="4984750"/>
              <a:ext cx="1905000"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You are</a:t>
              </a:r>
              <a:endParaRPr/>
            </a:p>
          </p:txBody>
        </p:sp>
        <p:sp>
          <p:nvSpPr>
            <p:cNvPr id="1780" name="Google Shape;1780;p72"/>
            <p:cNvSpPr txBox="1"/>
            <p:nvPr/>
          </p:nvSpPr>
          <p:spPr>
            <a:xfrm>
              <a:off x="2743200" y="4581525"/>
              <a:ext cx="1905000"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It’s</a:t>
              </a:r>
              <a:endParaRPr/>
            </a:p>
          </p:txBody>
        </p:sp>
        <p:sp>
          <p:nvSpPr>
            <p:cNvPr id="1781" name="Google Shape;1781;p72"/>
            <p:cNvSpPr txBox="1"/>
            <p:nvPr/>
          </p:nvSpPr>
          <p:spPr>
            <a:xfrm>
              <a:off x="838200" y="4581525"/>
              <a:ext cx="1905000"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It is</a:t>
              </a:r>
              <a:endParaRPr/>
            </a:p>
          </p:txBody>
        </p:sp>
        <p:sp>
          <p:nvSpPr>
            <p:cNvPr id="1782" name="Google Shape;1782;p72"/>
            <p:cNvSpPr txBox="1"/>
            <p:nvPr/>
          </p:nvSpPr>
          <p:spPr>
            <a:xfrm>
              <a:off x="2743200" y="4176712"/>
              <a:ext cx="1905000" cy="4048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She’s</a:t>
              </a:r>
              <a:endParaRPr/>
            </a:p>
          </p:txBody>
        </p:sp>
        <p:sp>
          <p:nvSpPr>
            <p:cNvPr id="1783" name="Google Shape;1783;p72"/>
            <p:cNvSpPr txBox="1"/>
            <p:nvPr/>
          </p:nvSpPr>
          <p:spPr>
            <a:xfrm>
              <a:off x="838200" y="4176712"/>
              <a:ext cx="1905000" cy="4048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She is</a:t>
              </a:r>
              <a:endParaRPr/>
            </a:p>
          </p:txBody>
        </p:sp>
        <p:sp>
          <p:nvSpPr>
            <p:cNvPr id="1784" name="Google Shape;1784;p72"/>
            <p:cNvSpPr txBox="1"/>
            <p:nvPr/>
          </p:nvSpPr>
          <p:spPr>
            <a:xfrm>
              <a:off x="2743200" y="3773487"/>
              <a:ext cx="1905000"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He’s</a:t>
              </a:r>
              <a:endParaRPr/>
            </a:p>
          </p:txBody>
        </p:sp>
        <p:sp>
          <p:nvSpPr>
            <p:cNvPr id="1785" name="Google Shape;1785;p72"/>
            <p:cNvSpPr txBox="1"/>
            <p:nvPr/>
          </p:nvSpPr>
          <p:spPr>
            <a:xfrm>
              <a:off x="838200" y="3773487"/>
              <a:ext cx="1905000"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He is</a:t>
              </a:r>
              <a:endParaRPr/>
            </a:p>
          </p:txBody>
        </p:sp>
        <p:sp>
          <p:nvSpPr>
            <p:cNvPr id="1786" name="Google Shape;1786;p72"/>
            <p:cNvSpPr txBox="1"/>
            <p:nvPr/>
          </p:nvSpPr>
          <p:spPr>
            <a:xfrm>
              <a:off x="2743200" y="3370262"/>
              <a:ext cx="1905000"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I’m</a:t>
              </a:r>
              <a:endParaRPr/>
            </a:p>
          </p:txBody>
        </p:sp>
        <p:sp>
          <p:nvSpPr>
            <p:cNvPr id="1787" name="Google Shape;1787;p72"/>
            <p:cNvSpPr txBox="1"/>
            <p:nvPr/>
          </p:nvSpPr>
          <p:spPr>
            <a:xfrm>
              <a:off x="838200" y="3370262"/>
              <a:ext cx="1905000" cy="4032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I am</a:t>
              </a:r>
              <a:endParaRPr/>
            </a:p>
          </p:txBody>
        </p:sp>
        <p:sp>
          <p:nvSpPr>
            <p:cNvPr id="1788" name="Google Shape;1788;p72"/>
            <p:cNvSpPr txBox="1"/>
            <p:nvPr/>
          </p:nvSpPr>
          <p:spPr>
            <a:xfrm>
              <a:off x="2743200" y="2665412"/>
              <a:ext cx="1905000" cy="7048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0" i="0" lang="en-US" sz="2100" u="none" cap="none" strike="noStrike">
                  <a:solidFill>
                    <a:srgbClr val="1D3C69"/>
                  </a:solidFill>
                  <a:latin typeface="Verdana"/>
                  <a:ea typeface="Verdana"/>
                  <a:cs typeface="Verdana"/>
                  <a:sym typeface="Verdana"/>
                </a:rPr>
                <a:t>Short Forms</a:t>
              </a:r>
              <a:endParaRPr/>
            </a:p>
            <a:p>
              <a:pPr indent="0" lvl="0" marL="0" marR="0" rtl="1" algn="ctr">
                <a:lnSpc>
                  <a:spcPct val="100000"/>
                </a:lnSpc>
                <a:spcBef>
                  <a:spcPts val="320"/>
                </a:spcBef>
                <a:spcAft>
                  <a:spcPts val="0"/>
                </a:spcAft>
                <a:buClr>
                  <a:srgbClr val="1D3C69"/>
                </a:buClr>
                <a:buFont typeface="Verdana"/>
                <a:buNone/>
              </a:pPr>
              <a:r>
                <a:rPr b="1" i="1" lang="en-US" sz="1600" u="none" cap="none" strike="noStrike">
                  <a:solidFill>
                    <a:srgbClr val="1D3C69"/>
                  </a:solidFill>
                  <a:latin typeface="Verdana"/>
                  <a:ea typeface="Verdana"/>
                  <a:cs typeface="Verdana"/>
                  <a:sym typeface="Verdana"/>
                </a:rPr>
                <a:t>(spoken)</a:t>
              </a:r>
              <a:endParaRPr/>
            </a:p>
          </p:txBody>
        </p:sp>
        <p:sp>
          <p:nvSpPr>
            <p:cNvPr id="1789" name="Google Shape;1789;p72"/>
            <p:cNvSpPr txBox="1"/>
            <p:nvPr/>
          </p:nvSpPr>
          <p:spPr>
            <a:xfrm>
              <a:off x="838200" y="2665412"/>
              <a:ext cx="1905000" cy="7048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0" i="0" lang="en-US" sz="2100" u="none" cap="none" strike="noStrike">
                  <a:solidFill>
                    <a:srgbClr val="1D3C69"/>
                  </a:solidFill>
                  <a:latin typeface="Verdana"/>
                  <a:ea typeface="Verdana"/>
                  <a:cs typeface="Verdana"/>
                  <a:sym typeface="Verdana"/>
                </a:rPr>
                <a:t>Long Forms</a:t>
              </a:r>
              <a:endParaRPr/>
            </a:p>
            <a:p>
              <a:pPr indent="0" lvl="0" marL="0" marR="0" rtl="1" algn="ctr">
                <a:lnSpc>
                  <a:spcPct val="100000"/>
                </a:lnSpc>
                <a:spcBef>
                  <a:spcPts val="320"/>
                </a:spcBef>
                <a:spcAft>
                  <a:spcPts val="0"/>
                </a:spcAft>
                <a:buClr>
                  <a:srgbClr val="1D3C69"/>
                </a:buClr>
                <a:buFont typeface="Verdana"/>
                <a:buNone/>
              </a:pPr>
              <a:r>
                <a:rPr b="1" i="1" lang="en-US" sz="1600" u="none" cap="none" strike="noStrike">
                  <a:solidFill>
                    <a:srgbClr val="1D3C69"/>
                  </a:solidFill>
                  <a:latin typeface="Verdana"/>
                  <a:ea typeface="Verdana"/>
                  <a:cs typeface="Verdana"/>
                  <a:sym typeface="Verdana"/>
                </a:rPr>
                <a:t>(written)</a:t>
              </a:r>
              <a:endParaRPr/>
            </a:p>
          </p:txBody>
        </p:sp>
        <p:cxnSp>
          <p:nvCxnSpPr>
            <p:cNvPr id="1790" name="Google Shape;1790;p72"/>
            <p:cNvCxnSpPr/>
            <p:nvPr/>
          </p:nvCxnSpPr>
          <p:spPr>
            <a:xfrm>
              <a:off x="838200" y="2665412"/>
              <a:ext cx="3810000" cy="0"/>
            </a:xfrm>
            <a:prstGeom prst="straightConnector1">
              <a:avLst/>
            </a:prstGeom>
            <a:noFill/>
            <a:ln cap="sq" cmpd="sng" w="28575">
              <a:solidFill>
                <a:schemeClr val="dk1"/>
              </a:solidFill>
              <a:prstDash val="solid"/>
              <a:miter lim="8000"/>
              <a:headEnd len="sm" w="sm" type="none"/>
              <a:tailEnd len="sm" w="sm" type="none"/>
            </a:ln>
          </p:spPr>
        </p:cxnSp>
        <p:cxnSp>
          <p:nvCxnSpPr>
            <p:cNvPr id="1791" name="Google Shape;1791;p72"/>
            <p:cNvCxnSpPr/>
            <p:nvPr/>
          </p:nvCxnSpPr>
          <p:spPr>
            <a:xfrm>
              <a:off x="838200" y="3370262"/>
              <a:ext cx="3810000" cy="0"/>
            </a:xfrm>
            <a:prstGeom prst="straightConnector1">
              <a:avLst/>
            </a:prstGeom>
            <a:noFill/>
            <a:ln cap="rnd" cmpd="sng" w="12700">
              <a:solidFill>
                <a:schemeClr val="dk1"/>
              </a:solidFill>
              <a:prstDash val="solid"/>
              <a:miter lim="8000"/>
              <a:headEnd len="sm" w="sm" type="none"/>
              <a:tailEnd len="sm" w="sm" type="none"/>
            </a:ln>
          </p:spPr>
        </p:cxnSp>
        <p:cxnSp>
          <p:nvCxnSpPr>
            <p:cNvPr id="1792" name="Google Shape;1792;p72"/>
            <p:cNvCxnSpPr/>
            <p:nvPr/>
          </p:nvCxnSpPr>
          <p:spPr>
            <a:xfrm>
              <a:off x="838200" y="3773487"/>
              <a:ext cx="3810000" cy="0"/>
            </a:xfrm>
            <a:prstGeom prst="straightConnector1">
              <a:avLst/>
            </a:prstGeom>
            <a:noFill/>
            <a:ln cap="rnd" cmpd="sng" w="12700">
              <a:solidFill>
                <a:schemeClr val="dk1"/>
              </a:solidFill>
              <a:prstDash val="solid"/>
              <a:miter lim="8000"/>
              <a:headEnd len="sm" w="sm" type="none"/>
              <a:tailEnd len="sm" w="sm" type="none"/>
            </a:ln>
          </p:spPr>
        </p:cxnSp>
        <p:cxnSp>
          <p:nvCxnSpPr>
            <p:cNvPr id="1793" name="Google Shape;1793;p72"/>
            <p:cNvCxnSpPr/>
            <p:nvPr/>
          </p:nvCxnSpPr>
          <p:spPr>
            <a:xfrm>
              <a:off x="838200" y="4176712"/>
              <a:ext cx="3810000" cy="0"/>
            </a:xfrm>
            <a:prstGeom prst="straightConnector1">
              <a:avLst/>
            </a:prstGeom>
            <a:noFill/>
            <a:ln cap="rnd" cmpd="sng" w="12700">
              <a:solidFill>
                <a:schemeClr val="dk1"/>
              </a:solidFill>
              <a:prstDash val="solid"/>
              <a:miter lim="8000"/>
              <a:headEnd len="sm" w="sm" type="none"/>
              <a:tailEnd len="sm" w="sm" type="none"/>
            </a:ln>
          </p:spPr>
        </p:cxnSp>
        <p:cxnSp>
          <p:nvCxnSpPr>
            <p:cNvPr id="1794" name="Google Shape;1794;p72"/>
            <p:cNvCxnSpPr/>
            <p:nvPr/>
          </p:nvCxnSpPr>
          <p:spPr>
            <a:xfrm>
              <a:off x="838200" y="4581525"/>
              <a:ext cx="3810000" cy="0"/>
            </a:xfrm>
            <a:prstGeom prst="straightConnector1">
              <a:avLst/>
            </a:prstGeom>
            <a:noFill/>
            <a:ln cap="rnd" cmpd="sng" w="12700">
              <a:solidFill>
                <a:schemeClr val="dk1"/>
              </a:solidFill>
              <a:prstDash val="solid"/>
              <a:miter lim="8000"/>
              <a:headEnd len="sm" w="sm" type="none"/>
              <a:tailEnd len="sm" w="sm" type="none"/>
            </a:ln>
          </p:spPr>
        </p:cxnSp>
        <p:cxnSp>
          <p:nvCxnSpPr>
            <p:cNvPr id="1795" name="Google Shape;1795;p72"/>
            <p:cNvCxnSpPr/>
            <p:nvPr/>
          </p:nvCxnSpPr>
          <p:spPr>
            <a:xfrm>
              <a:off x="838200" y="4984750"/>
              <a:ext cx="3810000" cy="0"/>
            </a:xfrm>
            <a:prstGeom prst="straightConnector1">
              <a:avLst/>
            </a:prstGeom>
            <a:noFill/>
            <a:ln cap="rnd" cmpd="sng" w="12700">
              <a:solidFill>
                <a:schemeClr val="dk1"/>
              </a:solidFill>
              <a:prstDash val="solid"/>
              <a:miter lim="8000"/>
              <a:headEnd len="sm" w="sm" type="none"/>
              <a:tailEnd len="sm" w="sm" type="none"/>
            </a:ln>
          </p:spPr>
        </p:cxnSp>
        <p:cxnSp>
          <p:nvCxnSpPr>
            <p:cNvPr id="1796" name="Google Shape;1796;p72"/>
            <p:cNvCxnSpPr/>
            <p:nvPr/>
          </p:nvCxnSpPr>
          <p:spPr>
            <a:xfrm>
              <a:off x="838200" y="5387975"/>
              <a:ext cx="3810000" cy="0"/>
            </a:xfrm>
            <a:prstGeom prst="straightConnector1">
              <a:avLst/>
            </a:prstGeom>
            <a:noFill/>
            <a:ln cap="rnd" cmpd="sng" w="12700">
              <a:solidFill>
                <a:schemeClr val="dk1"/>
              </a:solidFill>
              <a:prstDash val="solid"/>
              <a:miter lim="8000"/>
              <a:headEnd len="sm" w="sm" type="none"/>
              <a:tailEnd len="sm" w="sm" type="none"/>
            </a:ln>
          </p:spPr>
        </p:cxnSp>
        <p:cxnSp>
          <p:nvCxnSpPr>
            <p:cNvPr id="1797" name="Google Shape;1797;p72"/>
            <p:cNvCxnSpPr/>
            <p:nvPr/>
          </p:nvCxnSpPr>
          <p:spPr>
            <a:xfrm>
              <a:off x="838200" y="5791200"/>
              <a:ext cx="3810000" cy="0"/>
            </a:xfrm>
            <a:prstGeom prst="straightConnector1">
              <a:avLst/>
            </a:prstGeom>
            <a:noFill/>
            <a:ln cap="rnd" cmpd="sng" w="12700">
              <a:solidFill>
                <a:schemeClr val="dk1"/>
              </a:solidFill>
              <a:prstDash val="solid"/>
              <a:miter lim="8000"/>
              <a:headEnd len="sm" w="sm" type="none"/>
              <a:tailEnd len="sm" w="sm" type="none"/>
            </a:ln>
          </p:spPr>
        </p:cxnSp>
        <p:cxnSp>
          <p:nvCxnSpPr>
            <p:cNvPr id="1798" name="Google Shape;1798;p72"/>
            <p:cNvCxnSpPr/>
            <p:nvPr/>
          </p:nvCxnSpPr>
          <p:spPr>
            <a:xfrm>
              <a:off x="838200" y="6194425"/>
              <a:ext cx="3810000" cy="0"/>
            </a:xfrm>
            <a:prstGeom prst="straightConnector1">
              <a:avLst/>
            </a:prstGeom>
            <a:noFill/>
            <a:ln cap="sq" cmpd="sng" w="28575">
              <a:solidFill>
                <a:schemeClr val="dk1"/>
              </a:solidFill>
              <a:prstDash val="solid"/>
              <a:miter lim="8000"/>
              <a:headEnd len="sm" w="sm" type="none"/>
              <a:tailEnd len="sm" w="sm" type="none"/>
            </a:ln>
          </p:spPr>
        </p:cxnSp>
        <p:cxnSp>
          <p:nvCxnSpPr>
            <p:cNvPr id="1799" name="Google Shape;1799;p72"/>
            <p:cNvCxnSpPr/>
            <p:nvPr/>
          </p:nvCxnSpPr>
          <p:spPr>
            <a:xfrm>
              <a:off x="838200" y="2665412"/>
              <a:ext cx="0" cy="3529012"/>
            </a:xfrm>
            <a:prstGeom prst="straightConnector1">
              <a:avLst/>
            </a:prstGeom>
            <a:noFill/>
            <a:ln cap="sq" cmpd="sng" w="28575">
              <a:solidFill>
                <a:schemeClr val="dk1"/>
              </a:solidFill>
              <a:prstDash val="solid"/>
              <a:miter lim="8000"/>
              <a:headEnd len="sm" w="sm" type="none"/>
              <a:tailEnd len="sm" w="sm" type="none"/>
            </a:ln>
          </p:spPr>
        </p:cxnSp>
        <p:cxnSp>
          <p:nvCxnSpPr>
            <p:cNvPr id="1800" name="Google Shape;1800;p72"/>
            <p:cNvCxnSpPr/>
            <p:nvPr/>
          </p:nvCxnSpPr>
          <p:spPr>
            <a:xfrm>
              <a:off x="2743200" y="2665412"/>
              <a:ext cx="0" cy="3529012"/>
            </a:xfrm>
            <a:prstGeom prst="straightConnector1">
              <a:avLst/>
            </a:prstGeom>
            <a:noFill/>
            <a:ln cap="rnd" cmpd="sng" w="12700">
              <a:solidFill>
                <a:schemeClr val="dk1"/>
              </a:solidFill>
              <a:prstDash val="solid"/>
              <a:miter lim="8000"/>
              <a:headEnd len="sm" w="sm" type="none"/>
              <a:tailEnd len="sm" w="sm" type="none"/>
            </a:ln>
          </p:spPr>
        </p:cxnSp>
        <p:cxnSp>
          <p:nvCxnSpPr>
            <p:cNvPr id="1801" name="Google Shape;1801;p72"/>
            <p:cNvCxnSpPr/>
            <p:nvPr/>
          </p:nvCxnSpPr>
          <p:spPr>
            <a:xfrm>
              <a:off x="4648200" y="2665412"/>
              <a:ext cx="0" cy="3529012"/>
            </a:xfrm>
            <a:prstGeom prst="straightConnector1">
              <a:avLst/>
            </a:prstGeom>
            <a:noFill/>
            <a:ln cap="sq" cmpd="sng" w="28575">
              <a:solidFill>
                <a:schemeClr val="dk1"/>
              </a:solidFill>
              <a:prstDash val="solid"/>
              <a:miter lim="8000"/>
              <a:headEnd len="sm" w="sm" type="none"/>
              <a:tailEnd len="sm" w="sm" type="none"/>
            </a:ln>
          </p:spPr>
        </p:cxnSp>
      </p:grpSp>
      <p:sp>
        <p:nvSpPr>
          <p:cNvPr id="1802" name="Google Shape;1802;p72"/>
          <p:cNvSpPr txBox="1"/>
          <p:nvPr>
            <p:ph idx="1" type="body"/>
          </p:nvPr>
        </p:nvSpPr>
        <p:spPr>
          <a:xfrm>
            <a:off x="1371600" y="2209800"/>
            <a:ext cx="3546475" cy="455612"/>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0" i="0" lang="en-US" sz="2100" u="none" cap="none" strike="noStrike">
                <a:solidFill>
                  <a:srgbClr val="CC3300"/>
                </a:solidFill>
                <a:latin typeface="Verdana"/>
                <a:ea typeface="Verdana"/>
                <a:cs typeface="Verdana"/>
                <a:sym typeface="Verdana"/>
              </a:rPr>
              <a:t>في</a:t>
            </a:r>
            <a:r>
              <a:rPr b="0" i="0" lang="en-US" sz="1900" u="none" cap="none" strike="noStrike">
                <a:solidFill>
                  <a:srgbClr val="CC3300"/>
                </a:solidFill>
                <a:latin typeface="Verdana"/>
                <a:ea typeface="Verdana"/>
                <a:cs typeface="Verdana"/>
                <a:sym typeface="Verdana"/>
              </a:rPr>
              <a:t> </a:t>
            </a:r>
            <a:r>
              <a:rPr b="0" i="0" lang="en-US" sz="2100" u="none" cap="none" strike="noStrike">
                <a:solidFill>
                  <a:srgbClr val="CC3300"/>
                </a:solidFill>
                <a:latin typeface="Verdana"/>
                <a:ea typeface="Verdana"/>
                <a:cs typeface="Verdana"/>
                <a:sym typeface="Verdana"/>
              </a:rPr>
              <a:t>الإثبات (Affirmative) </a:t>
            </a:r>
            <a:endParaRPr/>
          </a:p>
        </p:txBody>
      </p:sp>
      <p:sp>
        <p:nvSpPr>
          <p:cNvPr id="1803" name="Google Shape;1803;p72"/>
          <p:cNvSpPr txBox="1"/>
          <p:nvPr/>
        </p:nvSpPr>
        <p:spPr>
          <a:xfrm>
            <a:off x="5029200" y="2209800"/>
            <a:ext cx="3657600" cy="4572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rgbClr val="CC3300"/>
              </a:buClr>
              <a:buFont typeface="Verdana"/>
              <a:buNone/>
            </a:pPr>
            <a:r>
              <a:rPr b="0" i="0" lang="en-US" sz="2100" u="none" cap="none" strike="noStrike">
                <a:solidFill>
                  <a:srgbClr val="CC3300"/>
                </a:solidFill>
                <a:latin typeface="Verdana"/>
                <a:ea typeface="Verdana"/>
                <a:cs typeface="Verdana"/>
                <a:sym typeface="Verdana"/>
              </a:rPr>
              <a:t>في النفي (Negative) </a:t>
            </a:r>
            <a:endParaRPr/>
          </a:p>
        </p:txBody>
      </p:sp>
      <p:sp>
        <p:nvSpPr>
          <p:cNvPr id="1804" name="Google Shape;1804;p7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805" name="Google Shape;1805;p72"/>
          <p:cNvSpPr txBox="1"/>
          <p:nvPr/>
        </p:nvSpPr>
        <p:spPr>
          <a:xfrm>
            <a:off x="1066800" y="0"/>
            <a:ext cx="7543800" cy="1431925"/>
          </a:xfrm>
          <a:prstGeom prst="rect">
            <a:avLst/>
          </a:prstGeom>
          <a:no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Making Negative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تكوين النفي</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9" name="Shape 1809"/>
        <p:cNvGrpSpPr/>
        <p:nvPr/>
      </p:nvGrpSpPr>
      <p:grpSpPr>
        <a:xfrm>
          <a:off x="0" y="0"/>
          <a:ext cx="0" cy="0"/>
          <a:chOff x="0" y="0"/>
          <a:chExt cx="0" cy="0"/>
        </a:xfrm>
      </p:grpSpPr>
      <p:sp>
        <p:nvSpPr>
          <p:cNvPr id="1810" name="Google Shape;1810;p7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811" name="Google Shape;1811;p73"/>
          <p:cNvSpPr txBox="1"/>
          <p:nvPr>
            <p:ph type="title"/>
          </p:nvPr>
        </p:nvSpPr>
        <p:spPr>
          <a:xfrm>
            <a:off x="1524000" y="304800"/>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Making Negative </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 تكوين</a:t>
            </a:r>
            <a:r>
              <a:rPr b="0" i="0" lang="en-US" sz="3200" u="none" cap="none" strike="noStrike">
                <a:solidFill>
                  <a:srgbClr val="1D3C69"/>
                </a:solidFill>
                <a:latin typeface="Arial"/>
                <a:ea typeface="Arial"/>
                <a:cs typeface="Arial"/>
                <a:sym typeface="Arial"/>
              </a:rPr>
              <a:t> النفي</a:t>
            </a:r>
            <a:endParaRPr/>
          </a:p>
        </p:txBody>
      </p:sp>
      <p:sp>
        <p:nvSpPr>
          <p:cNvPr id="1812" name="Google Shape;1812;p73"/>
          <p:cNvSpPr txBox="1"/>
          <p:nvPr>
            <p:ph idx="1" type="body"/>
          </p:nvPr>
        </p:nvSpPr>
        <p:spPr>
          <a:xfrm>
            <a:off x="2114550" y="2173287"/>
            <a:ext cx="6569075" cy="969962"/>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إذا لم يكن في الجملة فعل مساعد فنأتي بفعل مساعد من عندنا. </a:t>
            </a:r>
            <a:endParaRPr/>
          </a:p>
          <a:p>
            <a:pPr indent="-342900" lvl="0" marL="342900" marR="0" rtl="1" algn="r">
              <a:lnSpc>
                <a:spcPct val="8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وهذه الأفعال المساعدة هي:                          ثم نضع              بعده مع ملاحظة إعادة الفعل إلى أصله أي التصريف الأول.         </a:t>
            </a:r>
            <a:endParaRPr/>
          </a:p>
          <a:p>
            <a:pPr indent="-342900" lvl="0" marL="342900" marR="0" rtl="1" algn="r">
              <a:lnSpc>
                <a:spcPct val="8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  </a:t>
            </a:r>
            <a:endParaRPr b="0" i="0" sz="1300" u="none" cap="none" strike="noStrike">
              <a:solidFill>
                <a:schemeClr val="dk1"/>
              </a:solidFill>
              <a:latin typeface="Verdana"/>
              <a:ea typeface="Verdana"/>
              <a:cs typeface="Verdana"/>
              <a:sym typeface="Verdana"/>
            </a:endParaRPr>
          </a:p>
          <a:p>
            <a:pPr indent="-342900" lvl="0" marL="342900" marR="0" rtl="1" algn="r">
              <a:lnSpc>
                <a:spcPct val="80000"/>
              </a:lnSpc>
              <a:spcBef>
                <a:spcPts val="320"/>
              </a:spcBef>
              <a:spcAft>
                <a:spcPts val="0"/>
              </a:spcAft>
              <a:buClr>
                <a:schemeClr val="dk2"/>
              </a:buClr>
              <a:buFont typeface="Verdana"/>
              <a:buNone/>
            </a:pPr>
            <a:r>
              <a:rPr b="1" i="0" lang="en-US" sz="1600" u="none" cap="none" strike="noStrike">
                <a:solidFill>
                  <a:srgbClr val="CC3300"/>
                </a:solidFill>
                <a:latin typeface="Verdana"/>
                <a:ea typeface="Verdana"/>
                <a:cs typeface="Verdana"/>
                <a:sym typeface="Verdana"/>
              </a:rPr>
              <a:t>ملاحظة</a:t>
            </a:r>
            <a:r>
              <a:rPr b="1" i="0" lang="en-US" sz="1600" u="none" cap="none" strike="noStrike">
                <a:solidFill>
                  <a:schemeClr val="dk1"/>
                </a:solidFill>
                <a:latin typeface="Verdana"/>
                <a:ea typeface="Verdana"/>
                <a:cs typeface="Verdana"/>
                <a:sym typeface="Verdana"/>
              </a:rPr>
              <a:t>: إذا كانت إحدى الكلمات الآتية في الجملة فننفي الجملة بنفي الكلمة كما في الجدول التالي:</a:t>
            </a:r>
            <a:r>
              <a:rPr b="0" i="0" lang="en-US" sz="1300" u="none" cap="none" strike="noStrike">
                <a:solidFill>
                  <a:schemeClr val="dk1"/>
                </a:solidFill>
                <a:latin typeface="Verdana"/>
                <a:ea typeface="Verdana"/>
                <a:cs typeface="Verdana"/>
                <a:sym typeface="Verdana"/>
              </a:rPr>
              <a:t> </a:t>
            </a:r>
            <a:endParaRPr/>
          </a:p>
        </p:txBody>
      </p:sp>
      <p:sp>
        <p:nvSpPr>
          <p:cNvPr id="1813" name="Google Shape;1813;p7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814" name="Google Shape;1814;p73"/>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sp>
        <p:nvSpPr>
          <p:cNvPr id="1815" name="Google Shape;1815;p73"/>
          <p:cNvSpPr txBox="1"/>
          <p:nvPr/>
        </p:nvSpPr>
        <p:spPr>
          <a:xfrm>
            <a:off x="4724400" y="2438400"/>
            <a:ext cx="1828800"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3300"/>
              </a:buClr>
              <a:buFont typeface="Arimo"/>
              <a:buNone/>
            </a:pPr>
            <a:r>
              <a:rPr b="0" i="0" lang="en-US" sz="2000" u="none" cap="none" strike="noStrike">
                <a:solidFill>
                  <a:srgbClr val="CC3300"/>
                </a:solidFill>
                <a:latin typeface="Arimo"/>
                <a:ea typeface="Arimo"/>
                <a:cs typeface="Arimo"/>
                <a:sym typeface="Arimo"/>
              </a:rPr>
              <a:t>(do, does, did)</a:t>
            </a:r>
            <a:endParaRPr/>
          </a:p>
        </p:txBody>
      </p:sp>
      <p:sp>
        <p:nvSpPr>
          <p:cNvPr id="1816" name="Google Shape;1816;p73"/>
          <p:cNvSpPr txBox="1"/>
          <p:nvPr/>
        </p:nvSpPr>
        <p:spPr>
          <a:xfrm>
            <a:off x="3352800" y="2438400"/>
            <a:ext cx="742950" cy="3667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3300"/>
              </a:buClr>
              <a:buFont typeface="Arial"/>
              <a:buNone/>
            </a:pPr>
            <a:r>
              <a:rPr b="0" i="0" lang="en-US" sz="1800" u="none" cap="none" strike="noStrike">
                <a:solidFill>
                  <a:srgbClr val="CC3300"/>
                </a:solidFill>
                <a:latin typeface="Arial"/>
                <a:ea typeface="Arial"/>
                <a:cs typeface="Arial"/>
                <a:sym typeface="Arial"/>
              </a:rPr>
              <a:t>not</a:t>
            </a:r>
            <a:endParaRPr/>
          </a:p>
        </p:txBody>
      </p:sp>
      <p:grpSp>
        <p:nvGrpSpPr>
          <p:cNvPr id="1817" name="Google Shape;1817;p73"/>
          <p:cNvGrpSpPr/>
          <p:nvPr/>
        </p:nvGrpSpPr>
        <p:grpSpPr>
          <a:xfrm>
            <a:off x="1524000" y="3505200"/>
            <a:ext cx="7086600" cy="2600325"/>
            <a:chOff x="1524000" y="3505200"/>
            <a:chExt cx="7086600" cy="2600325"/>
          </a:xfrm>
        </p:grpSpPr>
        <p:sp>
          <p:nvSpPr>
            <p:cNvPr id="1818" name="Google Shape;1818;p73"/>
            <p:cNvSpPr txBox="1"/>
            <p:nvPr/>
          </p:nvSpPr>
          <p:spPr>
            <a:xfrm>
              <a:off x="5067300" y="5786437"/>
              <a:ext cx="3543300" cy="319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no, not every</a:t>
              </a:r>
              <a:endParaRPr/>
            </a:p>
          </p:txBody>
        </p:sp>
        <p:sp>
          <p:nvSpPr>
            <p:cNvPr id="1819" name="Google Shape;1819;p73"/>
            <p:cNvSpPr txBox="1"/>
            <p:nvPr/>
          </p:nvSpPr>
          <p:spPr>
            <a:xfrm>
              <a:off x="1524000" y="5786437"/>
              <a:ext cx="3543300" cy="319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كل      every </a:t>
              </a:r>
              <a:endParaRPr/>
            </a:p>
          </p:txBody>
        </p:sp>
        <p:sp>
          <p:nvSpPr>
            <p:cNvPr id="1820" name="Google Shape;1820;p73"/>
            <p:cNvSpPr txBox="1"/>
            <p:nvPr/>
          </p:nvSpPr>
          <p:spPr>
            <a:xfrm>
              <a:off x="5067300" y="5467350"/>
              <a:ext cx="3543300" cy="319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not all</a:t>
              </a:r>
              <a:endParaRPr/>
            </a:p>
          </p:txBody>
        </p:sp>
        <p:sp>
          <p:nvSpPr>
            <p:cNvPr id="1821" name="Google Shape;1821;p73"/>
            <p:cNvSpPr txBox="1"/>
            <p:nvPr/>
          </p:nvSpPr>
          <p:spPr>
            <a:xfrm>
              <a:off x="1524000" y="5467350"/>
              <a:ext cx="3543300" cy="319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كل       all </a:t>
              </a:r>
              <a:endParaRPr/>
            </a:p>
          </p:txBody>
        </p:sp>
        <p:sp>
          <p:nvSpPr>
            <p:cNvPr id="1822" name="Google Shape;1822;p73"/>
            <p:cNvSpPr txBox="1"/>
            <p:nvPr/>
          </p:nvSpPr>
          <p:spPr>
            <a:xfrm>
              <a:off x="5067300" y="5148262"/>
              <a:ext cx="3543300" cy="319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not so…………..as</a:t>
              </a:r>
              <a:endParaRPr/>
            </a:p>
          </p:txBody>
        </p:sp>
        <p:sp>
          <p:nvSpPr>
            <p:cNvPr id="1823" name="Google Shape;1823;p73"/>
            <p:cNvSpPr txBox="1"/>
            <p:nvPr/>
          </p:nvSpPr>
          <p:spPr>
            <a:xfrm>
              <a:off x="1524000" y="5148262"/>
              <a:ext cx="3543300" cy="319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مثله.......مثل as………as </a:t>
              </a:r>
              <a:endParaRPr/>
            </a:p>
          </p:txBody>
        </p:sp>
        <p:sp>
          <p:nvSpPr>
            <p:cNvPr id="1824" name="Google Shape;1824;p73"/>
            <p:cNvSpPr txBox="1"/>
            <p:nvPr/>
          </p:nvSpPr>
          <p:spPr>
            <a:xfrm>
              <a:off x="5067300" y="4829175"/>
              <a:ext cx="3543300" cy="319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never</a:t>
              </a:r>
              <a:endParaRPr/>
            </a:p>
          </p:txBody>
        </p:sp>
        <p:sp>
          <p:nvSpPr>
            <p:cNvPr id="1825" name="Google Shape;1825;p73"/>
            <p:cNvSpPr txBox="1"/>
            <p:nvPr/>
          </p:nvSpPr>
          <p:spPr>
            <a:xfrm>
              <a:off x="1524000" y="4829175"/>
              <a:ext cx="3543300" cy="319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أحياناً      sometimes </a:t>
              </a:r>
              <a:endParaRPr/>
            </a:p>
          </p:txBody>
        </p:sp>
        <p:sp>
          <p:nvSpPr>
            <p:cNvPr id="1826" name="Google Shape;1826;p73"/>
            <p:cNvSpPr txBox="1"/>
            <p:nvPr/>
          </p:nvSpPr>
          <p:spPr>
            <a:xfrm>
              <a:off x="5067300" y="4510087"/>
              <a:ext cx="3543300" cy="319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neither………….nor</a:t>
              </a:r>
              <a:endParaRPr/>
            </a:p>
          </p:txBody>
        </p:sp>
        <p:sp>
          <p:nvSpPr>
            <p:cNvPr id="1827" name="Google Shape;1827;p73"/>
            <p:cNvSpPr txBox="1"/>
            <p:nvPr/>
          </p:nvSpPr>
          <p:spPr>
            <a:xfrm>
              <a:off x="1524000" y="4510087"/>
              <a:ext cx="3543300" cy="319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إما......أو either…..or </a:t>
              </a:r>
              <a:endParaRPr/>
            </a:p>
          </p:txBody>
        </p:sp>
        <p:sp>
          <p:nvSpPr>
            <p:cNvPr id="1828" name="Google Shape;1828;p73"/>
            <p:cNvSpPr txBox="1"/>
            <p:nvPr/>
          </p:nvSpPr>
          <p:spPr>
            <a:xfrm>
              <a:off x="5067300" y="4191000"/>
              <a:ext cx="3543300" cy="319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neither………….nor</a:t>
              </a:r>
              <a:endParaRPr/>
            </a:p>
          </p:txBody>
        </p:sp>
        <p:sp>
          <p:nvSpPr>
            <p:cNvPr id="1829" name="Google Shape;1829;p73"/>
            <p:cNvSpPr txBox="1"/>
            <p:nvPr/>
          </p:nvSpPr>
          <p:spPr>
            <a:xfrm>
              <a:off x="1524000" y="4191000"/>
              <a:ext cx="3543300" cy="319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كل من....و      both……and </a:t>
              </a:r>
              <a:endParaRPr/>
            </a:p>
          </p:txBody>
        </p:sp>
        <p:sp>
          <p:nvSpPr>
            <p:cNvPr id="1830" name="Google Shape;1830;p73"/>
            <p:cNvSpPr txBox="1"/>
            <p:nvPr/>
          </p:nvSpPr>
          <p:spPr>
            <a:xfrm>
              <a:off x="5067300" y="3871912"/>
              <a:ext cx="3543300" cy="319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no, any</a:t>
              </a:r>
              <a:endParaRPr/>
            </a:p>
          </p:txBody>
        </p:sp>
        <p:sp>
          <p:nvSpPr>
            <p:cNvPr id="1831" name="Google Shape;1831;p73"/>
            <p:cNvSpPr txBox="1"/>
            <p:nvPr/>
          </p:nvSpPr>
          <p:spPr>
            <a:xfrm>
              <a:off x="1524000" y="3871912"/>
              <a:ext cx="3543300" cy="3190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500" u="none" cap="none" strike="noStrike">
                  <a:solidFill>
                    <a:schemeClr val="dk1"/>
                  </a:solidFill>
                  <a:latin typeface="Verdana"/>
                  <a:ea typeface="Verdana"/>
                  <a:cs typeface="Verdana"/>
                  <a:sym typeface="Verdana"/>
                </a:rPr>
                <a:t>بعض some     </a:t>
              </a:r>
              <a:endParaRPr/>
            </a:p>
          </p:txBody>
        </p:sp>
        <p:sp>
          <p:nvSpPr>
            <p:cNvPr id="1832" name="Google Shape;1832;p73"/>
            <p:cNvSpPr txBox="1"/>
            <p:nvPr/>
          </p:nvSpPr>
          <p:spPr>
            <a:xfrm>
              <a:off x="5067300" y="3505200"/>
              <a:ext cx="3543300" cy="36671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1" i="0" lang="en-US" sz="1700" u="none" cap="none" strike="noStrike">
                  <a:solidFill>
                    <a:srgbClr val="1D3C69"/>
                  </a:solidFill>
                  <a:latin typeface="Verdana"/>
                  <a:ea typeface="Verdana"/>
                  <a:cs typeface="Verdana"/>
                  <a:sym typeface="Verdana"/>
                </a:rPr>
                <a:t>نفي Negative </a:t>
              </a:r>
              <a:endParaRPr/>
            </a:p>
          </p:txBody>
        </p:sp>
        <p:sp>
          <p:nvSpPr>
            <p:cNvPr id="1833" name="Google Shape;1833;p73"/>
            <p:cNvSpPr txBox="1"/>
            <p:nvPr/>
          </p:nvSpPr>
          <p:spPr>
            <a:xfrm>
              <a:off x="1524000" y="3505200"/>
              <a:ext cx="3543300" cy="36671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Verdana"/>
                <a:buNone/>
              </a:pPr>
              <a:r>
                <a:rPr b="1" i="0" lang="en-US" sz="1700" u="none" cap="none" strike="noStrike">
                  <a:solidFill>
                    <a:srgbClr val="1D3C69"/>
                  </a:solidFill>
                  <a:latin typeface="Verdana"/>
                  <a:ea typeface="Verdana"/>
                  <a:cs typeface="Verdana"/>
                  <a:sym typeface="Verdana"/>
                </a:rPr>
                <a:t>اثبات Affirmative </a:t>
              </a:r>
              <a:endParaRPr/>
            </a:p>
          </p:txBody>
        </p:sp>
        <p:cxnSp>
          <p:nvCxnSpPr>
            <p:cNvPr id="1834" name="Google Shape;1834;p73"/>
            <p:cNvCxnSpPr/>
            <p:nvPr/>
          </p:nvCxnSpPr>
          <p:spPr>
            <a:xfrm>
              <a:off x="1524000" y="3505200"/>
              <a:ext cx="7086600" cy="0"/>
            </a:xfrm>
            <a:prstGeom prst="straightConnector1">
              <a:avLst/>
            </a:prstGeom>
            <a:noFill/>
            <a:ln cap="sq" cmpd="sng" w="28575">
              <a:solidFill>
                <a:schemeClr val="dk1"/>
              </a:solidFill>
              <a:prstDash val="solid"/>
              <a:miter lim="8000"/>
              <a:headEnd len="sm" w="sm" type="none"/>
              <a:tailEnd len="sm" w="sm" type="none"/>
            </a:ln>
          </p:spPr>
        </p:cxnSp>
        <p:cxnSp>
          <p:nvCxnSpPr>
            <p:cNvPr id="1835" name="Google Shape;1835;p73"/>
            <p:cNvCxnSpPr/>
            <p:nvPr/>
          </p:nvCxnSpPr>
          <p:spPr>
            <a:xfrm>
              <a:off x="1524000" y="3871912"/>
              <a:ext cx="7086600" cy="0"/>
            </a:xfrm>
            <a:prstGeom prst="straightConnector1">
              <a:avLst/>
            </a:prstGeom>
            <a:noFill/>
            <a:ln cap="rnd" cmpd="sng" w="12700">
              <a:solidFill>
                <a:schemeClr val="dk1"/>
              </a:solidFill>
              <a:prstDash val="solid"/>
              <a:miter lim="8000"/>
              <a:headEnd len="sm" w="sm" type="none"/>
              <a:tailEnd len="sm" w="sm" type="none"/>
            </a:ln>
          </p:spPr>
        </p:cxnSp>
        <p:cxnSp>
          <p:nvCxnSpPr>
            <p:cNvPr id="1836" name="Google Shape;1836;p73"/>
            <p:cNvCxnSpPr/>
            <p:nvPr/>
          </p:nvCxnSpPr>
          <p:spPr>
            <a:xfrm>
              <a:off x="1524000" y="4191000"/>
              <a:ext cx="7086600" cy="0"/>
            </a:xfrm>
            <a:prstGeom prst="straightConnector1">
              <a:avLst/>
            </a:prstGeom>
            <a:noFill/>
            <a:ln cap="rnd" cmpd="sng" w="12700">
              <a:solidFill>
                <a:schemeClr val="dk1"/>
              </a:solidFill>
              <a:prstDash val="solid"/>
              <a:miter lim="8000"/>
              <a:headEnd len="sm" w="sm" type="none"/>
              <a:tailEnd len="sm" w="sm" type="none"/>
            </a:ln>
          </p:spPr>
        </p:cxnSp>
        <p:cxnSp>
          <p:nvCxnSpPr>
            <p:cNvPr id="1837" name="Google Shape;1837;p73"/>
            <p:cNvCxnSpPr/>
            <p:nvPr/>
          </p:nvCxnSpPr>
          <p:spPr>
            <a:xfrm>
              <a:off x="1524000" y="4510087"/>
              <a:ext cx="7086600" cy="0"/>
            </a:xfrm>
            <a:prstGeom prst="straightConnector1">
              <a:avLst/>
            </a:prstGeom>
            <a:noFill/>
            <a:ln cap="rnd" cmpd="sng" w="12700">
              <a:solidFill>
                <a:schemeClr val="dk1"/>
              </a:solidFill>
              <a:prstDash val="solid"/>
              <a:miter lim="8000"/>
              <a:headEnd len="sm" w="sm" type="none"/>
              <a:tailEnd len="sm" w="sm" type="none"/>
            </a:ln>
          </p:spPr>
        </p:cxnSp>
        <p:cxnSp>
          <p:nvCxnSpPr>
            <p:cNvPr id="1838" name="Google Shape;1838;p73"/>
            <p:cNvCxnSpPr/>
            <p:nvPr/>
          </p:nvCxnSpPr>
          <p:spPr>
            <a:xfrm>
              <a:off x="1524000" y="4829175"/>
              <a:ext cx="7086600" cy="0"/>
            </a:xfrm>
            <a:prstGeom prst="straightConnector1">
              <a:avLst/>
            </a:prstGeom>
            <a:noFill/>
            <a:ln cap="rnd" cmpd="sng" w="12700">
              <a:solidFill>
                <a:schemeClr val="dk1"/>
              </a:solidFill>
              <a:prstDash val="solid"/>
              <a:miter lim="8000"/>
              <a:headEnd len="sm" w="sm" type="none"/>
              <a:tailEnd len="sm" w="sm" type="none"/>
            </a:ln>
          </p:spPr>
        </p:cxnSp>
        <p:cxnSp>
          <p:nvCxnSpPr>
            <p:cNvPr id="1839" name="Google Shape;1839;p73"/>
            <p:cNvCxnSpPr/>
            <p:nvPr/>
          </p:nvCxnSpPr>
          <p:spPr>
            <a:xfrm>
              <a:off x="1524000" y="5148262"/>
              <a:ext cx="7086600" cy="0"/>
            </a:xfrm>
            <a:prstGeom prst="straightConnector1">
              <a:avLst/>
            </a:prstGeom>
            <a:noFill/>
            <a:ln cap="rnd" cmpd="sng" w="12700">
              <a:solidFill>
                <a:schemeClr val="dk1"/>
              </a:solidFill>
              <a:prstDash val="solid"/>
              <a:miter lim="8000"/>
              <a:headEnd len="sm" w="sm" type="none"/>
              <a:tailEnd len="sm" w="sm" type="none"/>
            </a:ln>
          </p:spPr>
        </p:cxnSp>
        <p:cxnSp>
          <p:nvCxnSpPr>
            <p:cNvPr id="1840" name="Google Shape;1840;p73"/>
            <p:cNvCxnSpPr/>
            <p:nvPr/>
          </p:nvCxnSpPr>
          <p:spPr>
            <a:xfrm>
              <a:off x="1524000" y="5467350"/>
              <a:ext cx="7086600" cy="0"/>
            </a:xfrm>
            <a:prstGeom prst="straightConnector1">
              <a:avLst/>
            </a:prstGeom>
            <a:noFill/>
            <a:ln cap="rnd" cmpd="sng" w="12700">
              <a:solidFill>
                <a:schemeClr val="dk1"/>
              </a:solidFill>
              <a:prstDash val="solid"/>
              <a:miter lim="8000"/>
              <a:headEnd len="sm" w="sm" type="none"/>
              <a:tailEnd len="sm" w="sm" type="none"/>
            </a:ln>
          </p:spPr>
        </p:cxnSp>
        <p:cxnSp>
          <p:nvCxnSpPr>
            <p:cNvPr id="1841" name="Google Shape;1841;p73"/>
            <p:cNvCxnSpPr/>
            <p:nvPr/>
          </p:nvCxnSpPr>
          <p:spPr>
            <a:xfrm>
              <a:off x="1524000" y="5786437"/>
              <a:ext cx="7086600" cy="0"/>
            </a:xfrm>
            <a:prstGeom prst="straightConnector1">
              <a:avLst/>
            </a:prstGeom>
            <a:noFill/>
            <a:ln cap="rnd" cmpd="sng" w="12700">
              <a:solidFill>
                <a:schemeClr val="dk1"/>
              </a:solidFill>
              <a:prstDash val="solid"/>
              <a:miter lim="8000"/>
              <a:headEnd len="sm" w="sm" type="none"/>
              <a:tailEnd len="sm" w="sm" type="none"/>
            </a:ln>
          </p:spPr>
        </p:cxnSp>
        <p:cxnSp>
          <p:nvCxnSpPr>
            <p:cNvPr id="1842" name="Google Shape;1842;p73"/>
            <p:cNvCxnSpPr/>
            <p:nvPr/>
          </p:nvCxnSpPr>
          <p:spPr>
            <a:xfrm>
              <a:off x="1524000" y="6105525"/>
              <a:ext cx="7086600" cy="0"/>
            </a:xfrm>
            <a:prstGeom prst="straightConnector1">
              <a:avLst/>
            </a:prstGeom>
            <a:noFill/>
            <a:ln cap="sq" cmpd="sng" w="28575">
              <a:solidFill>
                <a:schemeClr val="dk1"/>
              </a:solidFill>
              <a:prstDash val="solid"/>
              <a:miter lim="8000"/>
              <a:headEnd len="sm" w="sm" type="none"/>
              <a:tailEnd len="sm" w="sm" type="none"/>
            </a:ln>
          </p:spPr>
        </p:cxnSp>
        <p:cxnSp>
          <p:nvCxnSpPr>
            <p:cNvPr id="1843" name="Google Shape;1843;p73"/>
            <p:cNvCxnSpPr/>
            <p:nvPr/>
          </p:nvCxnSpPr>
          <p:spPr>
            <a:xfrm>
              <a:off x="1524000" y="3505200"/>
              <a:ext cx="0" cy="2600325"/>
            </a:xfrm>
            <a:prstGeom prst="straightConnector1">
              <a:avLst/>
            </a:prstGeom>
            <a:noFill/>
            <a:ln cap="sq" cmpd="sng" w="28575">
              <a:solidFill>
                <a:schemeClr val="dk1"/>
              </a:solidFill>
              <a:prstDash val="solid"/>
              <a:miter lim="8000"/>
              <a:headEnd len="sm" w="sm" type="none"/>
              <a:tailEnd len="sm" w="sm" type="none"/>
            </a:ln>
          </p:spPr>
        </p:cxnSp>
        <p:cxnSp>
          <p:nvCxnSpPr>
            <p:cNvPr id="1844" name="Google Shape;1844;p73"/>
            <p:cNvCxnSpPr/>
            <p:nvPr/>
          </p:nvCxnSpPr>
          <p:spPr>
            <a:xfrm>
              <a:off x="5067300" y="3505200"/>
              <a:ext cx="0" cy="2600325"/>
            </a:xfrm>
            <a:prstGeom prst="straightConnector1">
              <a:avLst/>
            </a:prstGeom>
            <a:noFill/>
            <a:ln cap="rnd" cmpd="sng" w="12700">
              <a:solidFill>
                <a:schemeClr val="dk1"/>
              </a:solidFill>
              <a:prstDash val="solid"/>
              <a:miter lim="8000"/>
              <a:headEnd len="sm" w="sm" type="none"/>
              <a:tailEnd len="sm" w="sm" type="none"/>
            </a:ln>
          </p:spPr>
        </p:cxnSp>
        <p:cxnSp>
          <p:nvCxnSpPr>
            <p:cNvPr id="1845" name="Google Shape;1845;p73"/>
            <p:cNvCxnSpPr/>
            <p:nvPr/>
          </p:nvCxnSpPr>
          <p:spPr>
            <a:xfrm>
              <a:off x="8610600" y="3505200"/>
              <a:ext cx="0" cy="2600325"/>
            </a:xfrm>
            <a:prstGeom prst="straightConnector1">
              <a:avLst/>
            </a:prstGeom>
            <a:noFill/>
            <a:ln cap="sq" cmpd="sng" w="28575">
              <a:solidFill>
                <a:schemeClr val="dk1"/>
              </a:solidFill>
              <a:prstDash val="solid"/>
              <a:miter lim="8000"/>
              <a:headEnd len="sm" w="sm" type="none"/>
              <a:tailEnd len="sm" w="sm" type="none"/>
            </a:ln>
          </p:spPr>
        </p:cxnSp>
      </p:grpSp>
      <p:sp>
        <p:nvSpPr>
          <p:cNvPr id="1846" name="Google Shape;1846;p7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0" name="Shape 1850"/>
        <p:cNvGrpSpPr/>
        <p:nvPr/>
      </p:nvGrpSpPr>
      <p:grpSpPr>
        <a:xfrm>
          <a:off x="0" y="0"/>
          <a:ext cx="0" cy="0"/>
          <a:chOff x="0" y="0"/>
          <a:chExt cx="0" cy="0"/>
        </a:xfrm>
      </p:grpSpPr>
      <p:sp>
        <p:nvSpPr>
          <p:cNvPr id="1851" name="Google Shape;1851;p7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852" name="Google Shape;1852;p74"/>
          <p:cNvSpPr/>
          <p:nvPr/>
        </p:nvSpPr>
        <p:spPr>
          <a:xfrm>
            <a:off x="2362200" y="1524000"/>
            <a:ext cx="5257800" cy="914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853" name="Google Shape;1853;p74"/>
          <p:cNvSpPr txBox="1"/>
          <p:nvPr>
            <p:ph idx="1" type="body"/>
          </p:nvPr>
        </p:nvSpPr>
        <p:spPr>
          <a:xfrm>
            <a:off x="1143000" y="2895600"/>
            <a:ext cx="7696200" cy="35814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يستخدم هذا الزمن للتعبير عن العادات و التقاليد و القدرات و الحقائق.</a:t>
            </a:r>
            <a:endParaRPr/>
          </a:p>
          <a:p>
            <a:pPr indent="-342900" lvl="0" marL="342900" marR="0" rtl="1" algn="r">
              <a:lnSpc>
                <a:spcPct val="10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يتكون هذا الزمن من التصريف الأول للفعل أي الفعل المجرد.</a:t>
            </a:r>
            <a:endParaRPr/>
          </a:p>
          <a:p>
            <a:pPr indent="-342900" lvl="0" marL="342900" marR="0" rtl="1" algn="r">
              <a:lnSpc>
                <a:spcPct val="10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يأتي هذا الزمن عادة مع كلمات مثل:</a:t>
            </a:r>
            <a:endParaRPr b="0" i="0" sz="21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aphicFrame>
        <p:nvGraphicFramePr>
          <p:cNvPr id="1854" name="Google Shape;1854;p74"/>
          <p:cNvGraphicFramePr/>
          <p:nvPr/>
        </p:nvGraphicFramePr>
        <p:xfrm>
          <a:off x="1828800" y="4267200"/>
          <a:ext cx="3000000" cy="3000000"/>
        </p:xfrm>
        <a:graphic>
          <a:graphicData uri="http://schemas.openxmlformats.org/drawingml/2006/table">
            <a:tbl>
              <a:tblPr>
                <a:noFill/>
                <a:tableStyleId>{8DB5A0C1-5F25-45E8-BD29-8B1663BEC950}</a:tableStyleId>
              </a:tblPr>
              <a:tblGrid>
                <a:gridCol w="2286000"/>
                <a:gridCol w="2209800"/>
                <a:gridCol w="2438400"/>
              </a:tblGrid>
              <a:tr h="490525">
                <a:tc>
                  <a:txBody>
                    <a:bodyPr/>
                    <a:lstStyle/>
                    <a:p>
                      <a:pPr indent="0" lvl="0" marL="0" rtl="1" algn="ctr">
                        <a:lnSpc>
                          <a:spcPct val="100000"/>
                        </a:lnSpc>
                        <a:spcBef>
                          <a:spcPts val="0"/>
                        </a:spcBef>
                        <a:spcAft>
                          <a:spcPts val="0"/>
                        </a:spcAft>
                        <a:buClr>
                          <a:schemeClr val="dk1"/>
                        </a:buClr>
                        <a:buFont typeface="Verdana"/>
                        <a:buNone/>
                      </a:pPr>
                      <a:r>
                        <a:rPr b="0" i="0" lang="en-US" sz="1900" u="none">
                          <a:solidFill>
                            <a:schemeClr val="dk1"/>
                          </a:solidFill>
                          <a:latin typeface="Verdana"/>
                          <a:ea typeface="Verdana"/>
                          <a:cs typeface="Verdana"/>
                          <a:sym typeface="Verdana"/>
                        </a:rPr>
                        <a:t>كل </a:t>
                      </a:r>
                      <a:r>
                        <a:rPr b="0" i="0" lang="en-US" sz="1900" u="none">
                          <a:solidFill>
                            <a:srgbClr val="0000CC"/>
                          </a:solidFill>
                          <a:latin typeface="Verdana"/>
                          <a:ea typeface="Verdana"/>
                          <a:cs typeface="Verdana"/>
                          <a:sym typeface="Verdana"/>
                        </a:rPr>
                        <a:t>every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900" u="none">
                          <a:solidFill>
                            <a:schemeClr val="dk1"/>
                          </a:solidFill>
                          <a:latin typeface="Verdana"/>
                          <a:ea typeface="Verdana"/>
                          <a:cs typeface="Verdana"/>
                          <a:sym typeface="Verdana"/>
                        </a:rPr>
                        <a:t>دائماً   </a:t>
                      </a:r>
                      <a:r>
                        <a:rPr b="0" i="0" lang="en-US" sz="1900" u="none">
                          <a:solidFill>
                            <a:srgbClr val="0000CC"/>
                          </a:solidFill>
                          <a:latin typeface="Verdana"/>
                          <a:ea typeface="Verdana"/>
                          <a:cs typeface="Verdana"/>
                          <a:sym typeface="Verdana"/>
                        </a:rPr>
                        <a:t>always</a:t>
                      </a:r>
                      <a:r>
                        <a:rPr b="0" i="0" lang="en-US" sz="1900" u="none">
                          <a:solidFill>
                            <a:schemeClr val="dk1"/>
                          </a:solidFill>
                          <a:latin typeface="Verdana"/>
                          <a:ea typeface="Verdana"/>
                          <a:cs typeface="Verdana"/>
                          <a:sym typeface="Verdana"/>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900" u="none">
                          <a:solidFill>
                            <a:schemeClr val="dk1"/>
                          </a:solidFill>
                          <a:latin typeface="Verdana"/>
                          <a:ea typeface="Verdana"/>
                          <a:cs typeface="Verdana"/>
                          <a:sym typeface="Verdana"/>
                        </a:rPr>
                        <a:t>عادة   </a:t>
                      </a:r>
                      <a:r>
                        <a:rPr b="0" i="0" lang="en-US" sz="1900" u="none">
                          <a:solidFill>
                            <a:srgbClr val="0000CC"/>
                          </a:solidFill>
                          <a:latin typeface="Verdana"/>
                          <a:ea typeface="Verdana"/>
                          <a:cs typeface="Verdana"/>
                          <a:sym typeface="Verdana"/>
                        </a:rPr>
                        <a:t>usually</a:t>
                      </a:r>
                      <a:r>
                        <a:rPr b="0" i="0" lang="en-US" sz="1900" u="none">
                          <a:solidFill>
                            <a:schemeClr val="dk1"/>
                          </a:solidFill>
                          <a:latin typeface="Verdana"/>
                          <a:ea typeface="Verdana"/>
                          <a:cs typeface="Verdana"/>
                          <a:sym typeface="Verdana"/>
                        </a:rPr>
                        <a:t>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r>
              <a:tr h="596900">
                <a:tc>
                  <a:txBody>
                    <a:bodyPr/>
                    <a:lstStyle/>
                    <a:p>
                      <a:pPr indent="0" lvl="0" marL="0" rtl="1" algn="ctr">
                        <a:lnSpc>
                          <a:spcPct val="100000"/>
                        </a:lnSpc>
                        <a:spcBef>
                          <a:spcPts val="0"/>
                        </a:spcBef>
                        <a:spcAft>
                          <a:spcPts val="0"/>
                        </a:spcAft>
                        <a:buClr>
                          <a:schemeClr val="dk1"/>
                        </a:buClr>
                        <a:buFont typeface="Verdana"/>
                        <a:buNone/>
                      </a:pPr>
                      <a:r>
                        <a:rPr b="0" i="0" lang="en-US" sz="1900" u="none">
                          <a:solidFill>
                            <a:schemeClr val="dk1"/>
                          </a:solidFill>
                          <a:latin typeface="Verdana"/>
                          <a:ea typeface="Verdana"/>
                          <a:cs typeface="Verdana"/>
                          <a:sym typeface="Verdana"/>
                        </a:rPr>
                        <a:t>عمومًا    </a:t>
                      </a:r>
                      <a:r>
                        <a:rPr b="0" i="0" lang="en-US" sz="1900" u="none">
                          <a:solidFill>
                            <a:srgbClr val="0000CC"/>
                          </a:solidFill>
                          <a:latin typeface="Verdana"/>
                          <a:ea typeface="Verdana"/>
                          <a:cs typeface="Verdana"/>
                          <a:sym typeface="Verdana"/>
                        </a:rPr>
                        <a:t>generally</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900" u="none">
                          <a:solidFill>
                            <a:schemeClr val="dk1"/>
                          </a:solidFill>
                          <a:latin typeface="Verdana"/>
                          <a:ea typeface="Verdana"/>
                          <a:cs typeface="Verdana"/>
                          <a:sym typeface="Verdana"/>
                        </a:rPr>
                        <a:t>غالباً </a:t>
                      </a:r>
                      <a:r>
                        <a:rPr b="0" i="0" lang="en-US" sz="1900" u="none">
                          <a:solidFill>
                            <a:srgbClr val="0000CC"/>
                          </a:solidFill>
                          <a:latin typeface="Verdana"/>
                          <a:ea typeface="Verdana"/>
                          <a:cs typeface="Verdana"/>
                          <a:sym typeface="Verdana"/>
                        </a:rPr>
                        <a:t>often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900" u="none">
                          <a:solidFill>
                            <a:schemeClr val="dk1"/>
                          </a:solidFill>
                          <a:latin typeface="Verdana"/>
                          <a:ea typeface="Verdana"/>
                          <a:cs typeface="Verdana"/>
                          <a:sym typeface="Verdana"/>
                        </a:rPr>
                        <a:t>أحياناً   </a:t>
                      </a:r>
                      <a:r>
                        <a:rPr b="0" i="0" lang="en-US" sz="1900" u="none">
                          <a:solidFill>
                            <a:srgbClr val="0000CC"/>
                          </a:solidFill>
                          <a:latin typeface="Verdana"/>
                          <a:ea typeface="Verdana"/>
                          <a:cs typeface="Verdana"/>
                          <a:sym typeface="Verdana"/>
                        </a:rPr>
                        <a:t>sometimes</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r>
              <a:tr h="668325">
                <a:tc>
                  <a:txBody>
                    <a:bodyPr/>
                    <a:lstStyle/>
                    <a:p>
                      <a:pPr indent="0" lvl="0" marL="0" rtl="1" algn="ctr">
                        <a:lnSpc>
                          <a:spcPct val="100000"/>
                        </a:lnSpc>
                        <a:spcBef>
                          <a:spcPts val="0"/>
                        </a:spcBef>
                        <a:spcAft>
                          <a:spcPts val="0"/>
                        </a:spcAft>
                        <a:buClr>
                          <a:schemeClr val="dk1"/>
                        </a:buClr>
                        <a:buFont typeface="Verdana"/>
                        <a:buNone/>
                      </a:pPr>
                      <a:r>
                        <a:rPr b="0" i="0" lang="en-US" sz="1900" u="none">
                          <a:solidFill>
                            <a:schemeClr val="dk1"/>
                          </a:solidFill>
                          <a:latin typeface="Verdana"/>
                          <a:ea typeface="Verdana"/>
                          <a:cs typeface="Verdana"/>
                          <a:sym typeface="Verdana"/>
                        </a:rPr>
                        <a:t>نادرا </a:t>
                      </a:r>
                      <a:r>
                        <a:rPr b="0" i="0" lang="en-US" sz="1900" u="none">
                          <a:solidFill>
                            <a:srgbClr val="0000CC"/>
                          </a:solidFill>
                          <a:latin typeface="Verdana"/>
                          <a:ea typeface="Verdana"/>
                          <a:cs typeface="Verdana"/>
                          <a:sym typeface="Verdana"/>
                        </a:rPr>
                        <a:t>rarely</a:t>
                      </a:r>
                      <a:r>
                        <a:rPr b="0" i="0" lang="en-US" sz="1900" u="none">
                          <a:solidFill>
                            <a:schemeClr val="dk1"/>
                          </a:solidFill>
                          <a:latin typeface="Verdana"/>
                          <a:ea typeface="Verdana"/>
                          <a:cs typeface="Verdana"/>
                          <a:sym typeface="Verdana"/>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900" u="none">
                          <a:solidFill>
                            <a:schemeClr val="dk1"/>
                          </a:solidFill>
                          <a:latin typeface="Verdana"/>
                          <a:ea typeface="Verdana"/>
                          <a:cs typeface="Verdana"/>
                          <a:sym typeface="Verdana"/>
                        </a:rPr>
                        <a:t>أبداً </a:t>
                      </a:r>
                      <a:r>
                        <a:rPr b="0" i="0" lang="en-US" sz="1900" u="none">
                          <a:solidFill>
                            <a:srgbClr val="0000CC"/>
                          </a:solidFill>
                          <a:latin typeface="Verdana"/>
                          <a:ea typeface="Verdana"/>
                          <a:cs typeface="Verdana"/>
                          <a:sym typeface="Verdana"/>
                        </a:rPr>
                        <a:t>never</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solidFill>
                  </a:tcPr>
                </a:tc>
                <a:tc>
                  <a:txBody>
                    <a:bodyPr/>
                    <a:lstStyle/>
                    <a:p>
                      <a:pPr indent="0" lvl="0" marL="0" rtl="1" algn="ctr">
                        <a:lnSpc>
                          <a:spcPct val="100000"/>
                        </a:lnSpc>
                        <a:spcBef>
                          <a:spcPts val="0"/>
                        </a:spcBef>
                        <a:spcAft>
                          <a:spcPts val="0"/>
                        </a:spcAft>
                        <a:buClr>
                          <a:srgbClr val="0000CC"/>
                        </a:buClr>
                        <a:buFont typeface="Verdana"/>
                        <a:buNone/>
                      </a:pPr>
                      <a:r>
                        <a:rPr b="0" i="0" lang="en-US" sz="1900" u="none">
                          <a:solidFill>
                            <a:srgbClr val="0000CC"/>
                          </a:solidFill>
                          <a:latin typeface="Verdana"/>
                          <a:ea typeface="Verdana"/>
                          <a:cs typeface="Verdana"/>
                          <a:sym typeface="Verdana"/>
                        </a:rPr>
                        <a:t>from time to time</a:t>
                      </a:r>
                      <a:r>
                        <a:rPr b="0" i="0" lang="en-US" sz="1900" u="none">
                          <a:solidFill>
                            <a:schemeClr val="dk1"/>
                          </a:solidFill>
                          <a:latin typeface="Verdana"/>
                          <a:ea typeface="Verdana"/>
                          <a:cs typeface="Verdana"/>
                          <a:sym typeface="Verdana"/>
                        </a:rPr>
                        <a:t> من حين لآخر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solidFill>
                  </a:tcPr>
                </a:tc>
              </a:tr>
            </a:tbl>
          </a:graphicData>
        </a:graphic>
      </p:graphicFrame>
      <p:sp>
        <p:nvSpPr>
          <p:cNvPr id="1855" name="Google Shape;1855;p74"/>
          <p:cNvSpPr txBox="1"/>
          <p:nvPr/>
        </p:nvSpPr>
        <p:spPr>
          <a:xfrm>
            <a:off x="2362200" y="1600200"/>
            <a:ext cx="5181600" cy="9461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66"/>
              </a:buClr>
              <a:buSzPts val="2400"/>
              <a:buFont typeface="Tahoma"/>
              <a:buAutoNum type="arabicPeriod"/>
            </a:pPr>
            <a:r>
              <a:rPr b="1" i="0" lang="en-US" sz="1800" u="none" cap="none" strike="noStrike">
                <a:solidFill>
                  <a:srgbClr val="000066"/>
                </a:solidFill>
                <a:latin typeface="Tahoma"/>
                <a:ea typeface="Tahoma"/>
                <a:cs typeface="Tahoma"/>
                <a:sym typeface="Tahoma"/>
              </a:rPr>
              <a:t>Present Simple Tense </a:t>
            </a:r>
            <a:r>
              <a:rPr b="1" i="0" lang="en-US" sz="2400" u="none" cap="none" strike="noStrike">
                <a:solidFill>
                  <a:srgbClr val="000066"/>
                </a:solidFill>
                <a:latin typeface="Arial"/>
                <a:ea typeface="Arial"/>
                <a:cs typeface="Arial"/>
                <a:sym typeface="Arial"/>
              </a:rPr>
              <a:t>المضارع البسيط</a:t>
            </a:r>
            <a:r>
              <a:rPr b="1" i="0" lang="en-US" sz="1800" u="none" cap="none" strike="noStrike">
                <a:solidFill>
                  <a:srgbClr val="000066"/>
                </a:solidFill>
                <a:latin typeface="Tahoma"/>
                <a:ea typeface="Tahoma"/>
                <a:cs typeface="Tahoma"/>
                <a:sym typeface="Tahoma"/>
              </a:rPr>
              <a:t>      </a:t>
            </a:r>
            <a:endParaRPr/>
          </a:p>
          <a:p>
            <a:pPr indent="-342900" lvl="0" marL="342900" marR="0" rtl="0" algn="ctr">
              <a:lnSpc>
                <a:spcPct val="100000"/>
              </a:lnSpc>
              <a:spcBef>
                <a:spcPts val="0"/>
              </a:spcBef>
              <a:spcAft>
                <a:spcPts val="0"/>
              </a:spcAft>
              <a:buClr>
                <a:srgbClr val="000066"/>
              </a:buClr>
              <a:buFont typeface="Arial"/>
              <a:buNone/>
            </a:pPr>
            <a:r>
              <a:rPr b="1" i="0" lang="en-US" sz="1400" u="none" cap="none" strike="noStrike">
                <a:solidFill>
                  <a:srgbClr val="000066"/>
                </a:solidFill>
                <a:latin typeface="Arial"/>
                <a:ea typeface="Arial"/>
                <a:cs typeface="Arial"/>
                <a:sym typeface="Arial"/>
              </a:rPr>
              <a:t>     (What </a:t>
            </a:r>
            <a:r>
              <a:rPr b="1" i="1" lang="en-US" sz="1400" u="sng" cap="none" strike="noStrike">
                <a:solidFill>
                  <a:srgbClr val="000066"/>
                </a:solidFill>
                <a:latin typeface="Arial"/>
                <a:ea typeface="Arial"/>
                <a:cs typeface="Arial"/>
                <a:sym typeface="Arial"/>
              </a:rPr>
              <a:t>always</a:t>
            </a:r>
            <a:r>
              <a:rPr b="1" i="0" lang="en-US" sz="1400" u="none" cap="none" strike="noStrike">
                <a:solidFill>
                  <a:srgbClr val="000066"/>
                </a:solidFill>
                <a:latin typeface="Arial"/>
                <a:ea typeface="Arial"/>
                <a:cs typeface="Arial"/>
                <a:sym typeface="Arial"/>
              </a:rPr>
              <a:t> happens?)</a:t>
            </a:r>
            <a:r>
              <a:rPr b="0" i="0" lang="en-US" sz="1600" u="none" cap="none" strike="noStrike">
                <a:solidFill>
                  <a:srgbClr val="000066"/>
                </a:solidFill>
                <a:latin typeface="Tahoma"/>
                <a:ea typeface="Tahoma"/>
                <a:cs typeface="Tahoma"/>
                <a:sym typeface="Tahoma"/>
              </a:rPr>
              <a:t> </a:t>
            </a:r>
            <a:endParaRPr b="0" i="0" sz="1600" u="none" cap="none" strike="noStrike">
              <a:solidFill>
                <a:srgbClr val="000066"/>
              </a:solidFill>
              <a:latin typeface="Tahoma"/>
              <a:ea typeface="Tahoma"/>
              <a:cs typeface="Tahoma"/>
              <a:sym typeface="Tahoma"/>
            </a:endParaRPr>
          </a:p>
          <a:p>
            <a:pPr indent="-342900" lvl="0" marL="342900" marR="0" rtl="0" algn="l">
              <a:lnSpc>
                <a:spcPct val="100000"/>
              </a:lnSpc>
              <a:spcBef>
                <a:spcPts val="0"/>
              </a:spcBef>
              <a:spcAft>
                <a:spcPts val="0"/>
              </a:spcAft>
              <a:buClr>
                <a:srgbClr val="000066"/>
              </a:buClr>
              <a:buFont typeface="Tahoma"/>
              <a:buNone/>
            </a:pPr>
            <a:r>
              <a:rPr b="0" i="0" lang="en-US" sz="1600" u="none" cap="none" strike="noStrike">
                <a:solidFill>
                  <a:srgbClr val="000066"/>
                </a:solidFill>
                <a:latin typeface="Tahoma"/>
                <a:ea typeface="Tahoma"/>
                <a:cs typeface="Tahoma"/>
                <a:sym typeface="Tahoma"/>
              </a:rPr>
              <a:t>          </a:t>
            </a:r>
            <a:endParaRPr/>
          </a:p>
        </p:txBody>
      </p:sp>
      <p:sp>
        <p:nvSpPr>
          <p:cNvPr id="1856" name="Google Shape;1856;p7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857" name="Google Shape;1857;p74"/>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858" name="Google Shape;1858;p74"/>
          <p:cNvSpPr txBox="1"/>
          <p:nvPr>
            <p:ph type="title"/>
          </p:nvPr>
        </p:nvSpPr>
        <p:spPr>
          <a:xfrm>
            <a:off x="1370012" y="301625"/>
            <a:ext cx="7313612" cy="1143000"/>
          </a:xfrm>
          <a:prstGeom prst="rect">
            <a:avLst/>
          </a:prstGeom>
          <a:no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a:t>
            </a:r>
            <a:r>
              <a:rPr b="0" i="0" lang="en-US" sz="3600" u="none" cap="none" strike="noStrike">
                <a:solidFill>
                  <a:srgbClr val="1D3C69"/>
                </a:solidFill>
                <a:latin typeface="Arial"/>
                <a:ea typeface="Arial"/>
                <a:cs typeface="Arial"/>
                <a:sym typeface="Arial"/>
              </a:rPr>
              <a:t> </a:t>
            </a:r>
            <a:r>
              <a:rPr b="0" i="0" lang="en-US" sz="2800" u="none" cap="none" strike="noStrike">
                <a:solidFill>
                  <a:srgbClr val="1D3C69"/>
                </a:solidFill>
                <a:latin typeface="Arial"/>
                <a:ea typeface="Arial"/>
                <a:cs typeface="Arial"/>
                <a:sym typeface="Arial"/>
              </a:rPr>
              <a:t>TENSES </a:t>
            </a:r>
            <a:endParaRPr/>
          </a:p>
        </p:txBody>
      </p:sp>
      <p:sp>
        <p:nvSpPr>
          <p:cNvPr id="1859" name="Google Shape;1859;p7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1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17" name="Google Shape;217;p12"/>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r">
              <a:lnSpc>
                <a:spcPct val="100000"/>
              </a:lnSpc>
              <a:spcBef>
                <a:spcPts val="0"/>
              </a:spcBef>
              <a:spcAft>
                <a:spcPts val="0"/>
              </a:spcAft>
              <a:buClr>
                <a:schemeClr val="dk2"/>
              </a:buClr>
              <a:buFont typeface="Arial"/>
              <a:buNone/>
            </a:pPr>
            <a:r>
              <a:rPr b="0" i="0" lang="en-US" sz="3600" u="none" cap="none" strike="noStrike">
                <a:solidFill>
                  <a:schemeClr val="dk2"/>
                </a:solidFill>
                <a:latin typeface="Arial"/>
                <a:ea typeface="Arial"/>
                <a:cs typeface="Arial"/>
                <a:sym typeface="Arial"/>
              </a:rPr>
              <a:t>ملاحظة :</a:t>
            </a:r>
            <a:endParaRPr/>
          </a:p>
        </p:txBody>
      </p:sp>
      <p:sp>
        <p:nvSpPr>
          <p:cNvPr id="218" name="Google Shape;218;p12"/>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الجدير بالذكر أن الجملة الإنجليزية لابد وأن تحتوي على فعل خلاف اللغة العربية التي قد تكون فيها الجملة اسمية أي بدون فعل مثل :(علي طبيب) ولو أردنا ترجمتها إلى الإنجليزية حرفيا نقول : </a:t>
            </a:r>
            <a:endParaRPr/>
          </a:p>
          <a:p>
            <a:pPr indent="-342900" lvl="0" marL="342900" marR="0" rtl="1" algn="ctr">
              <a:lnSpc>
                <a:spcPct val="100000"/>
              </a:lnSpc>
              <a:spcBef>
                <a:spcPts val="500"/>
              </a:spcBef>
              <a:spcAft>
                <a:spcPts val="0"/>
              </a:spcAft>
              <a:buClr>
                <a:schemeClr val="dk2"/>
              </a:buClr>
              <a:buFont typeface="Verdana"/>
              <a:buNone/>
            </a:pPr>
            <a:r>
              <a:rPr b="0" i="0" lang="en-US" sz="2500" u="none" cap="none" strike="noStrike">
                <a:solidFill>
                  <a:srgbClr val="CC3300"/>
                </a:solidFill>
                <a:latin typeface="Verdana"/>
                <a:ea typeface="Verdana"/>
                <a:cs typeface="Verdana"/>
                <a:sym typeface="Verdana"/>
              </a:rPr>
              <a:t>Ali doctor.</a:t>
            </a:r>
            <a:endParaRPr/>
          </a:p>
          <a:p>
            <a:pPr indent="-342900" lvl="0" marL="342900" marR="0" rtl="1" algn="r">
              <a:lnSpc>
                <a:spcPct val="10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وهذه جملة إنجليزية خاطئة لعدم احتوائها على فعل والصحيح أن نضع لها فعل فتصبح :</a:t>
            </a:r>
            <a:endParaRPr b="0" i="0" sz="2500" u="none" cap="none" strike="noStrike">
              <a:solidFill>
                <a:schemeClr val="dk1"/>
              </a:solidFill>
              <a:latin typeface="Verdana"/>
              <a:ea typeface="Verdana"/>
              <a:cs typeface="Verdana"/>
              <a:sym typeface="Verdana"/>
            </a:endParaRPr>
          </a:p>
          <a:p>
            <a:pPr indent="-342900" lvl="0" marL="342900" marR="0" rtl="1" algn="ctr">
              <a:lnSpc>
                <a:spcPct val="100000"/>
              </a:lnSpc>
              <a:spcBef>
                <a:spcPts val="500"/>
              </a:spcBef>
              <a:spcAft>
                <a:spcPts val="0"/>
              </a:spcAft>
              <a:buClr>
                <a:schemeClr val="dk2"/>
              </a:buClr>
              <a:buFont typeface="Verdana"/>
              <a:buNone/>
            </a:pPr>
            <a:r>
              <a:rPr b="0" i="0" lang="en-US" sz="2500" u="none" cap="none" strike="noStrike">
                <a:solidFill>
                  <a:srgbClr val="0000CC"/>
                </a:solidFill>
                <a:latin typeface="Verdana"/>
                <a:ea typeface="Verdana"/>
                <a:cs typeface="Verdana"/>
                <a:sym typeface="Verdana"/>
              </a:rPr>
              <a:t>Ali</a:t>
            </a:r>
            <a:r>
              <a:rPr b="0" i="0" lang="en-US" sz="2500" u="none" cap="none" strike="noStrike">
                <a:solidFill>
                  <a:srgbClr val="FFFF00"/>
                </a:solidFill>
                <a:latin typeface="Verdana"/>
                <a:ea typeface="Verdana"/>
                <a:cs typeface="Verdana"/>
                <a:sym typeface="Verdana"/>
              </a:rPr>
              <a:t> </a:t>
            </a:r>
            <a:r>
              <a:rPr b="0" i="0" lang="en-US" sz="2500" u="none" cap="none" strike="noStrike">
                <a:solidFill>
                  <a:srgbClr val="CC3300"/>
                </a:solidFill>
                <a:latin typeface="Verdana"/>
                <a:ea typeface="Verdana"/>
                <a:cs typeface="Verdana"/>
                <a:sym typeface="Verdana"/>
              </a:rPr>
              <a:t>is</a:t>
            </a:r>
            <a:r>
              <a:rPr b="0" i="0" lang="en-US" sz="2500" u="none" cap="none" strike="noStrike">
                <a:solidFill>
                  <a:srgbClr val="FFFF00"/>
                </a:solidFill>
                <a:latin typeface="Verdana"/>
                <a:ea typeface="Verdana"/>
                <a:cs typeface="Verdana"/>
                <a:sym typeface="Verdana"/>
              </a:rPr>
              <a:t> </a:t>
            </a:r>
            <a:r>
              <a:rPr b="0" i="0" lang="en-US" sz="2500" u="none" cap="none" strike="noStrike">
                <a:solidFill>
                  <a:srgbClr val="0000CC"/>
                </a:solidFill>
                <a:latin typeface="Verdana"/>
                <a:ea typeface="Verdana"/>
                <a:cs typeface="Verdana"/>
                <a:sym typeface="Verdana"/>
              </a:rPr>
              <a:t>a doctor.</a:t>
            </a:r>
            <a:endParaRPr/>
          </a:p>
        </p:txBody>
      </p:sp>
      <p:grpSp>
        <p:nvGrpSpPr>
          <p:cNvPr id="219" name="Google Shape;219;p12"/>
          <p:cNvGrpSpPr/>
          <p:nvPr/>
        </p:nvGrpSpPr>
        <p:grpSpPr>
          <a:xfrm>
            <a:off x="3657600" y="6248400"/>
            <a:ext cx="1905000" cy="381000"/>
            <a:chOff x="3657600" y="6248400"/>
            <a:chExt cx="1905000" cy="381000"/>
          </a:xfrm>
        </p:grpSpPr>
        <p:sp>
          <p:nvSpPr>
            <p:cNvPr id="220" name="Google Shape;220;p1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21" name="Google Shape;221;p12"/>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22" name="Google Shape;222;p1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3" name="Shape 1863"/>
        <p:cNvGrpSpPr/>
        <p:nvPr/>
      </p:nvGrpSpPr>
      <p:grpSpPr>
        <a:xfrm>
          <a:off x="0" y="0"/>
          <a:ext cx="0" cy="0"/>
          <a:chOff x="0" y="0"/>
          <a:chExt cx="0" cy="0"/>
        </a:xfrm>
      </p:grpSpPr>
      <p:sp>
        <p:nvSpPr>
          <p:cNvPr id="1864" name="Google Shape;1864;p7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865" name="Google Shape;1865;p75"/>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a:t>
            </a:r>
            <a:r>
              <a:rPr b="0" i="0" lang="en-US" sz="3600" u="none" cap="none" strike="noStrike">
                <a:solidFill>
                  <a:srgbClr val="1D3C69"/>
                </a:solidFill>
                <a:latin typeface="Arial"/>
                <a:ea typeface="Arial"/>
                <a:cs typeface="Arial"/>
                <a:sym typeface="Arial"/>
              </a:rPr>
              <a:t>    </a:t>
            </a:r>
            <a:r>
              <a:rPr b="0" i="0" lang="en-US" sz="2800" u="none" cap="none" strike="noStrike">
                <a:solidFill>
                  <a:srgbClr val="1D3C69"/>
                </a:solidFill>
                <a:latin typeface="Arial"/>
                <a:ea typeface="Arial"/>
                <a:cs typeface="Arial"/>
                <a:sym typeface="Arial"/>
              </a:rPr>
              <a:t>TENSES</a:t>
            </a:r>
            <a:endParaRPr/>
          </a:p>
        </p:txBody>
      </p:sp>
      <p:sp>
        <p:nvSpPr>
          <p:cNvPr id="1866" name="Google Shape;1866;p75"/>
          <p:cNvSpPr txBox="1"/>
          <p:nvPr>
            <p:ph idx="1" type="body"/>
          </p:nvPr>
        </p:nvSpPr>
        <p:spPr>
          <a:xfrm>
            <a:off x="838200" y="2667000"/>
            <a:ext cx="8153400" cy="35814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0" i="0" lang="en-US" sz="2900" u="sng" cap="none" strike="noStrike">
                <a:solidFill>
                  <a:schemeClr val="dk1"/>
                </a:solidFill>
                <a:latin typeface="Verdana"/>
                <a:ea typeface="Verdana"/>
                <a:cs typeface="Verdana"/>
                <a:sym typeface="Verdana"/>
              </a:rPr>
              <a:t>أمثلــــــــــــــــــــــة</a:t>
            </a:r>
            <a:endParaRPr b="0" i="0" sz="1900" u="sng" cap="none" strike="noStrike">
              <a:solidFill>
                <a:schemeClr val="dk1"/>
              </a:solidFill>
              <a:latin typeface="Verdana"/>
              <a:ea typeface="Verdana"/>
              <a:cs typeface="Verdana"/>
              <a:sym typeface="Verdana"/>
            </a:endParaRPr>
          </a:p>
          <a:p>
            <a:pPr indent="-342900" lvl="0" marL="342900" marR="0" rtl="1" algn="l">
              <a:lnSpc>
                <a:spcPct val="10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   I </a:t>
            </a:r>
            <a:r>
              <a:rPr b="0" i="0" lang="en-US" sz="1900" u="none" cap="none" strike="noStrike">
                <a:solidFill>
                  <a:srgbClr val="CC3300"/>
                </a:solidFill>
                <a:latin typeface="Verdana"/>
                <a:ea typeface="Verdana"/>
                <a:cs typeface="Verdana"/>
                <a:sym typeface="Verdana"/>
              </a:rPr>
              <a:t>go</a:t>
            </a:r>
            <a:r>
              <a:rPr b="0" i="0" lang="en-US" sz="1900" u="none" cap="none" strike="noStrike">
                <a:solidFill>
                  <a:schemeClr val="dk1"/>
                </a:solidFill>
                <a:latin typeface="Verdana"/>
                <a:ea typeface="Verdana"/>
                <a:cs typeface="Verdana"/>
                <a:sym typeface="Verdana"/>
              </a:rPr>
              <a:t> to school </a:t>
            </a:r>
            <a:r>
              <a:rPr b="0" i="0" lang="en-US" sz="1900" u="none" cap="none" strike="noStrike">
                <a:solidFill>
                  <a:srgbClr val="0000CC"/>
                </a:solidFill>
                <a:latin typeface="Verdana"/>
                <a:ea typeface="Verdana"/>
                <a:cs typeface="Verdana"/>
                <a:sym typeface="Verdana"/>
              </a:rPr>
              <a:t>everyday</a:t>
            </a:r>
            <a:r>
              <a:rPr b="0" i="0" lang="en-US" sz="1900" u="none" cap="none" strike="noStrike">
                <a:solidFill>
                  <a:schemeClr val="dk1"/>
                </a:solidFill>
                <a:latin typeface="Verdana"/>
                <a:ea typeface="Verdana"/>
                <a:cs typeface="Verdana"/>
                <a:sym typeface="Verdana"/>
              </a:rPr>
              <a:t>. </a:t>
            </a:r>
            <a:endParaRPr/>
          </a:p>
          <a:p>
            <a:pPr indent="-342900" lvl="0" marL="342900" marR="0" rtl="1" algn="l">
              <a:lnSpc>
                <a:spcPct val="10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  They </a:t>
            </a:r>
            <a:r>
              <a:rPr b="0" i="0" lang="en-US" sz="1900" u="none" cap="none" strike="noStrike">
                <a:solidFill>
                  <a:srgbClr val="0000CC"/>
                </a:solidFill>
                <a:latin typeface="Verdana"/>
                <a:ea typeface="Verdana"/>
                <a:cs typeface="Verdana"/>
                <a:sym typeface="Verdana"/>
              </a:rPr>
              <a:t>usually</a:t>
            </a:r>
            <a:r>
              <a:rPr b="0" i="0" lang="en-US" sz="1900" u="none" cap="none" strike="noStrike">
                <a:solidFill>
                  <a:schemeClr val="dk1"/>
                </a:solidFill>
                <a:latin typeface="Verdana"/>
                <a:ea typeface="Verdana"/>
                <a:cs typeface="Verdana"/>
                <a:sym typeface="Verdana"/>
              </a:rPr>
              <a:t> </a:t>
            </a:r>
            <a:r>
              <a:rPr b="0" i="0" lang="en-US" sz="1900" u="none" cap="none" strike="noStrike">
                <a:solidFill>
                  <a:srgbClr val="CC3300"/>
                </a:solidFill>
                <a:latin typeface="Verdana"/>
                <a:ea typeface="Verdana"/>
                <a:cs typeface="Verdana"/>
                <a:sym typeface="Verdana"/>
              </a:rPr>
              <a:t>sleep</a:t>
            </a:r>
            <a:r>
              <a:rPr b="0" i="0" lang="en-US" sz="1900" u="none" cap="none" strike="noStrike">
                <a:solidFill>
                  <a:schemeClr val="dk1"/>
                </a:solidFill>
                <a:latin typeface="Verdana"/>
                <a:ea typeface="Verdana"/>
                <a:cs typeface="Verdana"/>
                <a:sym typeface="Verdana"/>
              </a:rPr>
              <a:t> at 11.00 p.m.</a:t>
            </a:r>
            <a:endParaRPr/>
          </a:p>
          <a:p>
            <a:pPr indent="-342900" lvl="0" marL="342900" marR="0" rtl="1" algn="l">
              <a:lnSpc>
                <a:spcPct val="10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  We </a:t>
            </a:r>
            <a:r>
              <a:rPr b="0" i="0" lang="en-US" sz="1900" u="none" cap="none" strike="noStrike">
                <a:solidFill>
                  <a:srgbClr val="0000CC"/>
                </a:solidFill>
                <a:latin typeface="Verdana"/>
                <a:ea typeface="Verdana"/>
                <a:cs typeface="Verdana"/>
                <a:sym typeface="Verdana"/>
              </a:rPr>
              <a:t>often </a:t>
            </a:r>
            <a:r>
              <a:rPr b="0" i="0" lang="en-US" sz="1900" u="none" cap="none" strike="noStrike">
                <a:solidFill>
                  <a:srgbClr val="CC3300"/>
                </a:solidFill>
                <a:latin typeface="Verdana"/>
                <a:ea typeface="Verdana"/>
                <a:cs typeface="Verdana"/>
                <a:sym typeface="Verdana"/>
              </a:rPr>
              <a:t>drink</a:t>
            </a:r>
            <a:r>
              <a:rPr b="0" i="0" lang="en-US" sz="1900" u="none" cap="none" strike="noStrike">
                <a:solidFill>
                  <a:schemeClr val="dk1"/>
                </a:solidFill>
                <a:latin typeface="Verdana"/>
                <a:ea typeface="Verdana"/>
                <a:cs typeface="Verdana"/>
                <a:sym typeface="Verdana"/>
              </a:rPr>
              <a:t> coffee in the morning.</a:t>
            </a:r>
            <a:endParaRPr/>
          </a:p>
          <a:p>
            <a:pPr indent="-342900" lvl="0" marL="342900" marR="0" rtl="1" algn="l">
              <a:lnSpc>
                <a:spcPct val="10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  She </a:t>
            </a:r>
            <a:r>
              <a:rPr b="0" i="0" lang="en-US" sz="1900" u="none" cap="none" strike="noStrike">
                <a:solidFill>
                  <a:srgbClr val="CC3300"/>
                </a:solidFill>
                <a:latin typeface="Verdana"/>
                <a:ea typeface="Verdana"/>
                <a:cs typeface="Verdana"/>
                <a:sym typeface="Verdana"/>
              </a:rPr>
              <a:t>is</a:t>
            </a:r>
            <a:r>
              <a:rPr b="0" i="0" lang="en-US" sz="1900" u="none" cap="none" strike="noStrike">
                <a:solidFill>
                  <a:schemeClr val="dk1"/>
                </a:solidFill>
                <a:latin typeface="Verdana"/>
                <a:ea typeface="Verdana"/>
                <a:cs typeface="Verdana"/>
                <a:sym typeface="Verdana"/>
              </a:rPr>
              <a:t> never late to school.</a:t>
            </a:r>
            <a:endParaRPr/>
          </a:p>
          <a:p>
            <a:pPr indent="-342900" lvl="0" marL="342900" marR="0" rtl="1" algn="r">
              <a:lnSpc>
                <a:spcPct val="10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    ملاحظة: إذا كان الفاعل مفرد غائب نضيف    زيادة للفعل.  </a:t>
            </a:r>
            <a:endParaRPr b="0" i="0" sz="1900" u="none" cap="none" strike="noStrike">
              <a:solidFill>
                <a:schemeClr val="dk1"/>
              </a:solidFill>
              <a:latin typeface="Verdana"/>
              <a:ea typeface="Verdana"/>
              <a:cs typeface="Verdana"/>
              <a:sym typeface="Verdana"/>
            </a:endParaRPr>
          </a:p>
          <a:p>
            <a:pPr indent="-342900" lvl="0" marL="342900" marR="0" rtl="1" algn="l">
              <a:lnSpc>
                <a:spcPct val="10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  Ali </a:t>
            </a:r>
            <a:r>
              <a:rPr b="0" i="0" lang="en-US" sz="1900" u="none" cap="none" strike="noStrike">
                <a:solidFill>
                  <a:srgbClr val="000000"/>
                </a:solidFill>
                <a:latin typeface="Verdana"/>
                <a:ea typeface="Verdana"/>
                <a:cs typeface="Verdana"/>
                <a:sym typeface="Verdana"/>
              </a:rPr>
              <a:t>drink</a:t>
            </a:r>
            <a:r>
              <a:rPr b="1" i="0" lang="en-US" sz="1900" u="none" cap="none" strike="noStrike">
                <a:solidFill>
                  <a:srgbClr val="CC3300"/>
                </a:solidFill>
                <a:latin typeface="Verdana"/>
                <a:ea typeface="Verdana"/>
                <a:cs typeface="Verdana"/>
                <a:sym typeface="Verdana"/>
              </a:rPr>
              <a:t>s</a:t>
            </a:r>
            <a:r>
              <a:rPr b="0" i="0" lang="en-US" sz="1900" u="none" cap="none" strike="noStrike">
                <a:solidFill>
                  <a:schemeClr val="dk1"/>
                </a:solidFill>
                <a:latin typeface="Verdana"/>
                <a:ea typeface="Verdana"/>
                <a:cs typeface="Verdana"/>
                <a:sym typeface="Verdana"/>
              </a:rPr>
              <a:t> milk </a:t>
            </a:r>
            <a:r>
              <a:rPr b="0" i="0" lang="en-US" sz="1900" u="none" cap="none" strike="noStrike">
                <a:solidFill>
                  <a:srgbClr val="0000CC"/>
                </a:solidFill>
                <a:latin typeface="Verdana"/>
                <a:ea typeface="Verdana"/>
                <a:cs typeface="Verdana"/>
                <a:sym typeface="Verdana"/>
              </a:rPr>
              <a:t>every morning</a:t>
            </a:r>
            <a:r>
              <a:rPr b="0" i="0" lang="en-US" sz="1900" u="none" cap="none" strike="noStrike">
                <a:solidFill>
                  <a:schemeClr val="dk1"/>
                </a:solidFill>
                <a:latin typeface="Verdana"/>
                <a:ea typeface="Verdana"/>
                <a:cs typeface="Verdana"/>
                <a:sym typeface="Verdana"/>
              </a:rPr>
              <a:t>.</a:t>
            </a:r>
            <a:endParaRPr/>
          </a:p>
          <a:p>
            <a:pPr indent="-342900" lvl="0" marL="342900" marR="0" rtl="1" algn="l">
              <a:lnSpc>
                <a:spcPct val="10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  A cow </a:t>
            </a:r>
            <a:r>
              <a:rPr b="0" i="0" lang="en-US" sz="1900" u="none" cap="none" strike="noStrike">
                <a:solidFill>
                  <a:srgbClr val="000000"/>
                </a:solidFill>
                <a:latin typeface="Verdana"/>
                <a:ea typeface="Verdana"/>
                <a:cs typeface="Verdana"/>
                <a:sym typeface="Verdana"/>
              </a:rPr>
              <a:t>give</a:t>
            </a:r>
            <a:r>
              <a:rPr b="1" i="0" lang="en-US" sz="1900" u="none" cap="none" strike="noStrike">
                <a:solidFill>
                  <a:srgbClr val="CC3300"/>
                </a:solidFill>
                <a:latin typeface="Verdana"/>
                <a:ea typeface="Verdana"/>
                <a:cs typeface="Verdana"/>
                <a:sym typeface="Verdana"/>
              </a:rPr>
              <a:t>s</a:t>
            </a:r>
            <a:r>
              <a:rPr b="0" i="0" lang="en-US" sz="1900" u="none" cap="none" strike="noStrike">
                <a:solidFill>
                  <a:schemeClr val="dk1"/>
                </a:solidFill>
                <a:latin typeface="Verdana"/>
                <a:ea typeface="Verdana"/>
                <a:cs typeface="Verdana"/>
                <a:sym typeface="Verdana"/>
              </a:rPr>
              <a:t> us milk.</a:t>
            </a:r>
            <a:endParaRPr/>
          </a:p>
        </p:txBody>
      </p:sp>
      <p:sp>
        <p:nvSpPr>
          <p:cNvPr id="1867" name="Google Shape;1867;p75"/>
          <p:cNvSpPr txBox="1"/>
          <p:nvPr/>
        </p:nvSpPr>
        <p:spPr>
          <a:xfrm>
            <a:off x="5029200" y="4495800"/>
            <a:ext cx="32067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400" u="none" cap="none" strike="noStrike">
                <a:solidFill>
                  <a:srgbClr val="CC3300"/>
                </a:solidFill>
                <a:latin typeface="Tahoma"/>
                <a:ea typeface="Tahoma"/>
                <a:cs typeface="Tahoma"/>
                <a:sym typeface="Tahoma"/>
              </a:rPr>
              <a:t>s</a:t>
            </a:r>
            <a:endParaRPr/>
          </a:p>
        </p:txBody>
      </p:sp>
      <p:grpSp>
        <p:nvGrpSpPr>
          <p:cNvPr id="1868" name="Google Shape;1868;p75"/>
          <p:cNvGrpSpPr/>
          <p:nvPr/>
        </p:nvGrpSpPr>
        <p:grpSpPr>
          <a:xfrm>
            <a:off x="3657600" y="6248400"/>
            <a:ext cx="2514600" cy="381000"/>
            <a:chOff x="3657600" y="6248400"/>
            <a:chExt cx="2514600" cy="381000"/>
          </a:xfrm>
        </p:grpSpPr>
        <p:sp>
          <p:nvSpPr>
            <p:cNvPr id="1869" name="Google Shape;1869;p7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870" name="Google Shape;1870;p75"/>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871" name="Google Shape;1871;p75"/>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1872" name="Google Shape;1872;p75"/>
          <p:cNvSpPr/>
          <p:nvPr/>
        </p:nvSpPr>
        <p:spPr>
          <a:xfrm>
            <a:off x="2362200" y="1524000"/>
            <a:ext cx="5257800" cy="10668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873" name="Google Shape;1873;p75"/>
          <p:cNvSpPr txBox="1"/>
          <p:nvPr/>
        </p:nvSpPr>
        <p:spPr>
          <a:xfrm>
            <a:off x="2362200" y="1828800"/>
            <a:ext cx="5181600" cy="611187"/>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000066"/>
              </a:buClr>
              <a:buSzPts val="1800"/>
              <a:buFont typeface="Tahoma"/>
              <a:buAutoNum type="arabicPeriod"/>
            </a:pPr>
            <a:r>
              <a:rPr b="1" i="0" lang="en-US" sz="1800" u="none" cap="none" strike="noStrike">
                <a:solidFill>
                  <a:srgbClr val="000066"/>
                </a:solidFill>
                <a:latin typeface="Tahoma"/>
                <a:ea typeface="Tahoma"/>
                <a:cs typeface="Tahoma"/>
                <a:sym typeface="Tahoma"/>
              </a:rPr>
              <a:t>Present Simple Tense  المضارع البسيط</a:t>
            </a:r>
            <a:r>
              <a:rPr b="0" i="0" lang="en-US" sz="1600" u="none" cap="none" strike="noStrike">
                <a:solidFill>
                  <a:srgbClr val="000066"/>
                </a:solidFill>
                <a:latin typeface="Tahoma"/>
                <a:ea typeface="Tahoma"/>
                <a:cs typeface="Tahoma"/>
                <a:sym typeface="Tahoma"/>
              </a:rPr>
              <a:t>     </a:t>
            </a:r>
            <a:endParaRPr b="0" i="0" sz="1600" u="none" cap="none" strike="noStrike">
              <a:solidFill>
                <a:srgbClr val="000066"/>
              </a:solidFill>
              <a:latin typeface="Tahoma"/>
              <a:ea typeface="Tahoma"/>
              <a:cs typeface="Tahoma"/>
              <a:sym typeface="Tahoma"/>
            </a:endParaRPr>
          </a:p>
          <a:p>
            <a:pPr indent="-342900" lvl="0" marL="342900" marR="0" rtl="0" algn="ctr">
              <a:lnSpc>
                <a:spcPct val="100000"/>
              </a:lnSpc>
              <a:spcBef>
                <a:spcPts val="0"/>
              </a:spcBef>
              <a:spcAft>
                <a:spcPts val="0"/>
              </a:spcAft>
              <a:buClr>
                <a:srgbClr val="000066"/>
              </a:buClr>
              <a:buFont typeface="Tahoma"/>
              <a:buNone/>
            </a:pPr>
            <a:r>
              <a:rPr b="1" i="0" lang="en-US" sz="1600" u="none" cap="none" strike="noStrike">
                <a:solidFill>
                  <a:srgbClr val="000066"/>
                </a:solidFill>
                <a:latin typeface="Tahoma"/>
                <a:ea typeface="Tahoma"/>
                <a:cs typeface="Tahoma"/>
                <a:sym typeface="Tahoma"/>
              </a:rPr>
              <a:t>       (What </a:t>
            </a:r>
            <a:r>
              <a:rPr b="1" i="1" lang="en-US" sz="1600" u="none" cap="none" strike="noStrike">
                <a:solidFill>
                  <a:srgbClr val="000066"/>
                </a:solidFill>
                <a:latin typeface="Tahoma"/>
                <a:ea typeface="Tahoma"/>
                <a:cs typeface="Tahoma"/>
                <a:sym typeface="Tahoma"/>
              </a:rPr>
              <a:t>always</a:t>
            </a:r>
            <a:r>
              <a:rPr b="1" i="0" lang="en-US" sz="1600" u="none" cap="none" strike="noStrike">
                <a:solidFill>
                  <a:srgbClr val="000066"/>
                </a:solidFill>
                <a:latin typeface="Tahoma"/>
                <a:ea typeface="Tahoma"/>
                <a:cs typeface="Tahoma"/>
                <a:sym typeface="Tahoma"/>
              </a:rPr>
              <a:t> happens?)</a:t>
            </a:r>
            <a:endParaRPr/>
          </a:p>
        </p:txBody>
      </p:sp>
      <p:sp>
        <p:nvSpPr>
          <p:cNvPr id="1874" name="Google Shape;1874;p7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8" name="Shape 1878"/>
        <p:cNvGrpSpPr/>
        <p:nvPr/>
      </p:nvGrpSpPr>
      <p:grpSpPr>
        <a:xfrm>
          <a:off x="0" y="0"/>
          <a:ext cx="0" cy="0"/>
          <a:chOff x="0" y="0"/>
          <a:chExt cx="0" cy="0"/>
        </a:xfrm>
      </p:grpSpPr>
      <p:sp>
        <p:nvSpPr>
          <p:cNvPr id="1879" name="Google Shape;1879;p7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880" name="Google Shape;1880;p76"/>
          <p:cNvSpPr/>
          <p:nvPr/>
        </p:nvSpPr>
        <p:spPr>
          <a:xfrm>
            <a:off x="2667000" y="1752600"/>
            <a:ext cx="4724400" cy="7620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881" name="Google Shape;1881;p76"/>
          <p:cNvSpPr txBox="1"/>
          <p:nvPr>
            <p:ph idx="1" type="body"/>
          </p:nvPr>
        </p:nvSpPr>
        <p:spPr>
          <a:xfrm>
            <a:off x="2090737" y="2962275"/>
            <a:ext cx="6589712" cy="13462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يستخدم هذا الزمن للتعبير عن حدث وقع في الماضي.</a:t>
            </a:r>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يتكون هذا الزمن من التصريف الثاني للفعل أي إضافة       مع ملاحظة الأفعال الغير منتظمة   Irregular verbs </a:t>
            </a:r>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يأتي هذا الزمن عادة مع كلمات مثل:</a:t>
            </a:r>
            <a:endParaRPr b="0" i="0" sz="25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aphicFrame>
        <p:nvGraphicFramePr>
          <p:cNvPr id="1882" name="Google Shape;1882;p76"/>
          <p:cNvGraphicFramePr/>
          <p:nvPr/>
        </p:nvGraphicFramePr>
        <p:xfrm>
          <a:off x="1828800" y="4495800"/>
          <a:ext cx="3000000" cy="3000000"/>
        </p:xfrm>
        <a:graphic>
          <a:graphicData uri="http://schemas.openxmlformats.org/drawingml/2006/table">
            <a:tbl>
              <a:tblPr>
                <a:noFill/>
                <a:tableStyleId>{8DB5A0C1-5F25-45E8-BD29-8B1663BEC950}</a:tableStyleId>
              </a:tblPr>
              <a:tblGrid>
                <a:gridCol w="2286000"/>
                <a:gridCol w="2209800"/>
                <a:gridCol w="2438400"/>
              </a:tblGrid>
              <a:tr h="490525">
                <a:tc>
                  <a:txBody>
                    <a:bodyPr/>
                    <a:lstStyle/>
                    <a:p>
                      <a:pPr indent="0" lvl="0" marL="0" rtl="1" algn="ctr">
                        <a:lnSpc>
                          <a:spcPct val="100000"/>
                        </a:lnSpc>
                        <a:spcBef>
                          <a:spcPts val="0"/>
                        </a:spcBef>
                        <a:spcAft>
                          <a:spcPts val="0"/>
                        </a:spcAft>
                        <a:buClr>
                          <a:schemeClr val="dk1"/>
                        </a:buClr>
                        <a:buFont typeface="Verdana"/>
                        <a:buNone/>
                      </a:pPr>
                      <a:r>
                        <a:rPr b="1" i="0" lang="en-US" sz="2000" u="none">
                          <a:solidFill>
                            <a:schemeClr val="dk1"/>
                          </a:solidFill>
                          <a:latin typeface="Verdana"/>
                          <a:ea typeface="Verdana"/>
                          <a:cs typeface="Verdana"/>
                          <a:sym typeface="Verdana"/>
                        </a:rPr>
                        <a:t>أمس   </a:t>
                      </a:r>
                      <a:r>
                        <a:rPr b="1" i="0" lang="en-US" sz="2000" u="none">
                          <a:solidFill>
                            <a:srgbClr val="0000CC"/>
                          </a:solidFill>
                          <a:latin typeface="Verdana"/>
                          <a:ea typeface="Verdana"/>
                          <a:cs typeface="Verdana"/>
                          <a:sym typeface="Verdana"/>
                        </a:rPr>
                        <a:t>yesterday</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2000" u="none">
                          <a:solidFill>
                            <a:schemeClr val="dk1"/>
                          </a:solidFill>
                          <a:latin typeface="Verdana"/>
                          <a:ea typeface="Verdana"/>
                          <a:cs typeface="Verdana"/>
                          <a:sym typeface="Verdana"/>
                        </a:rPr>
                        <a:t>الماضي    </a:t>
                      </a:r>
                      <a:r>
                        <a:rPr b="1" i="0" lang="en-US" sz="2000" u="none">
                          <a:solidFill>
                            <a:srgbClr val="0000CC"/>
                          </a:solidFill>
                          <a:latin typeface="Verdana"/>
                          <a:ea typeface="Verdana"/>
                          <a:cs typeface="Verdana"/>
                          <a:sym typeface="Verdana"/>
                        </a:rPr>
                        <a:t>last</a:t>
                      </a:r>
                      <a:r>
                        <a:rPr b="1" i="0" lang="en-US" sz="2000" u="none">
                          <a:solidFill>
                            <a:schemeClr val="dk1"/>
                          </a:solidFill>
                          <a:latin typeface="Verdana"/>
                          <a:ea typeface="Verdana"/>
                          <a:cs typeface="Verdana"/>
                          <a:sym typeface="Verdana"/>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2000" u="none">
                          <a:solidFill>
                            <a:schemeClr val="dk1"/>
                          </a:solidFill>
                          <a:latin typeface="Verdana"/>
                          <a:ea typeface="Verdana"/>
                          <a:cs typeface="Verdana"/>
                          <a:sym typeface="Verdana"/>
                        </a:rPr>
                        <a:t>مضى </a:t>
                      </a:r>
                      <a:r>
                        <a:rPr b="1" i="0" lang="en-US" sz="2000" u="none">
                          <a:solidFill>
                            <a:srgbClr val="0000CC"/>
                          </a:solidFill>
                          <a:latin typeface="Verdana"/>
                          <a:ea typeface="Verdana"/>
                          <a:cs typeface="Verdana"/>
                          <a:sym typeface="Verdana"/>
                        </a:rPr>
                        <a:t>ago  </a:t>
                      </a:r>
                      <a:r>
                        <a:rPr b="1" i="0" lang="en-US" sz="2000" u="none">
                          <a:solidFill>
                            <a:schemeClr val="dk1"/>
                          </a:solidFill>
                          <a:latin typeface="Verdana"/>
                          <a:ea typeface="Verdana"/>
                          <a:cs typeface="Verdana"/>
                          <a:sym typeface="Verdana"/>
                        </a:rPr>
                        <a:t>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r>
              <a:tr h="596900">
                <a:tc gridSpan="3">
                  <a:txBody>
                    <a:bodyPr/>
                    <a:lstStyle/>
                    <a:p>
                      <a:pPr indent="0" lvl="0" marL="0" rtl="1" algn="ctr">
                        <a:lnSpc>
                          <a:spcPct val="100000"/>
                        </a:lnSpc>
                        <a:spcBef>
                          <a:spcPts val="0"/>
                        </a:spcBef>
                        <a:spcAft>
                          <a:spcPts val="0"/>
                        </a:spcAft>
                        <a:buClr>
                          <a:schemeClr val="dk1"/>
                        </a:buClr>
                        <a:buFont typeface="Verdana"/>
                        <a:buNone/>
                      </a:pPr>
                      <a:r>
                        <a:rPr b="1" i="0" lang="en-US" sz="1900" u="none">
                          <a:solidFill>
                            <a:schemeClr val="dk1"/>
                          </a:solidFill>
                          <a:latin typeface="Verdana"/>
                          <a:ea typeface="Verdana"/>
                          <a:cs typeface="Verdana"/>
                          <a:sym typeface="Verdana"/>
                        </a:rPr>
                        <a:t>أو أي تاريخ في الماضي مثل </a:t>
                      </a:r>
                      <a:r>
                        <a:rPr b="1" i="0" lang="en-US" sz="1900" u="none">
                          <a:solidFill>
                            <a:srgbClr val="0000CC"/>
                          </a:solidFill>
                          <a:latin typeface="Verdana"/>
                          <a:ea typeface="Verdana"/>
                          <a:cs typeface="Verdana"/>
                          <a:sym typeface="Verdana"/>
                        </a:rPr>
                        <a:t>in 1988 AD, in 1415 AH</a:t>
                      </a:r>
                      <a:r>
                        <a:rPr b="1" i="0" lang="en-US" sz="1900" u="none">
                          <a:solidFill>
                            <a:schemeClr val="dk1"/>
                          </a:solidFill>
                          <a:latin typeface="Verdana"/>
                          <a:ea typeface="Verdana"/>
                          <a:cs typeface="Verdana"/>
                          <a:sym typeface="Verdana"/>
                        </a:rPr>
                        <a:t>: </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solidFill>
                  </a:tcPr>
                </a:tc>
                <a:tc hMerge="1"/>
                <a:tc hMerge="1"/>
              </a:tr>
            </a:tbl>
          </a:graphicData>
        </a:graphic>
      </p:graphicFrame>
      <p:sp>
        <p:nvSpPr>
          <p:cNvPr id="1883" name="Google Shape;1883;p76"/>
          <p:cNvSpPr txBox="1"/>
          <p:nvPr/>
        </p:nvSpPr>
        <p:spPr>
          <a:xfrm>
            <a:off x="2590800" y="1752600"/>
            <a:ext cx="49530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2</a:t>
            </a:r>
            <a:r>
              <a:rPr b="1" i="0" lang="en-US" sz="1800" u="none" cap="none" strike="noStrike">
                <a:solidFill>
                  <a:srgbClr val="000066"/>
                </a:solidFill>
                <a:latin typeface="Tahoma"/>
                <a:ea typeface="Tahoma"/>
                <a:cs typeface="Tahoma"/>
                <a:sym typeface="Tahoma"/>
              </a:rPr>
              <a:t>.  Past Simple Tense    الماضي البسيط          (What happened </a:t>
            </a:r>
            <a:r>
              <a:rPr b="1" i="1" lang="en-US" sz="1800" u="none" cap="none" strike="noStrike">
                <a:solidFill>
                  <a:srgbClr val="000066"/>
                </a:solidFill>
                <a:latin typeface="Tahoma"/>
                <a:ea typeface="Tahoma"/>
                <a:cs typeface="Tahoma"/>
                <a:sym typeface="Tahoma"/>
              </a:rPr>
              <a:t>yesterday</a:t>
            </a:r>
            <a:r>
              <a:rPr b="1" i="0" lang="en-US" sz="1800" u="none" cap="none" strike="noStrike">
                <a:solidFill>
                  <a:srgbClr val="000066"/>
                </a:solidFill>
                <a:latin typeface="Tahoma"/>
                <a:ea typeface="Tahoma"/>
                <a:cs typeface="Tahoma"/>
                <a:sym typeface="Tahoma"/>
              </a:rPr>
              <a:t>?)      </a:t>
            </a:r>
            <a:endParaRPr/>
          </a:p>
        </p:txBody>
      </p:sp>
      <p:sp>
        <p:nvSpPr>
          <p:cNvPr id="1884" name="Google Shape;1884;p76"/>
          <p:cNvSpPr txBox="1"/>
          <p:nvPr/>
        </p:nvSpPr>
        <p:spPr>
          <a:xfrm>
            <a:off x="3581400" y="3200400"/>
            <a:ext cx="5127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400" u="none" cap="none" strike="noStrike">
                <a:solidFill>
                  <a:srgbClr val="CC3300"/>
                </a:solidFill>
                <a:latin typeface="Tahoma"/>
                <a:ea typeface="Tahoma"/>
                <a:cs typeface="Tahoma"/>
                <a:sym typeface="Tahoma"/>
              </a:rPr>
              <a:t>ed</a:t>
            </a:r>
            <a:endParaRPr/>
          </a:p>
        </p:txBody>
      </p:sp>
      <p:grpSp>
        <p:nvGrpSpPr>
          <p:cNvPr id="1885" name="Google Shape;1885;p76"/>
          <p:cNvGrpSpPr/>
          <p:nvPr/>
        </p:nvGrpSpPr>
        <p:grpSpPr>
          <a:xfrm>
            <a:off x="3657600" y="6248400"/>
            <a:ext cx="2514600" cy="381000"/>
            <a:chOff x="3657600" y="6248400"/>
            <a:chExt cx="2514600" cy="381000"/>
          </a:xfrm>
        </p:grpSpPr>
        <p:sp>
          <p:nvSpPr>
            <p:cNvPr id="1886" name="Google Shape;1886;p7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887" name="Google Shape;1887;p76"/>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888" name="Google Shape;1888;p76"/>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1889" name="Google Shape;1889;p76"/>
          <p:cNvSpPr txBox="1"/>
          <p:nvPr/>
        </p:nvSpPr>
        <p:spPr>
          <a:xfrm>
            <a:off x="1066800" y="304800"/>
            <a:ext cx="7543800" cy="2057400"/>
          </a:xfrm>
          <a:prstGeom prst="rect">
            <a:avLst/>
          </a:prstGeom>
          <a:no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FFFF00"/>
              </a:buClr>
              <a:buFont typeface="Arial"/>
              <a:buNone/>
            </a:pPr>
            <a:br>
              <a:rPr b="0" i="0" lang="en-US" sz="3600" u="none" cap="none" strike="noStrike">
                <a:solidFill>
                  <a:srgbClr val="FFFF00"/>
                </a:solidFill>
                <a:latin typeface="Arial"/>
                <a:ea typeface="Arial"/>
                <a:cs typeface="Arial"/>
                <a:sym typeface="Arial"/>
              </a:rPr>
            </a:br>
            <a:endParaRPr/>
          </a:p>
        </p:txBody>
      </p:sp>
      <p:sp>
        <p:nvSpPr>
          <p:cNvPr id="1890" name="Google Shape;1890;p76"/>
          <p:cNvSpPr txBox="1"/>
          <p:nvPr>
            <p:ph type="title"/>
          </p:nvPr>
        </p:nvSpPr>
        <p:spPr>
          <a:xfrm>
            <a:off x="1370012" y="301625"/>
            <a:ext cx="7313612" cy="1143000"/>
          </a:xfrm>
          <a:prstGeom prst="rect">
            <a:avLst/>
          </a:prstGeom>
          <a:no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a:t>
            </a:r>
            <a:r>
              <a:rPr b="0" i="0" lang="en-US" sz="3600" u="none" cap="none" strike="noStrike">
                <a:solidFill>
                  <a:srgbClr val="1D3C69"/>
                </a:solidFill>
                <a:latin typeface="Arial"/>
                <a:ea typeface="Arial"/>
                <a:cs typeface="Arial"/>
                <a:sym typeface="Arial"/>
              </a:rPr>
              <a:t>   </a:t>
            </a:r>
            <a:r>
              <a:rPr b="0" i="0" lang="en-US" sz="2800" u="none" cap="none" strike="noStrike">
                <a:solidFill>
                  <a:srgbClr val="1D3C69"/>
                </a:solidFill>
                <a:latin typeface="Arial"/>
                <a:ea typeface="Arial"/>
                <a:cs typeface="Arial"/>
                <a:sym typeface="Arial"/>
              </a:rPr>
              <a:t> TENSES </a:t>
            </a:r>
            <a:endParaRPr/>
          </a:p>
        </p:txBody>
      </p:sp>
      <p:sp>
        <p:nvSpPr>
          <p:cNvPr id="1891" name="Google Shape;1891;p7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5" name="Shape 1895"/>
        <p:cNvGrpSpPr/>
        <p:nvPr/>
      </p:nvGrpSpPr>
      <p:grpSpPr>
        <a:xfrm>
          <a:off x="0" y="0"/>
          <a:ext cx="0" cy="0"/>
          <a:chOff x="0" y="0"/>
          <a:chExt cx="0" cy="0"/>
        </a:xfrm>
      </p:grpSpPr>
      <p:sp>
        <p:nvSpPr>
          <p:cNvPr id="1896" name="Google Shape;1896;p7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897" name="Google Shape;1897;p77"/>
          <p:cNvSpPr/>
          <p:nvPr/>
        </p:nvSpPr>
        <p:spPr>
          <a:xfrm>
            <a:off x="2667000" y="1524000"/>
            <a:ext cx="4724400" cy="914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898" name="Google Shape;1898;p77"/>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a:t>
            </a:r>
            <a:r>
              <a:rPr b="0" i="0" lang="en-US" sz="3600" u="none" cap="none" strike="noStrike">
                <a:solidFill>
                  <a:srgbClr val="1D3C69"/>
                </a:solidFill>
                <a:latin typeface="Arial"/>
                <a:ea typeface="Arial"/>
                <a:cs typeface="Arial"/>
                <a:sym typeface="Arial"/>
              </a:rPr>
              <a:t> </a:t>
            </a:r>
            <a:r>
              <a:rPr b="0" i="0" lang="en-US" sz="2800" u="none" cap="none" strike="noStrike">
                <a:solidFill>
                  <a:srgbClr val="1D3C69"/>
                </a:solidFill>
                <a:latin typeface="Arial"/>
                <a:ea typeface="Arial"/>
                <a:cs typeface="Arial"/>
                <a:sym typeface="Arial"/>
              </a:rPr>
              <a:t>TENSES </a:t>
            </a:r>
            <a:endParaRPr/>
          </a:p>
        </p:txBody>
      </p:sp>
      <p:sp>
        <p:nvSpPr>
          <p:cNvPr id="1899" name="Google Shape;1899;p77"/>
          <p:cNvSpPr txBox="1"/>
          <p:nvPr>
            <p:ph idx="1" type="body"/>
          </p:nvPr>
        </p:nvSpPr>
        <p:spPr>
          <a:xfrm>
            <a:off x="1143000" y="2895600"/>
            <a:ext cx="7696200" cy="32766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I, He, She, it</a:t>
            </a:r>
            <a:r>
              <a:rPr b="0" i="0" lang="en-US" sz="1700" u="none" cap="none" strike="noStrike">
                <a:solidFill>
                  <a:schemeClr val="dk1"/>
                </a:solidFill>
                <a:latin typeface="Verdana"/>
                <a:ea typeface="Verdana"/>
                <a:cs typeface="Verdana"/>
                <a:sym typeface="Verdana"/>
              </a:rPr>
              <a:t> 			</a:t>
            </a:r>
            <a:r>
              <a:rPr b="1" i="0" lang="en-US" sz="1700" u="none" cap="none" strike="noStrike">
                <a:solidFill>
                  <a:schemeClr val="dk1"/>
                </a:solidFill>
                <a:latin typeface="Verdana"/>
                <a:ea typeface="Verdana"/>
                <a:cs typeface="Verdana"/>
                <a:sym typeface="Verdana"/>
              </a:rPr>
              <a:t>was</a:t>
            </a:r>
            <a:r>
              <a:rPr b="0" i="0" lang="en-US" sz="1700" u="none" cap="none" strike="noStrike">
                <a:solidFill>
                  <a:schemeClr val="dk1"/>
                </a:solidFill>
                <a:latin typeface="Verdana"/>
                <a:ea typeface="Verdana"/>
                <a:cs typeface="Verdana"/>
                <a:sym typeface="Verdana"/>
              </a:rPr>
              <a:t>	      </a:t>
            </a:r>
            <a:endParaRPr/>
          </a:p>
          <a:p>
            <a:pPr indent="-342900" lvl="0" marL="342900" marR="0" rtl="1" algn="ctr">
              <a:lnSpc>
                <a:spcPct val="10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They, We, You</a:t>
            </a:r>
            <a:r>
              <a:rPr b="0" i="0" lang="en-US" sz="1700" u="none" cap="none" strike="noStrike">
                <a:solidFill>
                  <a:schemeClr val="dk1"/>
                </a:solidFill>
                <a:latin typeface="Verdana"/>
                <a:ea typeface="Verdana"/>
                <a:cs typeface="Verdana"/>
                <a:sym typeface="Verdana"/>
              </a:rPr>
              <a:t>			</a:t>
            </a:r>
            <a:r>
              <a:rPr b="1" i="0" lang="en-US" sz="1700" u="none" cap="none" strike="noStrike">
                <a:solidFill>
                  <a:schemeClr val="dk1"/>
                </a:solidFill>
                <a:latin typeface="Verdana"/>
                <a:ea typeface="Verdana"/>
                <a:cs typeface="Verdana"/>
                <a:sym typeface="Verdana"/>
              </a:rPr>
              <a:t>were</a:t>
            </a:r>
            <a:endParaRPr/>
          </a:p>
          <a:p>
            <a:pPr indent="-342900" lvl="0" marL="342900" marR="0" rtl="1" algn="ctr">
              <a:lnSpc>
                <a:spcPct val="100000"/>
              </a:lnSpc>
              <a:spcBef>
                <a:spcPts val="580"/>
              </a:spcBef>
              <a:spcAft>
                <a:spcPts val="0"/>
              </a:spcAft>
              <a:buClr>
                <a:schemeClr val="dk2"/>
              </a:buClr>
              <a:buFont typeface="Verdana"/>
              <a:buNone/>
            </a:pPr>
            <a:r>
              <a:rPr b="0" i="0" lang="en-US" sz="2900" u="sng" cap="none" strike="noStrike">
                <a:solidFill>
                  <a:schemeClr val="dk1"/>
                </a:solidFill>
                <a:latin typeface="Verdana"/>
                <a:ea typeface="Verdana"/>
                <a:cs typeface="Verdana"/>
                <a:sym typeface="Verdana"/>
              </a:rPr>
              <a:t>أمثلــــــــــــــــــــــة</a:t>
            </a:r>
            <a:endParaRPr b="0" i="0" sz="1900" u="sng" cap="none" strike="noStrike">
              <a:solidFill>
                <a:schemeClr val="dk1"/>
              </a:solidFill>
              <a:latin typeface="Verdana"/>
              <a:ea typeface="Verdana"/>
              <a:cs typeface="Verdana"/>
              <a:sym typeface="Verdana"/>
            </a:endParaRPr>
          </a:p>
          <a:p>
            <a:pPr indent="-342900" lvl="0" marL="342900" marR="0" rtl="1" algn="r">
              <a:lnSpc>
                <a:spcPct val="10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 </a:t>
            </a:r>
            <a:endParaRPr/>
          </a:p>
          <a:p>
            <a:pPr indent="-342900" lvl="0" marL="342900" marR="0" rtl="1" algn="ct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I </a:t>
            </a:r>
            <a:r>
              <a:rPr b="0" i="0" lang="en-US" sz="2100" u="none" cap="none" strike="noStrike">
                <a:solidFill>
                  <a:srgbClr val="CC3300"/>
                </a:solidFill>
                <a:latin typeface="Verdana"/>
                <a:ea typeface="Verdana"/>
                <a:cs typeface="Verdana"/>
                <a:sym typeface="Verdana"/>
              </a:rPr>
              <a:t>watched</a:t>
            </a:r>
            <a:r>
              <a:rPr b="0" i="0" lang="en-US" sz="2100" u="none" cap="none" strike="noStrike">
                <a:solidFill>
                  <a:schemeClr val="dk1"/>
                </a:solidFill>
                <a:latin typeface="Verdana"/>
                <a:ea typeface="Verdana"/>
                <a:cs typeface="Verdana"/>
                <a:sym typeface="Verdana"/>
              </a:rPr>
              <a:t> television </a:t>
            </a:r>
            <a:r>
              <a:rPr b="0" i="0" lang="en-US" sz="2100" u="none" cap="none" strike="noStrike">
                <a:solidFill>
                  <a:srgbClr val="0000CC"/>
                </a:solidFill>
                <a:latin typeface="Verdana"/>
                <a:ea typeface="Verdana"/>
                <a:cs typeface="Verdana"/>
                <a:sym typeface="Verdana"/>
              </a:rPr>
              <a:t>last</a:t>
            </a:r>
            <a:r>
              <a:rPr b="0" i="0" lang="en-US" sz="2100" u="none" cap="none" strike="noStrike">
                <a:solidFill>
                  <a:srgbClr val="CC3300"/>
                </a:solidFill>
                <a:latin typeface="Verdana"/>
                <a:ea typeface="Verdana"/>
                <a:cs typeface="Verdana"/>
                <a:sym typeface="Verdana"/>
              </a:rPr>
              <a:t> </a:t>
            </a:r>
            <a:r>
              <a:rPr b="0" i="0" lang="en-US" sz="2100" u="none" cap="none" strike="noStrike">
                <a:solidFill>
                  <a:schemeClr val="dk1"/>
                </a:solidFill>
                <a:latin typeface="Verdana"/>
                <a:ea typeface="Verdana"/>
                <a:cs typeface="Verdana"/>
                <a:sym typeface="Verdana"/>
              </a:rPr>
              <a:t>night.</a:t>
            </a:r>
            <a:endParaRPr/>
          </a:p>
          <a:p>
            <a:pPr indent="-342900" lvl="0" marL="342900" marR="0" rtl="1" algn="ct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They </a:t>
            </a:r>
            <a:r>
              <a:rPr b="0" i="0" lang="en-US" sz="2100" u="none" cap="none" strike="noStrike">
                <a:solidFill>
                  <a:srgbClr val="CC3300"/>
                </a:solidFill>
                <a:latin typeface="Verdana"/>
                <a:ea typeface="Verdana"/>
                <a:cs typeface="Verdana"/>
                <a:sym typeface="Verdana"/>
              </a:rPr>
              <a:t>visited</a:t>
            </a:r>
            <a:r>
              <a:rPr b="0" i="0" lang="en-US" sz="2100" u="none" cap="none" strike="noStrike">
                <a:solidFill>
                  <a:schemeClr val="dk1"/>
                </a:solidFill>
                <a:latin typeface="Verdana"/>
                <a:ea typeface="Verdana"/>
                <a:cs typeface="Verdana"/>
                <a:sym typeface="Verdana"/>
              </a:rPr>
              <a:t> their uncle </a:t>
            </a:r>
            <a:r>
              <a:rPr b="0" i="0" lang="en-US" sz="2100" u="none" cap="none" strike="noStrike">
                <a:solidFill>
                  <a:srgbClr val="0000CC"/>
                </a:solidFill>
                <a:latin typeface="Verdana"/>
                <a:ea typeface="Verdana"/>
                <a:cs typeface="Verdana"/>
                <a:sym typeface="Verdana"/>
              </a:rPr>
              <a:t>yesterday.</a:t>
            </a:r>
            <a:endParaRPr/>
          </a:p>
          <a:p>
            <a:pPr indent="-342900" lvl="0" marL="342900" marR="0" rtl="1" algn="ct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We </a:t>
            </a:r>
            <a:r>
              <a:rPr b="0" i="0" lang="en-US" sz="2100" u="none" cap="none" strike="noStrike">
                <a:solidFill>
                  <a:srgbClr val="CC3300"/>
                </a:solidFill>
                <a:latin typeface="Verdana"/>
                <a:ea typeface="Verdana"/>
                <a:cs typeface="Verdana"/>
                <a:sym typeface="Verdana"/>
              </a:rPr>
              <a:t>went</a:t>
            </a:r>
            <a:r>
              <a:rPr b="0" i="0" lang="en-US" sz="2100" u="none" cap="none" strike="noStrike">
                <a:solidFill>
                  <a:schemeClr val="dk1"/>
                </a:solidFill>
                <a:latin typeface="Verdana"/>
                <a:ea typeface="Verdana"/>
                <a:cs typeface="Verdana"/>
                <a:sym typeface="Verdana"/>
              </a:rPr>
              <a:t> to Makkah two months </a:t>
            </a:r>
            <a:r>
              <a:rPr b="0" i="0" lang="en-US" sz="2100" u="none" cap="none" strike="noStrike">
                <a:solidFill>
                  <a:srgbClr val="0000CC"/>
                </a:solidFill>
                <a:latin typeface="Verdana"/>
                <a:ea typeface="Verdana"/>
                <a:cs typeface="Verdana"/>
                <a:sym typeface="Verdana"/>
              </a:rPr>
              <a:t>ago.</a:t>
            </a:r>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1900" name="Google Shape;1900;p77"/>
          <p:cNvSpPr txBox="1"/>
          <p:nvPr/>
        </p:nvSpPr>
        <p:spPr>
          <a:xfrm>
            <a:off x="2590800" y="1524000"/>
            <a:ext cx="4953000" cy="8556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2</a:t>
            </a:r>
            <a:r>
              <a:rPr b="1" i="0" lang="en-US" sz="1800" u="none" cap="none" strike="noStrike">
                <a:solidFill>
                  <a:srgbClr val="000066"/>
                </a:solidFill>
                <a:latin typeface="Tahoma"/>
                <a:ea typeface="Tahoma"/>
                <a:cs typeface="Tahoma"/>
                <a:sym typeface="Tahoma"/>
              </a:rPr>
              <a:t>.     Past Simple Tense    الماضي البسيط</a:t>
            </a:r>
            <a:r>
              <a:rPr b="0" i="0" lang="en-US" sz="1600" u="none" cap="none" strike="noStrike">
                <a:solidFill>
                  <a:srgbClr val="000066"/>
                </a:solidFill>
                <a:latin typeface="Tahoma"/>
                <a:ea typeface="Tahoma"/>
                <a:cs typeface="Tahoma"/>
                <a:sym typeface="Tahoma"/>
              </a:rPr>
              <a:t>    </a:t>
            </a:r>
            <a:r>
              <a:rPr b="1" i="0" lang="en-US" sz="1600" u="none" cap="none" strike="noStrike">
                <a:solidFill>
                  <a:srgbClr val="000066"/>
                </a:solidFill>
                <a:latin typeface="Tahoma"/>
                <a:ea typeface="Tahoma"/>
                <a:cs typeface="Tahoma"/>
                <a:sym typeface="Tahoma"/>
              </a:rPr>
              <a:t>(What happened </a:t>
            </a:r>
            <a:r>
              <a:rPr b="1" i="1" lang="en-US" sz="1600" u="none" cap="none" strike="noStrike">
                <a:solidFill>
                  <a:srgbClr val="000066"/>
                </a:solidFill>
                <a:latin typeface="Tahoma"/>
                <a:ea typeface="Tahoma"/>
                <a:cs typeface="Tahoma"/>
                <a:sym typeface="Tahoma"/>
              </a:rPr>
              <a:t>yesterday, last night…?)</a:t>
            </a:r>
            <a:r>
              <a:rPr b="0" i="0" lang="en-US" sz="1600" u="none" cap="none" strike="noStrike">
                <a:solidFill>
                  <a:srgbClr val="000066"/>
                </a:solidFill>
                <a:latin typeface="Tahoma"/>
                <a:ea typeface="Tahoma"/>
                <a:cs typeface="Tahoma"/>
                <a:sym typeface="Tahoma"/>
              </a:rPr>
              <a:t>         </a:t>
            </a:r>
            <a:endParaRPr/>
          </a:p>
        </p:txBody>
      </p:sp>
      <p:cxnSp>
        <p:nvCxnSpPr>
          <p:cNvPr id="1901" name="Google Shape;1901;p77"/>
          <p:cNvCxnSpPr/>
          <p:nvPr/>
        </p:nvCxnSpPr>
        <p:spPr>
          <a:xfrm>
            <a:off x="4191000" y="3124200"/>
            <a:ext cx="1600200" cy="0"/>
          </a:xfrm>
          <a:prstGeom prst="straightConnector1">
            <a:avLst/>
          </a:prstGeom>
          <a:noFill/>
          <a:ln cap="rnd" cmpd="sng" w="9525">
            <a:solidFill>
              <a:schemeClr val="dk1"/>
            </a:solidFill>
            <a:prstDash val="solid"/>
            <a:miter lim="8000"/>
            <a:headEnd len="sm" w="sm" type="none"/>
            <a:tailEnd len="sm" w="sm" type="triangle"/>
          </a:ln>
        </p:spPr>
      </p:cxnSp>
      <p:cxnSp>
        <p:nvCxnSpPr>
          <p:cNvPr id="1902" name="Google Shape;1902;p77"/>
          <p:cNvCxnSpPr/>
          <p:nvPr/>
        </p:nvCxnSpPr>
        <p:spPr>
          <a:xfrm>
            <a:off x="3810000" y="3429000"/>
            <a:ext cx="1600200" cy="0"/>
          </a:xfrm>
          <a:prstGeom prst="straightConnector1">
            <a:avLst/>
          </a:prstGeom>
          <a:noFill/>
          <a:ln cap="rnd" cmpd="sng" w="9525">
            <a:solidFill>
              <a:schemeClr val="dk1"/>
            </a:solidFill>
            <a:prstDash val="solid"/>
            <a:miter lim="8000"/>
            <a:headEnd len="sm" w="sm" type="none"/>
            <a:tailEnd len="sm" w="sm" type="triangle"/>
          </a:ln>
        </p:spPr>
      </p:cxnSp>
      <p:grpSp>
        <p:nvGrpSpPr>
          <p:cNvPr id="1903" name="Google Shape;1903;p77"/>
          <p:cNvGrpSpPr/>
          <p:nvPr/>
        </p:nvGrpSpPr>
        <p:grpSpPr>
          <a:xfrm>
            <a:off x="3657600" y="6248400"/>
            <a:ext cx="2514600" cy="381000"/>
            <a:chOff x="3657600" y="6248400"/>
            <a:chExt cx="2514600" cy="381000"/>
          </a:xfrm>
        </p:grpSpPr>
        <p:sp>
          <p:nvSpPr>
            <p:cNvPr id="1904" name="Google Shape;1904;p7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905" name="Google Shape;1905;p77"/>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906" name="Google Shape;1906;p77"/>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1907" name="Google Shape;1907;p7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1" name="Shape 1911"/>
        <p:cNvGrpSpPr/>
        <p:nvPr/>
      </p:nvGrpSpPr>
      <p:grpSpPr>
        <a:xfrm>
          <a:off x="0" y="0"/>
          <a:ext cx="0" cy="0"/>
          <a:chOff x="0" y="0"/>
          <a:chExt cx="0" cy="0"/>
        </a:xfrm>
      </p:grpSpPr>
      <p:sp>
        <p:nvSpPr>
          <p:cNvPr id="1912" name="Google Shape;1912;p7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913" name="Google Shape;1913;p78"/>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a:t>
            </a:r>
            <a:r>
              <a:rPr b="0" i="0" lang="en-US" sz="3600" u="none" cap="none" strike="noStrike">
                <a:solidFill>
                  <a:srgbClr val="1D3C69"/>
                </a:solidFill>
                <a:latin typeface="Arial"/>
                <a:ea typeface="Arial"/>
                <a:cs typeface="Arial"/>
                <a:sym typeface="Arial"/>
              </a:rPr>
              <a:t>    </a:t>
            </a:r>
            <a:r>
              <a:rPr b="0" i="0" lang="en-US" sz="2800" u="none" cap="none" strike="noStrike">
                <a:solidFill>
                  <a:srgbClr val="1D3C69"/>
                </a:solidFill>
                <a:latin typeface="Arial"/>
                <a:ea typeface="Arial"/>
                <a:cs typeface="Arial"/>
                <a:sym typeface="Arial"/>
              </a:rPr>
              <a:t>TENSES</a:t>
            </a:r>
            <a:endParaRPr/>
          </a:p>
        </p:txBody>
      </p:sp>
      <p:sp>
        <p:nvSpPr>
          <p:cNvPr id="1914" name="Google Shape;1914;p78"/>
          <p:cNvSpPr txBox="1"/>
          <p:nvPr>
            <p:ph idx="1" type="body"/>
          </p:nvPr>
        </p:nvSpPr>
        <p:spPr>
          <a:xfrm>
            <a:off x="2090737" y="2819400"/>
            <a:ext cx="6589712" cy="1347787"/>
          </a:xfrm>
          <a:prstGeom prst="rect">
            <a:avLst/>
          </a:prstGeom>
          <a:noFill/>
          <a:ln>
            <a:noFill/>
          </a:ln>
        </p:spPr>
        <p:txBody>
          <a:bodyPr anchorCtr="0" anchor="t" bIns="45700" lIns="91425" spcFirstLastPara="1" rIns="91425" wrap="square" tIns="45700">
            <a:noAutofit/>
          </a:bodyPr>
          <a:lstStyle/>
          <a:p>
            <a:pPr indent="-342900" lvl="0" marL="342900" marR="0" rtl="1" algn="r">
              <a:lnSpc>
                <a:spcPct val="90000"/>
              </a:lnSpc>
              <a:spcBef>
                <a:spcPts val="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يستخدم هذا الزمن للتعبير عن حدث متوقع حدوثه في المستقبل.</a:t>
            </a:r>
            <a:endParaRPr/>
          </a:p>
          <a:p>
            <a:pPr indent="-342900" lvl="0" marL="342900" marR="0" rtl="1" algn="r">
              <a:lnSpc>
                <a:spcPct val="9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يتكون هذا الزمن من</a:t>
            </a:r>
            <a:r>
              <a:rPr b="0" i="0" lang="en-US" sz="1700" u="none" cap="none" strike="noStrike">
                <a:solidFill>
                  <a:schemeClr val="dk1"/>
                </a:solidFill>
                <a:latin typeface="Verdana"/>
                <a:ea typeface="Verdana"/>
                <a:cs typeface="Verdana"/>
                <a:sym typeface="Verdana"/>
              </a:rPr>
              <a:t>         او           </a:t>
            </a:r>
            <a:r>
              <a:rPr b="1" i="0" lang="en-US" sz="1700" u="none" cap="none" strike="noStrike">
                <a:solidFill>
                  <a:schemeClr val="dk1"/>
                </a:solidFill>
                <a:latin typeface="Verdana"/>
                <a:ea typeface="Verdana"/>
                <a:cs typeface="Verdana"/>
                <a:sym typeface="Verdana"/>
              </a:rPr>
              <a:t>ثم التصريف الأول للفعل.</a:t>
            </a:r>
            <a:r>
              <a:rPr b="0" i="0" lang="en-US" sz="1700" u="none" cap="none" strike="noStrike">
                <a:solidFill>
                  <a:schemeClr val="dk1"/>
                </a:solidFill>
                <a:latin typeface="Verdana"/>
                <a:ea typeface="Verdana"/>
                <a:cs typeface="Verdana"/>
                <a:sym typeface="Verdana"/>
              </a:rPr>
              <a:t> </a:t>
            </a:r>
            <a:endParaRPr/>
          </a:p>
          <a:p>
            <a:pPr indent="-342900" lvl="0" marL="342900" marR="0" rtl="1" algn="r">
              <a:lnSpc>
                <a:spcPct val="9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تأتي</a:t>
            </a:r>
            <a:r>
              <a:rPr b="0" i="0" lang="en-US" sz="1700" u="none" cap="none" strike="noStrike">
                <a:solidFill>
                  <a:schemeClr val="dk1"/>
                </a:solidFill>
                <a:latin typeface="Verdana"/>
                <a:ea typeface="Verdana"/>
                <a:cs typeface="Verdana"/>
                <a:sym typeface="Verdana"/>
              </a:rPr>
              <a:t>        </a:t>
            </a:r>
            <a:r>
              <a:rPr b="1" i="0" lang="en-US" sz="1700" u="none" cap="none" strike="noStrike">
                <a:solidFill>
                  <a:schemeClr val="dk1"/>
                </a:solidFill>
                <a:latin typeface="Verdana"/>
                <a:ea typeface="Verdana"/>
                <a:cs typeface="Verdana"/>
                <a:sym typeface="Verdana"/>
              </a:rPr>
              <a:t>مع ضمير المتكلم</a:t>
            </a:r>
            <a:r>
              <a:rPr b="0" i="0" lang="en-US" sz="1700" u="none" cap="none" strike="noStrike">
                <a:solidFill>
                  <a:schemeClr val="dk1"/>
                </a:solidFill>
                <a:latin typeface="Verdana"/>
                <a:ea typeface="Verdana"/>
                <a:cs typeface="Verdana"/>
                <a:sym typeface="Verdana"/>
              </a:rPr>
              <a:t>    </a:t>
            </a:r>
            <a:r>
              <a:rPr b="1" i="0" lang="en-US" sz="1700" u="none" cap="none" strike="noStrike">
                <a:solidFill>
                  <a:schemeClr val="dk1"/>
                </a:solidFill>
                <a:latin typeface="Verdana"/>
                <a:ea typeface="Verdana"/>
                <a:cs typeface="Verdana"/>
                <a:sym typeface="Verdana"/>
              </a:rPr>
              <a:t>و</a:t>
            </a:r>
            <a:r>
              <a:rPr b="0" i="0" lang="en-US" sz="1700" u="none" cap="none" strike="noStrike">
                <a:solidFill>
                  <a:schemeClr val="dk1"/>
                </a:solidFill>
                <a:latin typeface="Verdana"/>
                <a:ea typeface="Verdana"/>
                <a:cs typeface="Verdana"/>
                <a:sym typeface="Verdana"/>
              </a:rPr>
              <a:t>      </a:t>
            </a:r>
            <a:r>
              <a:rPr b="1" i="0" lang="en-US" sz="1700" u="none" cap="none" strike="noStrike">
                <a:solidFill>
                  <a:schemeClr val="dk1"/>
                </a:solidFill>
                <a:latin typeface="Verdana"/>
                <a:ea typeface="Verdana"/>
                <a:cs typeface="Verdana"/>
                <a:sym typeface="Verdana"/>
              </a:rPr>
              <a:t>أما</a:t>
            </a:r>
            <a:r>
              <a:rPr b="0" i="0" lang="en-US" sz="1700" u="none" cap="none" strike="noStrike">
                <a:solidFill>
                  <a:schemeClr val="dk1"/>
                </a:solidFill>
                <a:latin typeface="Verdana"/>
                <a:ea typeface="Verdana"/>
                <a:cs typeface="Verdana"/>
                <a:sym typeface="Verdana"/>
              </a:rPr>
              <a:t>         </a:t>
            </a:r>
            <a:r>
              <a:rPr b="1" i="0" lang="en-US" sz="1700" u="none" cap="none" strike="noStrike">
                <a:solidFill>
                  <a:schemeClr val="dk1"/>
                </a:solidFill>
                <a:latin typeface="Verdana"/>
                <a:ea typeface="Verdana"/>
                <a:cs typeface="Verdana"/>
                <a:sym typeface="Verdana"/>
              </a:rPr>
              <a:t>فتأتي مع باقي الضمائر</a:t>
            </a:r>
            <a:r>
              <a:rPr b="0" i="0" lang="en-US" sz="1700" u="none" cap="none" strike="noStrike">
                <a:solidFill>
                  <a:schemeClr val="dk1"/>
                </a:solidFill>
                <a:latin typeface="Verdana"/>
                <a:ea typeface="Verdana"/>
                <a:cs typeface="Verdana"/>
                <a:sym typeface="Verdana"/>
              </a:rPr>
              <a:t>.</a:t>
            </a:r>
            <a:endParaRPr/>
          </a:p>
          <a:p>
            <a:pPr indent="-342900" lvl="0" marL="342900" marR="0" rtl="1" algn="r">
              <a:lnSpc>
                <a:spcPct val="9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ولكن</a:t>
            </a:r>
            <a:r>
              <a:rPr b="0" i="0" lang="en-US" sz="1700" u="none" cap="none" strike="noStrike">
                <a:solidFill>
                  <a:schemeClr val="dk1"/>
                </a:solidFill>
                <a:latin typeface="Verdana"/>
                <a:ea typeface="Verdana"/>
                <a:cs typeface="Verdana"/>
                <a:sym typeface="Verdana"/>
              </a:rPr>
              <a:t>          </a:t>
            </a:r>
            <a:r>
              <a:rPr b="1" i="0" lang="en-US" sz="1700" u="none" cap="none" strike="noStrike">
                <a:solidFill>
                  <a:schemeClr val="dk1"/>
                </a:solidFill>
                <a:latin typeface="Verdana"/>
                <a:ea typeface="Verdana"/>
                <a:cs typeface="Verdana"/>
                <a:sym typeface="Verdana"/>
              </a:rPr>
              <a:t>ندر استخدامها في الإنجليزية الحديثة وقد حلت كلمة</a:t>
            </a:r>
            <a:r>
              <a:rPr b="0" i="0" lang="en-US" sz="1700" u="none" cap="none" strike="noStrike">
                <a:solidFill>
                  <a:schemeClr val="dk1"/>
                </a:solidFill>
                <a:latin typeface="Verdana"/>
                <a:ea typeface="Verdana"/>
                <a:cs typeface="Verdana"/>
                <a:sym typeface="Verdana"/>
              </a:rPr>
              <a:t>        </a:t>
            </a:r>
            <a:r>
              <a:rPr b="1" i="0" lang="en-US" sz="1700" u="none" cap="none" strike="noStrike">
                <a:solidFill>
                  <a:schemeClr val="dk1"/>
                </a:solidFill>
                <a:latin typeface="Verdana"/>
                <a:ea typeface="Verdana"/>
                <a:cs typeface="Verdana"/>
                <a:sym typeface="Verdana"/>
              </a:rPr>
              <a:t>بدلها مع جميع الضمائر.  </a:t>
            </a:r>
            <a:endParaRPr/>
          </a:p>
          <a:p>
            <a:pPr indent="-342900" lvl="0" marL="342900" marR="0" rtl="1" algn="r">
              <a:lnSpc>
                <a:spcPct val="9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يأتي هذا الزمن عادة مع كلمات مثل:</a:t>
            </a:r>
            <a:endParaRPr/>
          </a:p>
          <a:p>
            <a:pPr indent="-267335" lvl="0" marL="342900" marR="0" rtl="1" algn="r">
              <a:lnSpc>
                <a:spcPct val="100000"/>
              </a:lnSpc>
              <a:spcBef>
                <a:spcPts val="340"/>
              </a:spcBef>
              <a:spcAft>
                <a:spcPts val="0"/>
              </a:spcAft>
              <a:buClr>
                <a:schemeClr val="dk2"/>
              </a:buClr>
              <a:buSzPts val="1190"/>
              <a:buFont typeface="Verdana"/>
              <a:buNone/>
            </a:pPr>
            <a:r>
              <a:t/>
            </a:r>
            <a:endParaRPr b="1" i="0" sz="17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aphicFrame>
        <p:nvGraphicFramePr>
          <p:cNvPr id="1915" name="Google Shape;1915;p78"/>
          <p:cNvGraphicFramePr/>
          <p:nvPr/>
        </p:nvGraphicFramePr>
        <p:xfrm>
          <a:off x="1828800" y="4724400"/>
          <a:ext cx="3000000" cy="3000000"/>
        </p:xfrm>
        <a:graphic>
          <a:graphicData uri="http://schemas.openxmlformats.org/drawingml/2006/table">
            <a:tbl>
              <a:tblPr>
                <a:noFill/>
                <a:tableStyleId>{8DB5A0C1-5F25-45E8-BD29-8B1663BEC950}</a:tableStyleId>
              </a:tblPr>
              <a:tblGrid>
                <a:gridCol w="2209800"/>
                <a:gridCol w="1752600"/>
                <a:gridCol w="2971800"/>
              </a:tblGrid>
              <a:tr h="490525">
                <a:tc>
                  <a:txBody>
                    <a:bodyPr/>
                    <a:lstStyle/>
                    <a:p>
                      <a:pPr indent="0" lvl="0" marL="0" rtl="1" algn="ctr">
                        <a:lnSpc>
                          <a:spcPct val="100000"/>
                        </a:lnSpc>
                        <a:spcBef>
                          <a:spcPts val="0"/>
                        </a:spcBef>
                        <a:spcAft>
                          <a:spcPts val="0"/>
                        </a:spcAft>
                        <a:buClr>
                          <a:schemeClr val="dk1"/>
                        </a:buClr>
                        <a:buFont typeface="Verdana"/>
                        <a:buNone/>
                      </a:pPr>
                      <a:r>
                        <a:rPr b="1" i="0" lang="en-US" sz="1700" u="none">
                          <a:solidFill>
                            <a:schemeClr val="dk1"/>
                          </a:solidFill>
                          <a:latin typeface="Verdana"/>
                          <a:ea typeface="Verdana"/>
                          <a:cs typeface="Verdana"/>
                          <a:sym typeface="Verdana"/>
                        </a:rPr>
                        <a:t>غداً </a:t>
                      </a:r>
                      <a:r>
                        <a:rPr b="1" i="0" lang="en-US" sz="1700" u="none">
                          <a:solidFill>
                            <a:srgbClr val="0000CC"/>
                          </a:solidFill>
                          <a:latin typeface="Verdana"/>
                          <a:ea typeface="Verdana"/>
                          <a:cs typeface="Verdana"/>
                          <a:sym typeface="Verdana"/>
                        </a:rPr>
                        <a:t>tomorrow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700" u="none">
                          <a:solidFill>
                            <a:schemeClr val="dk1"/>
                          </a:solidFill>
                          <a:latin typeface="Verdana"/>
                          <a:ea typeface="Verdana"/>
                          <a:cs typeface="Verdana"/>
                          <a:sym typeface="Verdana"/>
                        </a:rPr>
                        <a:t>القادم   </a:t>
                      </a:r>
                      <a:r>
                        <a:rPr b="1" i="0" lang="en-US" sz="1700" u="none">
                          <a:solidFill>
                            <a:srgbClr val="0000CC"/>
                          </a:solidFill>
                          <a:latin typeface="Verdana"/>
                          <a:ea typeface="Verdana"/>
                          <a:cs typeface="Verdana"/>
                          <a:sym typeface="Verdana"/>
                        </a:rPr>
                        <a:t>next  </a:t>
                      </a:r>
                      <a:r>
                        <a:rPr b="1" i="0" lang="en-US" sz="1700" u="none">
                          <a:solidFill>
                            <a:schemeClr val="dk1"/>
                          </a:solidFill>
                          <a:latin typeface="Verdana"/>
                          <a:ea typeface="Verdana"/>
                          <a:cs typeface="Verdana"/>
                          <a:sym typeface="Verdana"/>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700" u="none">
                          <a:solidFill>
                            <a:schemeClr val="dk1"/>
                          </a:solidFill>
                          <a:latin typeface="Verdana"/>
                          <a:ea typeface="Verdana"/>
                          <a:cs typeface="Verdana"/>
                          <a:sym typeface="Verdana"/>
                        </a:rPr>
                        <a:t>في المستقبل   </a:t>
                      </a:r>
                      <a:r>
                        <a:rPr b="1" i="0" lang="en-US" sz="1700" u="none">
                          <a:solidFill>
                            <a:srgbClr val="0000CC"/>
                          </a:solidFill>
                          <a:latin typeface="Verdana"/>
                          <a:ea typeface="Verdana"/>
                          <a:cs typeface="Verdana"/>
                          <a:sym typeface="Verdana"/>
                        </a:rPr>
                        <a:t>in the future</a:t>
                      </a:r>
                      <a:r>
                        <a:rPr b="1" i="0" lang="en-US" sz="1700" u="none">
                          <a:solidFill>
                            <a:schemeClr val="dk1"/>
                          </a:solidFill>
                          <a:latin typeface="Verdana"/>
                          <a:ea typeface="Verdana"/>
                          <a:cs typeface="Verdana"/>
                          <a:sym typeface="Verdana"/>
                        </a:rPr>
                        <a:t>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r>
              <a:tr h="596900">
                <a:tc gridSpan="3">
                  <a:txBody>
                    <a:bodyPr/>
                    <a:lstStyle/>
                    <a:p>
                      <a:pPr indent="0" lvl="0" marL="0" rtl="1" algn="ctr">
                        <a:lnSpc>
                          <a:spcPct val="100000"/>
                        </a:lnSpc>
                        <a:spcBef>
                          <a:spcPts val="0"/>
                        </a:spcBef>
                        <a:spcAft>
                          <a:spcPts val="0"/>
                        </a:spcAft>
                        <a:buClr>
                          <a:schemeClr val="dk1"/>
                        </a:buClr>
                        <a:buFont typeface="Verdana"/>
                        <a:buNone/>
                      </a:pPr>
                      <a:r>
                        <a:rPr b="1" i="0" lang="en-US" sz="1900" u="none">
                          <a:solidFill>
                            <a:schemeClr val="dk1"/>
                          </a:solidFill>
                          <a:latin typeface="Verdana"/>
                          <a:ea typeface="Verdana"/>
                          <a:cs typeface="Verdana"/>
                          <a:sym typeface="Verdana"/>
                        </a:rPr>
                        <a:t>أو أي تاريخ في الماضي مثل </a:t>
                      </a:r>
                      <a:r>
                        <a:rPr b="1" i="0" lang="en-US" sz="1700" u="none">
                          <a:solidFill>
                            <a:srgbClr val="0000CC"/>
                          </a:solidFill>
                          <a:latin typeface="Verdana"/>
                          <a:ea typeface="Verdana"/>
                          <a:cs typeface="Verdana"/>
                          <a:sym typeface="Verdana"/>
                        </a:rPr>
                        <a:t>in 2010 AD, in 1430 AH </a:t>
                      </a:r>
                      <a:r>
                        <a:rPr b="1" i="0" lang="en-US" sz="1700" u="none">
                          <a:solidFill>
                            <a:schemeClr val="dk1"/>
                          </a:solidFill>
                          <a:latin typeface="Verdana"/>
                          <a:ea typeface="Verdana"/>
                          <a:cs typeface="Verdana"/>
                          <a:sym typeface="Verdana"/>
                        </a:rPr>
                        <a:t>: </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solidFill>
                  </a:tcPr>
                </a:tc>
                <a:tc hMerge="1"/>
                <a:tc hMerge="1"/>
              </a:tr>
            </a:tbl>
          </a:graphicData>
        </a:graphic>
      </p:graphicFrame>
      <p:sp>
        <p:nvSpPr>
          <p:cNvPr id="1916" name="Google Shape;1916;p78"/>
          <p:cNvSpPr txBox="1"/>
          <p:nvPr/>
        </p:nvSpPr>
        <p:spPr>
          <a:xfrm>
            <a:off x="2590800" y="2057400"/>
            <a:ext cx="4953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Tahoma"/>
              <a:buNone/>
            </a:pPr>
            <a:r>
              <a:rPr b="0" i="0" lang="en-US" sz="2000" u="none" cap="none" strike="noStrike">
                <a:solidFill>
                  <a:schemeClr val="lt1"/>
                </a:solidFill>
                <a:latin typeface="Tahoma"/>
                <a:ea typeface="Tahoma"/>
                <a:cs typeface="Tahoma"/>
                <a:sym typeface="Tahoma"/>
              </a:rPr>
              <a:t>3</a:t>
            </a:r>
            <a:r>
              <a:rPr b="0" i="0" lang="en-US" sz="2000" u="none" cap="none" strike="noStrike">
                <a:solidFill>
                  <a:srgbClr val="000066"/>
                </a:solidFill>
                <a:latin typeface="Tahoma"/>
                <a:ea typeface="Tahoma"/>
                <a:cs typeface="Tahoma"/>
                <a:sym typeface="Tahoma"/>
              </a:rPr>
              <a:t>. </a:t>
            </a:r>
            <a:endParaRPr/>
          </a:p>
        </p:txBody>
      </p:sp>
      <p:sp>
        <p:nvSpPr>
          <p:cNvPr id="1917" name="Google Shape;1917;p78"/>
          <p:cNvSpPr txBox="1"/>
          <p:nvPr/>
        </p:nvSpPr>
        <p:spPr>
          <a:xfrm>
            <a:off x="5791200" y="3048000"/>
            <a:ext cx="1465262"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1800" u="none" cap="none" strike="noStrike">
                <a:solidFill>
                  <a:srgbClr val="CC3300"/>
                </a:solidFill>
                <a:latin typeface="Tahoma"/>
                <a:ea typeface="Tahoma"/>
                <a:cs typeface="Tahoma"/>
                <a:sym typeface="Tahoma"/>
              </a:rPr>
              <a:t> shall     will</a:t>
            </a:r>
            <a:endParaRPr/>
          </a:p>
        </p:txBody>
      </p:sp>
      <p:sp>
        <p:nvSpPr>
          <p:cNvPr id="1918" name="Google Shape;1918;p78"/>
          <p:cNvSpPr txBox="1"/>
          <p:nvPr/>
        </p:nvSpPr>
        <p:spPr>
          <a:xfrm>
            <a:off x="7772400" y="3352800"/>
            <a:ext cx="685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1800" u="none" cap="none" strike="noStrike">
                <a:solidFill>
                  <a:srgbClr val="CC3300"/>
                </a:solidFill>
                <a:latin typeface="Tahoma"/>
                <a:ea typeface="Tahoma"/>
                <a:cs typeface="Tahoma"/>
                <a:sym typeface="Tahoma"/>
              </a:rPr>
              <a:t>shall</a:t>
            </a:r>
            <a:endParaRPr/>
          </a:p>
        </p:txBody>
      </p:sp>
      <p:sp>
        <p:nvSpPr>
          <p:cNvPr id="1919" name="Google Shape;1919;p78"/>
          <p:cNvSpPr txBox="1"/>
          <p:nvPr/>
        </p:nvSpPr>
        <p:spPr>
          <a:xfrm>
            <a:off x="5943600" y="33528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1800" u="none" cap="none" strike="noStrike">
                <a:solidFill>
                  <a:srgbClr val="CC3300"/>
                </a:solidFill>
                <a:latin typeface="Tahoma"/>
                <a:ea typeface="Tahoma"/>
                <a:cs typeface="Tahoma"/>
                <a:sym typeface="Tahoma"/>
              </a:rPr>
              <a:t>we   I</a:t>
            </a:r>
            <a:endParaRPr/>
          </a:p>
        </p:txBody>
      </p:sp>
      <p:sp>
        <p:nvSpPr>
          <p:cNvPr id="1920" name="Google Shape;1920;p78"/>
          <p:cNvSpPr txBox="1"/>
          <p:nvPr/>
        </p:nvSpPr>
        <p:spPr>
          <a:xfrm>
            <a:off x="5257800" y="3352800"/>
            <a:ext cx="685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1800" u="none" cap="none" strike="noStrike">
                <a:solidFill>
                  <a:srgbClr val="CC3300"/>
                </a:solidFill>
                <a:latin typeface="Tahoma"/>
                <a:ea typeface="Tahoma"/>
                <a:cs typeface="Tahoma"/>
                <a:sym typeface="Tahoma"/>
              </a:rPr>
              <a:t>will</a:t>
            </a:r>
            <a:endParaRPr/>
          </a:p>
        </p:txBody>
      </p:sp>
      <p:sp>
        <p:nvSpPr>
          <p:cNvPr id="1921" name="Google Shape;1921;p78"/>
          <p:cNvSpPr txBox="1"/>
          <p:nvPr/>
        </p:nvSpPr>
        <p:spPr>
          <a:xfrm>
            <a:off x="7620000" y="36576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1800" u="none" cap="none" strike="noStrike">
                <a:solidFill>
                  <a:srgbClr val="CC3300"/>
                </a:solidFill>
                <a:latin typeface="Tahoma"/>
                <a:ea typeface="Tahoma"/>
                <a:cs typeface="Tahoma"/>
                <a:sym typeface="Tahoma"/>
              </a:rPr>
              <a:t>shall</a:t>
            </a:r>
            <a:endParaRPr/>
          </a:p>
        </p:txBody>
      </p:sp>
      <p:sp>
        <p:nvSpPr>
          <p:cNvPr id="1922" name="Google Shape;1922;p78"/>
          <p:cNvSpPr txBox="1"/>
          <p:nvPr/>
        </p:nvSpPr>
        <p:spPr>
          <a:xfrm>
            <a:off x="3581400" y="3657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1800" u="none" cap="none" strike="noStrike">
                <a:solidFill>
                  <a:srgbClr val="CC3300"/>
                </a:solidFill>
                <a:latin typeface="Tahoma"/>
                <a:ea typeface="Tahoma"/>
                <a:cs typeface="Tahoma"/>
                <a:sym typeface="Tahoma"/>
              </a:rPr>
              <a:t>will</a:t>
            </a:r>
            <a:endParaRPr/>
          </a:p>
        </p:txBody>
      </p:sp>
      <p:grpSp>
        <p:nvGrpSpPr>
          <p:cNvPr id="1923" name="Google Shape;1923;p78"/>
          <p:cNvGrpSpPr/>
          <p:nvPr/>
        </p:nvGrpSpPr>
        <p:grpSpPr>
          <a:xfrm>
            <a:off x="3657600" y="6248400"/>
            <a:ext cx="2514600" cy="381000"/>
            <a:chOff x="3657600" y="6248400"/>
            <a:chExt cx="2514600" cy="381000"/>
          </a:xfrm>
        </p:grpSpPr>
        <p:sp>
          <p:nvSpPr>
            <p:cNvPr id="1924" name="Google Shape;1924;p7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925" name="Google Shape;1925;p78"/>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926" name="Google Shape;1926;p78"/>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1927" name="Google Shape;1927;p78"/>
          <p:cNvSpPr/>
          <p:nvPr/>
        </p:nvSpPr>
        <p:spPr>
          <a:xfrm>
            <a:off x="2057400" y="1600200"/>
            <a:ext cx="5715000" cy="6096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928" name="Google Shape;1928;p78"/>
          <p:cNvSpPr txBox="1"/>
          <p:nvPr/>
        </p:nvSpPr>
        <p:spPr>
          <a:xfrm>
            <a:off x="2209800" y="1600200"/>
            <a:ext cx="58674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3</a:t>
            </a:r>
            <a:r>
              <a:rPr b="1" i="0" lang="en-US" sz="1800" u="none" cap="none" strike="noStrike">
                <a:solidFill>
                  <a:srgbClr val="000066"/>
                </a:solidFill>
                <a:latin typeface="Tahoma"/>
                <a:ea typeface="Tahoma"/>
                <a:cs typeface="Tahoma"/>
                <a:sym typeface="Tahoma"/>
              </a:rPr>
              <a:t>.   Future Simple Tense   المستقبل البسيط             </a:t>
            </a:r>
            <a:r>
              <a:rPr b="1" i="0" lang="en-US" sz="1400" u="none" cap="none" strike="noStrike">
                <a:solidFill>
                  <a:srgbClr val="000066"/>
                </a:solidFill>
                <a:latin typeface="Tahoma"/>
                <a:ea typeface="Tahoma"/>
                <a:cs typeface="Tahoma"/>
                <a:sym typeface="Tahoma"/>
              </a:rPr>
              <a:t>(What will happen </a:t>
            </a:r>
            <a:r>
              <a:rPr b="1" i="1" lang="en-US" sz="1400" u="none" cap="none" strike="noStrike">
                <a:solidFill>
                  <a:srgbClr val="000066"/>
                </a:solidFill>
                <a:latin typeface="Tahoma"/>
                <a:ea typeface="Tahoma"/>
                <a:cs typeface="Tahoma"/>
                <a:sym typeface="Tahoma"/>
              </a:rPr>
              <a:t>tomorrow, next week, in the future</a:t>
            </a:r>
            <a:r>
              <a:rPr b="1" i="0" lang="en-US" sz="1400" u="none" cap="none" strike="noStrike">
                <a:solidFill>
                  <a:srgbClr val="000066"/>
                </a:solidFill>
                <a:latin typeface="Tahoma"/>
                <a:ea typeface="Tahoma"/>
                <a:cs typeface="Tahoma"/>
                <a:sym typeface="Tahoma"/>
              </a:rPr>
              <a:t>?)</a:t>
            </a:r>
            <a:endParaRPr/>
          </a:p>
        </p:txBody>
      </p:sp>
      <p:sp>
        <p:nvSpPr>
          <p:cNvPr id="1929" name="Google Shape;1929;p7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3" name="Shape 1933"/>
        <p:cNvGrpSpPr/>
        <p:nvPr/>
      </p:nvGrpSpPr>
      <p:grpSpPr>
        <a:xfrm>
          <a:off x="0" y="0"/>
          <a:ext cx="0" cy="0"/>
          <a:chOff x="0" y="0"/>
          <a:chExt cx="0" cy="0"/>
        </a:xfrm>
      </p:grpSpPr>
      <p:sp>
        <p:nvSpPr>
          <p:cNvPr id="1934" name="Google Shape;1934;p7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935" name="Google Shape;1935;p79"/>
          <p:cNvSpPr/>
          <p:nvPr/>
        </p:nvSpPr>
        <p:spPr>
          <a:xfrm flipH="1" rot="10800000">
            <a:off x="2133600" y="1524000"/>
            <a:ext cx="5638800" cy="9906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936" name="Google Shape;1936;p79"/>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     TENSES</a:t>
            </a:r>
            <a:endParaRPr/>
          </a:p>
        </p:txBody>
      </p:sp>
      <p:sp>
        <p:nvSpPr>
          <p:cNvPr id="1937" name="Google Shape;1937;p79"/>
          <p:cNvSpPr txBox="1"/>
          <p:nvPr>
            <p:ph idx="1" type="body"/>
          </p:nvPr>
        </p:nvSpPr>
        <p:spPr>
          <a:xfrm>
            <a:off x="1143000" y="2895600"/>
            <a:ext cx="7696200" cy="32766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0" i="0" lang="en-US" sz="2900" u="sng" cap="none" strike="noStrike">
                <a:solidFill>
                  <a:schemeClr val="dk1"/>
                </a:solidFill>
                <a:latin typeface="Verdana"/>
                <a:ea typeface="Verdana"/>
                <a:cs typeface="Verdana"/>
                <a:sym typeface="Verdana"/>
              </a:rPr>
              <a:t>أمثلــــــــــــــــــــــة</a:t>
            </a:r>
            <a:endParaRPr b="0" i="0" sz="1900" u="sng" cap="none" strike="noStrike">
              <a:solidFill>
                <a:schemeClr val="dk1"/>
              </a:solidFill>
              <a:latin typeface="Verdana"/>
              <a:ea typeface="Verdana"/>
              <a:cs typeface="Verdana"/>
              <a:sym typeface="Verdana"/>
            </a:endParaRPr>
          </a:p>
          <a:p>
            <a:pPr indent="-342900" lvl="0" marL="342900" marR="0" rtl="1" algn="ctr">
              <a:lnSpc>
                <a:spcPct val="100000"/>
              </a:lnSpc>
              <a:spcBef>
                <a:spcPts val="380"/>
              </a:spcBef>
              <a:spcAft>
                <a:spcPts val="0"/>
              </a:spcAft>
              <a:buClr>
                <a:schemeClr val="dk2"/>
              </a:buClr>
              <a:buFont typeface="Verdana"/>
              <a:buNone/>
            </a:pPr>
            <a:r>
              <a:rPr b="0" i="0" lang="en-US" sz="1900" u="none" cap="none" strike="noStrike">
                <a:solidFill>
                  <a:srgbClr val="0000CC"/>
                </a:solidFill>
                <a:latin typeface="Verdana"/>
                <a:ea typeface="Verdana"/>
                <a:cs typeface="Verdana"/>
                <a:sym typeface="Verdana"/>
              </a:rPr>
              <a:t>I will  go to school tomorrow</a:t>
            </a:r>
            <a:r>
              <a:rPr b="0" i="0" lang="en-US" sz="1900" u="none" cap="none" strike="noStrike">
                <a:solidFill>
                  <a:schemeClr val="dk1"/>
                </a:solidFill>
                <a:latin typeface="Verdana"/>
                <a:ea typeface="Verdana"/>
                <a:cs typeface="Verdana"/>
                <a:sym typeface="Verdana"/>
              </a:rPr>
              <a:t>.</a:t>
            </a:r>
            <a:endParaRPr/>
          </a:p>
          <a:p>
            <a:pPr indent="-342900" lvl="0" marL="342900" marR="0" rtl="1" algn="ctr">
              <a:lnSpc>
                <a:spcPct val="10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They </a:t>
            </a:r>
            <a:r>
              <a:rPr b="0" i="0" lang="en-US" sz="1900" u="none" cap="none" strike="noStrike">
                <a:solidFill>
                  <a:srgbClr val="0000CC"/>
                </a:solidFill>
                <a:latin typeface="Verdana"/>
                <a:ea typeface="Verdana"/>
                <a:cs typeface="Verdana"/>
                <a:sym typeface="Verdana"/>
              </a:rPr>
              <a:t>will play</a:t>
            </a:r>
            <a:r>
              <a:rPr b="0" i="0" lang="en-US" sz="1900" u="none" cap="none" strike="noStrike">
                <a:solidFill>
                  <a:schemeClr val="dk1"/>
                </a:solidFill>
                <a:latin typeface="Verdana"/>
                <a:ea typeface="Verdana"/>
                <a:cs typeface="Verdana"/>
                <a:sym typeface="Verdana"/>
              </a:rPr>
              <a:t> football next Friday.</a:t>
            </a:r>
            <a:endParaRPr/>
          </a:p>
          <a:p>
            <a:pPr indent="-342900" lvl="0" marL="342900" marR="0" rtl="1" algn="ctr">
              <a:lnSpc>
                <a:spcPct val="10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He </a:t>
            </a:r>
            <a:r>
              <a:rPr b="0" i="0" lang="en-US" sz="1900" u="none" cap="none" strike="noStrike">
                <a:solidFill>
                  <a:srgbClr val="0000CC"/>
                </a:solidFill>
                <a:latin typeface="Verdana"/>
                <a:ea typeface="Verdana"/>
                <a:cs typeface="Verdana"/>
                <a:sym typeface="Verdana"/>
              </a:rPr>
              <a:t>will join</a:t>
            </a:r>
            <a:r>
              <a:rPr b="0" i="0" lang="en-US" sz="1900" u="none" cap="none" strike="noStrike">
                <a:solidFill>
                  <a:schemeClr val="dk1"/>
                </a:solidFill>
                <a:latin typeface="Verdana"/>
                <a:ea typeface="Verdana"/>
                <a:cs typeface="Verdana"/>
                <a:sym typeface="Verdana"/>
              </a:rPr>
              <a:t> the army </a:t>
            </a:r>
            <a:r>
              <a:rPr b="0" i="0" lang="en-US" sz="1900" u="none" cap="none" strike="noStrike">
                <a:solidFill>
                  <a:srgbClr val="CC3300"/>
                </a:solidFill>
                <a:latin typeface="Verdana"/>
                <a:ea typeface="Verdana"/>
                <a:cs typeface="Verdana"/>
                <a:sym typeface="Verdana"/>
              </a:rPr>
              <a:t>in the future</a:t>
            </a:r>
            <a:r>
              <a:rPr b="0" i="0" lang="en-US" sz="1900" u="none" cap="none" strike="noStrike">
                <a:solidFill>
                  <a:schemeClr val="dk1"/>
                </a:solidFill>
                <a:latin typeface="Verdana"/>
                <a:ea typeface="Verdana"/>
                <a:cs typeface="Verdana"/>
                <a:sym typeface="Verdana"/>
              </a:rPr>
              <a:t>.</a:t>
            </a:r>
            <a:endParaRPr/>
          </a:p>
          <a:p>
            <a:pPr indent="-342900" lvl="0" marL="342900" marR="0" rtl="1" algn="r">
              <a:lnSpc>
                <a:spcPct val="10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هناك تكوين أخر للمستقبل البسيط باستخدام:</a:t>
            </a:r>
            <a:endParaRPr/>
          </a:p>
          <a:p>
            <a:pPr indent="-342900" lvl="0" marL="342900" marR="0" rtl="1" algn="ctr">
              <a:lnSpc>
                <a:spcPct val="10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 am , is , are                        going to</a:t>
            </a:r>
            <a:endParaRPr/>
          </a:p>
        </p:txBody>
      </p:sp>
      <p:sp>
        <p:nvSpPr>
          <p:cNvPr id="1938" name="Google Shape;1938;p79"/>
          <p:cNvSpPr txBox="1"/>
          <p:nvPr/>
        </p:nvSpPr>
        <p:spPr>
          <a:xfrm>
            <a:off x="2286000" y="1600200"/>
            <a:ext cx="556260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3</a:t>
            </a:r>
            <a:r>
              <a:rPr b="1" i="0" lang="en-US" sz="1800" u="none" cap="none" strike="noStrike">
                <a:solidFill>
                  <a:srgbClr val="000066"/>
                </a:solidFill>
                <a:latin typeface="Tahoma"/>
                <a:ea typeface="Tahoma"/>
                <a:cs typeface="Tahoma"/>
                <a:sym typeface="Tahoma"/>
              </a:rPr>
              <a:t>.   Future Simple Tense   المستقبل البسيط    </a:t>
            </a:r>
            <a:r>
              <a:rPr b="1" i="0" lang="en-US" sz="1600" u="none" cap="none" strike="noStrike">
                <a:solidFill>
                  <a:srgbClr val="000066"/>
                </a:solidFill>
                <a:latin typeface="Arial"/>
                <a:ea typeface="Arial"/>
                <a:cs typeface="Arial"/>
                <a:sym typeface="Arial"/>
              </a:rPr>
              <a:t>(What will happen </a:t>
            </a:r>
            <a:r>
              <a:rPr b="1" i="1" lang="en-US" sz="1600" u="none" cap="none" strike="noStrike">
                <a:solidFill>
                  <a:srgbClr val="000066"/>
                </a:solidFill>
                <a:latin typeface="Arial"/>
                <a:ea typeface="Arial"/>
                <a:cs typeface="Arial"/>
                <a:sym typeface="Arial"/>
              </a:rPr>
              <a:t>tomorrow, next week, in the future</a:t>
            </a:r>
            <a:r>
              <a:rPr b="1" i="0" lang="en-US" sz="1600" u="none" cap="none" strike="noStrike">
                <a:solidFill>
                  <a:srgbClr val="000066"/>
                </a:solidFill>
                <a:latin typeface="Arial"/>
                <a:ea typeface="Arial"/>
                <a:cs typeface="Arial"/>
                <a:sym typeface="Arial"/>
              </a:rPr>
              <a:t>?)</a:t>
            </a:r>
            <a:endParaRPr b="1" i="0" sz="1600" u="none" cap="none" strike="noStrike">
              <a:solidFill>
                <a:srgbClr val="000066"/>
              </a:solidFill>
              <a:latin typeface="Tahoma"/>
              <a:ea typeface="Tahoma"/>
              <a:cs typeface="Tahoma"/>
              <a:sym typeface="Tahoma"/>
            </a:endParaRPr>
          </a:p>
          <a:p>
            <a:pPr indent="0" lvl="0" marL="0" marR="0" rtl="0" algn="l">
              <a:lnSpc>
                <a:spcPct val="100000"/>
              </a:lnSpc>
              <a:spcBef>
                <a:spcPts val="0"/>
              </a:spcBef>
              <a:spcAft>
                <a:spcPts val="0"/>
              </a:spcAft>
              <a:buNone/>
            </a:pPr>
            <a:r>
              <a:t/>
            </a:r>
            <a:endParaRPr/>
          </a:p>
        </p:txBody>
      </p:sp>
      <p:cxnSp>
        <p:nvCxnSpPr>
          <p:cNvPr id="1939" name="Google Shape;1939;p79"/>
          <p:cNvCxnSpPr/>
          <p:nvPr/>
        </p:nvCxnSpPr>
        <p:spPr>
          <a:xfrm>
            <a:off x="4343400" y="5029200"/>
            <a:ext cx="1600200" cy="0"/>
          </a:xfrm>
          <a:prstGeom prst="straightConnector1">
            <a:avLst/>
          </a:prstGeom>
          <a:noFill/>
          <a:ln cap="rnd" cmpd="sng" w="9525">
            <a:solidFill>
              <a:schemeClr val="dk1"/>
            </a:solidFill>
            <a:prstDash val="solid"/>
            <a:miter lim="8000"/>
            <a:headEnd len="sm" w="sm" type="none"/>
            <a:tailEnd len="sm" w="sm" type="triangle"/>
          </a:ln>
        </p:spPr>
      </p:cxnSp>
      <p:grpSp>
        <p:nvGrpSpPr>
          <p:cNvPr id="1940" name="Google Shape;1940;p79"/>
          <p:cNvGrpSpPr/>
          <p:nvPr/>
        </p:nvGrpSpPr>
        <p:grpSpPr>
          <a:xfrm>
            <a:off x="3657600" y="6248400"/>
            <a:ext cx="2514600" cy="381000"/>
            <a:chOff x="3657600" y="6248400"/>
            <a:chExt cx="2514600" cy="381000"/>
          </a:xfrm>
        </p:grpSpPr>
        <p:sp>
          <p:nvSpPr>
            <p:cNvPr id="1941" name="Google Shape;1941;p7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942" name="Google Shape;1942;p79"/>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943" name="Google Shape;1943;p79"/>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1944" name="Google Shape;1944;p7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8" name="Shape 1948"/>
        <p:cNvGrpSpPr/>
        <p:nvPr/>
      </p:nvGrpSpPr>
      <p:grpSpPr>
        <a:xfrm>
          <a:off x="0" y="0"/>
          <a:ext cx="0" cy="0"/>
          <a:chOff x="0" y="0"/>
          <a:chExt cx="0" cy="0"/>
        </a:xfrm>
      </p:grpSpPr>
      <p:sp>
        <p:nvSpPr>
          <p:cNvPr id="1949" name="Google Shape;1949;p8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950" name="Google Shape;1950;p80"/>
          <p:cNvSpPr txBox="1"/>
          <p:nvPr>
            <p:ph type="title"/>
          </p:nvPr>
        </p:nvSpPr>
        <p:spPr>
          <a:xfrm>
            <a:off x="1371600" y="304800"/>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3600" u="none" cap="none" strike="noStrike">
                <a:solidFill>
                  <a:srgbClr val="1D3C69"/>
                </a:solidFill>
                <a:latin typeface="Arial"/>
                <a:ea typeface="Arial"/>
                <a:cs typeface="Arial"/>
                <a:sym typeface="Arial"/>
              </a:rPr>
              <a:t>الأزمنة      </a:t>
            </a:r>
            <a:r>
              <a:rPr b="0" i="0" lang="en-US" sz="2800" u="none" cap="none" strike="noStrike">
                <a:solidFill>
                  <a:srgbClr val="1D3C69"/>
                </a:solidFill>
                <a:latin typeface="Arial"/>
                <a:ea typeface="Arial"/>
                <a:cs typeface="Arial"/>
                <a:sym typeface="Arial"/>
              </a:rPr>
              <a:t>TENSES</a:t>
            </a:r>
            <a:endParaRPr/>
          </a:p>
        </p:txBody>
      </p:sp>
      <p:sp>
        <p:nvSpPr>
          <p:cNvPr id="1951" name="Google Shape;1951;p80"/>
          <p:cNvSpPr txBox="1"/>
          <p:nvPr>
            <p:ph idx="1" type="body"/>
          </p:nvPr>
        </p:nvSpPr>
        <p:spPr>
          <a:xfrm>
            <a:off x="1219200" y="2743200"/>
            <a:ext cx="7696200" cy="14478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90000"/>
              </a:lnSpc>
              <a:spcBef>
                <a:spcPts val="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يستخدم هذا الزمن للتعبير عن حدث يقع الآن فقط .</a:t>
            </a:r>
            <a:endParaRPr b="1" i="0" sz="1800" u="none" cap="none" strike="noStrike">
              <a:solidFill>
                <a:schemeClr val="dk1"/>
              </a:solidFill>
              <a:latin typeface="Verdana"/>
              <a:ea typeface="Verdana"/>
              <a:cs typeface="Verdana"/>
              <a:sym typeface="Verdana"/>
            </a:endParaRPr>
          </a:p>
          <a:p>
            <a:pPr indent="-342900" lvl="0" marL="342900" marR="0" rtl="1" algn="r">
              <a:lnSpc>
                <a:spcPct val="9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يتكون هذا الزمن من</a:t>
            </a:r>
            <a:r>
              <a:rPr b="0" i="0" lang="en-US" sz="1800" u="none" cap="none" strike="noStrike">
                <a:solidFill>
                  <a:schemeClr val="dk1"/>
                </a:solidFill>
                <a:latin typeface="Verdana"/>
                <a:ea typeface="Verdana"/>
                <a:cs typeface="Verdana"/>
                <a:sym typeface="Verdana"/>
              </a:rPr>
              <a:t> :</a:t>
            </a:r>
            <a:endParaRPr/>
          </a:p>
          <a:p>
            <a:pPr indent="-262890" lvl="0" marL="342900" marR="0" rtl="1" algn="r">
              <a:lnSpc>
                <a:spcPct val="100000"/>
              </a:lnSpc>
              <a:spcBef>
                <a:spcPts val="360"/>
              </a:spcBef>
              <a:spcAft>
                <a:spcPts val="0"/>
              </a:spcAft>
              <a:buClr>
                <a:schemeClr val="dk2"/>
              </a:buClr>
              <a:buSzPts val="1260"/>
              <a:buFont typeface="Verdana"/>
              <a:buNone/>
            </a:pPr>
            <a:r>
              <a:t/>
            </a:r>
            <a:endParaRPr b="0" i="0" sz="1800" u="none" cap="none" strike="noStrike">
              <a:solidFill>
                <a:schemeClr val="dk1"/>
              </a:solidFill>
              <a:latin typeface="Verdana"/>
              <a:ea typeface="Verdana"/>
              <a:cs typeface="Verdana"/>
              <a:sym typeface="Verdana"/>
            </a:endParaRPr>
          </a:p>
          <a:p>
            <a:pPr indent="-342900" lvl="0" marL="342900" marR="0" rtl="1" algn="ctr">
              <a:lnSpc>
                <a:spcPct val="90000"/>
              </a:lnSpc>
              <a:spcBef>
                <a:spcPts val="340"/>
              </a:spcBef>
              <a:spcAft>
                <a:spcPts val="0"/>
              </a:spcAft>
              <a:buClr>
                <a:schemeClr val="dk2"/>
              </a:buClr>
              <a:buFont typeface="Verdana"/>
              <a:buNone/>
            </a:pPr>
            <a:r>
              <a:rPr b="0" i="0" lang="en-US" sz="1700" u="none" cap="none" strike="noStrike">
                <a:solidFill>
                  <a:schemeClr val="dk1"/>
                </a:solidFill>
                <a:latin typeface="Verdana"/>
                <a:ea typeface="Verdana"/>
                <a:cs typeface="Verdana"/>
                <a:sym typeface="Verdana"/>
              </a:rPr>
              <a:t>I                      </a:t>
            </a:r>
            <a:r>
              <a:rPr b="1" i="0" lang="en-US" sz="1700" u="none" cap="none" strike="noStrike">
                <a:solidFill>
                  <a:schemeClr val="dk1"/>
                </a:solidFill>
                <a:latin typeface="Verdana"/>
                <a:ea typeface="Verdana"/>
                <a:cs typeface="Verdana"/>
                <a:sym typeface="Verdana"/>
              </a:rPr>
              <a:t>am + verb + ing</a:t>
            </a:r>
            <a:endParaRPr/>
          </a:p>
          <a:p>
            <a:pPr indent="-342900" lvl="0" marL="342900" marR="0" rtl="1" algn="ctr">
              <a:lnSpc>
                <a:spcPct val="9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He, she, it                        is + verb + ing</a:t>
            </a:r>
            <a:endParaRPr/>
          </a:p>
          <a:p>
            <a:pPr indent="-342900" lvl="0" marL="342900" marR="0" rtl="1" algn="ctr">
              <a:lnSpc>
                <a:spcPct val="9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They, we, you                       are + verb + ing</a:t>
            </a:r>
            <a:endParaRPr/>
          </a:p>
          <a:p>
            <a:pPr indent="-342900" lvl="0" marL="342900" marR="0" rtl="1" algn="ctr">
              <a:lnSpc>
                <a:spcPct val="9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يأتي هذا الزمن عادة مع كلمات مثل :</a:t>
            </a:r>
            <a:endParaRPr b="1" i="0" sz="1700" u="none" cap="none" strike="noStrike">
              <a:solidFill>
                <a:schemeClr val="dk1"/>
              </a:solidFill>
              <a:latin typeface="Verdana"/>
              <a:ea typeface="Verdana"/>
              <a:cs typeface="Verdana"/>
              <a:sym typeface="Verdana"/>
            </a:endParaRPr>
          </a:p>
          <a:p>
            <a:pPr indent="-267335" lvl="0" marL="342900" marR="0" rtl="1" algn="r">
              <a:lnSpc>
                <a:spcPct val="100000"/>
              </a:lnSpc>
              <a:spcBef>
                <a:spcPts val="340"/>
              </a:spcBef>
              <a:spcAft>
                <a:spcPts val="0"/>
              </a:spcAft>
              <a:buClr>
                <a:schemeClr val="dk2"/>
              </a:buClr>
              <a:buSzPts val="1190"/>
              <a:buFont typeface="Verdana"/>
              <a:buNone/>
            </a:pPr>
            <a:r>
              <a:t/>
            </a:r>
            <a:endParaRPr b="1" i="0" sz="17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aphicFrame>
        <p:nvGraphicFramePr>
          <p:cNvPr id="1952" name="Google Shape;1952;p80"/>
          <p:cNvGraphicFramePr/>
          <p:nvPr/>
        </p:nvGraphicFramePr>
        <p:xfrm>
          <a:off x="1905000" y="4953000"/>
          <a:ext cx="3000000" cy="3000000"/>
        </p:xfrm>
        <a:graphic>
          <a:graphicData uri="http://schemas.openxmlformats.org/drawingml/2006/table">
            <a:tbl>
              <a:tblPr>
                <a:noFill/>
                <a:tableStyleId>{8DB5A0C1-5F25-45E8-BD29-8B1663BEC950}</a:tableStyleId>
              </a:tblPr>
              <a:tblGrid>
                <a:gridCol w="2057400"/>
                <a:gridCol w="3505200"/>
                <a:gridCol w="1371600"/>
              </a:tblGrid>
              <a:tr h="533400">
                <a:tc>
                  <a:txBody>
                    <a:bodyPr/>
                    <a:lstStyle/>
                    <a:p>
                      <a:pPr indent="0" lvl="0" marL="0" rtl="1" algn="ctr">
                        <a:lnSpc>
                          <a:spcPct val="100000"/>
                        </a:lnSpc>
                        <a:spcBef>
                          <a:spcPts val="0"/>
                        </a:spcBef>
                        <a:spcAft>
                          <a:spcPts val="0"/>
                        </a:spcAft>
                        <a:buClr>
                          <a:schemeClr val="dk1"/>
                        </a:buClr>
                        <a:buFont typeface="Verdana"/>
                        <a:buNone/>
                      </a:pPr>
                      <a:r>
                        <a:rPr b="1" i="0" lang="en-US" sz="1500" u="none">
                          <a:solidFill>
                            <a:schemeClr val="dk1"/>
                          </a:solidFill>
                          <a:latin typeface="Verdana"/>
                          <a:ea typeface="Verdana"/>
                          <a:cs typeface="Verdana"/>
                          <a:sym typeface="Verdana"/>
                        </a:rPr>
                        <a:t>الآن    </a:t>
                      </a:r>
                      <a:r>
                        <a:rPr b="1" i="0" lang="en-US" sz="1500" u="none">
                          <a:solidFill>
                            <a:srgbClr val="0000CC"/>
                          </a:solidFill>
                          <a:latin typeface="Verdana"/>
                          <a:ea typeface="Verdana"/>
                          <a:cs typeface="Verdana"/>
                          <a:sym typeface="Verdana"/>
                        </a:rPr>
                        <a:t>now</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500" u="none">
                          <a:solidFill>
                            <a:schemeClr val="dk1"/>
                          </a:solidFill>
                          <a:latin typeface="Verdana"/>
                          <a:ea typeface="Verdana"/>
                          <a:cs typeface="Verdana"/>
                          <a:sym typeface="Verdana"/>
                        </a:rPr>
                        <a:t>في هذه اللحظة     </a:t>
                      </a:r>
                      <a:r>
                        <a:rPr b="1" i="0" lang="en-US" sz="1500" u="none">
                          <a:solidFill>
                            <a:srgbClr val="0000CC"/>
                          </a:solidFill>
                          <a:latin typeface="Verdana"/>
                          <a:ea typeface="Verdana"/>
                          <a:cs typeface="Verdana"/>
                          <a:sym typeface="Verdana"/>
                        </a:rPr>
                        <a:t>at the moment</a:t>
                      </a:r>
                      <a:r>
                        <a:rPr b="1" i="0" lang="en-US" sz="1500" u="none">
                          <a:solidFill>
                            <a:schemeClr val="dk1"/>
                          </a:solidFill>
                          <a:latin typeface="Verdana"/>
                          <a:ea typeface="Verdana"/>
                          <a:cs typeface="Verdana"/>
                          <a:sym typeface="Verdana"/>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a:txBody>
                    <a:bodyPr/>
                    <a:lstStyle/>
                    <a:p>
                      <a:pPr indent="0" lvl="0" marL="0" rtl="1" algn="ctr">
                        <a:lnSpc>
                          <a:spcPct val="100000"/>
                        </a:lnSpc>
                        <a:spcBef>
                          <a:spcPts val="0"/>
                        </a:spcBef>
                        <a:spcAft>
                          <a:spcPts val="0"/>
                        </a:spcAft>
                        <a:buClr>
                          <a:schemeClr val="dk1"/>
                        </a:buClr>
                        <a:buFont typeface="Verdana"/>
                        <a:buNone/>
                      </a:pPr>
                      <a:r>
                        <a:rPr b="1" i="0" lang="en-US" sz="1500" u="none">
                          <a:solidFill>
                            <a:schemeClr val="dk1"/>
                          </a:solidFill>
                          <a:latin typeface="Verdana"/>
                          <a:ea typeface="Verdana"/>
                          <a:cs typeface="Verdana"/>
                          <a:sym typeface="Verdana"/>
                        </a:rPr>
                        <a:t>انظر </a:t>
                      </a:r>
                      <a:r>
                        <a:rPr b="1" i="0" lang="en-US" sz="1500" u="none">
                          <a:solidFill>
                            <a:srgbClr val="0000CC"/>
                          </a:solidFill>
                          <a:latin typeface="Verdana"/>
                          <a:ea typeface="Verdana"/>
                          <a:cs typeface="Verdana"/>
                          <a:sym typeface="Verdana"/>
                        </a:rPr>
                        <a:t>look   </a:t>
                      </a:r>
                      <a:r>
                        <a:rPr b="1" i="0" lang="en-US" sz="1500" u="none">
                          <a:solidFill>
                            <a:schemeClr val="dk1"/>
                          </a:solidFill>
                          <a:latin typeface="Verdana"/>
                          <a:ea typeface="Verdana"/>
                          <a:cs typeface="Verdana"/>
                          <a:sym typeface="Verdana"/>
                        </a:rPr>
                        <a:t>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r>
              <a:tr h="350825">
                <a:tc gridSpan="3">
                  <a:txBody>
                    <a:bodyPr/>
                    <a:lstStyle/>
                    <a:p>
                      <a:pPr indent="0" lvl="0" marL="0" rtl="1" algn="ctr">
                        <a:lnSpc>
                          <a:spcPct val="100000"/>
                        </a:lnSpc>
                        <a:spcBef>
                          <a:spcPts val="0"/>
                        </a:spcBef>
                        <a:spcAft>
                          <a:spcPts val="0"/>
                        </a:spcAft>
                        <a:buClr>
                          <a:schemeClr val="dk1"/>
                        </a:buClr>
                        <a:buFont typeface="Verdana"/>
                        <a:buNone/>
                      </a:pPr>
                      <a:r>
                        <a:rPr b="1" i="0" lang="en-US" sz="1500" u="none">
                          <a:solidFill>
                            <a:schemeClr val="dk1"/>
                          </a:solidFill>
                          <a:latin typeface="Verdana"/>
                          <a:ea typeface="Verdana"/>
                          <a:cs typeface="Verdana"/>
                          <a:sym typeface="Verdana"/>
                        </a:rPr>
                        <a:t>استمع                          </a:t>
                      </a:r>
                      <a:r>
                        <a:rPr b="1" i="0" lang="en-US" sz="1500" u="none">
                          <a:solidFill>
                            <a:srgbClr val="0000CC"/>
                          </a:solidFill>
                          <a:latin typeface="Verdana"/>
                          <a:ea typeface="Verdana"/>
                          <a:cs typeface="Verdana"/>
                          <a:sym typeface="Verdana"/>
                        </a:rPr>
                        <a:t>listen  </a:t>
                      </a:r>
                      <a:r>
                        <a:rPr b="1" i="0" lang="en-US" sz="1500" u="none">
                          <a:solidFill>
                            <a:schemeClr val="dk1"/>
                          </a:solidFill>
                          <a:latin typeface="Verdana"/>
                          <a:ea typeface="Verdana"/>
                          <a:cs typeface="Verdana"/>
                          <a:sym typeface="Verdana"/>
                        </a:rPr>
                        <a:t> </a:t>
                      </a:r>
                      <a:r>
                        <a:rPr b="1" i="0" lang="en-US" sz="1300" u="none">
                          <a:solidFill>
                            <a:schemeClr val="dk1"/>
                          </a:solidFill>
                          <a:latin typeface="Verdana"/>
                          <a:ea typeface="Verdana"/>
                          <a:cs typeface="Verdana"/>
                          <a:sym typeface="Verdana"/>
                        </a:rPr>
                        <a:t>في الوقت الحاضر   </a:t>
                      </a:r>
                      <a:r>
                        <a:rPr b="1" i="0" lang="en-US" sz="1500" u="none">
                          <a:solidFill>
                            <a:srgbClr val="0000CC"/>
                          </a:solidFill>
                          <a:latin typeface="Verdana"/>
                          <a:ea typeface="Verdana"/>
                          <a:cs typeface="Verdana"/>
                          <a:sym typeface="Verdana"/>
                        </a:rPr>
                        <a:t>at the present time</a:t>
                      </a:r>
                      <a:r>
                        <a:rPr b="1" i="0" lang="en-US" sz="600" u="none">
                          <a:solidFill>
                            <a:schemeClr val="dk1"/>
                          </a:solidFill>
                          <a:latin typeface="Verdana"/>
                          <a:ea typeface="Verdana"/>
                          <a:cs typeface="Verdana"/>
                          <a:sym typeface="Verdana"/>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hMerge="1"/>
                <a:tc hMerge="1"/>
              </a:tr>
            </a:tbl>
          </a:graphicData>
        </a:graphic>
      </p:graphicFrame>
      <p:sp>
        <p:nvSpPr>
          <p:cNvPr id="1953" name="Google Shape;1953;p80"/>
          <p:cNvSpPr txBox="1"/>
          <p:nvPr/>
        </p:nvSpPr>
        <p:spPr>
          <a:xfrm>
            <a:off x="3048000" y="3125787"/>
            <a:ext cx="2998787" cy="39687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am / is / areفعل +  + ing </a:t>
            </a:r>
            <a:endParaRPr/>
          </a:p>
        </p:txBody>
      </p:sp>
      <p:cxnSp>
        <p:nvCxnSpPr>
          <p:cNvPr id="1954" name="Google Shape;1954;p80"/>
          <p:cNvCxnSpPr/>
          <p:nvPr/>
        </p:nvCxnSpPr>
        <p:spPr>
          <a:xfrm>
            <a:off x="3733800" y="3810000"/>
            <a:ext cx="1066800" cy="0"/>
          </a:xfrm>
          <a:prstGeom prst="straightConnector1">
            <a:avLst/>
          </a:prstGeom>
          <a:noFill/>
          <a:ln cap="rnd" cmpd="sng" w="9525">
            <a:solidFill>
              <a:schemeClr val="dk1"/>
            </a:solidFill>
            <a:prstDash val="solid"/>
            <a:miter lim="8000"/>
            <a:headEnd len="sm" w="sm" type="none"/>
            <a:tailEnd len="sm" w="sm" type="triangle"/>
          </a:ln>
        </p:spPr>
      </p:cxnSp>
      <p:cxnSp>
        <p:nvCxnSpPr>
          <p:cNvPr id="1955" name="Google Shape;1955;p80"/>
          <p:cNvCxnSpPr/>
          <p:nvPr/>
        </p:nvCxnSpPr>
        <p:spPr>
          <a:xfrm>
            <a:off x="4038600" y="4114800"/>
            <a:ext cx="1447800" cy="0"/>
          </a:xfrm>
          <a:prstGeom prst="straightConnector1">
            <a:avLst/>
          </a:prstGeom>
          <a:noFill/>
          <a:ln cap="rnd" cmpd="sng" w="9525">
            <a:solidFill>
              <a:schemeClr val="dk1"/>
            </a:solidFill>
            <a:prstDash val="solid"/>
            <a:miter lim="8000"/>
            <a:headEnd len="sm" w="sm" type="none"/>
            <a:tailEnd len="sm" w="sm" type="triangle"/>
          </a:ln>
        </p:spPr>
      </p:cxnSp>
      <p:cxnSp>
        <p:nvCxnSpPr>
          <p:cNvPr id="1956" name="Google Shape;1956;p80"/>
          <p:cNvCxnSpPr/>
          <p:nvPr/>
        </p:nvCxnSpPr>
        <p:spPr>
          <a:xfrm>
            <a:off x="4267200" y="4419600"/>
            <a:ext cx="1295400" cy="0"/>
          </a:xfrm>
          <a:prstGeom prst="straightConnector1">
            <a:avLst/>
          </a:prstGeom>
          <a:noFill/>
          <a:ln cap="rnd" cmpd="sng" w="9525">
            <a:solidFill>
              <a:schemeClr val="dk1"/>
            </a:solidFill>
            <a:prstDash val="solid"/>
            <a:miter lim="8000"/>
            <a:headEnd len="sm" w="sm" type="none"/>
            <a:tailEnd len="sm" w="sm" type="triangle"/>
          </a:ln>
        </p:spPr>
      </p:cxnSp>
      <p:cxnSp>
        <p:nvCxnSpPr>
          <p:cNvPr id="1957" name="Google Shape;1957;p80"/>
          <p:cNvCxnSpPr/>
          <p:nvPr/>
        </p:nvCxnSpPr>
        <p:spPr>
          <a:xfrm>
            <a:off x="3962400" y="5410200"/>
            <a:ext cx="0" cy="381000"/>
          </a:xfrm>
          <a:prstGeom prst="straightConnector1">
            <a:avLst/>
          </a:prstGeom>
          <a:noFill/>
          <a:ln cap="rnd" cmpd="sng" w="9525">
            <a:solidFill>
              <a:schemeClr val="dk1"/>
            </a:solidFill>
            <a:prstDash val="solid"/>
            <a:miter lim="8000"/>
            <a:headEnd len="sm" w="sm" type="none"/>
            <a:tailEnd len="sm" w="sm" type="none"/>
          </a:ln>
        </p:spPr>
      </p:cxnSp>
      <p:sp>
        <p:nvSpPr>
          <p:cNvPr id="1958" name="Google Shape;1958;p80"/>
          <p:cNvSpPr/>
          <p:nvPr/>
        </p:nvSpPr>
        <p:spPr>
          <a:xfrm>
            <a:off x="1219200" y="1524000"/>
            <a:ext cx="7086600" cy="914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rgbClr val="000066"/>
              </a:solidFill>
              <a:latin typeface="Tahoma"/>
              <a:ea typeface="Tahoma"/>
              <a:cs typeface="Tahoma"/>
              <a:sym typeface="Tahoma"/>
            </a:endParaRPr>
          </a:p>
          <a:p>
            <a:pPr indent="0" lvl="0" marL="0" marR="0" rtl="0" algn="l">
              <a:lnSpc>
                <a:spcPct val="100000"/>
              </a:lnSpc>
              <a:spcBef>
                <a:spcPts val="0"/>
              </a:spcBef>
              <a:spcAft>
                <a:spcPts val="0"/>
              </a:spcAft>
              <a:buNone/>
            </a:pPr>
            <a:r>
              <a:t/>
            </a:r>
            <a:endParaRPr b="1" i="0" sz="1800" u="none" cap="none" strike="noStrike">
              <a:solidFill>
                <a:srgbClr val="000066"/>
              </a:solidFill>
              <a:latin typeface="Tahoma"/>
              <a:ea typeface="Tahoma"/>
              <a:cs typeface="Tahoma"/>
              <a:sym typeface="Tahoma"/>
            </a:endParaRPr>
          </a:p>
          <a:p>
            <a:pPr indent="-342900" lvl="0" marL="342900" marR="0" rtl="0" algn="ctr">
              <a:lnSpc>
                <a:spcPct val="100000"/>
              </a:lnSpc>
              <a:spcBef>
                <a:spcPts val="0"/>
              </a:spcBef>
              <a:spcAft>
                <a:spcPts val="0"/>
              </a:spcAft>
              <a:buClr>
                <a:srgbClr val="000066"/>
              </a:buClr>
              <a:buSzPts val="1800"/>
              <a:buFont typeface="Tahoma"/>
              <a:buAutoNum type="arabicPeriod" startAt="4"/>
            </a:pPr>
            <a:r>
              <a:rPr b="1" i="0" lang="en-US" sz="1800" u="none" cap="none" strike="noStrike">
                <a:solidFill>
                  <a:srgbClr val="000066"/>
                </a:solidFill>
                <a:latin typeface="Tahoma"/>
                <a:ea typeface="Tahoma"/>
                <a:cs typeface="Tahoma"/>
                <a:sym typeface="Tahoma"/>
              </a:rPr>
              <a:t>Present Continuous Tense </a:t>
            </a:r>
            <a:r>
              <a:rPr b="1" i="0" lang="en-US" sz="1800" u="none" cap="none" strike="noStrike">
                <a:solidFill>
                  <a:srgbClr val="000066"/>
                </a:solidFill>
                <a:latin typeface="Arial"/>
                <a:ea typeface="Arial"/>
                <a:cs typeface="Arial"/>
                <a:sym typeface="Arial"/>
              </a:rPr>
              <a:t>المضارع المستمر</a:t>
            </a:r>
            <a:endParaRPr b="1" i="0" sz="1800" u="none" cap="none" strike="noStrike">
              <a:solidFill>
                <a:srgbClr val="000066"/>
              </a:solidFill>
              <a:latin typeface="Arial"/>
              <a:ea typeface="Arial"/>
              <a:cs typeface="Arial"/>
              <a:sym typeface="Arial"/>
            </a:endParaRPr>
          </a:p>
          <a:p>
            <a:pPr indent="-342900" lvl="0" marL="342900" marR="0" rtl="0" algn="ctr">
              <a:lnSpc>
                <a:spcPct val="100000"/>
              </a:lnSpc>
              <a:spcBef>
                <a:spcPts val="0"/>
              </a:spcBef>
              <a:spcAft>
                <a:spcPts val="0"/>
              </a:spcAft>
              <a:buClr>
                <a:srgbClr val="000066"/>
              </a:buClr>
              <a:buFont typeface="Arial"/>
              <a:buNone/>
            </a:pPr>
            <a:r>
              <a:rPr b="1" i="0" lang="en-US" sz="1800" u="none" cap="none" strike="noStrike">
                <a:solidFill>
                  <a:srgbClr val="000066"/>
                </a:solidFill>
                <a:latin typeface="Arial"/>
                <a:ea typeface="Arial"/>
                <a:cs typeface="Arial"/>
                <a:sym typeface="Arial"/>
              </a:rPr>
              <a:t>(What is happening </a:t>
            </a:r>
            <a:r>
              <a:rPr b="1" i="1" lang="en-US" sz="1800" u="none" cap="none" strike="noStrike">
                <a:solidFill>
                  <a:srgbClr val="000066"/>
                </a:solidFill>
                <a:latin typeface="Arial"/>
                <a:ea typeface="Arial"/>
                <a:cs typeface="Arial"/>
                <a:sym typeface="Arial"/>
              </a:rPr>
              <a:t>now</a:t>
            </a:r>
            <a:r>
              <a:rPr b="1" i="0" lang="en-US" sz="1800" u="none" cap="none" strike="noStrike">
                <a:solidFill>
                  <a:srgbClr val="000066"/>
                </a:solidFill>
                <a:latin typeface="Arial"/>
                <a:ea typeface="Arial"/>
                <a:cs typeface="Arial"/>
                <a:sym typeface="Arial"/>
              </a:rPr>
              <a:t>?)</a:t>
            </a:r>
            <a:r>
              <a:rPr b="1" i="0" lang="en-US" sz="1800" u="none" cap="none" strike="noStrike">
                <a:solidFill>
                  <a:srgbClr val="000066"/>
                </a:solidFill>
                <a:latin typeface="Tahoma"/>
                <a:ea typeface="Tahoma"/>
                <a:cs typeface="Tahoma"/>
                <a:sym typeface="Tahoma"/>
              </a:rPr>
              <a:t> </a:t>
            </a:r>
            <a:endParaRPr/>
          </a:p>
          <a:p>
            <a:pPr indent="-342900" lvl="0" marL="342900" marR="0" rtl="0" algn="ctr">
              <a:lnSpc>
                <a:spcPct val="100000"/>
              </a:lnSpc>
              <a:spcBef>
                <a:spcPts val="0"/>
              </a:spcBef>
              <a:spcAft>
                <a:spcPts val="0"/>
              </a:spcAft>
              <a:buClr>
                <a:srgbClr val="000066"/>
              </a:buClr>
              <a:buFont typeface="Tahoma"/>
              <a:buNone/>
            </a:pPr>
            <a:r>
              <a:rPr b="1" i="0" lang="en-US" sz="1800" u="none" cap="none" strike="noStrike">
                <a:solidFill>
                  <a:srgbClr val="000066"/>
                </a:solidFill>
                <a:latin typeface="Tahoma"/>
                <a:ea typeface="Tahoma"/>
                <a:cs typeface="Tahoma"/>
                <a:sym typeface="Tahoma"/>
              </a:rPr>
              <a:t>       </a:t>
            </a:r>
            <a:endParaRPr/>
          </a:p>
        </p:txBody>
      </p:sp>
      <p:grpSp>
        <p:nvGrpSpPr>
          <p:cNvPr id="1959" name="Google Shape;1959;p80"/>
          <p:cNvGrpSpPr/>
          <p:nvPr/>
        </p:nvGrpSpPr>
        <p:grpSpPr>
          <a:xfrm>
            <a:off x="3657600" y="6248400"/>
            <a:ext cx="2514600" cy="381000"/>
            <a:chOff x="3657600" y="6248400"/>
            <a:chExt cx="2514600" cy="381000"/>
          </a:xfrm>
        </p:grpSpPr>
        <p:sp>
          <p:nvSpPr>
            <p:cNvPr id="1960" name="Google Shape;1960;p8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961" name="Google Shape;1961;p80"/>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962" name="Google Shape;1962;p80"/>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1963" name="Google Shape;1963;p8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7" name="Shape 1967"/>
        <p:cNvGrpSpPr/>
        <p:nvPr/>
      </p:nvGrpSpPr>
      <p:grpSpPr>
        <a:xfrm>
          <a:off x="0" y="0"/>
          <a:ext cx="0" cy="0"/>
          <a:chOff x="0" y="0"/>
          <a:chExt cx="0" cy="0"/>
        </a:xfrm>
      </p:grpSpPr>
      <p:sp>
        <p:nvSpPr>
          <p:cNvPr id="1968" name="Google Shape;1968;p8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969" name="Google Shape;1969;p81"/>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     TENSES</a:t>
            </a:r>
            <a:endParaRPr/>
          </a:p>
        </p:txBody>
      </p:sp>
      <p:sp>
        <p:nvSpPr>
          <p:cNvPr id="1970" name="Google Shape;1970;p81"/>
          <p:cNvSpPr txBox="1"/>
          <p:nvPr>
            <p:ph idx="1" type="body"/>
          </p:nvPr>
        </p:nvSpPr>
        <p:spPr>
          <a:xfrm>
            <a:off x="1143000" y="2895600"/>
            <a:ext cx="7696200" cy="32766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0" i="0" lang="en-US" sz="2900" u="sng" cap="none" strike="noStrike">
                <a:solidFill>
                  <a:schemeClr val="dk1"/>
                </a:solidFill>
                <a:latin typeface="Verdana"/>
                <a:ea typeface="Verdana"/>
                <a:cs typeface="Verdana"/>
                <a:sym typeface="Verdana"/>
              </a:rPr>
              <a:t>أمثلــــــــــــــــــــــة</a:t>
            </a:r>
            <a:endParaRPr b="0" i="0" sz="1900" u="sng" cap="none" strike="noStrike">
              <a:solidFill>
                <a:schemeClr val="dk1"/>
              </a:solidFill>
              <a:latin typeface="Verdana"/>
              <a:ea typeface="Verdana"/>
              <a:cs typeface="Verdana"/>
              <a:sym typeface="Verdana"/>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rgbClr val="FFFFCC"/>
              </a:solidFill>
              <a:latin typeface="Verdana"/>
              <a:ea typeface="Verdana"/>
              <a:cs typeface="Verdana"/>
              <a:sym typeface="Verdana"/>
            </a:endParaRPr>
          </a:p>
          <a:p>
            <a:pPr indent="-342900" lvl="0" marL="342900" marR="0" rtl="1" algn="ctr">
              <a:lnSpc>
                <a:spcPct val="100000"/>
              </a:lnSpc>
              <a:spcBef>
                <a:spcPts val="420"/>
              </a:spcBef>
              <a:spcAft>
                <a:spcPts val="0"/>
              </a:spcAft>
              <a:buClr>
                <a:schemeClr val="dk2"/>
              </a:buClr>
              <a:buFont typeface="Verdana"/>
              <a:buNone/>
            </a:pPr>
            <a:r>
              <a:rPr b="0" i="0" lang="en-US" sz="2100" u="none" cap="none" strike="noStrike">
                <a:solidFill>
                  <a:srgbClr val="CC3300"/>
                </a:solidFill>
                <a:latin typeface="Verdana"/>
                <a:ea typeface="Verdana"/>
                <a:cs typeface="Verdana"/>
                <a:sym typeface="Verdana"/>
              </a:rPr>
              <a:t>I am reading</a:t>
            </a:r>
            <a:r>
              <a:rPr b="0" i="0" lang="en-US" sz="2100" u="none" cap="none" strike="noStrike">
                <a:solidFill>
                  <a:srgbClr val="FFFF00"/>
                </a:solidFill>
                <a:latin typeface="Verdana"/>
                <a:ea typeface="Verdana"/>
                <a:cs typeface="Verdana"/>
                <a:sym typeface="Verdana"/>
              </a:rPr>
              <a:t> </a:t>
            </a:r>
            <a:r>
              <a:rPr b="0" i="0" lang="en-US" sz="2100" u="none" cap="none" strike="noStrike">
                <a:solidFill>
                  <a:srgbClr val="0000CC"/>
                </a:solidFill>
                <a:latin typeface="Verdana"/>
                <a:ea typeface="Verdana"/>
                <a:cs typeface="Verdana"/>
                <a:sym typeface="Verdana"/>
              </a:rPr>
              <a:t>at the moment</a:t>
            </a:r>
            <a:r>
              <a:rPr b="0" i="0" lang="en-US" sz="2100" u="none" cap="none" strike="noStrike">
                <a:solidFill>
                  <a:schemeClr val="dk1"/>
                </a:solidFill>
                <a:latin typeface="Verdana"/>
                <a:ea typeface="Verdana"/>
                <a:cs typeface="Verdana"/>
                <a:sym typeface="Verdana"/>
              </a:rPr>
              <a:t>.</a:t>
            </a:r>
            <a:endParaRPr/>
          </a:p>
          <a:p>
            <a:pPr indent="-342900" lvl="0" marL="342900" marR="0" rtl="1" algn="ct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They </a:t>
            </a:r>
            <a:r>
              <a:rPr b="0" i="0" lang="en-US" sz="2100" u="none" cap="none" strike="noStrike">
                <a:solidFill>
                  <a:srgbClr val="CC3300"/>
                </a:solidFill>
                <a:latin typeface="Verdana"/>
                <a:ea typeface="Verdana"/>
                <a:cs typeface="Verdana"/>
                <a:sym typeface="Verdana"/>
              </a:rPr>
              <a:t>are watching</a:t>
            </a:r>
            <a:r>
              <a:rPr b="0" i="0" lang="en-US" sz="2100" u="none" cap="none" strike="noStrike">
                <a:solidFill>
                  <a:schemeClr val="dk1"/>
                </a:solidFill>
                <a:latin typeface="Verdana"/>
                <a:ea typeface="Verdana"/>
                <a:cs typeface="Verdana"/>
                <a:sym typeface="Verdana"/>
              </a:rPr>
              <a:t> television </a:t>
            </a:r>
            <a:r>
              <a:rPr b="0" i="0" lang="en-US" sz="2100" u="none" cap="none" strike="noStrike">
                <a:solidFill>
                  <a:srgbClr val="0000CC"/>
                </a:solidFill>
                <a:latin typeface="Verdana"/>
                <a:ea typeface="Verdana"/>
                <a:cs typeface="Verdana"/>
                <a:sym typeface="Verdana"/>
              </a:rPr>
              <a:t>now</a:t>
            </a:r>
            <a:r>
              <a:rPr b="0" i="0" lang="en-US" sz="2100" u="none" cap="none" strike="noStrike">
                <a:solidFill>
                  <a:schemeClr val="dk1"/>
                </a:solidFill>
                <a:latin typeface="Verdana"/>
                <a:ea typeface="Verdana"/>
                <a:cs typeface="Verdana"/>
                <a:sym typeface="Verdana"/>
              </a:rPr>
              <a:t>.</a:t>
            </a:r>
            <a:endParaRPr/>
          </a:p>
          <a:p>
            <a:pPr indent="-342900" lvl="0" marL="342900" marR="0" rtl="1" algn="ctr">
              <a:lnSpc>
                <a:spcPct val="100000"/>
              </a:lnSpc>
              <a:spcBef>
                <a:spcPts val="420"/>
              </a:spcBef>
              <a:spcAft>
                <a:spcPts val="0"/>
              </a:spcAft>
              <a:buClr>
                <a:schemeClr val="dk2"/>
              </a:buClr>
              <a:buFont typeface="Verdana"/>
              <a:buNone/>
            </a:pPr>
            <a:r>
              <a:rPr b="0" i="0" lang="en-US" sz="2100" u="none" cap="none" strike="noStrike">
                <a:solidFill>
                  <a:srgbClr val="0000CC"/>
                </a:solidFill>
                <a:latin typeface="Verdana"/>
                <a:ea typeface="Verdana"/>
                <a:cs typeface="Verdana"/>
                <a:sym typeface="Verdana"/>
              </a:rPr>
              <a:t>Look!</a:t>
            </a:r>
            <a:r>
              <a:rPr b="0" i="0" lang="en-US" sz="2100" u="none" cap="none" strike="noStrike">
                <a:solidFill>
                  <a:schemeClr val="dk1"/>
                </a:solidFill>
                <a:latin typeface="Verdana"/>
                <a:ea typeface="Verdana"/>
                <a:cs typeface="Verdana"/>
                <a:sym typeface="Verdana"/>
              </a:rPr>
              <a:t> The bus </a:t>
            </a:r>
            <a:r>
              <a:rPr b="0" i="0" lang="en-US" sz="2100" u="none" cap="none" strike="noStrike">
                <a:solidFill>
                  <a:srgbClr val="CC3300"/>
                </a:solidFill>
                <a:latin typeface="Verdana"/>
                <a:ea typeface="Verdana"/>
                <a:cs typeface="Verdana"/>
                <a:sym typeface="Verdana"/>
              </a:rPr>
              <a:t>is coming.</a:t>
            </a:r>
            <a:endParaRPr/>
          </a:p>
        </p:txBody>
      </p:sp>
      <p:sp>
        <p:nvSpPr>
          <p:cNvPr id="1971" name="Google Shape;1971;p81"/>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1972" name="Google Shape;1972;p81"/>
          <p:cNvGrpSpPr/>
          <p:nvPr/>
        </p:nvGrpSpPr>
        <p:grpSpPr>
          <a:xfrm>
            <a:off x="3657600" y="6248400"/>
            <a:ext cx="2514600" cy="381000"/>
            <a:chOff x="3657600" y="6248400"/>
            <a:chExt cx="2514600" cy="381000"/>
          </a:xfrm>
        </p:grpSpPr>
        <p:sp>
          <p:nvSpPr>
            <p:cNvPr id="1973" name="Google Shape;1973;p8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1974" name="Google Shape;1974;p81"/>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1975" name="Google Shape;1975;p81"/>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1976" name="Google Shape;1976;p81"/>
          <p:cNvSpPr/>
          <p:nvPr/>
        </p:nvSpPr>
        <p:spPr>
          <a:xfrm>
            <a:off x="1676400" y="2057400"/>
            <a:ext cx="6629400" cy="7620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4</a:t>
            </a:r>
            <a:r>
              <a:rPr b="1" i="0" lang="en-US" sz="1800" u="none" cap="none" strike="noStrike">
                <a:solidFill>
                  <a:srgbClr val="000066"/>
                </a:solidFill>
                <a:latin typeface="Tahoma"/>
                <a:ea typeface="Tahoma"/>
                <a:cs typeface="Tahoma"/>
                <a:sym typeface="Tahoma"/>
              </a:rPr>
              <a:t>.    Present Continuous Tense</a:t>
            </a:r>
            <a:endParaRPr/>
          </a:p>
          <a:p>
            <a:pPr indent="0" lvl="0" marL="0" marR="0" rtl="0" algn="ctr">
              <a:lnSpc>
                <a:spcPct val="100000"/>
              </a:lnSpc>
              <a:spcBef>
                <a:spcPts val="0"/>
              </a:spcBef>
              <a:spcAft>
                <a:spcPts val="0"/>
              </a:spcAft>
              <a:buClr>
                <a:srgbClr val="000066"/>
              </a:buClr>
              <a:buFont typeface="Arial"/>
              <a:buNone/>
            </a:pPr>
            <a:r>
              <a:rPr b="1" i="0" lang="en-US" sz="1800" u="none" cap="none" strike="noStrike">
                <a:solidFill>
                  <a:srgbClr val="000066"/>
                </a:solidFill>
                <a:latin typeface="Arial"/>
                <a:ea typeface="Arial"/>
                <a:cs typeface="Arial"/>
                <a:sym typeface="Arial"/>
              </a:rPr>
              <a:t>(What is happening </a:t>
            </a:r>
            <a:r>
              <a:rPr b="1" i="1" lang="en-US" sz="1800" u="none" cap="none" strike="noStrike">
                <a:solidFill>
                  <a:srgbClr val="000066"/>
                </a:solidFill>
                <a:latin typeface="Arial"/>
                <a:ea typeface="Arial"/>
                <a:cs typeface="Arial"/>
                <a:sym typeface="Arial"/>
              </a:rPr>
              <a:t>at the moment</a:t>
            </a:r>
            <a:r>
              <a:rPr b="1" i="0" lang="en-US" sz="1800" u="none" cap="none" strike="noStrike">
                <a:solidFill>
                  <a:srgbClr val="000066"/>
                </a:solidFill>
                <a:latin typeface="Arial"/>
                <a:ea typeface="Arial"/>
                <a:cs typeface="Arial"/>
                <a:sym typeface="Arial"/>
              </a:rPr>
              <a:t>?)</a:t>
            </a:r>
            <a:r>
              <a:rPr b="1" i="0" lang="en-US" sz="1800" u="none" cap="none" strike="noStrike">
                <a:solidFill>
                  <a:srgbClr val="000066"/>
                </a:solidFill>
                <a:latin typeface="Tahoma"/>
                <a:ea typeface="Tahoma"/>
                <a:cs typeface="Tahoma"/>
                <a:sym typeface="Tahoma"/>
              </a:rPr>
              <a:t> المضارع المستمر             </a:t>
            </a:r>
            <a:endParaRPr/>
          </a:p>
        </p:txBody>
      </p:sp>
      <p:sp>
        <p:nvSpPr>
          <p:cNvPr id="1977" name="Google Shape;1977;p8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1" name="Shape 1981"/>
        <p:cNvGrpSpPr/>
        <p:nvPr/>
      </p:nvGrpSpPr>
      <p:grpSpPr>
        <a:xfrm>
          <a:off x="0" y="0"/>
          <a:ext cx="0" cy="0"/>
          <a:chOff x="0" y="0"/>
          <a:chExt cx="0" cy="0"/>
        </a:xfrm>
      </p:grpSpPr>
      <p:sp>
        <p:nvSpPr>
          <p:cNvPr id="1982" name="Google Shape;1982;p8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983" name="Google Shape;1983;p82"/>
          <p:cNvSpPr txBox="1"/>
          <p:nvPr>
            <p:ph idx="1" type="body"/>
          </p:nvPr>
        </p:nvSpPr>
        <p:spPr>
          <a:xfrm>
            <a:off x="2025650" y="2111375"/>
            <a:ext cx="6589712" cy="708025"/>
          </a:xfrm>
          <a:prstGeom prst="rect">
            <a:avLst/>
          </a:prstGeom>
          <a:noFill/>
          <a:ln>
            <a:noFill/>
          </a:ln>
        </p:spPr>
        <p:txBody>
          <a:bodyPr anchorCtr="0" anchor="t" bIns="45700" lIns="91425" spcFirstLastPara="1" rIns="91425" wrap="square" tIns="45700">
            <a:noAutofit/>
          </a:bodyPr>
          <a:lstStyle/>
          <a:p>
            <a:pPr indent="-249555" lvl="0" marL="342900" marR="0" rtl="1" algn="r">
              <a:lnSpc>
                <a:spcPct val="100000"/>
              </a:lnSpc>
              <a:spcBef>
                <a:spcPts val="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pSp>
        <p:nvGrpSpPr>
          <p:cNvPr id="1984" name="Google Shape;1984;p82"/>
          <p:cNvGrpSpPr/>
          <p:nvPr/>
        </p:nvGrpSpPr>
        <p:grpSpPr>
          <a:xfrm>
            <a:off x="1371600" y="3429000"/>
            <a:ext cx="7467600" cy="2667000"/>
            <a:chOff x="1371600" y="3429000"/>
            <a:chExt cx="7467600" cy="2667000"/>
          </a:xfrm>
        </p:grpSpPr>
        <p:sp>
          <p:nvSpPr>
            <p:cNvPr id="1985" name="Google Shape;1985;p82"/>
            <p:cNvSpPr txBox="1"/>
            <p:nvPr/>
          </p:nvSpPr>
          <p:spPr>
            <a:xfrm>
              <a:off x="5105400" y="5562600"/>
              <a:ext cx="37338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يفهم      understand </a:t>
              </a:r>
              <a:endParaRPr/>
            </a:p>
          </p:txBody>
        </p:sp>
        <p:sp>
          <p:nvSpPr>
            <p:cNvPr id="1986" name="Google Shape;1986;p82"/>
            <p:cNvSpPr txBox="1"/>
            <p:nvPr/>
          </p:nvSpPr>
          <p:spPr>
            <a:xfrm>
              <a:off x="3276600" y="5562600"/>
              <a:ext cx="18288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يثق trust   </a:t>
              </a:r>
              <a:endParaRPr/>
            </a:p>
          </p:txBody>
        </p:sp>
        <p:sp>
          <p:nvSpPr>
            <p:cNvPr id="1987" name="Google Shape;1987;p82"/>
            <p:cNvSpPr txBox="1"/>
            <p:nvPr/>
          </p:nvSpPr>
          <p:spPr>
            <a:xfrm>
              <a:off x="1371600" y="5562600"/>
              <a:ext cx="19050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يصدق    believe</a:t>
              </a:r>
              <a:endParaRPr/>
            </a:p>
          </p:txBody>
        </p:sp>
        <p:sp>
          <p:nvSpPr>
            <p:cNvPr id="1988" name="Google Shape;1988;p82"/>
            <p:cNvSpPr txBox="1"/>
            <p:nvPr/>
          </p:nvSpPr>
          <p:spPr>
            <a:xfrm>
              <a:off x="6972300" y="5029200"/>
              <a:ext cx="18669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   fit    يناسب     </a:t>
              </a:r>
              <a:endParaRPr/>
            </a:p>
          </p:txBody>
        </p:sp>
        <p:sp>
          <p:nvSpPr>
            <p:cNvPr id="1989" name="Google Shape;1989;p82"/>
            <p:cNvSpPr txBox="1"/>
            <p:nvPr/>
          </p:nvSpPr>
          <p:spPr>
            <a:xfrm>
              <a:off x="5105400" y="5029200"/>
              <a:ext cx="18669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يعتبر    consider </a:t>
              </a:r>
              <a:endParaRPr/>
            </a:p>
          </p:txBody>
        </p:sp>
        <p:sp>
          <p:nvSpPr>
            <p:cNvPr id="1990" name="Google Shape;1990;p82"/>
            <p:cNvSpPr txBox="1"/>
            <p:nvPr/>
          </p:nvSpPr>
          <p:spPr>
            <a:xfrm>
              <a:off x="3276600" y="5029200"/>
              <a:ext cx="18288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يخشى    fear </a:t>
              </a:r>
              <a:endParaRPr/>
            </a:p>
          </p:txBody>
        </p:sp>
        <p:sp>
          <p:nvSpPr>
            <p:cNvPr id="1991" name="Google Shape;1991;p82"/>
            <p:cNvSpPr txBox="1"/>
            <p:nvPr/>
          </p:nvSpPr>
          <p:spPr>
            <a:xfrm>
              <a:off x="1371600" y="5029200"/>
              <a:ext cx="19050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يظهر appear  </a:t>
              </a:r>
              <a:endParaRPr/>
            </a:p>
          </p:txBody>
        </p:sp>
        <p:sp>
          <p:nvSpPr>
            <p:cNvPr id="1992" name="Google Shape;1992;p82"/>
            <p:cNvSpPr txBox="1"/>
            <p:nvPr/>
          </p:nvSpPr>
          <p:spPr>
            <a:xfrm>
              <a:off x="6972300" y="4495800"/>
              <a:ext cx="18669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يبدو seem </a:t>
              </a:r>
              <a:endParaRPr/>
            </a:p>
          </p:txBody>
        </p:sp>
        <p:sp>
          <p:nvSpPr>
            <p:cNvPr id="1993" name="Google Shape;1993;p82"/>
            <p:cNvSpPr txBox="1"/>
            <p:nvPr/>
          </p:nvSpPr>
          <p:spPr>
            <a:xfrm>
              <a:off x="5105400" y="4495800"/>
              <a:ext cx="18669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يعتقد think      </a:t>
              </a:r>
              <a:endParaRPr/>
            </a:p>
          </p:txBody>
        </p:sp>
        <p:sp>
          <p:nvSpPr>
            <p:cNvPr id="1994" name="Google Shape;1994;p82"/>
            <p:cNvSpPr txBox="1"/>
            <p:nvPr/>
          </p:nvSpPr>
          <p:spPr>
            <a:xfrm>
              <a:off x="3276600" y="4495800"/>
              <a:ext cx="18288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يسمع    hear </a:t>
              </a:r>
              <a:endParaRPr/>
            </a:p>
          </p:txBody>
        </p:sp>
        <p:sp>
          <p:nvSpPr>
            <p:cNvPr id="1995" name="Google Shape;1995;p82"/>
            <p:cNvSpPr txBox="1"/>
            <p:nvPr/>
          </p:nvSpPr>
          <p:spPr>
            <a:xfrm>
              <a:off x="1371600" y="4495800"/>
              <a:ext cx="19050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يأمل     hope </a:t>
              </a:r>
              <a:endParaRPr/>
            </a:p>
          </p:txBody>
        </p:sp>
        <p:sp>
          <p:nvSpPr>
            <p:cNvPr id="1996" name="Google Shape;1996;p82"/>
            <p:cNvSpPr txBox="1"/>
            <p:nvPr/>
          </p:nvSpPr>
          <p:spPr>
            <a:xfrm>
              <a:off x="6972300" y="3962400"/>
              <a:ext cx="18669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يشعر feel </a:t>
              </a:r>
              <a:endParaRPr/>
            </a:p>
          </p:txBody>
        </p:sp>
        <p:sp>
          <p:nvSpPr>
            <p:cNvPr id="1997" name="Google Shape;1997;p82"/>
            <p:cNvSpPr txBox="1"/>
            <p:nvPr/>
          </p:nvSpPr>
          <p:spPr>
            <a:xfrm>
              <a:off x="5105400" y="3962400"/>
              <a:ext cx="18669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يكره   dislike </a:t>
              </a:r>
              <a:endParaRPr/>
            </a:p>
          </p:txBody>
        </p:sp>
        <p:sp>
          <p:nvSpPr>
            <p:cNvPr id="1998" name="Google Shape;1998;p82"/>
            <p:cNvSpPr txBox="1"/>
            <p:nvPr/>
          </p:nvSpPr>
          <p:spPr>
            <a:xfrm>
              <a:off x="3276600" y="3962400"/>
              <a:ext cx="18288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يكره    hate </a:t>
              </a:r>
              <a:endParaRPr/>
            </a:p>
          </p:txBody>
        </p:sp>
        <p:sp>
          <p:nvSpPr>
            <p:cNvPr id="1999" name="Google Shape;1999;p82"/>
            <p:cNvSpPr txBox="1"/>
            <p:nvPr/>
          </p:nvSpPr>
          <p:spPr>
            <a:xfrm>
              <a:off x="1371600" y="3962400"/>
              <a:ext cx="19050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يتمنى wish    </a:t>
              </a:r>
              <a:endParaRPr/>
            </a:p>
          </p:txBody>
        </p:sp>
        <p:sp>
          <p:nvSpPr>
            <p:cNvPr id="2000" name="Google Shape;2000;p82"/>
            <p:cNvSpPr txBox="1"/>
            <p:nvPr/>
          </p:nvSpPr>
          <p:spPr>
            <a:xfrm>
              <a:off x="6972300" y="3429000"/>
              <a:ext cx="18669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يفضل prefer </a:t>
              </a:r>
              <a:endParaRPr/>
            </a:p>
          </p:txBody>
        </p:sp>
        <p:sp>
          <p:nvSpPr>
            <p:cNvPr id="2001" name="Google Shape;2001;p82"/>
            <p:cNvSpPr txBox="1"/>
            <p:nvPr/>
          </p:nvSpPr>
          <p:spPr>
            <a:xfrm>
              <a:off x="5105400" y="3429000"/>
              <a:ext cx="18669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يريد    want </a:t>
              </a:r>
              <a:endParaRPr/>
            </a:p>
          </p:txBody>
        </p:sp>
        <p:sp>
          <p:nvSpPr>
            <p:cNvPr id="2002" name="Google Shape;2002;p82"/>
            <p:cNvSpPr txBox="1"/>
            <p:nvPr/>
          </p:nvSpPr>
          <p:spPr>
            <a:xfrm>
              <a:off x="3276600" y="3429000"/>
              <a:ext cx="18288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يحب    love</a:t>
              </a:r>
              <a:endParaRPr/>
            </a:p>
          </p:txBody>
        </p:sp>
        <p:sp>
          <p:nvSpPr>
            <p:cNvPr id="2003" name="Google Shape;2003;p82"/>
            <p:cNvSpPr txBox="1"/>
            <p:nvPr/>
          </p:nvSpPr>
          <p:spPr>
            <a:xfrm>
              <a:off x="1371600" y="3429000"/>
              <a:ext cx="1905000" cy="533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يحب    like </a:t>
              </a:r>
              <a:endParaRPr/>
            </a:p>
          </p:txBody>
        </p:sp>
        <p:cxnSp>
          <p:nvCxnSpPr>
            <p:cNvPr id="2004" name="Google Shape;2004;p82"/>
            <p:cNvCxnSpPr/>
            <p:nvPr/>
          </p:nvCxnSpPr>
          <p:spPr>
            <a:xfrm>
              <a:off x="1371600" y="3429000"/>
              <a:ext cx="7467600" cy="0"/>
            </a:xfrm>
            <a:prstGeom prst="straightConnector1">
              <a:avLst/>
            </a:prstGeom>
            <a:noFill/>
            <a:ln cap="sq" cmpd="sng" w="28575">
              <a:solidFill>
                <a:schemeClr val="dk1"/>
              </a:solidFill>
              <a:prstDash val="solid"/>
              <a:miter lim="8000"/>
              <a:headEnd len="sm" w="sm" type="none"/>
              <a:tailEnd len="sm" w="sm" type="none"/>
            </a:ln>
          </p:spPr>
        </p:cxnSp>
        <p:cxnSp>
          <p:nvCxnSpPr>
            <p:cNvPr id="2005" name="Google Shape;2005;p82"/>
            <p:cNvCxnSpPr/>
            <p:nvPr/>
          </p:nvCxnSpPr>
          <p:spPr>
            <a:xfrm>
              <a:off x="1371600" y="3962400"/>
              <a:ext cx="7467600" cy="0"/>
            </a:xfrm>
            <a:prstGeom prst="straightConnector1">
              <a:avLst/>
            </a:prstGeom>
            <a:noFill/>
            <a:ln cap="rnd" cmpd="sng" w="12700">
              <a:solidFill>
                <a:schemeClr val="dk1"/>
              </a:solidFill>
              <a:prstDash val="solid"/>
              <a:miter lim="8000"/>
              <a:headEnd len="sm" w="sm" type="none"/>
              <a:tailEnd len="sm" w="sm" type="none"/>
            </a:ln>
          </p:spPr>
        </p:cxnSp>
        <p:cxnSp>
          <p:nvCxnSpPr>
            <p:cNvPr id="2006" name="Google Shape;2006;p82"/>
            <p:cNvCxnSpPr/>
            <p:nvPr/>
          </p:nvCxnSpPr>
          <p:spPr>
            <a:xfrm>
              <a:off x="1371600" y="4495800"/>
              <a:ext cx="7467600" cy="0"/>
            </a:xfrm>
            <a:prstGeom prst="straightConnector1">
              <a:avLst/>
            </a:prstGeom>
            <a:noFill/>
            <a:ln cap="rnd" cmpd="sng" w="12700">
              <a:solidFill>
                <a:schemeClr val="dk1"/>
              </a:solidFill>
              <a:prstDash val="solid"/>
              <a:miter lim="8000"/>
              <a:headEnd len="sm" w="sm" type="none"/>
              <a:tailEnd len="sm" w="sm" type="none"/>
            </a:ln>
          </p:spPr>
        </p:cxnSp>
        <p:cxnSp>
          <p:nvCxnSpPr>
            <p:cNvPr id="2007" name="Google Shape;2007;p82"/>
            <p:cNvCxnSpPr/>
            <p:nvPr/>
          </p:nvCxnSpPr>
          <p:spPr>
            <a:xfrm>
              <a:off x="1371600" y="5029200"/>
              <a:ext cx="7467600" cy="0"/>
            </a:xfrm>
            <a:prstGeom prst="straightConnector1">
              <a:avLst/>
            </a:prstGeom>
            <a:noFill/>
            <a:ln cap="rnd" cmpd="sng" w="12700">
              <a:solidFill>
                <a:schemeClr val="dk1"/>
              </a:solidFill>
              <a:prstDash val="solid"/>
              <a:miter lim="8000"/>
              <a:headEnd len="sm" w="sm" type="none"/>
              <a:tailEnd len="sm" w="sm" type="none"/>
            </a:ln>
          </p:spPr>
        </p:cxnSp>
        <p:cxnSp>
          <p:nvCxnSpPr>
            <p:cNvPr id="2008" name="Google Shape;2008;p82"/>
            <p:cNvCxnSpPr/>
            <p:nvPr/>
          </p:nvCxnSpPr>
          <p:spPr>
            <a:xfrm>
              <a:off x="1371600" y="5562600"/>
              <a:ext cx="7467600" cy="0"/>
            </a:xfrm>
            <a:prstGeom prst="straightConnector1">
              <a:avLst/>
            </a:prstGeom>
            <a:noFill/>
            <a:ln cap="rnd" cmpd="sng" w="12700">
              <a:solidFill>
                <a:schemeClr val="dk1"/>
              </a:solidFill>
              <a:prstDash val="solid"/>
              <a:miter lim="8000"/>
              <a:headEnd len="sm" w="sm" type="none"/>
              <a:tailEnd len="sm" w="sm" type="none"/>
            </a:ln>
          </p:spPr>
        </p:cxnSp>
        <p:cxnSp>
          <p:nvCxnSpPr>
            <p:cNvPr id="2009" name="Google Shape;2009;p82"/>
            <p:cNvCxnSpPr/>
            <p:nvPr/>
          </p:nvCxnSpPr>
          <p:spPr>
            <a:xfrm>
              <a:off x="1371600" y="6096000"/>
              <a:ext cx="7467600" cy="0"/>
            </a:xfrm>
            <a:prstGeom prst="straightConnector1">
              <a:avLst/>
            </a:prstGeom>
            <a:noFill/>
            <a:ln cap="sq" cmpd="sng" w="28575">
              <a:solidFill>
                <a:schemeClr val="dk1"/>
              </a:solidFill>
              <a:prstDash val="solid"/>
              <a:miter lim="8000"/>
              <a:headEnd len="sm" w="sm" type="none"/>
              <a:tailEnd len="sm" w="sm" type="none"/>
            </a:ln>
          </p:spPr>
        </p:cxnSp>
        <p:cxnSp>
          <p:nvCxnSpPr>
            <p:cNvPr id="2010" name="Google Shape;2010;p82"/>
            <p:cNvCxnSpPr/>
            <p:nvPr/>
          </p:nvCxnSpPr>
          <p:spPr>
            <a:xfrm>
              <a:off x="1371600" y="3429000"/>
              <a:ext cx="0" cy="2667000"/>
            </a:xfrm>
            <a:prstGeom prst="straightConnector1">
              <a:avLst/>
            </a:prstGeom>
            <a:noFill/>
            <a:ln cap="sq" cmpd="sng" w="28575">
              <a:solidFill>
                <a:schemeClr val="dk1"/>
              </a:solidFill>
              <a:prstDash val="solid"/>
              <a:miter lim="8000"/>
              <a:headEnd len="sm" w="sm" type="none"/>
              <a:tailEnd len="sm" w="sm" type="none"/>
            </a:ln>
          </p:spPr>
        </p:cxnSp>
        <p:cxnSp>
          <p:nvCxnSpPr>
            <p:cNvPr id="2011" name="Google Shape;2011;p82"/>
            <p:cNvCxnSpPr/>
            <p:nvPr/>
          </p:nvCxnSpPr>
          <p:spPr>
            <a:xfrm>
              <a:off x="3276600" y="3429000"/>
              <a:ext cx="0" cy="2667000"/>
            </a:xfrm>
            <a:prstGeom prst="straightConnector1">
              <a:avLst/>
            </a:prstGeom>
            <a:noFill/>
            <a:ln cap="rnd" cmpd="sng" w="12700">
              <a:solidFill>
                <a:schemeClr val="dk1"/>
              </a:solidFill>
              <a:prstDash val="solid"/>
              <a:miter lim="8000"/>
              <a:headEnd len="sm" w="sm" type="none"/>
              <a:tailEnd len="sm" w="sm" type="none"/>
            </a:ln>
          </p:spPr>
        </p:cxnSp>
        <p:cxnSp>
          <p:nvCxnSpPr>
            <p:cNvPr id="2012" name="Google Shape;2012;p82"/>
            <p:cNvCxnSpPr/>
            <p:nvPr/>
          </p:nvCxnSpPr>
          <p:spPr>
            <a:xfrm>
              <a:off x="5105400" y="3429000"/>
              <a:ext cx="0" cy="2667000"/>
            </a:xfrm>
            <a:prstGeom prst="straightConnector1">
              <a:avLst/>
            </a:prstGeom>
            <a:noFill/>
            <a:ln cap="rnd" cmpd="sng" w="12700">
              <a:solidFill>
                <a:schemeClr val="dk1"/>
              </a:solidFill>
              <a:prstDash val="solid"/>
              <a:miter lim="8000"/>
              <a:headEnd len="sm" w="sm" type="none"/>
              <a:tailEnd len="sm" w="sm" type="none"/>
            </a:ln>
          </p:spPr>
        </p:cxnSp>
        <p:cxnSp>
          <p:nvCxnSpPr>
            <p:cNvPr id="2013" name="Google Shape;2013;p82"/>
            <p:cNvCxnSpPr/>
            <p:nvPr/>
          </p:nvCxnSpPr>
          <p:spPr>
            <a:xfrm>
              <a:off x="6972300" y="3429000"/>
              <a:ext cx="0" cy="2133600"/>
            </a:xfrm>
            <a:prstGeom prst="straightConnector1">
              <a:avLst/>
            </a:prstGeom>
            <a:noFill/>
            <a:ln cap="rnd" cmpd="sng" w="12700">
              <a:solidFill>
                <a:schemeClr val="dk1"/>
              </a:solidFill>
              <a:prstDash val="solid"/>
              <a:miter lim="8000"/>
              <a:headEnd len="sm" w="sm" type="none"/>
              <a:tailEnd len="sm" w="sm" type="none"/>
            </a:ln>
          </p:spPr>
        </p:cxnSp>
        <p:cxnSp>
          <p:nvCxnSpPr>
            <p:cNvPr id="2014" name="Google Shape;2014;p82"/>
            <p:cNvCxnSpPr/>
            <p:nvPr/>
          </p:nvCxnSpPr>
          <p:spPr>
            <a:xfrm>
              <a:off x="8839200" y="3429000"/>
              <a:ext cx="0" cy="2667000"/>
            </a:xfrm>
            <a:prstGeom prst="straightConnector1">
              <a:avLst/>
            </a:prstGeom>
            <a:noFill/>
            <a:ln cap="sq" cmpd="sng" w="28575">
              <a:solidFill>
                <a:schemeClr val="dk1"/>
              </a:solidFill>
              <a:prstDash val="solid"/>
              <a:miter lim="8000"/>
              <a:headEnd len="sm" w="sm" type="none"/>
              <a:tailEnd len="sm" w="sm" type="none"/>
            </a:ln>
          </p:spPr>
        </p:cxnSp>
      </p:grpSp>
      <p:sp>
        <p:nvSpPr>
          <p:cNvPr id="2015" name="Google Shape;2015;p82"/>
          <p:cNvSpPr txBox="1"/>
          <p:nvPr/>
        </p:nvSpPr>
        <p:spPr>
          <a:xfrm>
            <a:off x="1219200" y="2743200"/>
            <a:ext cx="76962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بعض الأفعال لا يمكن أن تقع في الاستمرار سواء المضارع المستمر أو الماضي المستمر  وهذه الأفعال تعبر عن الشعور والأذى والإحساس ومن هذه الأفعال :</a:t>
            </a:r>
            <a:endParaRPr/>
          </a:p>
        </p:txBody>
      </p:sp>
      <p:grpSp>
        <p:nvGrpSpPr>
          <p:cNvPr id="2016" name="Google Shape;2016;p82"/>
          <p:cNvGrpSpPr/>
          <p:nvPr/>
        </p:nvGrpSpPr>
        <p:grpSpPr>
          <a:xfrm>
            <a:off x="3657600" y="6248400"/>
            <a:ext cx="2514600" cy="381000"/>
            <a:chOff x="3657600" y="6248400"/>
            <a:chExt cx="2514600" cy="381000"/>
          </a:xfrm>
        </p:grpSpPr>
        <p:sp>
          <p:nvSpPr>
            <p:cNvPr id="2017" name="Google Shape;2017;p8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018" name="Google Shape;2018;p82"/>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019" name="Google Shape;2019;p82"/>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020" name="Google Shape;2020;p82"/>
          <p:cNvSpPr/>
          <p:nvPr/>
        </p:nvSpPr>
        <p:spPr>
          <a:xfrm>
            <a:off x="1905000" y="1524000"/>
            <a:ext cx="5791200" cy="10668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4</a:t>
            </a:r>
            <a:r>
              <a:rPr b="1" i="0" lang="en-US" sz="1800" u="none" cap="none" strike="noStrike">
                <a:solidFill>
                  <a:srgbClr val="000066"/>
                </a:solidFill>
                <a:latin typeface="Tahoma"/>
                <a:ea typeface="Tahoma"/>
                <a:cs typeface="Tahoma"/>
                <a:sym typeface="Tahoma"/>
              </a:rPr>
              <a:t>.  Present Continuous Tense         المضارع المستمر</a:t>
            </a:r>
            <a:endParaRPr/>
          </a:p>
        </p:txBody>
      </p:sp>
      <p:sp>
        <p:nvSpPr>
          <p:cNvPr id="2021" name="Google Shape;2021;p82"/>
          <p:cNvSpPr txBox="1"/>
          <p:nvPr>
            <p:ph type="title"/>
          </p:nvPr>
        </p:nvSpPr>
        <p:spPr>
          <a:xfrm>
            <a:off x="1370012" y="301625"/>
            <a:ext cx="7313612" cy="1143000"/>
          </a:xfrm>
          <a:prstGeom prst="rect">
            <a:avLst/>
          </a:prstGeom>
          <a:no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    </a:t>
            </a:r>
            <a:r>
              <a:rPr b="0" i="0" lang="en-US" sz="3600" u="none" cap="none" strike="noStrike">
                <a:solidFill>
                  <a:srgbClr val="1D3C69"/>
                </a:solidFill>
                <a:latin typeface="Arial"/>
                <a:ea typeface="Arial"/>
                <a:cs typeface="Arial"/>
                <a:sym typeface="Arial"/>
              </a:rPr>
              <a:t> </a:t>
            </a:r>
            <a:r>
              <a:rPr b="0" i="0" lang="en-US" sz="2800" u="none" cap="none" strike="noStrike">
                <a:solidFill>
                  <a:srgbClr val="1D3C69"/>
                </a:solidFill>
                <a:latin typeface="Arial"/>
                <a:ea typeface="Arial"/>
                <a:cs typeface="Arial"/>
                <a:sym typeface="Arial"/>
              </a:rPr>
              <a:t>TENSES</a:t>
            </a:r>
            <a:endParaRPr/>
          </a:p>
        </p:txBody>
      </p:sp>
      <p:sp>
        <p:nvSpPr>
          <p:cNvPr id="2022" name="Google Shape;2022;p8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6" name="Shape 2026"/>
        <p:cNvGrpSpPr/>
        <p:nvPr/>
      </p:nvGrpSpPr>
      <p:grpSpPr>
        <a:xfrm>
          <a:off x="0" y="0"/>
          <a:ext cx="0" cy="0"/>
          <a:chOff x="0" y="0"/>
          <a:chExt cx="0" cy="0"/>
        </a:xfrm>
      </p:grpSpPr>
      <p:sp>
        <p:nvSpPr>
          <p:cNvPr id="2027" name="Google Shape;2027;p8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028" name="Google Shape;2028;p83"/>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       TENSES</a:t>
            </a:r>
            <a:endParaRPr/>
          </a:p>
        </p:txBody>
      </p:sp>
      <p:sp>
        <p:nvSpPr>
          <p:cNvPr id="2029" name="Google Shape;2029;p83"/>
          <p:cNvSpPr txBox="1"/>
          <p:nvPr>
            <p:ph idx="1" type="body"/>
          </p:nvPr>
        </p:nvSpPr>
        <p:spPr>
          <a:xfrm>
            <a:off x="1960562" y="2962275"/>
            <a:ext cx="6719887" cy="13462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يستخدم هذا الزمن للتعبير عن فعل وقع في الماضي  أثناء وقوع فعل أخر .</a:t>
            </a:r>
            <a:endParaRPr b="0" i="0" sz="1900" u="none" cap="none" strike="noStrike">
              <a:solidFill>
                <a:schemeClr val="dk1"/>
              </a:solidFill>
              <a:latin typeface="Verdana"/>
              <a:ea typeface="Verdana"/>
              <a:cs typeface="Verdana"/>
              <a:sym typeface="Verdana"/>
            </a:endParaRPr>
          </a:p>
          <a:p>
            <a:pPr indent="-342900" lvl="0" marL="342900" marR="0" rtl="1" algn="r">
              <a:lnSpc>
                <a:spcPct val="8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يتكون هذا الزمن من :</a:t>
            </a:r>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342900" lvl="0" marL="342900" marR="0" rtl="1" algn="r">
              <a:lnSpc>
                <a:spcPct val="8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يأتي هذا الزمن عادة مع كلمات مثل :</a:t>
            </a:r>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342900" lvl="0" marL="342900" marR="0" rtl="1" algn="r">
              <a:lnSpc>
                <a:spcPct val="8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ملحوظة:</a:t>
            </a:r>
            <a:endParaRPr/>
          </a:p>
          <a:p>
            <a:pPr indent="-342900" lvl="0" marL="342900" marR="0" rtl="1" algn="r">
              <a:lnSpc>
                <a:spcPct val="8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هذا الزمن عادة ما يأتي معه زمن الماضي البسيط و الذي تخلل الماضي المستمر أي الذي وقع أثناء حدوثه.</a:t>
            </a:r>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graphicFrame>
        <p:nvGraphicFramePr>
          <p:cNvPr id="2030" name="Google Shape;2030;p83"/>
          <p:cNvGraphicFramePr/>
          <p:nvPr/>
        </p:nvGraphicFramePr>
        <p:xfrm>
          <a:off x="1219200" y="4267200"/>
          <a:ext cx="3000000" cy="3000000"/>
        </p:xfrm>
        <a:graphic>
          <a:graphicData uri="http://schemas.openxmlformats.org/drawingml/2006/table">
            <a:tbl>
              <a:tblPr>
                <a:noFill/>
                <a:tableStyleId>{8DB5A0C1-5F25-45E8-BD29-8B1663BEC950}</a:tableStyleId>
              </a:tblPr>
              <a:tblGrid>
                <a:gridCol w="2286000"/>
                <a:gridCol w="1757350"/>
                <a:gridCol w="1787525"/>
                <a:gridCol w="1789100"/>
              </a:tblGrid>
              <a:tr h="457200">
                <a:tc>
                  <a:txBody>
                    <a:bodyPr/>
                    <a:lstStyle/>
                    <a:p>
                      <a:pPr indent="0" lvl="0" marL="0" rtl="1" algn="ctr">
                        <a:lnSpc>
                          <a:spcPct val="100000"/>
                        </a:lnSpc>
                        <a:spcBef>
                          <a:spcPts val="0"/>
                        </a:spcBef>
                        <a:spcAft>
                          <a:spcPts val="0"/>
                        </a:spcAft>
                        <a:buClr>
                          <a:schemeClr val="dk1"/>
                        </a:buClr>
                        <a:buFont typeface="Verdana"/>
                        <a:buNone/>
                      </a:pPr>
                      <a:r>
                        <a:rPr b="0" i="0" lang="en-US" sz="1900" u="none">
                          <a:solidFill>
                            <a:schemeClr val="dk1"/>
                          </a:solidFill>
                          <a:latin typeface="Verdana"/>
                          <a:ea typeface="Verdana"/>
                          <a:cs typeface="Verdana"/>
                          <a:sym typeface="Verdana"/>
                        </a:rPr>
                        <a:t>عندما    </a:t>
                      </a:r>
                      <a:r>
                        <a:rPr b="0" i="0" lang="en-US" sz="1900" u="none">
                          <a:solidFill>
                            <a:srgbClr val="0000CC"/>
                          </a:solidFill>
                          <a:latin typeface="Verdana"/>
                          <a:ea typeface="Verdana"/>
                          <a:cs typeface="Verdana"/>
                          <a:sym typeface="Verdana"/>
                        </a:rPr>
                        <a:t>when</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900" u="none">
                          <a:solidFill>
                            <a:schemeClr val="dk1"/>
                          </a:solidFill>
                          <a:latin typeface="Verdana"/>
                          <a:ea typeface="Verdana"/>
                          <a:cs typeface="Verdana"/>
                          <a:sym typeface="Verdana"/>
                        </a:rPr>
                        <a:t>بينما   </a:t>
                      </a:r>
                      <a:r>
                        <a:rPr b="0" i="0" lang="en-US" sz="1900" u="none">
                          <a:solidFill>
                            <a:srgbClr val="0000CC"/>
                          </a:solidFill>
                          <a:latin typeface="Verdana"/>
                          <a:ea typeface="Verdana"/>
                          <a:cs typeface="Verdana"/>
                          <a:sym typeface="Verdana"/>
                        </a:rPr>
                        <a:t>while</a:t>
                      </a:r>
                      <a:r>
                        <a:rPr b="0" i="0" lang="en-US" sz="1900" u="none">
                          <a:solidFill>
                            <a:schemeClr val="dk1"/>
                          </a:solidFill>
                          <a:latin typeface="Verdana"/>
                          <a:ea typeface="Verdana"/>
                          <a:cs typeface="Verdana"/>
                          <a:sym typeface="Verdana"/>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900" u="none">
                          <a:solidFill>
                            <a:schemeClr val="dk1"/>
                          </a:solidFill>
                          <a:latin typeface="Verdana"/>
                          <a:ea typeface="Verdana"/>
                          <a:cs typeface="Verdana"/>
                          <a:sym typeface="Verdana"/>
                        </a:rPr>
                        <a:t>حيث أن     </a:t>
                      </a:r>
                      <a:r>
                        <a:rPr b="0" i="0" lang="en-US" sz="1900" u="none">
                          <a:solidFill>
                            <a:srgbClr val="0000CC"/>
                          </a:solidFill>
                          <a:latin typeface="Verdana"/>
                          <a:ea typeface="Verdana"/>
                          <a:cs typeface="Verdana"/>
                          <a:sym typeface="Verdana"/>
                        </a:rPr>
                        <a:t>as</a:t>
                      </a:r>
                      <a:r>
                        <a:rPr b="0" i="0" lang="en-US" sz="1900" u="none">
                          <a:solidFill>
                            <a:schemeClr val="dk1"/>
                          </a:solidFill>
                          <a:latin typeface="Verdana"/>
                          <a:ea typeface="Verdana"/>
                          <a:cs typeface="Verdana"/>
                          <a:sym typeface="Verdana"/>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solidFill>
                  </a:tcPr>
                </a:tc>
                <a:tc>
                  <a:txBody>
                    <a:bodyPr/>
                    <a:lstStyle/>
                    <a:p>
                      <a:pPr indent="0" lvl="0" marL="0" rtl="1" algn="ctr">
                        <a:lnSpc>
                          <a:spcPct val="100000"/>
                        </a:lnSpc>
                        <a:spcBef>
                          <a:spcPts val="0"/>
                        </a:spcBef>
                        <a:spcAft>
                          <a:spcPts val="0"/>
                        </a:spcAft>
                        <a:buClr>
                          <a:schemeClr val="dk1"/>
                        </a:buClr>
                        <a:buFont typeface="Verdana"/>
                        <a:buNone/>
                      </a:pPr>
                      <a:r>
                        <a:rPr b="0" i="0" lang="en-US" sz="1900" u="none">
                          <a:solidFill>
                            <a:schemeClr val="dk1"/>
                          </a:solidFill>
                          <a:latin typeface="Verdana"/>
                          <a:ea typeface="Verdana"/>
                          <a:cs typeface="Verdana"/>
                          <a:sym typeface="Verdana"/>
                        </a:rPr>
                        <a:t>لأن </a:t>
                      </a:r>
                      <a:r>
                        <a:rPr b="0" i="0" lang="en-US" sz="1900" u="none">
                          <a:solidFill>
                            <a:srgbClr val="0000CC"/>
                          </a:solidFill>
                          <a:latin typeface="Verdana"/>
                          <a:ea typeface="Verdana"/>
                          <a:cs typeface="Verdana"/>
                          <a:sym typeface="Verdana"/>
                        </a:rPr>
                        <a:t>because</a:t>
                      </a:r>
                      <a:r>
                        <a:rPr b="0" i="0" lang="en-US" sz="1900" u="none">
                          <a:solidFill>
                            <a:schemeClr val="dk1"/>
                          </a:solidFill>
                          <a:latin typeface="Verdana"/>
                          <a:ea typeface="Verdana"/>
                          <a:cs typeface="Verdana"/>
                          <a:sym typeface="Verdana"/>
                        </a:rPr>
                        <a:t>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solidFill>
                  </a:tcPr>
                </a:tc>
              </a:tr>
            </a:tbl>
          </a:graphicData>
        </a:graphic>
      </p:graphicFrame>
      <p:sp>
        <p:nvSpPr>
          <p:cNvPr id="2031" name="Google Shape;2031;p83"/>
          <p:cNvSpPr txBox="1"/>
          <p:nvPr/>
        </p:nvSpPr>
        <p:spPr>
          <a:xfrm>
            <a:off x="3505200" y="3276600"/>
            <a:ext cx="2779712" cy="39687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was / were فعل+ + ing</a:t>
            </a:r>
            <a:endParaRPr/>
          </a:p>
        </p:txBody>
      </p:sp>
      <p:grpSp>
        <p:nvGrpSpPr>
          <p:cNvPr id="2032" name="Google Shape;2032;p83"/>
          <p:cNvGrpSpPr/>
          <p:nvPr/>
        </p:nvGrpSpPr>
        <p:grpSpPr>
          <a:xfrm>
            <a:off x="3657600" y="6248400"/>
            <a:ext cx="2514600" cy="381000"/>
            <a:chOff x="3657600" y="6248400"/>
            <a:chExt cx="2514600" cy="381000"/>
          </a:xfrm>
        </p:grpSpPr>
        <p:sp>
          <p:nvSpPr>
            <p:cNvPr id="2033" name="Google Shape;2033;p8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034" name="Google Shape;2034;p83"/>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035" name="Google Shape;2035;p83"/>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036" name="Google Shape;2036;p83"/>
          <p:cNvSpPr/>
          <p:nvPr/>
        </p:nvSpPr>
        <p:spPr>
          <a:xfrm>
            <a:off x="1981200" y="1600200"/>
            <a:ext cx="5791200" cy="9906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342900" lvl="0" marL="342900" marR="0" rtl="0" algn="ctr">
              <a:lnSpc>
                <a:spcPct val="100000"/>
              </a:lnSpc>
              <a:spcBef>
                <a:spcPts val="0"/>
              </a:spcBef>
              <a:spcAft>
                <a:spcPts val="0"/>
              </a:spcAft>
              <a:buClr>
                <a:srgbClr val="000066"/>
              </a:buClr>
              <a:buSzPts val="1800"/>
              <a:buFont typeface="Tahoma"/>
              <a:buAutoNum type="arabicPeriod" startAt="5"/>
            </a:pPr>
            <a:r>
              <a:rPr b="1" i="0" lang="en-US" sz="1800" u="none" cap="none" strike="noStrike">
                <a:solidFill>
                  <a:srgbClr val="000066"/>
                </a:solidFill>
                <a:latin typeface="Tahoma"/>
                <a:ea typeface="Tahoma"/>
                <a:cs typeface="Tahoma"/>
                <a:sym typeface="Tahoma"/>
              </a:rPr>
              <a:t>Past Continuous Tense </a:t>
            </a:r>
            <a:r>
              <a:rPr b="1" i="0" lang="en-US" sz="1800" u="none" cap="none" strike="noStrike">
                <a:solidFill>
                  <a:srgbClr val="000066"/>
                </a:solidFill>
                <a:latin typeface="Arial"/>
                <a:ea typeface="Arial"/>
                <a:cs typeface="Arial"/>
                <a:sym typeface="Arial"/>
              </a:rPr>
              <a:t>الماضي المستمر</a:t>
            </a:r>
            <a:r>
              <a:rPr b="1" i="0" lang="en-US" sz="1800" u="none" cap="none" strike="noStrike">
                <a:solidFill>
                  <a:srgbClr val="000066"/>
                </a:solidFill>
                <a:latin typeface="Tahoma"/>
                <a:ea typeface="Tahoma"/>
                <a:cs typeface="Tahoma"/>
                <a:sym typeface="Tahoma"/>
              </a:rPr>
              <a:t> </a:t>
            </a:r>
            <a:endParaRPr b="1" i="0" sz="1800" u="none" cap="none" strike="noStrike">
              <a:solidFill>
                <a:srgbClr val="000066"/>
              </a:solidFill>
              <a:latin typeface="Tahoma"/>
              <a:ea typeface="Tahoma"/>
              <a:cs typeface="Tahoma"/>
              <a:sym typeface="Tahoma"/>
            </a:endParaRPr>
          </a:p>
          <a:p>
            <a:pPr indent="-342900" lvl="0" marL="342900" marR="0" rtl="0" algn="ctr">
              <a:lnSpc>
                <a:spcPct val="100000"/>
              </a:lnSpc>
              <a:spcBef>
                <a:spcPts val="0"/>
              </a:spcBef>
              <a:spcAft>
                <a:spcPts val="0"/>
              </a:spcAft>
              <a:buClr>
                <a:srgbClr val="000066"/>
              </a:buClr>
              <a:buFont typeface="Tahoma"/>
              <a:buNone/>
            </a:pPr>
            <a:r>
              <a:rPr b="1" i="0" lang="en-US" sz="1800" u="none" cap="none" strike="noStrike">
                <a:solidFill>
                  <a:srgbClr val="000066"/>
                </a:solidFill>
                <a:latin typeface="Tahoma"/>
                <a:ea typeface="Tahoma"/>
                <a:cs typeface="Tahoma"/>
                <a:sym typeface="Tahoma"/>
              </a:rPr>
              <a:t> (What was happening?</a:t>
            </a:r>
            <a:r>
              <a:rPr b="1" i="1" lang="en-US" sz="1800" u="none" cap="none" strike="noStrike">
                <a:solidFill>
                  <a:srgbClr val="000066"/>
                </a:solidFill>
                <a:latin typeface="Tahoma"/>
                <a:ea typeface="Tahoma"/>
                <a:cs typeface="Tahoma"/>
                <a:sym typeface="Tahoma"/>
              </a:rPr>
              <a:t>…</a:t>
            </a:r>
            <a:r>
              <a:rPr b="1" i="0" lang="en-US" sz="1800" u="none" cap="none" strike="noStrike">
                <a:solidFill>
                  <a:srgbClr val="000066"/>
                </a:solidFill>
                <a:latin typeface="Tahoma"/>
                <a:ea typeface="Tahoma"/>
                <a:cs typeface="Tahoma"/>
                <a:sym typeface="Tahoma"/>
              </a:rPr>
              <a:t>)</a:t>
            </a:r>
            <a:endParaRPr/>
          </a:p>
        </p:txBody>
      </p:sp>
      <p:sp>
        <p:nvSpPr>
          <p:cNvPr id="2037" name="Google Shape;2037;p8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1" name="Shape 2041"/>
        <p:cNvGrpSpPr/>
        <p:nvPr/>
      </p:nvGrpSpPr>
      <p:grpSpPr>
        <a:xfrm>
          <a:off x="0" y="0"/>
          <a:ext cx="0" cy="0"/>
          <a:chOff x="0" y="0"/>
          <a:chExt cx="0" cy="0"/>
        </a:xfrm>
      </p:grpSpPr>
      <p:sp>
        <p:nvSpPr>
          <p:cNvPr id="2042" name="Google Shape;2042;p8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043" name="Google Shape;2043;p84"/>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     TENSES</a:t>
            </a:r>
            <a:endParaRPr/>
          </a:p>
        </p:txBody>
      </p:sp>
      <p:sp>
        <p:nvSpPr>
          <p:cNvPr id="2044" name="Google Shape;2044;p84"/>
          <p:cNvSpPr txBox="1"/>
          <p:nvPr>
            <p:ph idx="1" type="body"/>
          </p:nvPr>
        </p:nvSpPr>
        <p:spPr>
          <a:xfrm>
            <a:off x="1143000" y="2895600"/>
            <a:ext cx="7696200" cy="32766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80000"/>
              </a:lnSpc>
              <a:spcBef>
                <a:spcPts val="0"/>
              </a:spcBef>
              <a:spcAft>
                <a:spcPts val="0"/>
              </a:spcAft>
              <a:buClr>
                <a:schemeClr val="dk2"/>
              </a:buClr>
              <a:buFont typeface="Verdana"/>
              <a:buNone/>
            </a:pPr>
            <a:r>
              <a:rPr b="0" i="0" lang="en-US" sz="3400" u="sng" cap="none" strike="noStrike">
                <a:solidFill>
                  <a:schemeClr val="dk1"/>
                </a:solidFill>
                <a:latin typeface="Verdana"/>
                <a:ea typeface="Verdana"/>
                <a:cs typeface="Verdana"/>
                <a:sym typeface="Verdana"/>
              </a:rPr>
              <a:t>أمثلــــــــــــــــــــــة</a:t>
            </a:r>
            <a:endParaRPr b="0" i="0" sz="2100" u="sng" cap="none" strike="noStrike">
              <a:solidFill>
                <a:schemeClr val="dk1"/>
              </a:solidFill>
              <a:latin typeface="Verdana"/>
              <a:ea typeface="Verdana"/>
              <a:cs typeface="Verdana"/>
              <a:sym typeface="Verdana"/>
            </a:endParaRPr>
          </a:p>
          <a:p>
            <a:pPr indent="-342900" lvl="0" marL="342900" marR="0" rtl="1" algn="l">
              <a:lnSpc>
                <a:spcPct val="80000"/>
              </a:lnSpc>
              <a:spcBef>
                <a:spcPts val="420"/>
              </a:spcBef>
              <a:spcAft>
                <a:spcPts val="0"/>
              </a:spcAft>
              <a:buClr>
                <a:schemeClr val="dk2"/>
              </a:buClr>
              <a:buFont typeface="Verdana"/>
              <a:buNone/>
            </a:pPr>
            <a:r>
              <a:rPr b="0" i="0" lang="en-US" sz="2100" u="none" cap="none" strike="noStrike">
                <a:solidFill>
                  <a:srgbClr val="0000CC"/>
                </a:solidFill>
                <a:latin typeface="Verdana"/>
                <a:ea typeface="Verdana"/>
                <a:cs typeface="Verdana"/>
                <a:sym typeface="Verdana"/>
              </a:rPr>
              <a:t>While</a:t>
            </a:r>
            <a:r>
              <a:rPr b="0" i="0" lang="en-US" sz="2100" u="none" cap="none" strike="noStrike">
                <a:solidFill>
                  <a:srgbClr val="FFFF00"/>
                </a:solidFill>
                <a:latin typeface="Verdana"/>
                <a:ea typeface="Verdana"/>
                <a:cs typeface="Verdana"/>
                <a:sym typeface="Verdana"/>
              </a:rPr>
              <a:t> </a:t>
            </a:r>
            <a:r>
              <a:rPr b="0" i="0" lang="en-US" sz="2100" u="none" cap="none" strike="noStrike">
                <a:solidFill>
                  <a:schemeClr val="dk1"/>
                </a:solidFill>
                <a:latin typeface="Verdana"/>
                <a:ea typeface="Verdana"/>
                <a:cs typeface="Verdana"/>
                <a:sym typeface="Verdana"/>
              </a:rPr>
              <a:t>I</a:t>
            </a:r>
            <a:r>
              <a:rPr b="0" i="0" lang="en-US" sz="2100" u="none" cap="none" strike="noStrike">
                <a:solidFill>
                  <a:srgbClr val="FFFF00"/>
                </a:solidFill>
                <a:latin typeface="Verdana"/>
                <a:ea typeface="Verdana"/>
                <a:cs typeface="Verdana"/>
                <a:sym typeface="Verdana"/>
              </a:rPr>
              <a:t>  </a:t>
            </a:r>
            <a:r>
              <a:rPr b="0" i="0" lang="en-US" sz="2100" u="sng" cap="none" strike="noStrike">
                <a:solidFill>
                  <a:srgbClr val="CC3300"/>
                </a:solidFill>
                <a:latin typeface="Verdana"/>
                <a:ea typeface="Verdana"/>
                <a:cs typeface="Verdana"/>
                <a:sym typeface="Verdana"/>
              </a:rPr>
              <a:t>was sleeping</a:t>
            </a:r>
            <a:r>
              <a:rPr b="0" i="0" lang="en-US" sz="2100" u="none" cap="none" strike="noStrike">
                <a:solidFill>
                  <a:srgbClr val="CC3300"/>
                </a:solidFill>
                <a:latin typeface="Verdana"/>
                <a:ea typeface="Verdana"/>
                <a:cs typeface="Verdana"/>
                <a:sym typeface="Verdana"/>
              </a:rPr>
              <a:t>, </a:t>
            </a:r>
            <a:r>
              <a:rPr b="0" i="0" lang="en-US" sz="2100" u="none" cap="none" strike="noStrike">
                <a:solidFill>
                  <a:schemeClr val="dk1"/>
                </a:solidFill>
                <a:latin typeface="Verdana"/>
                <a:ea typeface="Verdana"/>
                <a:cs typeface="Verdana"/>
                <a:sym typeface="Verdana"/>
              </a:rPr>
              <a:t>a thief</a:t>
            </a:r>
            <a:r>
              <a:rPr b="0" i="0" lang="en-US" sz="2100" u="none" cap="none" strike="noStrike">
                <a:solidFill>
                  <a:srgbClr val="CC3300"/>
                </a:solidFill>
                <a:latin typeface="Verdana"/>
                <a:ea typeface="Verdana"/>
                <a:cs typeface="Verdana"/>
                <a:sym typeface="Verdana"/>
              </a:rPr>
              <a:t> </a:t>
            </a:r>
            <a:r>
              <a:rPr b="0" i="0" lang="en-US" sz="2100" u="sng" cap="none" strike="noStrike">
                <a:solidFill>
                  <a:srgbClr val="CC3300"/>
                </a:solidFill>
                <a:latin typeface="Verdana"/>
                <a:ea typeface="Verdana"/>
                <a:cs typeface="Verdana"/>
                <a:sym typeface="Verdana"/>
              </a:rPr>
              <a:t>entered</a:t>
            </a:r>
            <a:r>
              <a:rPr b="0" i="0" lang="en-US" sz="2100" u="none" cap="none" strike="noStrike">
                <a:solidFill>
                  <a:srgbClr val="CC3300"/>
                </a:solidFill>
                <a:latin typeface="Verdana"/>
                <a:ea typeface="Verdana"/>
                <a:cs typeface="Verdana"/>
                <a:sym typeface="Verdana"/>
              </a:rPr>
              <a:t> </a:t>
            </a:r>
            <a:r>
              <a:rPr b="0" i="0" lang="en-US" sz="2100" u="none" cap="none" strike="noStrike">
                <a:solidFill>
                  <a:schemeClr val="dk1"/>
                </a:solidFill>
                <a:latin typeface="Verdana"/>
                <a:ea typeface="Verdana"/>
                <a:cs typeface="Verdana"/>
                <a:sym typeface="Verdana"/>
              </a:rPr>
              <a:t>my room.</a:t>
            </a:r>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(بينما كنت نائماً ، دخل لص غرفتي)  هذه الجملة تحتوي على حدثين أحدهما ماضي مستمر وهو النوم والآخر دخول اللص الغرفة الذي حصل أثناء النوم .</a:t>
            </a:r>
            <a:endParaRPr/>
          </a:p>
          <a:p>
            <a:pPr indent="-342900" lvl="0" marL="342900" marR="0" rtl="1" algn="ctr">
              <a:lnSpc>
                <a:spcPct val="80000"/>
              </a:lnSpc>
              <a:spcBef>
                <a:spcPts val="420"/>
              </a:spcBef>
              <a:spcAft>
                <a:spcPts val="0"/>
              </a:spcAft>
              <a:buClr>
                <a:schemeClr val="dk2"/>
              </a:buClr>
              <a:buFont typeface="Verdana"/>
              <a:buNone/>
            </a:pPr>
            <a:r>
              <a:rPr b="0" i="0" lang="en-US" sz="2100" u="none" cap="none" strike="noStrike">
                <a:solidFill>
                  <a:srgbClr val="0000CC"/>
                </a:solidFill>
                <a:latin typeface="Verdana"/>
                <a:ea typeface="Verdana"/>
                <a:cs typeface="Verdana"/>
                <a:sym typeface="Verdana"/>
              </a:rPr>
              <a:t>When</a:t>
            </a:r>
            <a:r>
              <a:rPr b="0" i="0" lang="en-US" sz="2100" u="none" cap="none" strike="noStrike">
                <a:solidFill>
                  <a:schemeClr val="dk1"/>
                </a:solidFill>
                <a:latin typeface="Verdana"/>
                <a:ea typeface="Verdana"/>
                <a:cs typeface="Verdana"/>
                <a:sym typeface="Verdana"/>
              </a:rPr>
              <a:t> we </a:t>
            </a:r>
            <a:r>
              <a:rPr b="0" i="0" lang="en-US" sz="2100" u="sng" cap="none" strike="noStrike">
                <a:solidFill>
                  <a:srgbClr val="CC3300"/>
                </a:solidFill>
                <a:latin typeface="Verdana"/>
                <a:ea typeface="Verdana"/>
                <a:cs typeface="Verdana"/>
                <a:sym typeface="Verdana"/>
              </a:rPr>
              <a:t>were eating</a:t>
            </a:r>
            <a:r>
              <a:rPr b="0" i="0" lang="en-US" sz="2100" u="none" cap="none" strike="noStrike">
                <a:solidFill>
                  <a:schemeClr val="dk1"/>
                </a:solidFill>
                <a:latin typeface="Verdana"/>
                <a:ea typeface="Verdana"/>
                <a:cs typeface="Verdana"/>
                <a:sym typeface="Verdana"/>
              </a:rPr>
              <a:t>,  my father </a:t>
            </a:r>
            <a:r>
              <a:rPr b="0" i="0" lang="en-US" sz="2100" u="sng" cap="none" strike="noStrike">
                <a:solidFill>
                  <a:srgbClr val="CC3300"/>
                </a:solidFill>
                <a:latin typeface="Verdana"/>
                <a:ea typeface="Verdana"/>
                <a:cs typeface="Verdana"/>
                <a:sym typeface="Verdana"/>
              </a:rPr>
              <a:t>came</a:t>
            </a:r>
            <a:r>
              <a:rPr b="0" i="0" lang="en-US" sz="2100" u="none" cap="none" strike="noStrike">
                <a:solidFill>
                  <a:schemeClr val="dk1"/>
                </a:solidFill>
                <a:latin typeface="Verdana"/>
                <a:ea typeface="Verdana"/>
                <a:cs typeface="Verdana"/>
                <a:sym typeface="Verdana"/>
              </a:rPr>
              <a:t>.</a:t>
            </a:r>
            <a:endParaRPr b="0" i="0" sz="2100" u="none" cap="none" strike="noStrike">
              <a:solidFill>
                <a:schemeClr val="dk1"/>
              </a:solidFill>
              <a:latin typeface="Verdana"/>
              <a:ea typeface="Verdana"/>
              <a:cs typeface="Verdana"/>
              <a:sym typeface="Verdana"/>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                          </a:t>
            </a:r>
            <a:endParaRPr b="0" i="0" sz="2100" u="none" cap="none" strike="noStrike">
              <a:solidFill>
                <a:schemeClr val="dk1"/>
              </a:solidFill>
              <a:latin typeface="Verdana"/>
              <a:ea typeface="Verdana"/>
              <a:cs typeface="Verdana"/>
              <a:sym typeface="Verdana"/>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 بينما كنا نأكل ، جاء والدي) هذه الجملة تحتوي على حدثين أحدهما ماضي مستمر وهو الأكل والآخر مجيء والدي الذي حصل أثناء الأكل .</a:t>
            </a:r>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   </a:t>
            </a:r>
            <a:endParaRPr/>
          </a:p>
        </p:txBody>
      </p:sp>
      <p:sp>
        <p:nvSpPr>
          <p:cNvPr id="2045" name="Google Shape;2045;p84"/>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046" name="Google Shape;2046;p84"/>
          <p:cNvSpPr txBox="1"/>
          <p:nvPr/>
        </p:nvSpPr>
        <p:spPr>
          <a:xfrm>
            <a:off x="2286000" y="3657600"/>
            <a:ext cx="17526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400" u="none" cap="none" strike="noStrike">
                <a:solidFill>
                  <a:schemeClr val="dk1"/>
                </a:solidFill>
                <a:latin typeface="Tahoma"/>
                <a:ea typeface="Tahoma"/>
                <a:cs typeface="Tahoma"/>
                <a:sym typeface="Tahoma"/>
              </a:rPr>
              <a:t>ماضي مستمر</a:t>
            </a:r>
            <a:endParaRPr/>
          </a:p>
        </p:txBody>
      </p:sp>
      <p:sp>
        <p:nvSpPr>
          <p:cNvPr id="2047" name="Google Shape;2047;p84"/>
          <p:cNvSpPr txBox="1"/>
          <p:nvPr/>
        </p:nvSpPr>
        <p:spPr>
          <a:xfrm>
            <a:off x="4876800" y="3581400"/>
            <a:ext cx="1524000"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ماضي بسيط</a:t>
            </a:r>
            <a:endParaRPr/>
          </a:p>
        </p:txBody>
      </p:sp>
      <p:sp>
        <p:nvSpPr>
          <p:cNvPr id="2048" name="Google Shape;2048;p84"/>
          <p:cNvSpPr txBox="1"/>
          <p:nvPr/>
        </p:nvSpPr>
        <p:spPr>
          <a:xfrm>
            <a:off x="3276600" y="4876800"/>
            <a:ext cx="1981200"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ماضي مستمر</a:t>
            </a:r>
            <a:endParaRPr/>
          </a:p>
        </p:txBody>
      </p:sp>
      <p:sp>
        <p:nvSpPr>
          <p:cNvPr id="2049" name="Google Shape;2049;p84"/>
          <p:cNvSpPr txBox="1"/>
          <p:nvPr/>
        </p:nvSpPr>
        <p:spPr>
          <a:xfrm>
            <a:off x="6553200" y="4876800"/>
            <a:ext cx="1447800"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ماضي بسيط</a:t>
            </a:r>
            <a:endParaRPr/>
          </a:p>
        </p:txBody>
      </p:sp>
      <p:grpSp>
        <p:nvGrpSpPr>
          <p:cNvPr id="2050" name="Google Shape;2050;p84"/>
          <p:cNvGrpSpPr/>
          <p:nvPr/>
        </p:nvGrpSpPr>
        <p:grpSpPr>
          <a:xfrm>
            <a:off x="3657600" y="6248400"/>
            <a:ext cx="2514600" cy="381000"/>
            <a:chOff x="3657600" y="6248400"/>
            <a:chExt cx="2514600" cy="381000"/>
          </a:xfrm>
        </p:grpSpPr>
        <p:sp>
          <p:nvSpPr>
            <p:cNvPr id="2051" name="Google Shape;2051;p8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052" name="Google Shape;2052;p84"/>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053" name="Google Shape;2053;p84"/>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054" name="Google Shape;2054;p84"/>
          <p:cNvSpPr/>
          <p:nvPr/>
        </p:nvSpPr>
        <p:spPr>
          <a:xfrm>
            <a:off x="1905000" y="2057400"/>
            <a:ext cx="57912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5</a:t>
            </a:r>
            <a:r>
              <a:rPr b="1" i="0" lang="en-US" sz="1800" u="none" cap="none" strike="noStrike">
                <a:solidFill>
                  <a:srgbClr val="000066"/>
                </a:solidFill>
                <a:latin typeface="Tahoma"/>
                <a:ea typeface="Tahoma"/>
                <a:cs typeface="Tahoma"/>
                <a:sym typeface="Tahoma"/>
              </a:rPr>
              <a:t>.     Past Continuous Tense            الماضي المستمر</a:t>
            </a:r>
            <a:endParaRPr/>
          </a:p>
        </p:txBody>
      </p:sp>
      <p:sp>
        <p:nvSpPr>
          <p:cNvPr id="2055" name="Google Shape;2055;p8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1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28" name="Google Shape;228;p13"/>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Sentences</a:t>
            </a:r>
            <a:br>
              <a:rPr b="0" i="0" lang="en-US" sz="2800" u="none" cap="none" strike="noStrike">
                <a:solidFill>
                  <a:srgbClr val="1D3C69"/>
                </a:solidFill>
                <a:latin typeface="Arial"/>
                <a:ea typeface="Arial"/>
                <a:cs typeface="Arial"/>
                <a:sym typeface="Arial"/>
              </a:rPr>
            </a:br>
            <a:r>
              <a:rPr b="0" i="0" lang="en-US" sz="2800" u="none" cap="none" strike="noStrike">
                <a:solidFill>
                  <a:srgbClr val="1D3C69"/>
                </a:solidFill>
                <a:latin typeface="Arial"/>
                <a:ea typeface="Arial"/>
                <a:cs typeface="Arial"/>
                <a:sym typeface="Arial"/>
              </a:rPr>
              <a:t>أنواع الجُمل</a:t>
            </a:r>
            <a:endParaRPr/>
          </a:p>
        </p:txBody>
      </p:sp>
      <p:sp>
        <p:nvSpPr>
          <p:cNvPr id="229" name="Google Shape;229;p13"/>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0" i="0" lang="en-US" sz="2900" u="none" cap="none" strike="noStrike">
                <a:solidFill>
                  <a:schemeClr val="dk1"/>
                </a:solidFill>
                <a:latin typeface="Verdana"/>
                <a:ea typeface="Verdana"/>
                <a:cs typeface="Verdana"/>
                <a:sym typeface="Verdana"/>
              </a:rPr>
              <a:t>جمل بسيطة </a:t>
            </a:r>
            <a:r>
              <a:rPr b="0" i="0" lang="en-US" sz="2900" u="none" cap="none" strike="noStrike">
                <a:solidFill>
                  <a:srgbClr val="CC3300"/>
                </a:solidFill>
                <a:latin typeface="Verdana"/>
                <a:ea typeface="Verdana"/>
                <a:cs typeface="Verdana"/>
                <a:sym typeface="Verdana"/>
              </a:rPr>
              <a:t>Simple Sentences</a:t>
            </a:r>
            <a:r>
              <a:rPr b="0" i="0" lang="en-US" sz="2900" u="none" cap="none" strike="noStrike">
                <a:solidFill>
                  <a:schemeClr val="dk1"/>
                </a:solidFill>
                <a:latin typeface="Verdana"/>
                <a:ea typeface="Verdana"/>
                <a:cs typeface="Verdana"/>
                <a:sym typeface="Verdana"/>
              </a:rPr>
              <a:t> </a:t>
            </a:r>
            <a:endParaRPr/>
          </a:p>
          <a:p>
            <a:pPr indent="-213995" lvl="0" marL="342900" marR="0" rtl="1" algn="r">
              <a:lnSpc>
                <a:spcPct val="100000"/>
              </a:lnSpc>
              <a:spcBef>
                <a:spcPts val="580"/>
              </a:spcBef>
              <a:spcAft>
                <a:spcPts val="0"/>
              </a:spcAft>
              <a:buClr>
                <a:schemeClr val="dk2"/>
              </a:buClr>
              <a:buSzPts val="2030"/>
              <a:buFont typeface="Verdana"/>
              <a:buNone/>
            </a:pPr>
            <a:r>
              <a:t/>
            </a:r>
            <a:endParaRPr b="0" i="0" sz="2900" u="none" cap="none" strike="noStrike">
              <a:solidFill>
                <a:srgbClr val="FFFF00"/>
              </a:solidFill>
              <a:latin typeface="Verdana"/>
              <a:ea typeface="Verdana"/>
              <a:cs typeface="Verdana"/>
              <a:sym typeface="Verdana"/>
            </a:endParaRPr>
          </a:p>
          <a:p>
            <a:pPr indent="-342900" lvl="0" marL="342900" marR="0" rtl="1" algn="ctr">
              <a:lnSpc>
                <a:spcPct val="100000"/>
              </a:lnSpc>
              <a:spcBef>
                <a:spcPts val="580"/>
              </a:spcBef>
              <a:spcAft>
                <a:spcPts val="0"/>
              </a:spcAft>
              <a:buClr>
                <a:schemeClr val="dk2"/>
              </a:buClr>
              <a:buFont typeface="Verdana"/>
              <a:buNone/>
            </a:pPr>
            <a:r>
              <a:rPr b="0" i="0" lang="en-US" sz="2900" u="none" cap="none" strike="noStrike">
                <a:solidFill>
                  <a:schemeClr val="dk1"/>
                </a:solidFill>
                <a:latin typeface="Verdana"/>
                <a:ea typeface="Verdana"/>
                <a:cs typeface="Verdana"/>
                <a:sym typeface="Verdana"/>
              </a:rPr>
              <a:t>جمل مركبة </a:t>
            </a:r>
            <a:r>
              <a:rPr b="0" i="0" lang="en-US" sz="2900" u="none" cap="none" strike="noStrike">
                <a:solidFill>
                  <a:srgbClr val="CC3300"/>
                </a:solidFill>
                <a:latin typeface="Verdana"/>
                <a:ea typeface="Verdana"/>
                <a:cs typeface="Verdana"/>
                <a:sym typeface="Verdana"/>
              </a:rPr>
              <a:t>Compound Sentences</a:t>
            </a:r>
            <a:r>
              <a:rPr b="0" i="0" lang="en-US" sz="2900" u="none" cap="none" strike="noStrike">
                <a:solidFill>
                  <a:schemeClr val="dk1"/>
                </a:solidFill>
                <a:latin typeface="Verdana"/>
                <a:ea typeface="Verdana"/>
                <a:cs typeface="Verdana"/>
                <a:sym typeface="Verdana"/>
              </a:rPr>
              <a:t> </a:t>
            </a:r>
            <a:endParaRPr b="0" i="0" sz="29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b="0" i="0" sz="2900" u="none" cap="none" strike="noStrike">
              <a:solidFill>
                <a:srgbClr val="FFFF00"/>
              </a:solidFill>
              <a:latin typeface="Verdana"/>
              <a:ea typeface="Verdana"/>
              <a:cs typeface="Verdana"/>
              <a:sym typeface="Verdana"/>
            </a:endParaRPr>
          </a:p>
          <a:p>
            <a:pPr indent="-342900" lvl="0" marL="342900" marR="0" rtl="1" algn="ctr">
              <a:lnSpc>
                <a:spcPct val="100000"/>
              </a:lnSpc>
              <a:spcBef>
                <a:spcPts val="580"/>
              </a:spcBef>
              <a:spcAft>
                <a:spcPts val="0"/>
              </a:spcAft>
              <a:buClr>
                <a:schemeClr val="dk2"/>
              </a:buClr>
              <a:buFont typeface="Verdana"/>
              <a:buNone/>
            </a:pPr>
            <a:r>
              <a:rPr b="0" i="0" lang="en-US" sz="2900" u="none" cap="none" strike="noStrike">
                <a:solidFill>
                  <a:schemeClr val="dk1"/>
                </a:solidFill>
                <a:latin typeface="Verdana"/>
                <a:ea typeface="Verdana"/>
                <a:cs typeface="Verdana"/>
                <a:sym typeface="Verdana"/>
              </a:rPr>
              <a:t>جمل معقدة </a:t>
            </a:r>
            <a:r>
              <a:rPr b="0" i="0" lang="en-US" sz="2900" u="none" cap="none" strike="noStrike">
                <a:solidFill>
                  <a:srgbClr val="CC3300"/>
                </a:solidFill>
                <a:latin typeface="Verdana"/>
                <a:ea typeface="Verdana"/>
                <a:cs typeface="Verdana"/>
                <a:sym typeface="Verdana"/>
              </a:rPr>
              <a:t>Complex Sentences</a:t>
            </a:r>
            <a:r>
              <a:rPr b="0" i="0" lang="en-US" sz="2900" u="none" cap="none" strike="noStrike">
                <a:solidFill>
                  <a:schemeClr val="dk1"/>
                </a:solidFill>
                <a:latin typeface="Verdana"/>
                <a:ea typeface="Verdana"/>
                <a:cs typeface="Verdana"/>
                <a:sym typeface="Verdana"/>
              </a:rPr>
              <a:t> </a:t>
            </a:r>
            <a:endParaRPr/>
          </a:p>
        </p:txBody>
      </p:sp>
      <p:grpSp>
        <p:nvGrpSpPr>
          <p:cNvPr id="230" name="Google Shape;230;p13"/>
          <p:cNvGrpSpPr/>
          <p:nvPr/>
        </p:nvGrpSpPr>
        <p:grpSpPr>
          <a:xfrm>
            <a:off x="3657600" y="6248400"/>
            <a:ext cx="2514600" cy="381000"/>
            <a:chOff x="3657600" y="6248400"/>
            <a:chExt cx="2514600" cy="381000"/>
          </a:xfrm>
        </p:grpSpPr>
        <p:sp>
          <p:nvSpPr>
            <p:cNvPr id="231" name="Google Shape;231;p1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32" name="Google Shape;232;p13"/>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33" name="Google Shape;233;p13"/>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34" name="Google Shape;234;p1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9" name="Shape 2059"/>
        <p:cNvGrpSpPr/>
        <p:nvPr/>
      </p:nvGrpSpPr>
      <p:grpSpPr>
        <a:xfrm>
          <a:off x="0" y="0"/>
          <a:ext cx="0" cy="0"/>
          <a:chOff x="0" y="0"/>
          <a:chExt cx="0" cy="0"/>
        </a:xfrm>
      </p:grpSpPr>
      <p:sp>
        <p:nvSpPr>
          <p:cNvPr id="2060" name="Google Shape;2060;p8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061" name="Google Shape;2061;p85"/>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       TENSES</a:t>
            </a:r>
            <a:endParaRPr/>
          </a:p>
        </p:txBody>
      </p:sp>
      <p:sp>
        <p:nvSpPr>
          <p:cNvPr id="2062" name="Google Shape;2062;p85"/>
          <p:cNvSpPr txBox="1"/>
          <p:nvPr>
            <p:ph idx="1" type="body"/>
          </p:nvPr>
        </p:nvSpPr>
        <p:spPr>
          <a:xfrm>
            <a:off x="2090737" y="2749550"/>
            <a:ext cx="6589712" cy="30480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80000"/>
              </a:lnSpc>
              <a:spcBef>
                <a:spcPts val="0"/>
              </a:spcBef>
              <a:spcAft>
                <a:spcPts val="0"/>
              </a:spcAft>
              <a:buClr>
                <a:schemeClr val="dk2"/>
              </a:buClr>
              <a:buFont typeface="Verdana"/>
              <a:buNone/>
            </a:pPr>
            <a:r>
              <a:rPr b="0" i="0" lang="en-US" sz="3300" u="sng" cap="none" strike="noStrike">
                <a:solidFill>
                  <a:schemeClr val="dk1"/>
                </a:solidFill>
                <a:latin typeface="Verdana"/>
                <a:ea typeface="Verdana"/>
                <a:cs typeface="Verdana"/>
                <a:sym typeface="Verdana"/>
              </a:rPr>
              <a:t>أمثلــــــــــــــــــــــة</a:t>
            </a:r>
            <a:endParaRPr b="0" i="0" sz="2100" u="sng" cap="none" strike="noStrike">
              <a:solidFill>
                <a:schemeClr val="dk1"/>
              </a:solidFill>
              <a:latin typeface="Verdana"/>
              <a:ea typeface="Verdana"/>
              <a:cs typeface="Verdana"/>
              <a:sym typeface="Verdana"/>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ملاحظة: يمكن وضع أداة الربط وسط الجملة دون أن يتغير المعنى فتصبح الجملتان السابقة كما يلي :</a:t>
            </a:r>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ct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A thief  </a:t>
            </a:r>
            <a:r>
              <a:rPr b="0" i="0" lang="en-US" sz="2100" u="sng" cap="none" strike="noStrike">
                <a:solidFill>
                  <a:srgbClr val="CC3300"/>
                </a:solidFill>
                <a:latin typeface="Verdana"/>
                <a:ea typeface="Verdana"/>
                <a:cs typeface="Verdana"/>
                <a:sym typeface="Verdana"/>
              </a:rPr>
              <a:t>entered</a:t>
            </a:r>
            <a:r>
              <a:rPr b="0" i="0" lang="en-US" sz="2100" u="none" cap="none" strike="noStrike">
                <a:solidFill>
                  <a:srgbClr val="CC3300"/>
                </a:solidFill>
                <a:latin typeface="Verdana"/>
                <a:ea typeface="Verdana"/>
                <a:cs typeface="Verdana"/>
                <a:sym typeface="Verdana"/>
              </a:rPr>
              <a:t> </a:t>
            </a:r>
            <a:r>
              <a:rPr b="0" i="0" lang="en-US" sz="2100" u="none" cap="none" strike="noStrike">
                <a:solidFill>
                  <a:srgbClr val="0000CC"/>
                </a:solidFill>
                <a:latin typeface="Verdana"/>
                <a:ea typeface="Verdana"/>
                <a:cs typeface="Verdana"/>
                <a:sym typeface="Verdana"/>
              </a:rPr>
              <a:t>while</a:t>
            </a:r>
            <a:r>
              <a:rPr b="0" i="0" lang="en-US" sz="2100" u="none" cap="none" strike="noStrike">
                <a:solidFill>
                  <a:srgbClr val="FFFF00"/>
                </a:solidFill>
                <a:latin typeface="Verdana"/>
                <a:ea typeface="Verdana"/>
                <a:cs typeface="Verdana"/>
                <a:sym typeface="Verdana"/>
              </a:rPr>
              <a:t> </a:t>
            </a:r>
            <a:r>
              <a:rPr b="0" i="0" lang="en-US" sz="2100" u="none" cap="none" strike="noStrike">
                <a:solidFill>
                  <a:schemeClr val="dk1"/>
                </a:solidFill>
                <a:latin typeface="Verdana"/>
                <a:ea typeface="Verdana"/>
                <a:cs typeface="Verdana"/>
                <a:sym typeface="Verdana"/>
              </a:rPr>
              <a:t>I</a:t>
            </a:r>
            <a:r>
              <a:rPr b="0" i="0" lang="en-US" sz="2100" u="none" cap="none" strike="noStrike">
                <a:solidFill>
                  <a:srgbClr val="FFFF00"/>
                </a:solidFill>
                <a:latin typeface="Verdana"/>
                <a:ea typeface="Verdana"/>
                <a:cs typeface="Verdana"/>
                <a:sym typeface="Verdana"/>
              </a:rPr>
              <a:t>  </a:t>
            </a:r>
            <a:r>
              <a:rPr b="0" i="0" lang="en-US" sz="2100" u="sng" cap="none" strike="noStrike">
                <a:solidFill>
                  <a:srgbClr val="CC3300"/>
                </a:solidFill>
                <a:latin typeface="Verdana"/>
                <a:ea typeface="Verdana"/>
                <a:cs typeface="Verdana"/>
                <a:sym typeface="Verdana"/>
              </a:rPr>
              <a:t>was sleeping</a:t>
            </a:r>
            <a:r>
              <a:rPr b="0" i="0" lang="en-US" sz="2100" u="none" cap="none" strike="noStrike">
                <a:solidFill>
                  <a:srgbClr val="CC3300"/>
                </a:solidFill>
                <a:latin typeface="Verdana"/>
                <a:ea typeface="Verdana"/>
                <a:cs typeface="Verdana"/>
                <a:sym typeface="Verdana"/>
              </a:rPr>
              <a:t> .</a:t>
            </a:r>
            <a:endParaRPr b="0" i="0" sz="2100" u="none" cap="none" strike="noStrike">
              <a:solidFill>
                <a:srgbClr val="CC3300"/>
              </a:solidFill>
              <a:latin typeface="Verdana"/>
              <a:ea typeface="Verdana"/>
              <a:cs typeface="Verdana"/>
              <a:sym typeface="Verdana"/>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دخل لص غرفتي بينما كنت نائماً </a:t>
            </a:r>
            <a:endParaRPr b="0" i="0" sz="2100" u="none" cap="none" strike="noStrike">
              <a:solidFill>
                <a:schemeClr val="dk1"/>
              </a:solidFill>
              <a:latin typeface="Verdana"/>
              <a:ea typeface="Verdana"/>
              <a:cs typeface="Verdana"/>
              <a:sym typeface="Verdana"/>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rgbClr val="FFFF00"/>
              </a:solidFill>
              <a:latin typeface="Verdana"/>
              <a:ea typeface="Verdana"/>
              <a:cs typeface="Verdana"/>
              <a:sym typeface="Verdana"/>
            </a:endParaRPr>
          </a:p>
          <a:p>
            <a:pPr indent="-342900" lvl="0" marL="342900" marR="0" rtl="1" algn="ct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My father </a:t>
            </a:r>
            <a:r>
              <a:rPr b="0" i="0" lang="en-US" sz="2100" u="sng" cap="none" strike="noStrike">
                <a:solidFill>
                  <a:srgbClr val="CC3300"/>
                </a:solidFill>
                <a:latin typeface="Verdana"/>
                <a:ea typeface="Verdana"/>
                <a:cs typeface="Verdana"/>
                <a:sym typeface="Verdana"/>
              </a:rPr>
              <a:t>came</a:t>
            </a:r>
            <a:r>
              <a:rPr b="0" i="0" lang="en-US" sz="2100" u="none" cap="none" strike="noStrike">
                <a:solidFill>
                  <a:srgbClr val="CC3300"/>
                </a:solidFill>
                <a:latin typeface="Verdana"/>
                <a:ea typeface="Verdana"/>
                <a:cs typeface="Verdana"/>
                <a:sym typeface="Verdana"/>
              </a:rPr>
              <a:t> </a:t>
            </a:r>
            <a:r>
              <a:rPr b="0" i="0" lang="en-US" sz="2100" u="none" cap="none" strike="noStrike">
                <a:solidFill>
                  <a:srgbClr val="0000CC"/>
                </a:solidFill>
                <a:latin typeface="Verdana"/>
                <a:ea typeface="Verdana"/>
                <a:cs typeface="Verdana"/>
                <a:sym typeface="Verdana"/>
              </a:rPr>
              <a:t>when</a:t>
            </a:r>
            <a:r>
              <a:rPr b="0" i="0" lang="en-US" sz="2100" u="none" cap="none" strike="noStrike">
                <a:solidFill>
                  <a:schemeClr val="dk1"/>
                </a:solidFill>
                <a:latin typeface="Verdana"/>
                <a:ea typeface="Verdana"/>
                <a:cs typeface="Verdana"/>
                <a:sym typeface="Verdana"/>
              </a:rPr>
              <a:t> we </a:t>
            </a:r>
            <a:r>
              <a:rPr b="0" i="0" lang="en-US" sz="2100" u="sng" cap="none" strike="noStrike">
                <a:solidFill>
                  <a:srgbClr val="CC3300"/>
                </a:solidFill>
                <a:latin typeface="Verdana"/>
                <a:ea typeface="Verdana"/>
                <a:cs typeface="Verdana"/>
                <a:sym typeface="Verdana"/>
              </a:rPr>
              <a:t>were eating</a:t>
            </a:r>
            <a:r>
              <a:rPr b="0" i="0" lang="en-US" sz="2100" u="none" cap="none" strike="noStrike">
                <a:solidFill>
                  <a:schemeClr val="dk1"/>
                </a:solidFill>
                <a:latin typeface="Verdana"/>
                <a:ea typeface="Verdana"/>
                <a:cs typeface="Verdana"/>
                <a:sym typeface="Verdana"/>
              </a:rPr>
              <a:t> .</a:t>
            </a:r>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r">
              <a:lnSpc>
                <a:spcPct val="8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جاء والدي بينما كنا نأكل</a:t>
            </a:r>
            <a:endParaRPr/>
          </a:p>
        </p:txBody>
      </p:sp>
      <p:sp>
        <p:nvSpPr>
          <p:cNvPr id="2063" name="Google Shape;2063;p85"/>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064" name="Google Shape;2064;p85"/>
          <p:cNvSpPr txBox="1"/>
          <p:nvPr/>
        </p:nvSpPr>
        <p:spPr>
          <a:xfrm>
            <a:off x="6019800" y="4419600"/>
            <a:ext cx="1828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400" u="none" cap="none" strike="noStrike">
                <a:solidFill>
                  <a:schemeClr val="dk1"/>
                </a:solidFill>
                <a:latin typeface="Tahoma"/>
                <a:ea typeface="Tahoma"/>
                <a:cs typeface="Tahoma"/>
                <a:sym typeface="Tahoma"/>
              </a:rPr>
              <a:t>ماضي مستمر</a:t>
            </a:r>
            <a:endParaRPr/>
          </a:p>
        </p:txBody>
      </p:sp>
      <p:sp>
        <p:nvSpPr>
          <p:cNvPr id="2065" name="Google Shape;2065;p85"/>
          <p:cNvSpPr txBox="1"/>
          <p:nvPr/>
        </p:nvSpPr>
        <p:spPr>
          <a:xfrm>
            <a:off x="3505200" y="4343400"/>
            <a:ext cx="17526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400" u="none" cap="none" strike="noStrike">
                <a:solidFill>
                  <a:schemeClr val="dk1"/>
                </a:solidFill>
                <a:latin typeface="Tahoma"/>
                <a:ea typeface="Tahoma"/>
                <a:cs typeface="Tahoma"/>
                <a:sym typeface="Tahoma"/>
              </a:rPr>
              <a:t>ماضي بسيط</a:t>
            </a:r>
            <a:endParaRPr/>
          </a:p>
        </p:txBody>
      </p:sp>
      <p:sp>
        <p:nvSpPr>
          <p:cNvPr id="2066" name="Google Shape;2066;p85"/>
          <p:cNvSpPr txBox="1"/>
          <p:nvPr/>
        </p:nvSpPr>
        <p:spPr>
          <a:xfrm>
            <a:off x="3733800" y="5638800"/>
            <a:ext cx="152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400" u="none" cap="none" strike="noStrike">
                <a:solidFill>
                  <a:schemeClr val="dk1"/>
                </a:solidFill>
                <a:latin typeface="Tahoma"/>
                <a:ea typeface="Tahoma"/>
                <a:cs typeface="Tahoma"/>
                <a:sym typeface="Tahoma"/>
              </a:rPr>
              <a:t>ماضي بسيط</a:t>
            </a:r>
            <a:endParaRPr/>
          </a:p>
        </p:txBody>
      </p:sp>
      <p:grpSp>
        <p:nvGrpSpPr>
          <p:cNvPr id="2067" name="Google Shape;2067;p85"/>
          <p:cNvGrpSpPr/>
          <p:nvPr/>
        </p:nvGrpSpPr>
        <p:grpSpPr>
          <a:xfrm>
            <a:off x="3657600" y="6248400"/>
            <a:ext cx="2514600" cy="381000"/>
            <a:chOff x="3657600" y="6248400"/>
            <a:chExt cx="2514600" cy="381000"/>
          </a:xfrm>
        </p:grpSpPr>
        <p:sp>
          <p:nvSpPr>
            <p:cNvPr id="2068" name="Google Shape;2068;p8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069" name="Google Shape;2069;p85"/>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070" name="Google Shape;2070;p85"/>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071" name="Google Shape;2071;p85"/>
          <p:cNvSpPr txBox="1"/>
          <p:nvPr/>
        </p:nvSpPr>
        <p:spPr>
          <a:xfrm>
            <a:off x="6019800" y="5638800"/>
            <a:ext cx="19812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400" u="none" cap="none" strike="noStrike">
                <a:solidFill>
                  <a:schemeClr val="dk1"/>
                </a:solidFill>
                <a:latin typeface="Tahoma"/>
                <a:ea typeface="Tahoma"/>
                <a:cs typeface="Tahoma"/>
                <a:sym typeface="Tahoma"/>
              </a:rPr>
              <a:t>ماضي مستمر</a:t>
            </a:r>
            <a:endParaRPr/>
          </a:p>
        </p:txBody>
      </p:sp>
      <p:sp>
        <p:nvSpPr>
          <p:cNvPr id="2072" name="Google Shape;2072;p85"/>
          <p:cNvSpPr/>
          <p:nvPr/>
        </p:nvSpPr>
        <p:spPr>
          <a:xfrm>
            <a:off x="1905000" y="2057400"/>
            <a:ext cx="57912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5</a:t>
            </a:r>
            <a:r>
              <a:rPr b="1" i="0" lang="en-US" sz="1800" u="none" cap="none" strike="noStrike">
                <a:solidFill>
                  <a:srgbClr val="000066"/>
                </a:solidFill>
                <a:latin typeface="Tahoma"/>
                <a:ea typeface="Tahoma"/>
                <a:cs typeface="Tahoma"/>
                <a:sym typeface="Tahoma"/>
              </a:rPr>
              <a:t>. Past Continuous Tense            الماضي المستمر</a:t>
            </a:r>
            <a:endParaRPr/>
          </a:p>
        </p:txBody>
      </p:sp>
      <p:sp>
        <p:nvSpPr>
          <p:cNvPr id="2073" name="Google Shape;2073;p8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7" name="Shape 2077"/>
        <p:cNvGrpSpPr/>
        <p:nvPr/>
      </p:nvGrpSpPr>
      <p:grpSpPr>
        <a:xfrm>
          <a:off x="0" y="0"/>
          <a:ext cx="0" cy="0"/>
          <a:chOff x="0" y="0"/>
          <a:chExt cx="0" cy="0"/>
        </a:xfrm>
      </p:grpSpPr>
      <p:sp>
        <p:nvSpPr>
          <p:cNvPr id="2078" name="Google Shape;2078;p8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079" name="Google Shape;2079;p86"/>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 TENSES     </a:t>
            </a:r>
            <a:endParaRPr/>
          </a:p>
        </p:txBody>
      </p:sp>
      <p:sp>
        <p:nvSpPr>
          <p:cNvPr id="2080" name="Google Shape;2080;p86"/>
          <p:cNvSpPr txBox="1"/>
          <p:nvPr>
            <p:ph idx="1" type="body"/>
          </p:nvPr>
        </p:nvSpPr>
        <p:spPr>
          <a:xfrm>
            <a:off x="1219200" y="2895600"/>
            <a:ext cx="7696200" cy="32766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ملاحظة:</a:t>
            </a:r>
            <a:endParaRPr/>
          </a:p>
          <a:p>
            <a:pPr indent="-342900" lvl="0" marL="342900" marR="0" rtl="1" algn="r">
              <a:lnSpc>
                <a:spcPct val="10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تكتب الفاصلة إذا بدأت الجملة بكلمة           وتحذف إذا وقعت في منتصف الجملة الأولى .</a:t>
            </a:r>
            <a:endParaRPr/>
          </a:p>
          <a:p>
            <a:pPr indent="-342900" lvl="0" marL="342900" marR="0" rtl="1" algn="r">
              <a:lnSpc>
                <a:spcPct val="10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تذكر دائماً أن قاعدة             بها فعلان الأول طويل مستمر و الآخر مفاجئ وهو ماضي بسيط.</a:t>
            </a:r>
            <a:endParaRPr/>
          </a:p>
        </p:txBody>
      </p:sp>
      <p:sp>
        <p:nvSpPr>
          <p:cNvPr id="2081" name="Google Shape;2081;p86"/>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082" name="Google Shape;2082;p86"/>
          <p:cNvSpPr txBox="1"/>
          <p:nvPr/>
        </p:nvSpPr>
        <p:spPr>
          <a:xfrm>
            <a:off x="2286000" y="5334000"/>
            <a:ext cx="1524000" cy="703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t/>
            </a:r>
            <a:endParaRPr/>
          </a:p>
        </p:txBody>
      </p:sp>
      <p:grpSp>
        <p:nvGrpSpPr>
          <p:cNvPr id="2083" name="Google Shape;2083;p86"/>
          <p:cNvGrpSpPr/>
          <p:nvPr/>
        </p:nvGrpSpPr>
        <p:grpSpPr>
          <a:xfrm>
            <a:off x="3657600" y="6248400"/>
            <a:ext cx="2514600" cy="381000"/>
            <a:chOff x="3657600" y="6248400"/>
            <a:chExt cx="2514600" cy="381000"/>
          </a:xfrm>
        </p:grpSpPr>
        <p:sp>
          <p:nvSpPr>
            <p:cNvPr id="2084" name="Google Shape;2084;p8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085" name="Google Shape;2085;p86"/>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086" name="Google Shape;2086;p86"/>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087" name="Google Shape;2087;p86"/>
          <p:cNvSpPr txBox="1"/>
          <p:nvPr/>
        </p:nvSpPr>
        <p:spPr>
          <a:xfrm>
            <a:off x="4343400" y="3352800"/>
            <a:ext cx="990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3300"/>
              </a:buClr>
              <a:buFont typeface="Tahoma"/>
              <a:buNone/>
            </a:pPr>
            <a:r>
              <a:rPr b="0" i="0" lang="en-US" sz="2400" u="none" cap="none" strike="noStrike">
                <a:solidFill>
                  <a:srgbClr val="CC3300"/>
                </a:solidFill>
                <a:latin typeface="Tahoma"/>
                <a:ea typeface="Tahoma"/>
                <a:cs typeface="Tahoma"/>
                <a:sym typeface="Tahoma"/>
              </a:rPr>
              <a:t>while</a:t>
            </a:r>
            <a:endParaRPr/>
          </a:p>
        </p:txBody>
      </p:sp>
      <p:sp>
        <p:nvSpPr>
          <p:cNvPr id="2088" name="Google Shape;2088;p86"/>
          <p:cNvSpPr txBox="1"/>
          <p:nvPr/>
        </p:nvSpPr>
        <p:spPr>
          <a:xfrm>
            <a:off x="5486400" y="4191000"/>
            <a:ext cx="1524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3300"/>
              </a:buClr>
              <a:buFont typeface="Tahoma"/>
              <a:buNone/>
            </a:pPr>
            <a:r>
              <a:rPr b="0" i="0" lang="en-US" sz="2400" u="none" cap="none" strike="noStrike">
                <a:solidFill>
                  <a:srgbClr val="CC3300"/>
                </a:solidFill>
                <a:latin typeface="Tahoma"/>
                <a:ea typeface="Tahoma"/>
                <a:cs typeface="Tahoma"/>
                <a:sym typeface="Tahoma"/>
              </a:rPr>
              <a:t> while</a:t>
            </a:r>
            <a:endParaRPr/>
          </a:p>
        </p:txBody>
      </p:sp>
      <p:sp>
        <p:nvSpPr>
          <p:cNvPr id="2089" name="Google Shape;2089;p86"/>
          <p:cNvSpPr/>
          <p:nvPr/>
        </p:nvSpPr>
        <p:spPr>
          <a:xfrm>
            <a:off x="1905000" y="2057400"/>
            <a:ext cx="57912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5</a:t>
            </a:r>
            <a:r>
              <a:rPr b="1" i="0" lang="en-US" sz="1800" u="none" cap="none" strike="noStrike">
                <a:solidFill>
                  <a:srgbClr val="000066"/>
                </a:solidFill>
                <a:latin typeface="Tahoma"/>
                <a:ea typeface="Tahoma"/>
                <a:cs typeface="Tahoma"/>
                <a:sym typeface="Tahoma"/>
              </a:rPr>
              <a:t>.   Past Continuous Tense            الماضي المستمر</a:t>
            </a:r>
            <a:endParaRPr/>
          </a:p>
        </p:txBody>
      </p:sp>
      <p:sp>
        <p:nvSpPr>
          <p:cNvPr id="2090" name="Google Shape;2090;p8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4" name="Shape 2094"/>
        <p:cNvGrpSpPr/>
        <p:nvPr/>
      </p:nvGrpSpPr>
      <p:grpSpPr>
        <a:xfrm>
          <a:off x="0" y="0"/>
          <a:ext cx="0" cy="0"/>
          <a:chOff x="0" y="0"/>
          <a:chExt cx="0" cy="0"/>
        </a:xfrm>
      </p:grpSpPr>
      <p:sp>
        <p:nvSpPr>
          <p:cNvPr id="2095" name="Google Shape;2095;p8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096" name="Google Shape;2096;p87"/>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     TENSES </a:t>
            </a:r>
            <a:endParaRPr/>
          </a:p>
        </p:txBody>
      </p:sp>
      <p:sp>
        <p:nvSpPr>
          <p:cNvPr id="2097" name="Google Shape;2097;p87"/>
          <p:cNvSpPr txBox="1"/>
          <p:nvPr>
            <p:ph idx="1" type="body"/>
          </p:nvPr>
        </p:nvSpPr>
        <p:spPr>
          <a:xfrm>
            <a:off x="2025650" y="2962275"/>
            <a:ext cx="6654800" cy="13462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90000"/>
              </a:lnSpc>
              <a:spcBef>
                <a:spcPts val="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يستخدم هذا الزمن للتعبير عن شيء متوقع حدوثه في المستقبل ويستمر لفترة .</a:t>
            </a:r>
            <a:endParaRPr b="1" i="0" sz="1700" u="none" cap="none" strike="noStrike">
              <a:solidFill>
                <a:schemeClr val="dk1"/>
              </a:solidFill>
              <a:latin typeface="Verdana"/>
              <a:ea typeface="Verdana"/>
              <a:cs typeface="Verdana"/>
              <a:sym typeface="Verdana"/>
            </a:endParaRPr>
          </a:p>
          <a:p>
            <a:pPr indent="-342900" lvl="0" marL="342900" marR="0" rtl="1" algn="r">
              <a:lnSpc>
                <a:spcPct val="9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يتكون هذا الزمن من :</a:t>
            </a:r>
            <a:endParaRPr/>
          </a:p>
          <a:p>
            <a:pPr indent="-267335" lvl="0" marL="342900" marR="0" rtl="1" algn="r">
              <a:lnSpc>
                <a:spcPct val="100000"/>
              </a:lnSpc>
              <a:spcBef>
                <a:spcPts val="340"/>
              </a:spcBef>
              <a:spcAft>
                <a:spcPts val="0"/>
              </a:spcAft>
              <a:buClr>
                <a:schemeClr val="dk2"/>
              </a:buClr>
              <a:buSzPts val="1190"/>
              <a:buFont typeface="Verdana"/>
              <a:buNone/>
            </a:pPr>
            <a:r>
              <a:t/>
            </a:r>
            <a:endParaRPr b="1" i="0" sz="1700" u="none" cap="none" strike="noStrike">
              <a:solidFill>
                <a:schemeClr val="dk1"/>
              </a:solidFill>
              <a:latin typeface="Verdana"/>
              <a:ea typeface="Verdana"/>
              <a:cs typeface="Verdana"/>
              <a:sym typeface="Verdana"/>
            </a:endParaRPr>
          </a:p>
          <a:p>
            <a:pPr indent="-342900" lvl="0" marL="342900" marR="0" rtl="1" algn="r">
              <a:lnSpc>
                <a:spcPct val="9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يأتي هذا الزمن عادة مع كلمات مثل :</a:t>
            </a:r>
            <a:endParaRPr/>
          </a:p>
          <a:p>
            <a:pPr indent="-267335" lvl="0" marL="342900" marR="0" rtl="1" algn="r">
              <a:lnSpc>
                <a:spcPct val="100000"/>
              </a:lnSpc>
              <a:spcBef>
                <a:spcPts val="340"/>
              </a:spcBef>
              <a:spcAft>
                <a:spcPts val="0"/>
              </a:spcAft>
              <a:buClr>
                <a:schemeClr val="dk2"/>
              </a:buClr>
              <a:buSzPts val="1190"/>
              <a:buFont typeface="Verdana"/>
              <a:buNone/>
            </a:pPr>
            <a:r>
              <a:t/>
            </a:r>
            <a:endParaRPr b="0" i="0" sz="1700" u="none" cap="none" strike="noStrike">
              <a:solidFill>
                <a:schemeClr val="dk1"/>
              </a:solidFill>
              <a:latin typeface="Verdana"/>
              <a:ea typeface="Verdana"/>
              <a:cs typeface="Verdana"/>
              <a:sym typeface="Verdana"/>
            </a:endParaRPr>
          </a:p>
          <a:p>
            <a:pPr indent="-267335" lvl="0" marL="342900" marR="0" rtl="1" algn="r">
              <a:lnSpc>
                <a:spcPct val="100000"/>
              </a:lnSpc>
              <a:spcBef>
                <a:spcPts val="340"/>
              </a:spcBef>
              <a:spcAft>
                <a:spcPts val="0"/>
              </a:spcAft>
              <a:buClr>
                <a:schemeClr val="dk2"/>
              </a:buClr>
              <a:buSzPts val="1190"/>
              <a:buFont typeface="Verdana"/>
              <a:buNone/>
            </a:pPr>
            <a:r>
              <a:t/>
            </a:r>
            <a:endParaRPr b="0" i="0" sz="17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2098" name="Google Shape;2098;p87"/>
          <p:cNvSpPr txBox="1"/>
          <p:nvPr/>
        </p:nvSpPr>
        <p:spPr>
          <a:xfrm>
            <a:off x="3200400" y="3429000"/>
            <a:ext cx="2954337" cy="39687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 will + be فعل+ + ing )</a:t>
            </a:r>
            <a:endParaRPr/>
          </a:p>
        </p:txBody>
      </p:sp>
      <p:grpSp>
        <p:nvGrpSpPr>
          <p:cNvPr id="2099" name="Google Shape;2099;p87"/>
          <p:cNvGrpSpPr/>
          <p:nvPr/>
        </p:nvGrpSpPr>
        <p:grpSpPr>
          <a:xfrm>
            <a:off x="3657600" y="6248400"/>
            <a:ext cx="2514600" cy="381000"/>
            <a:chOff x="3657600" y="6248400"/>
            <a:chExt cx="2514600" cy="381000"/>
          </a:xfrm>
        </p:grpSpPr>
        <p:sp>
          <p:nvSpPr>
            <p:cNvPr id="2100" name="Google Shape;2100;p8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101" name="Google Shape;2101;p87"/>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102" name="Google Shape;2102;p87"/>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2103" name="Google Shape;2103;p87"/>
          <p:cNvGrpSpPr/>
          <p:nvPr/>
        </p:nvGrpSpPr>
        <p:grpSpPr>
          <a:xfrm>
            <a:off x="2808287" y="4449762"/>
            <a:ext cx="5775325" cy="1303338"/>
            <a:chOff x="2808287" y="4449762"/>
            <a:chExt cx="5775325" cy="1303338"/>
          </a:xfrm>
        </p:grpSpPr>
        <p:sp>
          <p:nvSpPr>
            <p:cNvPr id="2104" name="Google Shape;2104;p87"/>
            <p:cNvSpPr txBox="1"/>
            <p:nvPr/>
          </p:nvSpPr>
          <p:spPr>
            <a:xfrm>
              <a:off x="6985000" y="5102225"/>
              <a:ext cx="1598612" cy="6508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بعد     </a:t>
              </a:r>
              <a:r>
                <a:rPr b="0" i="0" lang="en-US" sz="1900" u="none" cap="none" strike="noStrike">
                  <a:solidFill>
                    <a:srgbClr val="0000CC"/>
                  </a:solidFill>
                  <a:latin typeface="Verdana"/>
                  <a:ea typeface="Verdana"/>
                  <a:cs typeface="Verdana"/>
                  <a:sym typeface="Verdana"/>
                </a:rPr>
                <a:t>after</a:t>
              </a:r>
              <a:endParaRPr/>
            </a:p>
          </p:txBody>
        </p:sp>
        <p:sp>
          <p:nvSpPr>
            <p:cNvPr id="2105" name="Google Shape;2105;p87"/>
            <p:cNvSpPr txBox="1"/>
            <p:nvPr/>
          </p:nvSpPr>
          <p:spPr>
            <a:xfrm>
              <a:off x="5418137" y="5102225"/>
              <a:ext cx="1566862" cy="6508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كل ،جميع     </a:t>
              </a:r>
              <a:r>
                <a:rPr b="0" i="0" lang="en-US" sz="1900" u="none" cap="none" strike="noStrike">
                  <a:solidFill>
                    <a:srgbClr val="0000CC"/>
                  </a:solidFill>
                  <a:latin typeface="Verdana"/>
                  <a:ea typeface="Verdana"/>
                  <a:cs typeface="Verdana"/>
                  <a:sym typeface="Verdana"/>
                </a:rPr>
                <a:t>all</a:t>
              </a:r>
              <a:r>
                <a:rPr b="0" i="0" lang="en-US" sz="1900" u="none" cap="none" strike="noStrike">
                  <a:solidFill>
                    <a:schemeClr val="dk1"/>
                  </a:solidFill>
                  <a:latin typeface="Verdana"/>
                  <a:ea typeface="Verdana"/>
                  <a:cs typeface="Verdana"/>
                  <a:sym typeface="Verdana"/>
                </a:rPr>
                <a:t> </a:t>
              </a:r>
              <a:endParaRPr/>
            </a:p>
          </p:txBody>
        </p:sp>
        <p:sp>
          <p:nvSpPr>
            <p:cNvPr id="2106" name="Google Shape;2106;p87"/>
            <p:cNvSpPr txBox="1"/>
            <p:nvPr/>
          </p:nvSpPr>
          <p:spPr>
            <a:xfrm>
              <a:off x="2808287" y="5102225"/>
              <a:ext cx="2609850" cy="6508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من..إلى     </a:t>
              </a:r>
              <a:r>
                <a:rPr b="0" i="0" lang="en-US" sz="1900" u="none" cap="none" strike="noStrike">
                  <a:solidFill>
                    <a:srgbClr val="0000CC"/>
                  </a:solidFill>
                  <a:latin typeface="Verdana"/>
                  <a:ea typeface="Verdana"/>
                  <a:cs typeface="Verdana"/>
                  <a:sym typeface="Verdana"/>
                </a:rPr>
                <a:t>from…to</a:t>
              </a:r>
              <a:endParaRPr/>
            </a:p>
          </p:txBody>
        </p:sp>
        <p:sp>
          <p:nvSpPr>
            <p:cNvPr id="2107" name="Google Shape;2107;p87"/>
            <p:cNvSpPr txBox="1"/>
            <p:nvPr/>
          </p:nvSpPr>
          <p:spPr>
            <a:xfrm>
              <a:off x="6985000" y="4449762"/>
              <a:ext cx="1598612" cy="6524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في غضون   </a:t>
              </a:r>
              <a:r>
                <a:rPr b="0" i="0" lang="en-US" sz="1900" u="none" cap="none" strike="noStrike">
                  <a:solidFill>
                    <a:srgbClr val="0000CC"/>
                  </a:solidFill>
                  <a:latin typeface="Verdana"/>
                  <a:ea typeface="Verdana"/>
                  <a:cs typeface="Verdana"/>
                  <a:sym typeface="Verdana"/>
                </a:rPr>
                <a:t>in</a:t>
              </a:r>
              <a:r>
                <a:rPr b="0" i="0" lang="en-US" sz="1900" u="none" cap="none" strike="noStrike">
                  <a:solidFill>
                    <a:schemeClr val="dk1"/>
                  </a:solidFill>
                  <a:latin typeface="Verdana"/>
                  <a:ea typeface="Verdana"/>
                  <a:cs typeface="Verdana"/>
                  <a:sym typeface="Verdana"/>
                </a:rPr>
                <a:t> </a:t>
              </a:r>
              <a:endParaRPr/>
            </a:p>
          </p:txBody>
        </p:sp>
        <p:sp>
          <p:nvSpPr>
            <p:cNvPr id="2108" name="Google Shape;2108;p87"/>
            <p:cNvSpPr txBox="1"/>
            <p:nvPr/>
          </p:nvSpPr>
          <p:spPr>
            <a:xfrm>
              <a:off x="5418137" y="4449762"/>
              <a:ext cx="1566862" cy="6524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بحلول   </a:t>
              </a:r>
              <a:r>
                <a:rPr b="0" i="0" lang="en-US" sz="1900" u="none" cap="none" strike="noStrike">
                  <a:solidFill>
                    <a:srgbClr val="0000CC"/>
                  </a:solidFill>
                  <a:latin typeface="Verdana"/>
                  <a:ea typeface="Verdana"/>
                  <a:cs typeface="Verdana"/>
                  <a:sym typeface="Verdana"/>
                </a:rPr>
                <a:t>by</a:t>
              </a:r>
              <a:r>
                <a:rPr b="0" i="0" lang="en-US" sz="1900" u="none" cap="none" strike="noStrike">
                  <a:solidFill>
                    <a:schemeClr val="dk1"/>
                  </a:solidFill>
                  <a:latin typeface="Verdana"/>
                  <a:ea typeface="Verdana"/>
                  <a:cs typeface="Verdana"/>
                  <a:sym typeface="Verdana"/>
                </a:rPr>
                <a:t> </a:t>
              </a:r>
              <a:endParaRPr/>
            </a:p>
          </p:txBody>
        </p:sp>
        <p:sp>
          <p:nvSpPr>
            <p:cNvPr id="2109" name="Google Shape;2109;p87"/>
            <p:cNvSpPr txBox="1"/>
            <p:nvPr/>
          </p:nvSpPr>
          <p:spPr>
            <a:xfrm>
              <a:off x="2808287" y="4449762"/>
              <a:ext cx="2609850" cy="6524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1900" u="none" cap="none" strike="noStrike">
                  <a:solidFill>
                    <a:schemeClr val="dk1"/>
                  </a:solidFill>
                  <a:latin typeface="Verdana"/>
                  <a:ea typeface="Verdana"/>
                  <a:cs typeface="Verdana"/>
                  <a:sym typeface="Verdana"/>
                </a:rPr>
                <a:t>عند للزمن    </a:t>
              </a:r>
              <a:r>
                <a:rPr b="0" i="0" lang="en-US" sz="1900" u="none" cap="none" strike="noStrike">
                  <a:solidFill>
                    <a:srgbClr val="0000CC"/>
                  </a:solidFill>
                  <a:latin typeface="Verdana"/>
                  <a:ea typeface="Verdana"/>
                  <a:cs typeface="Verdana"/>
                  <a:sym typeface="Verdana"/>
                </a:rPr>
                <a:t>at</a:t>
              </a:r>
              <a:r>
                <a:rPr b="0" i="0" lang="en-US" sz="1900" u="none" cap="none" strike="noStrike">
                  <a:solidFill>
                    <a:schemeClr val="dk1"/>
                  </a:solidFill>
                  <a:latin typeface="Verdana"/>
                  <a:ea typeface="Verdana"/>
                  <a:cs typeface="Verdana"/>
                  <a:sym typeface="Verdana"/>
                </a:rPr>
                <a:t> </a:t>
              </a:r>
              <a:endParaRPr/>
            </a:p>
          </p:txBody>
        </p:sp>
        <p:cxnSp>
          <p:nvCxnSpPr>
            <p:cNvPr id="2110" name="Google Shape;2110;p87"/>
            <p:cNvCxnSpPr/>
            <p:nvPr/>
          </p:nvCxnSpPr>
          <p:spPr>
            <a:xfrm>
              <a:off x="2808287" y="4449762"/>
              <a:ext cx="5775325" cy="0"/>
            </a:xfrm>
            <a:prstGeom prst="straightConnector1">
              <a:avLst/>
            </a:prstGeom>
            <a:noFill/>
            <a:ln cap="sq" cmpd="sng" w="28575">
              <a:solidFill>
                <a:schemeClr val="dk1"/>
              </a:solidFill>
              <a:prstDash val="solid"/>
              <a:miter lim="8000"/>
              <a:headEnd len="sm" w="sm" type="none"/>
              <a:tailEnd len="sm" w="sm" type="none"/>
            </a:ln>
          </p:spPr>
        </p:cxnSp>
        <p:cxnSp>
          <p:nvCxnSpPr>
            <p:cNvPr id="2111" name="Google Shape;2111;p87"/>
            <p:cNvCxnSpPr/>
            <p:nvPr/>
          </p:nvCxnSpPr>
          <p:spPr>
            <a:xfrm>
              <a:off x="2808287" y="5102225"/>
              <a:ext cx="5775325" cy="0"/>
            </a:xfrm>
            <a:prstGeom prst="straightConnector1">
              <a:avLst/>
            </a:prstGeom>
            <a:noFill/>
            <a:ln cap="rnd" cmpd="sng" w="12700">
              <a:solidFill>
                <a:schemeClr val="dk1"/>
              </a:solidFill>
              <a:prstDash val="solid"/>
              <a:miter lim="8000"/>
              <a:headEnd len="sm" w="sm" type="none"/>
              <a:tailEnd len="sm" w="sm" type="none"/>
            </a:ln>
          </p:spPr>
        </p:cxnSp>
        <p:cxnSp>
          <p:nvCxnSpPr>
            <p:cNvPr id="2112" name="Google Shape;2112;p87"/>
            <p:cNvCxnSpPr/>
            <p:nvPr/>
          </p:nvCxnSpPr>
          <p:spPr>
            <a:xfrm>
              <a:off x="2808287" y="5753100"/>
              <a:ext cx="5775325" cy="0"/>
            </a:xfrm>
            <a:prstGeom prst="straightConnector1">
              <a:avLst/>
            </a:prstGeom>
            <a:noFill/>
            <a:ln cap="sq" cmpd="sng" w="28575">
              <a:solidFill>
                <a:schemeClr val="dk1"/>
              </a:solidFill>
              <a:prstDash val="solid"/>
              <a:miter lim="8000"/>
              <a:headEnd len="sm" w="sm" type="none"/>
              <a:tailEnd len="sm" w="sm" type="none"/>
            </a:ln>
          </p:spPr>
        </p:cxnSp>
        <p:cxnSp>
          <p:nvCxnSpPr>
            <p:cNvPr id="2113" name="Google Shape;2113;p87"/>
            <p:cNvCxnSpPr/>
            <p:nvPr/>
          </p:nvCxnSpPr>
          <p:spPr>
            <a:xfrm>
              <a:off x="2808287" y="4449762"/>
              <a:ext cx="0" cy="1303337"/>
            </a:xfrm>
            <a:prstGeom prst="straightConnector1">
              <a:avLst/>
            </a:prstGeom>
            <a:noFill/>
            <a:ln cap="sq" cmpd="sng" w="28575">
              <a:solidFill>
                <a:schemeClr val="dk1"/>
              </a:solidFill>
              <a:prstDash val="solid"/>
              <a:miter lim="8000"/>
              <a:headEnd len="sm" w="sm" type="none"/>
              <a:tailEnd len="sm" w="sm" type="none"/>
            </a:ln>
          </p:spPr>
        </p:cxnSp>
        <p:cxnSp>
          <p:nvCxnSpPr>
            <p:cNvPr id="2114" name="Google Shape;2114;p87"/>
            <p:cNvCxnSpPr/>
            <p:nvPr/>
          </p:nvCxnSpPr>
          <p:spPr>
            <a:xfrm>
              <a:off x="5418137" y="4449762"/>
              <a:ext cx="0" cy="1303337"/>
            </a:xfrm>
            <a:prstGeom prst="straightConnector1">
              <a:avLst/>
            </a:prstGeom>
            <a:noFill/>
            <a:ln cap="rnd" cmpd="sng" w="12700">
              <a:solidFill>
                <a:schemeClr val="dk1"/>
              </a:solidFill>
              <a:prstDash val="solid"/>
              <a:miter lim="8000"/>
              <a:headEnd len="sm" w="sm" type="none"/>
              <a:tailEnd len="sm" w="sm" type="none"/>
            </a:ln>
          </p:spPr>
        </p:cxnSp>
        <p:cxnSp>
          <p:nvCxnSpPr>
            <p:cNvPr id="2115" name="Google Shape;2115;p87"/>
            <p:cNvCxnSpPr/>
            <p:nvPr/>
          </p:nvCxnSpPr>
          <p:spPr>
            <a:xfrm>
              <a:off x="6985000" y="4449762"/>
              <a:ext cx="0" cy="1303337"/>
            </a:xfrm>
            <a:prstGeom prst="straightConnector1">
              <a:avLst/>
            </a:prstGeom>
            <a:noFill/>
            <a:ln cap="rnd" cmpd="sng" w="12700">
              <a:solidFill>
                <a:schemeClr val="dk1"/>
              </a:solidFill>
              <a:prstDash val="solid"/>
              <a:miter lim="8000"/>
              <a:headEnd len="sm" w="sm" type="none"/>
              <a:tailEnd len="sm" w="sm" type="none"/>
            </a:ln>
          </p:spPr>
        </p:cxnSp>
        <p:cxnSp>
          <p:nvCxnSpPr>
            <p:cNvPr id="2116" name="Google Shape;2116;p87"/>
            <p:cNvCxnSpPr/>
            <p:nvPr/>
          </p:nvCxnSpPr>
          <p:spPr>
            <a:xfrm>
              <a:off x="8583612" y="4449762"/>
              <a:ext cx="0" cy="1303337"/>
            </a:xfrm>
            <a:prstGeom prst="straightConnector1">
              <a:avLst/>
            </a:prstGeom>
            <a:noFill/>
            <a:ln cap="sq" cmpd="sng" w="28575">
              <a:solidFill>
                <a:schemeClr val="dk1"/>
              </a:solidFill>
              <a:prstDash val="solid"/>
              <a:miter lim="8000"/>
              <a:headEnd len="sm" w="sm" type="none"/>
              <a:tailEnd len="sm" w="sm" type="none"/>
            </a:ln>
          </p:spPr>
        </p:cxnSp>
      </p:grpSp>
      <p:sp>
        <p:nvSpPr>
          <p:cNvPr id="2117" name="Google Shape;2117;p87"/>
          <p:cNvSpPr/>
          <p:nvPr/>
        </p:nvSpPr>
        <p:spPr>
          <a:xfrm>
            <a:off x="1905000" y="1752600"/>
            <a:ext cx="57912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6</a:t>
            </a:r>
            <a:r>
              <a:rPr b="1" i="0" lang="en-US" sz="1800" u="none" cap="none" strike="noStrike">
                <a:solidFill>
                  <a:srgbClr val="000066"/>
                </a:solidFill>
                <a:latin typeface="Tahoma"/>
                <a:ea typeface="Tahoma"/>
                <a:cs typeface="Tahoma"/>
                <a:sym typeface="Tahoma"/>
              </a:rPr>
              <a:t>. Future Continuous Tense </a:t>
            </a:r>
            <a:r>
              <a:rPr b="1" i="0" lang="en-US" sz="1800" u="none" cap="none" strike="noStrike">
                <a:solidFill>
                  <a:srgbClr val="000066"/>
                </a:solidFill>
                <a:latin typeface="Arial"/>
                <a:ea typeface="Arial"/>
                <a:cs typeface="Arial"/>
                <a:sym typeface="Arial"/>
              </a:rPr>
              <a:t>المستقبل المستمر</a:t>
            </a:r>
            <a:r>
              <a:rPr b="1" i="0" lang="en-US" sz="1800" u="none" cap="none" strike="noStrike">
                <a:solidFill>
                  <a:srgbClr val="000066"/>
                </a:solidFill>
                <a:latin typeface="Tahoma"/>
                <a:ea typeface="Tahoma"/>
                <a:cs typeface="Tahoma"/>
                <a:sym typeface="Tahoma"/>
              </a:rPr>
              <a:t> </a:t>
            </a:r>
            <a:endParaRPr b="1" i="0" sz="1800" u="none" cap="none" strike="noStrike">
              <a:solidFill>
                <a:srgbClr val="000066"/>
              </a:solidFill>
              <a:latin typeface="Tahoma"/>
              <a:ea typeface="Tahoma"/>
              <a:cs typeface="Tahoma"/>
              <a:sym typeface="Tahoma"/>
            </a:endParaRPr>
          </a:p>
          <a:p>
            <a:pPr indent="0" lvl="0" marL="0" marR="0" rtl="0" algn="ctr">
              <a:lnSpc>
                <a:spcPct val="100000"/>
              </a:lnSpc>
              <a:spcBef>
                <a:spcPts val="0"/>
              </a:spcBef>
              <a:spcAft>
                <a:spcPts val="0"/>
              </a:spcAft>
              <a:buClr>
                <a:srgbClr val="000066"/>
              </a:buClr>
              <a:buFont typeface="Tahoma"/>
              <a:buNone/>
            </a:pPr>
            <a:r>
              <a:rPr b="1" i="0" lang="en-US" sz="1400" u="none" cap="none" strike="noStrike">
                <a:solidFill>
                  <a:srgbClr val="000066"/>
                </a:solidFill>
                <a:latin typeface="Tahoma"/>
                <a:ea typeface="Tahoma"/>
                <a:cs typeface="Tahoma"/>
                <a:sym typeface="Tahoma"/>
              </a:rPr>
              <a:t>(What will be happening?)</a:t>
            </a:r>
            <a:endParaRPr/>
          </a:p>
        </p:txBody>
      </p:sp>
      <p:sp>
        <p:nvSpPr>
          <p:cNvPr id="2118" name="Google Shape;2118;p8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2" name="Shape 2122"/>
        <p:cNvGrpSpPr/>
        <p:nvPr/>
      </p:nvGrpSpPr>
      <p:grpSpPr>
        <a:xfrm>
          <a:off x="0" y="0"/>
          <a:ext cx="0" cy="0"/>
          <a:chOff x="0" y="0"/>
          <a:chExt cx="0" cy="0"/>
        </a:xfrm>
      </p:grpSpPr>
      <p:sp>
        <p:nvSpPr>
          <p:cNvPr id="2123" name="Google Shape;2123;p8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124" name="Google Shape;2124;p88"/>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    TENSES </a:t>
            </a:r>
            <a:endParaRPr/>
          </a:p>
        </p:txBody>
      </p:sp>
      <p:sp>
        <p:nvSpPr>
          <p:cNvPr id="2125" name="Google Shape;2125;p88"/>
          <p:cNvSpPr txBox="1"/>
          <p:nvPr>
            <p:ph idx="1" type="body"/>
          </p:nvPr>
        </p:nvSpPr>
        <p:spPr>
          <a:xfrm>
            <a:off x="1143000" y="2895600"/>
            <a:ext cx="7696200" cy="32766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0" i="0" lang="en-US" sz="2900" u="sng" cap="none" strike="noStrike">
                <a:solidFill>
                  <a:schemeClr val="dk1"/>
                </a:solidFill>
                <a:latin typeface="Verdana"/>
                <a:ea typeface="Verdana"/>
                <a:cs typeface="Verdana"/>
                <a:sym typeface="Verdana"/>
              </a:rPr>
              <a:t>أمثلــــــــــــــــــــــة</a:t>
            </a:r>
            <a:endParaRPr b="0" i="0" sz="1900" u="sng" cap="none" strike="noStrike">
              <a:solidFill>
                <a:schemeClr val="dk1"/>
              </a:solidFill>
              <a:latin typeface="Verdana"/>
              <a:ea typeface="Verdana"/>
              <a:cs typeface="Verdana"/>
              <a:sym typeface="Verdana"/>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rgbClr val="FFFF00"/>
              </a:solidFill>
              <a:latin typeface="Verdana"/>
              <a:ea typeface="Verdana"/>
              <a:cs typeface="Verdana"/>
              <a:sym typeface="Verdana"/>
            </a:endParaRPr>
          </a:p>
          <a:p>
            <a:pPr indent="-342900" lvl="0" marL="342900" marR="0" rtl="1" algn="ctr">
              <a:lnSpc>
                <a:spcPct val="150000"/>
              </a:lnSpc>
              <a:spcBef>
                <a:spcPts val="420"/>
              </a:spcBef>
              <a:spcAft>
                <a:spcPts val="0"/>
              </a:spcAft>
              <a:buClr>
                <a:schemeClr val="dk2"/>
              </a:buClr>
              <a:buFont typeface="Verdana"/>
              <a:buNone/>
            </a:pPr>
            <a:r>
              <a:rPr b="0" i="0" lang="en-US" sz="2100" u="none" cap="none" strike="noStrike">
                <a:solidFill>
                  <a:srgbClr val="0000CC"/>
                </a:solidFill>
                <a:latin typeface="Verdana"/>
                <a:ea typeface="Verdana"/>
                <a:cs typeface="Verdana"/>
                <a:sym typeface="Verdana"/>
              </a:rPr>
              <a:t>By 7.30 tomorrow,</a:t>
            </a:r>
            <a:r>
              <a:rPr b="0" i="0" lang="en-US" sz="2100" u="none" cap="none" strike="noStrike">
                <a:solidFill>
                  <a:srgbClr val="FFFFCC"/>
                </a:solidFill>
                <a:latin typeface="Verdana"/>
                <a:ea typeface="Verdana"/>
                <a:cs typeface="Verdana"/>
                <a:sym typeface="Verdana"/>
              </a:rPr>
              <a:t> </a:t>
            </a:r>
            <a:r>
              <a:rPr b="0" i="0" lang="en-US" sz="2100" u="none" cap="none" strike="noStrike">
                <a:solidFill>
                  <a:schemeClr val="dk1"/>
                </a:solidFill>
                <a:latin typeface="Verdana"/>
                <a:ea typeface="Verdana"/>
                <a:cs typeface="Verdana"/>
                <a:sym typeface="Verdana"/>
              </a:rPr>
              <a:t>I </a:t>
            </a:r>
            <a:r>
              <a:rPr b="0" i="0" lang="en-US" sz="2100" u="none" cap="none" strike="noStrike">
                <a:solidFill>
                  <a:srgbClr val="CC3300"/>
                </a:solidFill>
                <a:latin typeface="Verdana"/>
                <a:ea typeface="Verdana"/>
                <a:cs typeface="Verdana"/>
                <a:sym typeface="Verdana"/>
              </a:rPr>
              <a:t>will be flying</a:t>
            </a:r>
            <a:r>
              <a:rPr b="0" i="0" lang="en-US" sz="2100" u="none" cap="none" strike="noStrike">
                <a:solidFill>
                  <a:srgbClr val="FFFFCC"/>
                </a:solidFill>
                <a:latin typeface="Verdana"/>
                <a:ea typeface="Verdana"/>
                <a:cs typeface="Verdana"/>
                <a:sym typeface="Verdana"/>
              </a:rPr>
              <a:t> </a:t>
            </a:r>
            <a:r>
              <a:rPr b="0" i="0" lang="en-US" sz="2100" u="none" cap="none" strike="noStrike">
                <a:solidFill>
                  <a:schemeClr val="dk1"/>
                </a:solidFill>
                <a:latin typeface="Verdana"/>
                <a:ea typeface="Verdana"/>
                <a:cs typeface="Verdana"/>
                <a:sym typeface="Verdana"/>
              </a:rPr>
              <a:t>to Cairo.</a:t>
            </a:r>
            <a:endParaRPr/>
          </a:p>
          <a:p>
            <a:pPr indent="-342900" lvl="0" marL="342900" marR="0" rtl="1" algn="ctr">
              <a:lnSpc>
                <a:spcPct val="15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They </a:t>
            </a:r>
            <a:r>
              <a:rPr b="0" i="0" lang="en-US" sz="2100" u="none" cap="none" strike="noStrike">
                <a:solidFill>
                  <a:srgbClr val="CC3300"/>
                </a:solidFill>
                <a:latin typeface="Verdana"/>
                <a:ea typeface="Verdana"/>
                <a:cs typeface="Verdana"/>
                <a:sym typeface="Verdana"/>
              </a:rPr>
              <a:t>will be waiting</a:t>
            </a:r>
            <a:r>
              <a:rPr b="0" i="0" lang="en-US" sz="2100" u="none" cap="none" strike="noStrike">
                <a:solidFill>
                  <a:schemeClr val="dk1"/>
                </a:solidFill>
                <a:latin typeface="Verdana"/>
                <a:ea typeface="Verdana"/>
                <a:cs typeface="Verdana"/>
                <a:sym typeface="Verdana"/>
              </a:rPr>
              <a:t> for you </a:t>
            </a:r>
            <a:r>
              <a:rPr b="0" i="0" lang="en-US" sz="2100" u="none" cap="none" strike="noStrike">
                <a:solidFill>
                  <a:srgbClr val="0000CC"/>
                </a:solidFill>
                <a:latin typeface="Verdana"/>
                <a:ea typeface="Verdana"/>
                <a:cs typeface="Verdana"/>
                <a:sym typeface="Verdana"/>
              </a:rPr>
              <a:t>at 5 o'clock</a:t>
            </a:r>
            <a:r>
              <a:rPr b="0" i="0" lang="en-US" sz="2100" u="none" cap="none" strike="noStrike">
                <a:solidFill>
                  <a:srgbClr val="FFFFCC"/>
                </a:solidFill>
                <a:latin typeface="Verdana"/>
                <a:ea typeface="Verdana"/>
                <a:cs typeface="Verdana"/>
                <a:sym typeface="Verdana"/>
              </a:rPr>
              <a:t>  </a:t>
            </a:r>
            <a:r>
              <a:rPr b="0" i="0" lang="en-US" sz="2100" u="none" cap="none" strike="noStrike">
                <a:solidFill>
                  <a:schemeClr val="dk1"/>
                </a:solidFill>
                <a:latin typeface="Verdana"/>
                <a:ea typeface="Verdana"/>
                <a:cs typeface="Verdana"/>
                <a:sym typeface="Verdana"/>
              </a:rPr>
              <a:t>.</a:t>
            </a:r>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2126" name="Google Shape;2126;p88"/>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127" name="Google Shape;2127;p88"/>
          <p:cNvGrpSpPr/>
          <p:nvPr/>
        </p:nvGrpSpPr>
        <p:grpSpPr>
          <a:xfrm>
            <a:off x="3657600" y="6248400"/>
            <a:ext cx="2514600" cy="381000"/>
            <a:chOff x="3657600" y="6248400"/>
            <a:chExt cx="2514600" cy="381000"/>
          </a:xfrm>
        </p:grpSpPr>
        <p:sp>
          <p:nvSpPr>
            <p:cNvPr id="2128" name="Google Shape;2128;p8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129" name="Google Shape;2129;p88"/>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130" name="Google Shape;2130;p88"/>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131" name="Google Shape;2131;p88"/>
          <p:cNvSpPr/>
          <p:nvPr/>
        </p:nvSpPr>
        <p:spPr>
          <a:xfrm>
            <a:off x="1905000" y="2057400"/>
            <a:ext cx="57912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6</a:t>
            </a:r>
            <a:r>
              <a:rPr b="1" i="0" lang="en-US" sz="1800" u="none" cap="none" strike="noStrike">
                <a:solidFill>
                  <a:srgbClr val="000066"/>
                </a:solidFill>
                <a:latin typeface="Tahoma"/>
                <a:ea typeface="Tahoma"/>
                <a:cs typeface="Tahoma"/>
                <a:sym typeface="Tahoma"/>
              </a:rPr>
              <a:t>. Future Continuous Tense       المستقبل المستمر</a:t>
            </a:r>
            <a:endParaRPr/>
          </a:p>
        </p:txBody>
      </p:sp>
      <p:sp>
        <p:nvSpPr>
          <p:cNvPr id="2132" name="Google Shape;2132;p8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6" name="Shape 2136"/>
        <p:cNvGrpSpPr/>
        <p:nvPr/>
      </p:nvGrpSpPr>
      <p:grpSpPr>
        <a:xfrm>
          <a:off x="0" y="0"/>
          <a:ext cx="0" cy="0"/>
          <a:chOff x="0" y="0"/>
          <a:chExt cx="0" cy="0"/>
        </a:xfrm>
      </p:grpSpPr>
      <p:sp>
        <p:nvSpPr>
          <p:cNvPr id="2137" name="Google Shape;2137;p8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138" name="Google Shape;2138;p89"/>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 TENSES      </a:t>
            </a:r>
            <a:endParaRPr/>
          </a:p>
        </p:txBody>
      </p:sp>
      <p:sp>
        <p:nvSpPr>
          <p:cNvPr id="2139" name="Google Shape;2139;p89"/>
          <p:cNvSpPr txBox="1"/>
          <p:nvPr>
            <p:ph idx="1" type="body"/>
          </p:nvPr>
        </p:nvSpPr>
        <p:spPr>
          <a:xfrm>
            <a:off x="2090737" y="2890837"/>
            <a:ext cx="6589712" cy="13462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80000"/>
              </a:lnSpc>
              <a:spcBef>
                <a:spcPts val="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يستخدم هذا الزمن للتعبير عن حدث حصل في الماضي و انتهى قبل لحظات أو انتهى في الماضي و لازالت آثاره موجودة حتى الآن.</a:t>
            </a:r>
            <a:endParaRPr b="1" i="0" sz="1700" u="none" cap="none" strike="noStrike">
              <a:solidFill>
                <a:schemeClr val="dk1"/>
              </a:solidFill>
              <a:latin typeface="Verdana"/>
              <a:ea typeface="Verdana"/>
              <a:cs typeface="Verdana"/>
              <a:sym typeface="Verdana"/>
            </a:endParaRPr>
          </a:p>
          <a:p>
            <a:pPr indent="-342900" lvl="0" marL="342900" marR="0" rtl="1" algn="r">
              <a:lnSpc>
                <a:spcPct val="8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يتكون هذا الزمن من:</a:t>
            </a:r>
            <a:endParaRPr/>
          </a:p>
          <a:p>
            <a:pPr indent="-267335" lvl="0" marL="342900" marR="0" rtl="1" algn="r">
              <a:lnSpc>
                <a:spcPct val="100000"/>
              </a:lnSpc>
              <a:spcBef>
                <a:spcPts val="340"/>
              </a:spcBef>
              <a:spcAft>
                <a:spcPts val="0"/>
              </a:spcAft>
              <a:buClr>
                <a:schemeClr val="dk2"/>
              </a:buClr>
              <a:buSzPts val="1190"/>
              <a:buFont typeface="Verdana"/>
              <a:buNone/>
            </a:pPr>
            <a:r>
              <a:t/>
            </a:r>
            <a:endParaRPr b="1" i="0" sz="1700" u="none" cap="none" strike="noStrike">
              <a:solidFill>
                <a:schemeClr val="dk1"/>
              </a:solidFill>
              <a:latin typeface="Verdana"/>
              <a:ea typeface="Verdana"/>
              <a:cs typeface="Verdana"/>
              <a:sym typeface="Verdana"/>
            </a:endParaRPr>
          </a:p>
          <a:p>
            <a:pPr indent="-342900" lvl="0" marL="342900" marR="0" rtl="1" algn="r">
              <a:lnSpc>
                <a:spcPct val="8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يأتي هذا الزمن عادة مع كلمات مثل :</a:t>
            </a:r>
            <a:endParaRPr/>
          </a:p>
          <a:p>
            <a:pPr indent="-267335" lvl="0" marL="342900" marR="0" rtl="1" algn="r">
              <a:lnSpc>
                <a:spcPct val="100000"/>
              </a:lnSpc>
              <a:spcBef>
                <a:spcPts val="340"/>
              </a:spcBef>
              <a:spcAft>
                <a:spcPts val="0"/>
              </a:spcAft>
              <a:buClr>
                <a:schemeClr val="dk2"/>
              </a:buClr>
              <a:buSzPts val="1190"/>
              <a:buFont typeface="Verdana"/>
              <a:buNone/>
            </a:pPr>
            <a:r>
              <a:t/>
            </a:r>
            <a:endParaRPr b="1" i="0" sz="1700" u="none" cap="none" strike="noStrike">
              <a:solidFill>
                <a:schemeClr val="dk1"/>
              </a:solidFill>
              <a:latin typeface="Verdana"/>
              <a:ea typeface="Verdana"/>
              <a:cs typeface="Verdana"/>
              <a:sym typeface="Verdana"/>
            </a:endParaRPr>
          </a:p>
          <a:p>
            <a:pPr indent="-267335" lvl="0" marL="342900" marR="0" rtl="1" algn="r">
              <a:lnSpc>
                <a:spcPct val="100000"/>
              </a:lnSpc>
              <a:spcBef>
                <a:spcPts val="340"/>
              </a:spcBef>
              <a:spcAft>
                <a:spcPts val="0"/>
              </a:spcAft>
              <a:buClr>
                <a:schemeClr val="dk2"/>
              </a:buClr>
              <a:buSzPts val="1190"/>
              <a:buFont typeface="Verdana"/>
              <a:buNone/>
            </a:pPr>
            <a:r>
              <a:t/>
            </a:r>
            <a:endParaRPr b="1" i="0" sz="17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2140" name="Google Shape;2140;p89"/>
          <p:cNvSpPr txBox="1"/>
          <p:nvPr/>
        </p:nvSpPr>
        <p:spPr>
          <a:xfrm>
            <a:off x="2819400" y="3505200"/>
            <a:ext cx="4916487" cy="39687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has / have + </a:t>
            </a:r>
            <a:r>
              <a:rPr b="0" i="1" lang="en-US" sz="1800" u="none" cap="none" strike="noStrike">
                <a:solidFill>
                  <a:srgbClr val="CC3300"/>
                </a:solidFill>
                <a:latin typeface="Arial"/>
                <a:ea typeface="Arial"/>
                <a:cs typeface="Arial"/>
                <a:sym typeface="Arial"/>
              </a:rPr>
              <a:t>past participle</a:t>
            </a:r>
            <a:r>
              <a:rPr b="0" i="0" lang="en-US" sz="1800" u="none" cap="none" strike="noStrike">
                <a:solidFill>
                  <a:srgbClr val="CC3300"/>
                </a:solidFill>
                <a:latin typeface="Arial"/>
                <a:ea typeface="Arial"/>
                <a:cs typeface="Arial"/>
                <a:sym typeface="Arial"/>
              </a:rPr>
              <a:t> التصريف الثالث للفعل </a:t>
            </a:r>
            <a:endParaRPr/>
          </a:p>
        </p:txBody>
      </p:sp>
      <p:sp>
        <p:nvSpPr>
          <p:cNvPr id="2141" name="Google Shape;2141;p89"/>
          <p:cNvSpPr txBox="1"/>
          <p:nvPr/>
        </p:nvSpPr>
        <p:spPr>
          <a:xfrm>
            <a:off x="6553200" y="3429000"/>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I</a:t>
            </a:r>
            <a:endParaRPr/>
          </a:p>
        </p:txBody>
      </p:sp>
      <p:sp>
        <p:nvSpPr>
          <p:cNvPr id="2142" name="Google Shape;2142;p89"/>
          <p:cNvSpPr txBox="1"/>
          <p:nvPr/>
        </p:nvSpPr>
        <p:spPr>
          <a:xfrm>
            <a:off x="6553200" y="3429000"/>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I</a:t>
            </a:r>
            <a:endParaRPr/>
          </a:p>
        </p:txBody>
      </p:sp>
      <p:sp>
        <p:nvSpPr>
          <p:cNvPr id="2143" name="Google Shape;2143;p89"/>
          <p:cNvSpPr txBox="1"/>
          <p:nvPr/>
        </p:nvSpPr>
        <p:spPr>
          <a:xfrm>
            <a:off x="6172200" y="3429000"/>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144" name="Google Shape;2144;p89"/>
          <p:cNvGrpSpPr/>
          <p:nvPr/>
        </p:nvGrpSpPr>
        <p:grpSpPr>
          <a:xfrm>
            <a:off x="3657600" y="6248400"/>
            <a:ext cx="2514600" cy="381000"/>
            <a:chOff x="3657600" y="6248400"/>
            <a:chExt cx="2514600" cy="381000"/>
          </a:xfrm>
        </p:grpSpPr>
        <p:sp>
          <p:nvSpPr>
            <p:cNvPr id="2145" name="Google Shape;2145;p8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146" name="Google Shape;2146;p89"/>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147" name="Google Shape;2147;p89"/>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2148" name="Google Shape;2148;p89"/>
          <p:cNvGrpSpPr/>
          <p:nvPr/>
        </p:nvGrpSpPr>
        <p:grpSpPr>
          <a:xfrm>
            <a:off x="2057400" y="4449762"/>
            <a:ext cx="6526212" cy="1446213"/>
            <a:chOff x="2057400" y="4449762"/>
            <a:chExt cx="6526212" cy="1446213"/>
          </a:xfrm>
        </p:grpSpPr>
        <p:sp>
          <p:nvSpPr>
            <p:cNvPr id="2149" name="Google Shape;2149;p89"/>
            <p:cNvSpPr txBox="1"/>
            <p:nvPr/>
          </p:nvSpPr>
          <p:spPr>
            <a:xfrm>
              <a:off x="6723062" y="4872037"/>
              <a:ext cx="1860550" cy="4286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أبداً </a:t>
              </a:r>
              <a:r>
                <a:rPr b="1" i="0" lang="en-US" sz="1700" u="none" cap="none" strike="noStrike">
                  <a:solidFill>
                    <a:srgbClr val="0000CC"/>
                  </a:solidFill>
                  <a:latin typeface="Verdana"/>
                  <a:ea typeface="Verdana"/>
                  <a:cs typeface="Verdana"/>
                  <a:sym typeface="Verdana"/>
                </a:rPr>
                <a:t>never   </a:t>
              </a:r>
              <a:endParaRPr/>
            </a:p>
          </p:txBody>
        </p:sp>
        <p:sp>
          <p:nvSpPr>
            <p:cNvPr id="2150" name="Google Shape;2150;p89"/>
            <p:cNvSpPr txBox="1"/>
            <p:nvPr/>
          </p:nvSpPr>
          <p:spPr>
            <a:xfrm>
              <a:off x="4572000" y="4872037"/>
              <a:ext cx="2151062" cy="4286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في الأبد  </a:t>
              </a:r>
              <a:r>
                <a:rPr b="1" i="0" lang="en-US" sz="1700" u="none" cap="none" strike="noStrike">
                  <a:solidFill>
                    <a:srgbClr val="FFFF00"/>
                  </a:solidFill>
                  <a:latin typeface="Verdana"/>
                  <a:ea typeface="Verdana"/>
                  <a:cs typeface="Verdana"/>
                  <a:sym typeface="Verdana"/>
                </a:rPr>
                <a:t> </a:t>
              </a:r>
              <a:r>
                <a:rPr b="1" i="0" lang="en-US" sz="1700" u="none" cap="none" strike="noStrike">
                  <a:solidFill>
                    <a:srgbClr val="0000CC"/>
                  </a:solidFill>
                  <a:latin typeface="Verdana"/>
                  <a:ea typeface="Verdana"/>
                  <a:cs typeface="Verdana"/>
                  <a:sym typeface="Verdana"/>
                </a:rPr>
                <a:t>ever</a:t>
              </a:r>
              <a:r>
                <a:rPr b="1" i="0" lang="en-US" sz="1700" u="none" cap="none" strike="noStrike">
                  <a:solidFill>
                    <a:srgbClr val="FFFF00"/>
                  </a:solidFill>
                  <a:latin typeface="Verdana"/>
                  <a:ea typeface="Verdana"/>
                  <a:cs typeface="Verdana"/>
                  <a:sym typeface="Verdana"/>
                </a:rPr>
                <a:t> </a:t>
              </a:r>
              <a:endParaRPr/>
            </a:p>
          </p:txBody>
        </p:sp>
        <p:sp>
          <p:nvSpPr>
            <p:cNvPr id="2151" name="Google Shape;2151;p89"/>
            <p:cNvSpPr txBox="1"/>
            <p:nvPr/>
          </p:nvSpPr>
          <p:spPr>
            <a:xfrm>
              <a:off x="2057400" y="4872037"/>
              <a:ext cx="2514600" cy="4286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حتى  الآن     </a:t>
              </a:r>
              <a:r>
                <a:rPr b="1" i="0" lang="en-US" sz="1700" u="none" cap="none" strike="noStrike">
                  <a:solidFill>
                    <a:srgbClr val="FFFF00"/>
                  </a:solidFill>
                  <a:latin typeface="Verdana"/>
                  <a:ea typeface="Verdana"/>
                  <a:cs typeface="Verdana"/>
                  <a:sym typeface="Verdana"/>
                </a:rPr>
                <a:t> </a:t>
              </a:r>
              <a:r>
                <a:rPr b="1" i="0" lang="en-US" sz="1700" u="none" cap="none" strike="noStrike">
                  <a:solidFill>
                    <a:srgbClr val="0000CC"/>
                  </a:solidFill>
                  <a:latin typeface="Verdana"/>
                  <a:ea typeface="Verdana"/>
                  <a:cs typeface="Verdana"/>
                  <a:sym typeface="Verdana"/>
                </a:rPr>
                <a:t>yet</a:t>
              </a:r>
              <a:r>
                <a:rPr b="1" i="0" lang="en-US" sz="1700" u="none" cap="none" strike="noStrike">
                  <a:solidFill>
                    <a:srgbClr val="FFFF00"/>
                  </a:solidFill>
                  <a:latin typeface="Verdana"/>
                  <a:ea typeface="Verdana"/>
                  <a:cs typeface="Verdana"/>
                  <a:sym typeface="Verdana"/>
                </a:rPr>
                <a:t> </a:t>
              </a:r>
              <a:endParaRPr/>
            </a:p>
          </p:txBody>
        </p:sp>
        <p:sp>
          <p:nvSpPr>
            <p:cNvPr id="2152" name="Google Shape;2152;p89"/>
            <p:cNvSpPr txBox="1"/>
            <p:nvPr/>
          </p:nvSpPr>
          <p:spPr>
            <a:xfrm>
              <a:off x="6723062" y="5300662"/>
              <a:ext cx="1860550" cy="595312"/>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153" name="Google Shape;2153;p89"/>
            <p:cNvSpPr txBox="1"/>
            <p:nvPr/>
          </p:nvSpPr>
          <p:spPr>
            <a:xfrm>
              <a:off x="4572000" y="5300662"/>
              <a:ext cx="2151062" cy="5953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تماماً</a:t>
              </a:r>
              <a:r>
                <a:rPr b="1" i="0" lang="en-US" sz="1700" u="none" cap="none" strike="noStrike">
                  <a:solidFill>
                    <a:srgbClr val="FFFF00"/>
                  </a:solidFill>
                  <a:latin typeface="Verdana"/>
                  <a:ea typeface="Verdana"/>
                  <a:cs typeface="Verdana"/>
                  <a:sym typeface="Verdana"/>
                </a:rPr>
                <a:t>       </a:t>
              </a:r>
              <a:r>
                <a:rPr b="1" i="0" lang="en-US" sz="1700" u="none" cap="none" strike="noStrike">
                  <a:solidFill>
                    <a:srgbClr val="0000CC"/>
                  </a:solidFill>
                  <a:latin typeface="Verdana"/>
                  <a:ea typeface="Verdana"/>
                  <a:cs typeface="Verdana"/>
                  <a:sym typeface="Verdana"/>
                </a:rPr>
                <a:t> already</a:t>
              </a:r>
              <a:r>
                <a:rPr b="1" i="0" lang="en-US" sz="1700" u="none" cap="none" strike="noStrike">
                  <a:solidFill>
                    <a:srgbClr val="FFFF00"/>
                  </a:solidFill>
                  <a:latin typeface="Verdana"/>
                  <a:ea typeface="Verdana"/>
                  <a:cs typeface="Verdana"/>
                  <a:sym typeface="Verdana"/>
                </a:rPr>
                <a:t>   </a:t>
              </a:r>
              <a:endParaRPr/>
            </a:p>
          </p:txBody>
        </p:sp>
        <p:sp>
          <p:nvSpPr>
            <p:cNvPr id="2154" name="Google Shape;2154;p89"/>
            <p:cNvSpPr txBox="1"/>
            <p:nvPr/>
          </p:nvSpPr>
          <p:spPr>
            <a:xfrm>
              <a:off x="2057400" y="5300662"/>
              <a:ext cx="2514600" cy="5953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حديثاً      </a:t>
              </a:r>
              <a:r>
                <a:rPr b="1" i="0" lang="en-US" sz="1700" u="none" cap="none" strike="noStrike">
                  <a:solidFill>
                    <a:srgbClr val="0000CC"/>
                  </a:solidFill>
                  <a:latin typeface="Verdana"/>
                  <a:ea typeface="Verdana"/>
                  <a:cs typeface="Verdana"/>
                  <a:sym typeface="Verdana"/>
                </a:rPr>
                <a:t>recently</a:t>
              </a:r>
              <a:r>
                <a:rPr b="1" i="0" lang="en-US" sz="1700" u="none" cap="none" strike="noStrike">
                  <a:solidFill>
                    <a:srgbClr val="FFFF00"/>
                  </a:solidFill>
                  <a:latin typeface="Verdana"/>
                  <a:ea typeface="Verdana"/>
                  <a:cs typeface="Verdana"/>
                  <a:sym typeface="Verdana"/>
                </a:rPr>
                <a:t> </a:t>
              </a:r>
              <a:endParaRPr/>
            </a:p>
          </p:txBody>
        </p:sp>
        <p:sp>
          <p:nvSpPr>
            <p:cNvPr id="2155" name="Google Shape;2155;p89"/>
            <p:cNvSpPr txBox="1"/>
            <p:nvPr/>
          </p:nvSpPr>
          <p:spPr>
            <a:xfrm>
              <a:off x="6723062" y="4449762"/>
              <a:ext cx="1860550" cy="4222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في التو     </a:t>
              </a:r>
              <a:r>
                <a:rPr b="1" i="0" lang="en-US" sz="1700" u="none" cap="none" strike="noStrike">
                  <a:solidFill>
                    <a:srgbClr val="FFFF00"/>
                  </a:solidFill>
                  <a:latin typeface="Verdana"/>
                  <a:ea typeface="Verdana"/>
                  <a:cs typeface="Verdana"/>
                  <a:sym typeface="Verdana"/>
                </a:rPr>
                <a:t> </a:t>
              </a:r>
              <a:r>
                <a:rPr b="1" i="0" lang="en-US" sz="1700" u="none" cap="none" strike="noStrike">
                  <a:solidFill>
                    <a:srgbClr val="0000CC"/>
                  </a:solidFill>
                  <a:latin typeface="Verdana"/>
                  <a:ea typeface="Verdana"/>
                  <a:cs typeface="Verdana"/>
                  <a:sym typeface="Verdana"/>
                </a:rPr>
                <a:t>just</a:t>
              </a:r>
              <a:r>
                <a:rPr b="1" i="0" lang="en-US" sz="1700" u="none" cap="none" strike="noStrike">
                  <a:solidFill>
                    <a:srgbClr val="FFFF00"/>
                  </a:solidFill>
                  <a:latin typeface="Verdana"/>
                  <a:ea typeface="Verdana"/>
                  <a:cs typeface="Verdana"/>
                  <a:sym typeface="Verdana"/>
                </a:rPr>
                <a:t> </a:t>
              </a:r>
              <a:endParaRPr/>
            </a:p>
          </p:txBody>
        </p:sp>
        <p:sp>
          <p:nvSpPr>
            <p:cNvPr id="2156" name="Google Shape;2156;p89"/>
            <p:cNvSpPr txBox="1"/>
            <p:nvPr/>
          </p:nvSpPr>
          <p:spPr>
            <a:xfrm>
              <a:off x="4572000" y="4449762"/>
              <a:ext cx="2151062" cy="4222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لمدة      </a:t>
              </a:r>
              <a:r>
                <a:rPr b="1" i="0" lang="en-US" sz="1700" u="none" cap="none" strike="noStrike">
                  <a:solidFill>
                    <a:srgbClr val="FFFF00"/>
                  </a:solidFill>
                  <a:latin typeface="Verdana"/>
                  <a:ea typeface="Verdana"/>
                  <a:cs typeface="Verdana"/>
                  <a:sym typeface="Verdana"/>
                </a:rPr>
                <a:t> </a:t>
              </a:r>
              <a:r>
                <a:rPr b="1" i="0" lang="en-US" sz="1700" u="none" cap="none" strike="noStrike">
                  <a:solidFill>
                    <a:srgbClr val="0000CC"/>
                  </a:solidFill>
                  <a:latin typeface="Verdana"/>
                  <a:ea typeface="Verdana"/>
                  <a:cs typeface="Verdana"/>
                  <a:sym typeface="Verdana"/>
                </a:rPr>
                <a:t>for</a:t>
              </a:r>
              <a:r>
                <a:rPr b="1" i="0" lang="en-US" sz="1700" u="none" cap="none" strike="noStrike">
                  <a:solidFill>
                    <a:srgbClr val="FFFF00"/>
                  </a:solidFill>
                  <a:latin typeface="Verdana"/>
                  <a:ea typeface="Verdana"/>
                  <a:cs typeface="Verdana"/>
                  <a:sym typeface="Verdana"/>
                </a:rPr>
                <a:t> </a:t>
              </a:r>
              <a:endParaRPr/>
            </a:p>
          </p:txBody>
        </p:sp>
        <p:sp>
          <p:nvSpPr>
            <p:cNvPr id="2157" name="Google Shape;2157;p89"/>
            <p:cNvSpPr txBox="1"/>
            <p:nvPr/>
          </p:nvSpPr>
          <p:spPr>
            <a:xfrm>
              <a:off x="2057400" y="4449762"/>
              <a:ext cx="2514600" cy="4222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700" u="none" cap="none" strike="noStrike">
                  <a:solidFill>
                    <a:schemeClr val="dk1"/>
                  </a:solidFill>
                  <a:latin typeface="Verdana"/>
                  <a:ea typeface="Verdana"/>
                  <a:cs typeface="Verdana"/>
                  <a:sym typeface="Verdana"/>
                </a:rPr>
                <a:t>منذ</a:t>
              </a:r>
              <a:r>
                <a:rPr b="1" i="0" lang="en-US" sz="1700" u="none" cap="none" strike="noStrike">
                  <a:solidFill>
                    <a:srgbClr val="FFFF00"/>
                  </a:solidFill>
                  <a:latin typeface="Verdana"/>
                  <a:ea typeface="Verdana"/>
                  <a:cs typeface="Verdana"/>
                  <a:sym typeface="Verdana"/>
                </a:rPr>
                <a:t>        </a:t>
              </a:r>
              <a:r>
                <a:rPr b="1" i="0" lang="en-US" sz="1700" u="none" cap="none" strike="noStrike">
                  <a:solidFill>
                    <a:srgbClr val="0000CC"/>
                  </a:solidFill>
                  <a:latin typeface="Verdana"/>
                  <a:ea typeface="Verdana"/>
                  <a:cs typeface="Verdana"/>
                  <a:sym typeface="Verdana"/>
                </a:rPr>
                <a:t>since</a:t>
              </a:r>
              <a:r>
                <a:rPr b="1" i="0" lang="en-US" sz="1700" u="none" cap="none" strike="noStrike">
                  <a:solidFill>
                    <a:srgbClr val="FFFF00"/>
                  </a:solidFill>
                  <a:latin typeface="Verdana"/>
                  <a:ea typeface="Verdana"/>
                  <a:cs typeface="Verdana"/>
                  <a:sym typeface="Verdana"/>
                </a:rPr>
                <a:t> </a:t>
              </a:r>
              <a:endParaRPr/>
            </a:p>
          </p:txBody>
        </p:sp>
        <p:cxnSp>
          <p:nvCxnSpPr>
            <p:cNvPr id="2158" name="Google Shape;2158;p89"/>
            <p:cNvCxnSpPr/>
            <p:nvPr/>
          </p:nvCxnSpPr>
          <p:spPr>
            <a:xfrm>
              <a:off x="2057400" y="4449762"/>
              <a:ext cx="6526212" cy="0"/>
            </a:xfrm>
            <a:prstGeom prst="straightConnector1">
              <a:avLst/>
            </a:prstGeom>
            <a:noFill/>
            <a:ln cap="sq" cmpd="sng" w="28575">
              <a:solidFill>
                <a:schemeClr val="dk1"/>
              </a:solidFill>
              <a:prstDash val="solid"/>
              <a:miter lim="8000"/>
              <a:headEnd len="sm" w="sm" type="none"/>
              <a:tailEnd len="sm" w="sm" type="none"/>
            </a:ln>
          </p:spPr>
        </p:cxnSp>
        <p:cxnSp>
          <p:nvCxnSpPr>
            <p:cNvPr id="2159" name="Google Shape;2159;p89"/>
            <p:cNvCxnSpPr/>
            <p:nvPr/>
          </p:nvCxnSpPr>
          <p:spPr>
            <a:xfrm>
              <a:off x="2057400" y="4872037"/>
              <a:ext cx="6526212" cy="0"/>
            </a:xfrm>
            <a:prstGeom prst="straightConnector1">
              <a:avLst/>
            </a:prstGeom>
            <a:noFill/>
            <a:ln cap="rnd" cmpd="sng" w="12700">
              <a:solidFill>
                <a:schemeClr val="dk1"/>
              </a:solidFill>
              <a:prstDash val="solid"/>
              <a:miter lim="8000"/>
              <a:headEnd len="sm" w="sm" type="none"/>
              <a:tailEnd len="sm" w="sm" type="none"/>
            </a:ln>
          </p:spPr>
        </p:cxnSp>
        <p:cxnSp>
          <p:nvCxnSpPr>
            <p:cNvPr id="2160" name="Google Shape;2160;p89"/>
            <p:cNvCxnSpPr/>
            <p:nvPr/>
          </p:nvCxnSpPr>
          <p:spPr>
            <a:xfrm>
              <a:off x="2057400" y="5895975"/>
              <a:ext cx="6526212" cy="0"/>
            </a:xfrm>
            <a:prstGeom prst="straightConnector1">
              <a:avLst/>
            </a:prstGeom>
            <a:noFill/>
            <a:ln cap="sq" cmpd="sng" w="28575">
              <a:solidFill>
                <a:schemeClr val="dk1"/>
              </a:solidFill>
              <a:prstDash val="solid"/>
              <a:miter lim="8000"/>
              <a:headEnd len="sm" w="sm" type="none"/>
              <a:tailEnd len="sm" w="sm" type="none"/>
            </a:ln>
          </p:spPr>
        </p:cxnSp>
        <p:cxnSp>
          <p:nvCxnSpPr>
            <p:cNvPr id="2161" name="Google Shape;2161;p89"/>
            <p:cNvCxnSpPr/>
            <p:nvPr/>
          </p:nvCxnSpPr>
          <p:spPr>
            <a:xfrm>
              <a:off x="2057400" y="4449762"/>
              <a:ext cx="0" cy="1446212"/>
            </a:xfrm>
            <a:prstGeom prst="straightConnector1">
              <a:avLst/>
            </a:prstGeom>
            <a:noFill/>
            <a:ln cap="sq" cmpd="sng" w="28575">
              <a:solidFill>
                <a:schemeClr val="dk1"/>
              </a:solidFill>
              <a:prstDash val="solid"/>
              <a:miter lim="8000"/>
              <a:headEnd len="sm" w="sm" type="none"/>
              <a:tailEnd len="sm" w="sm" type="none"/>
            </a:ln>
          </p:spPr>
        </p:cxnSp>
        <p:cxnSp>
          <p:nvCxnSpPr>
            <p:cNvPr id="2162" name="Google Shape;2162;p89"/>
            <p:cNvCxnSpPr/>
            <p:nvPr/>
          </p:nvCxnSpPr>
          <p:spPr>
            <a:xfrm>
              <a:off x="4572000" y="4449762"/>
              <a:ext cx="0" cy="1446212"/>
            </a:xfrm>
            <a:prstGeom prst="straightConnector1">
              <a:avLst/>
            </a:prstGeom>
            <a:noFill/>
            <a:ln cap="rnd" cmpd="sng" w="12700">
              <a:solidFill>
                <a:schemeClr val="dk1"/>
              </a:solidFill>
              <a:prstDash val="solid"/>
              <a:miter lim="8000"/>
              <a:headEnd len="sm" w="sm" type="none"/>
              <a:tailEnd len="sm" w="sm" type="none"/>
            </a:ln>
          </p:spPr>
        </p:cxnSp>
        <p:cxnSp>
          <p:nvCxnSpPr>
            <p:cNvPr id="2163" name="Google Shape;2163;p89"/>
            <p:cNvCxnSpPr/>
            <p:nvPr/>
          </p:nvCxnSpPr>
          <p:spPr>
            <a:xfrm>
              <a:off x="6723062" y="4449762"/>
              <a:ext cx="0" cy="1446212"/>
            </a:xfrm>
            <a:prstGeom prst="straightConnector1">
              <a:avLst/>
            </a:prstGeom>
            <a:noFill/>
            <a:ln cap="rnd" cmpd="sng" w="12700">
              <a:solidFill>
                <a:schemeClr val="dk1"/>
              </a:solidFill>
              <a:prstDash val="solid"/>
              <a:miter lim="8000"/>
              <a:headEnd len="sm" w="sm" type="none"/>
              <a:tailEnd len="sm" w="sm" type="none"/>
            </a:ln>
          </p:spPr>
        </p:cxnSp>
        <p:cxnSp>
          <p:nvCxnSpPr>
            <p:cNvPr id="2164" name="Google Shape;2164;p89"/>
            <p:cNvCxnSpPr/>
            <p:nvPr/>
          </p:nvCxnSpPr>
          <p:spPr>
            <a:xfrm>
              <a:off x="8583612" y="4449762"/>
              <a:ext cx="0" cy="1446212"/>
            </a:xfrm>
            <a:prstGeom prst="straightConnector1">
              <a:avLst/>
            </a:prstGeom>
            <a:noFill/>
            <a:ln cap="sq" cmpd="sng" w="28575">
              <a:solidFill>
                <a:schemeClr val="dk1"/>
              </a:solidFill>
              <a:prstDash val="solid"/>
              <a:miter lim="8000"/>
              <a:headEnd len="sm" w="sm" type="none"/>
              <a:tailEnd len="sm" w="sm" type="none"/>
            </a:ln>
          </p:spPr>
        </p:cxnSp>
        <p:cxnSp>
          <p:nvCxnSpPr>
            <p:cNvPr id="2165" name="Google Shape;2165;p89"/>
            <p:cNvCxnSpPr/>
            <p:nvPr/>
          </p:nvCxnSpPr>
          <p:spPr>
            <a:xfrm>
              <a:off x="2057400" y="5300662"/>
              <a:ext cx="6526212" cy="0"/>
            </a:xfrm>
            <a:prstGeom prst="straightConnector1">
              <a:avLst/>
            </a:prstGeom>
            <a:noFill/>
            <a:ln cap="rnd" cmpd="sng" w="12700">
              <a:solidFill>
                <a:schemeClr val="dk1"/>
              </a:solidFill>
              <a:prstDash val="solid"/>
              <a:miter lim="8000"/>
              <a:headEnd len="sm" w="sm" type="none"/>
              <a:tailEnd len="sm" w="sm" type="none"/>
            </a:ln>
          </p:spPr>
        </p:cxnSp>
      </p:grpSp>
      <p:sp>
        <p:nvSpPr>
          <p:cNvPr id="2166" name="Google Shape;2166;p89"/>
          <p:cNvSpPr/>
          <p:nvPr/>
        </p:nvSpPr>
        <p:spPr>
          <a:xfrm>
            <a:off x="1905000" y="1600200"/>
            <a:ext cx="5791200" cy="914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7</a:t>
            </a:r>
            <a:r>
              <a:rPr b="1" i="0" lang="en-US" sz="1800" u="none" cap="none" strike="noStrike">
                <a:solidFill>
                  <a:srgbClr val="000066"/>
                </a:solidFill>
                <a:latin typeface="Tahoma"/>
                <a:ea typeface="Tahoma"/>
                <a:cs typeface="Tahoma"/>
                <a:sym typeface="Tahoma"/>
              </a:rPr>
              <a:t>. Present Perfect Tense </a:t>
            </a:r>
            <a:r>
              <a:rPr b="1" i="0" lang="en-US" sz="1800" u="none" cap="none" strike="noStrike">
                <a:solidFill>
                  <a:srgbClr val="000066"/>
                </a:solidFill>
                <a:latin typeface="Arial"/>
                <a:ea typeface="Arial"/>
                <a:cs typeface="Arial"/>
                <a:sym typeface="Arial"/>
              </a:rPr>
              <a:t>المضارع التام</a:t>
            </a:r>
            <a:r>
              <a:rPr b="1" i="0" lang="en-US" sz="1800" u="none" cap="none" strike="noStrike">
                <a:solidFill>
                  <a:srgbClr val="000066"/>
                </a:solidFill>
                <a:latin typeface="Tahoma"/>
                <a:ea typeface="Tahoma"/>
                <a:cs typeface="Tahoma"/>
                <a:sym typeface="Tahoma"/>
              </a:rPr>
              <a:t> </a:t>
            </a:r>
            <a:endParaRPr b="1" i="0" sz="1800" u="none" cap="none" strike="noStrike">
              <a:solidFill>
                <a:srgbClr val="000066"/>
              </a:solidFill>
              <a:latin typeface="Tahoma"/>
              <a:ea typeface="Tahoma"/>
              <a:cs typeface="Tahoma"/>
              <a:sym typeface="Tahoma"/>
            </a:endParaRPr>
          </a:p>
          <a:p>
            <a:pPr indent="0" lvl="0" marL="0" marR="0" rtl="0" algn="ctr">
              <a:lnSpc>
                <a:spcPct val="100000"/>
              </a:lnSpc>
              <a:spcBef>
                <a:spcPts val="0"/>
              </a:spcBef>
              <a:spcAft>
                <a:spcPts val="0"/>
              </a:spcAft>
              <a:buClr>
                <a:srgbClr val="000066"/>
              </a:buClr>
              <a:buFont typeface="Tahoma"/>
              <a:buNone/>
            </a:pPr>
            <a:r>
              <a:rPr b="1" i="0" lang="en-US" sz="1800" u="none" cap="none" strike="noStrike">
                <a:solidFill>
                  <a:srgbClr val="000066"/>
                </a:solidFill>
                <a:latin typeface="Tahoma"/>
                <a:ea typeface="Tahoma"/>
                <a:cs typeface="Tahoma"/>
                <a:sym typeface="Tahoma"/>
              </a:rPr>
              <a:t>(</a:t>
            </a:r>
            <a:r>
              <a:rPr b="1" i="0" lang="en-US" sz="1400" u="none" cap="none" strike="noStrike">
                <a:solidFill>
                  <a:srgbClr val="000066"/>
                </a:solidFill>
                <a:latin typeface="Tahoma"/>
                <a:ea typeface="Tahoma"/>
                <a:cs typeface="Tahoma"/>
                <a:sym typeface="Tahoma"/>
              </a:rPr>
              <a:t>What has</a:t>
            </a:r>
            <a:r>
              <a:rPr b="1" i="0" lang="en-US" sz="1400" u="sng" cap="none" strike="noStrike">
                <a:solidFill>
                  <a:srgbClr val="000066"/>
                </a:solidFill>
                <a:latin typeface="Tahoma"/>
                <a:ea typeface="Tahoma"/>
                <a:cs typeface="Tahoma"/>
                <a:sym typeface="Tahoma"/>
              </a:rPr>
              <a:t> happened</a:t>
            </a:r>
            <a:r>
              <a:rPr b="1" i="0" lang="en-US" sz="1400" u="none" cap="none" strike="noStrike">
                <a:solidFill>
                  <a:srgbClr val="000066"/>
                </a:solidFill>
                <a:latin typeface="Tahoma"/>
                <a:ea typeface="Tahoma"/>
                <a:cs typeface="Tahoma"/>
                <a:sym typeface="Tahoma"/>
              </a:rPr>
              <a:t>?)</a:t>
            </a:r>
            <a:endParaRPr/>
          </a:p>
          <a:p>
            <a:pPr indent="0" lvl="0" marL="0" marR="0" rtl="0" algn="ctr">
              <a:lnSpc>
                <a:spcPct val="100000"/>
              </a:lnSpc>
              <a:spcBef>
                <a:spcPts val="0"/>
              </a:spcBef>
              <a:spcAft>
                <a:spcPts val="0"/>
              </a:spcAft>
              <a:buClr>
                <a:srgbClr val="000066"/>
              </a:buClr>
              <a:buFont typeface="Tahoma"/>
              <a:buNone/>
            </a:pPr>
            <a:r>
              <a:rPr b="1" i="1" lang="en-US" sz="1000" u="none" cap="none" strike="noStrike">
                <a:solidFill>
                  <a:srgbClr val="000066"/>
                </a:solidFill>
                <a:latin typeface="Tahoma"/>
                <a:ea typeface="Tahoma"/>
                <a:cs typeface="Tahoma"/>
                <a:sym typeface="Tahoma"/>
              </a:rPr>
              <a:t>                    Past participle</a:t>
            </a:r>
            <a:endParaRPr/>
          </a:p>
        </p:txBody>
      </p:sp>
      <p:sp>
        <p:nvSpPr>
          <p:cNvPr id="2167" name="Google Shape;2167;p8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1" name="Shape 2171"/>
        <p:cNvGrpSpPr/>
        <p:nvPr/>
      </p:nvGrpSpPr>
      <p:grpSpPr>
        <a:xfrm>
          <a:off x="0" y="0"/>
          <a:ext cx="0" cy="0"/>
          <a:chOff x="0" y="0"/>
          <a:chExt cx="0" cy="0"/>
        </a:xfrm>
      </p:grpSpPr>
      <p:sp>
        <p:nvSpPr>
          <p:cNvPr id="2172" name="Google Shape;2172;p9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173" name="Google Shape;2173;p90"/>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      TENSES</a:t>
            </a:r>
            <a:endParaRPr/>
          </a:p>
        </p:txBody>
      </p:sp>
      <p:sp>
        <p:nvSpPr>
          <p:cNvPr id="2174" name="Google Shape;2174;p90"/>
          <p:cNvSpPr txBox="1"/>
          <p:nvPr>
            <p:ph idx="1" type="body"/>
          </p:nvPr>
        </p:nvSpPr>
        <p:spPr>
          <a:xfrm>
            <a:off x="1143000" y="2895600"/>
            <a:ext cx="7696200" cy="32766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0" i="0" lang="en-US" sz="2900" u="sng" cap="none" strike="noStrike">
                <a:solidFill>
                  <a:schemeClr val="dk1"/>
                </a:solidFill>
                <a:latin typeface="Verdana"/>
                <a:ea typeface="Verdana"/>
                <a:cs typeface="Verdana"/>
                <a:sym typeface="Verdana"/>
              </a:rPr>
              <a:t>أمثلــــــــــــــــــــــة</a:t>
            </a:r>
            <a:endParaRPr b="0" i="0" sz="1900" u="sng" cap="none" strike="noStrike">
              <a:solidFill>
                <a:schemeClr val="dk1"/>
              </a:solidFill>
              <a:latin typeface="Verdana"/>
              <a:ea typeface="Verdana"/>
              <a:cs typeface="Verdana"/>
              <a:sym typeface="Verdana"/>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ct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I </a:t>
            </a:r>
            <a:r>
              <a:rPr b="0" i="0" lang="en-US" sz="2100" u="none" cap="none" strike="noStrike">
                <a:solidFill>
                  <a:srgbClr val="CC3300"/>
                </a:solidFill>
                <a:latin typeface="Verdana"/>
                <a:ea typeface="Verdana"/>
                <a:cs typeface="Verdana"/>
                <a:sym typeface="Verdana"/>
              </a:rPr>
              <a:t>have lived</a:t>
            </a:r>
            <a:r>
              <a:rPr b="0" i="0" lang="en-US" sz="2100" u="none" cap="none" strike="noStrike">
                <a:solidFill>
                  <a:schemeClr val="dk1"/>
                </a:solidFill>
                <a:latin typeface="Verdana"/>
                <a:ea typeface="Verdana"/>
                <a:cs typeface="Verdana"/>
                <a:sym typeface="Verdana"/>
              </a:rPr>
              <a:t> in Riyadh </a:t>
            </a:r>
            <a:r>
              <a:rPr b="0" i="1" lang="en-US" sz="2100" u="none" cap="none" strike="noStrike">
                <a:solidFill>
                  <a:srgbClr val="0000CC"/>
                </a:solidFill>
                <a:latin typeface="Verdana"/>
                <a:ea typeface="Verdana"/>
                <a:cs typeface="Verdana"/>
                <a:sym typeface="Verdana"/>
              </a:rPr>
              <a:t>for</a:t>
            </a:r>
            <a:r>
              <a:rPr b="0" i="0" lang="en-US" sz="2100" u="none" cap="none" strike="noStrike">
                <a:solidFill>
                  <a:schemeClr val="dk1"/>
                </a:solidFill>
                <a:latin typeface="Verdana"/>
                <a:ea typeface="Verdana"/>
                <a:cs typeface="Verdana"/>
                <a:sym typeface="Verdana"/>
              </a:rPr>
              <a:t> six years. </a:t>
            </a:r>
            <a:endParaRPr/>
          </a:p>
          <a:p>
            <a:pPr indent="-342900" lvl="0" marL="342900" marR="0" rtl="1" algn="ctr">
              <a:lnSpc>
                <a:spcPct val="100000"/>
              </a:lnSpc>
              <a:spcBef>
                <a:spcPts val="420"/>
              </a:spcBef>
              <a:spcAft>
                <a:spcPts val="0"/>
              </a:spcAft>
              <a:buClr>
                <a:schemeClr val="dk2"/>
              </a:buClr>
              <a:buFont typeface="Verdana"/>
              <a:buNone/>
            </a:pPr>
            <a:r>
              <a:rPr b="0" i="0" lang="en-US" sz="2100" u="none" cap="none" strike="noStrike">
                <a:solidFill>
                  <a:srgbClr val="0000CC"/>
                </a:solidFill>
                <a:latin typeface="Verdana"/>
                <a:ea typeface="Verdana"/>
                <a:cs typeface="Verdana"/>
                <a:sym typeface="Verdana"/>
              </a:rPr>
              <a:t>I </a:t>
            </a:r>
            <a:r>
              <a:rPr b="0" i="0" lang="en-US" sz="2100" u="none" cap="none" strike="noStrike">
                <a:solidFill>
                  <a:srgbClr val="CC3300"/>
                </a:solidFill>
                <a:latin typeface="Verdana"/>
                <a:ea typeface="Verdana"/>
                <a:cs typeface="Verdana"/>
                <a:sym typeface="Verdana"/>
              </a:rPr>
              <a:t>have</a:t>
            </a:r>
            <a:r>
              <a:rPr b="0" i="0" lang="en-US" sz="2100" u="none" cap="none" strike="noStrike">
                <a:solidFill>
                  <a:srgbClr val="FFFFCC"/>
                </a:solidFill>
                <a:latin typeface="Verdana"/>
                <a:ea typeface="Verdana"/>
                <a:cs typeface="Verdana"/>
                <a:sym typeface="Verdana"/>
              </a:rPr>
              <a:t> </a:t>
            </a:r>
            <a:r>
              <a:rPr b="0" i="0" lang="en-US" sz="2100" u="none" cap="none" strike="noStrike">
                <a:solidFill>
                  <a:srgbClr val="0000CC"/>
                </a:solidFill>
                <a:latin typeface="Verdana"/>
                <a:ea typeface="Verdana"/>
                <a:cs typeface="Verdana"/>
                <a:sym typeface="Verdana"/>
              </a:rPr>
              <a:t>not </a:t>
            </a:r>
            <a:r>
              <a:rPr b="0" i="0" lang="en-US" sz="2100" u="none" cap="none" strike="noStrike">
                <a:solidFill>
                  <a:srgbClr val="CC3300"/>
                </a:solidFill>
                <a:latin typeface="Verdana"/>
                <a:ea typeface="Verdana"/>
                <a:cs typeface="Verdana"/>
                <a:sym typeface="Verdana"/>
              </a:rPr>
              <a:t>visited</a:t>
            </a:r>
            <a:r>
              <a:rPr b="0" i="0" lang="en-US" sz="2100" u="none" cap="none" strike="noStrike">
                <a:solidFill>
                  <a:srgbClr val="FFFFCC"/>
                </a:solidFill>
                <a:latin typeface="Verdana"/>
                <a:ea typeface="Verdana"/>
                <a:cs typeface="Verdana"/>
                <a:sym typeface="Verdana"/>
              </a:rPr>
              <a:t> </a:t>
            </a:r>
            <a:r>
              <a:rPr b="0" i="0" lang="en-US" sz="2100" u="none" cap="none" strike="noStrike">
                <a:solidFill>
                  <a:srgbClr val="0000CC"/>
                </a:solidFill>
                <a:latin typeface="Verdana"/>
                <a:ea typeface="Verdana"/>
                <a:cs typeface="Verdana"/>
                <a:sym typeface="Verdana"/>
              </a:rPr>
              <a:t>him </a:t>
            </a:r>
            <a:r>
              <a:rPr b="0" i="1" lang="en-US" sz="2100" u="none" cap="none" strike="noStrike">
                <a:solidFill>
                  <a:srgbClr val="0000CC"/>
                </a:solidFill>
                <a:latin typeface="Verdana"/>
                <a:ea typeface="Verdana"/>
                <a:cs typeface="Verdana"/>
                <a:sym typeface="Verdana"/>
              </a:rPr>
              <a:t>since</a:t>
            </a:r>
            <a:r>
              <a:rPr b="0" i="0" lang="en-US" sz="2100" u="none" cap="none" strike="noStrike">
                <a:solidFill>
                  <a:srgbClr val="0000CC"/>
                </a:solidFill>
                <a:latin typeface="Verdana"/>
                <a:ea typeface="Verdana"/>
                <a:cs typeface="Verdana"/>
                <a:sym typeface="Verdana"/>
              </a:rPr>
              <a:t> 1995</a:t>
            </a:r>
            <a:r>
              <a:rPr b="0" i="0" lang="en-US" sz="2100" u="none" cap="none" strike="noStrike">
                <a:solidFill>
                  <a:srgbClr val="FFFFCC"/>
                </a:solidFill>
                <a:latin typeface="Verdana"/>
                <a:ea typeface="Verdana"/>
                <a:cs typeface="Verdana"/>
                <a:sym typeface="Verdana"/>
              </a:rPr>
              <a:t>.</a:t>
            </a:r>
            <a:endParaRPr/>
          </a:p>
          <a:p>
            <a:pPr indent="-342900" lvl="0" marL="342900" marR="0" rtl="1" algn="ctr">
              <a:lnSpc>
                <a:spcPct val="100000"/>
              </a:lnSpc>
              <a:spcBef>
                <a:spcPts val="420"/>
              </a:spcBef>
              <a:spcAft>
                <a:spcPts val="0"/>
              </a:spcAft>
              <a:buClr>
                <a:schemeClr val="dk2"/>
              </a:buClr>
              <a:buFont typeface="Verdana"/>
              <a:buNone/>
            </a:pPr>
            <a:r>
              <a:rPr b="0" i="0" lang="en-US" sz="2100" u="none" cap="none" strike="noStrike">
                <a:solidFill>
                  <a:srgbClr val="0000CC"/>
                </a:solidFill>
                <a:latin typeface="Verdana"/>
                <a:ea typeface="Verdana"/>
                <a:cs typeface="Verdana"/>
                <a:sym typeface="Verdana"/>
              </a:rPr>
              <a:t>Ahmed</a:t>
            </a:r>
            <a:r>
              <a:rPr b="0" i="0" lang="en-US" sz="2100" u="none" cap="none" strike="noStrike">
                <a:solidFill>
                  <a:srgbClr val="FFFFCC"/>
                </a:solidFill>
                <a:latin typeface="Verdana"/>
                <a:ea typeface="Verdana"/>
                <a:cs typeface="Verdana"/>
                <a:sym typeface="Verdana"/>
              </a:rPr>
              <a:t> </a:t>
            </a:r>
            <a:r>
              <a:rPr b="0" i="0" lang="en-US" sz="2100" u="none" cap="none" strike="noStrike">
                <a:solidFill>
                  <a:srgbClr val="CC3300"/>
                </a:solidFill>
                <a:latin typeface="Verdana"/>
                <a:ea typeface="Verdana"/>
                <a:cs typeface="Verdana"/>
                <a:sym typeface="Verdana"/>
              </a:rPr>
              <a:t>has</a:t>
            </a:r>
            <a:r>
              <a:rPr b="0" i="0" lang="en-US" sz="2100" u="none" cap="none" strike="noStrike">
                <a:solidFill>
                  <a:srgbClr val="FFFFCC"/>
                </a:solidFill>
                <a:latin typeface="Verdana"/>
                <a:ea typeface="Verdana"/>
                <a:cs typeface="Verdana"/>
                <a:sym typeface="Verdana"/>
              </a:rPr>
              <a:t> </a:t>
            </a:r>
            <a:r>
              <a:rPr b="0" i="1" lang="en-US" sz="2100" u="none" cap="none" strike="noStrike">
                <a:solidFill>
                  <a:srgbClr val="0000CC"/>
                </a:solidFill>
                <a:latin typeface="Verdana"/>
                <a:ea typeface="Verdana"/>
                <a:cs typeface="Verdana"/>
                <a:sym typeface="Verdana"/>
              </a:rPr>
              <a:t>already</a:t>
            </a:r>
            <a:r>
              <a:rPr b="0" i="0" lang="en-US" sz="2100" u="none" cap="none" strike="noStrike">
                <a:solidFill>
                  <a:srgbClr val="0000CC"/>
                </a:solidFill>
                <a:latin typeface="Verdana"/>
                <a:ea typeface="Verdana"/>
                <a:cs typeface="Verdana"/>
                <a:sym typeface="Verdana"/>
              </a:rPr>
              <a:t> </a:t>
            </a:r>
            <a:r>
              <a:rPr b="0" i="0" lang="en-US" sz="2100" u="none" cap="none" strike="noStrike">
                <a:solidFill>
                  <a:srgbClr val="CC3300"/>
                </a:solidFill>
                <a:latin typeface="Verdana"/>
                <a:ea typeface="Verdana"/>
                <a:cs typeface="Verdana"/>
                <a:sym typeface="Verdana"/>
              </a:rPr>
              <a:t>finished</a:t>
            </a:r>
            <a:r>
              <a:rPr b="0" i="0" lang="en-US" sz="2100" u="none" cap="none" strike="noStrike">
                <a:solidFill>
                  <a:srgbClr val="FFFFCC"/>
                </a:solidFill>
                <a:latin typeface="Verdana"/>
                <a:ea typeface="Verdana"/>
                <a:cs typeface="Verdana"/>
                <a:sym typeface="Verdana"/>
              </a:rPr>
              <a:t> </a:t>
            </a:r>
            <a:r>
              <a:rPr b="0" i="0" lang="en-US" sz="2100" u="none" cap="none" strike="noStrike">
                <a:solidFill>
                  <a:srgbClr val="0000CC"/>
                </a:solidFill>
                <a:latin typeface="Verdana"/>
                <a:ea typeface="Verdana"/>
                <a:cs typeface="Verdana"/>
                <a:sym typeface="Verdana"/>
              </a:rPr>
              <a:t>his homework</a:t>
            </a:r>
            <a:r>
              <a:rPr b="0" i="0" lang="en-US" sz="2100" u="none" cap="none" strike="noStrike">
                <a:solidFill>
                  <a:schemeClr val="dk1"/>
                </a:solidFill>
                <a:latin typeface="Verdana"/>
                <a:ea typeface="Verdana"/>
                <a:cs typeface="Verdana"/>
                <a:sym typeface="Verdana"/>
              </a:rPr>
              <a:t>.</a:t>
            </a:r>
            <a:endParaRPr/>
          </a:p>
          <a:p>
            <a:pPr indent="-342900" lvl="0" marL="342900" marR="0" rtl="1" algn="ctr">
              <a:lnSpc>
                <a:spcPct val="10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She </a:t>
            </a:r>
            <a:r>
              <a:rPr b="0" i="0" lang="en-US" sz="2100" u="none" cap="none" strike="noStrike">
                <a:solidFill>
                  <a:srgbClr val="CC3300"/>
                </a:solidFill>
                <a:latin typeface="Verdana"/>
                <a:ea typeface="Verdana"/>
                <a:cs typeface="Verdana"/>
                <a:sym typeface="Verdana"/>
              </a:rPr>
              <a:t>has written</a:t>
            </a:r>
            <a:r>
              <a:rPr b="0" i="0" lang="en-US" sz="2100" u="none" cap="none" strike="noStrike">
                <a:solidFill>
                  <a:schemeClr val="dk1"/>
                </a:solidFill>
                <a:latin typeface="Verdana"/>
                <a:ea typeface="Verdana"/>
                <a:cs typeface="Verdana"/>
                <a:sym typeface="Verdana"/>
              </a:rPr>
              <a:t> three letters </a:t>
            </a:r>
            <a:r>
              <a:rPr b="0" i="1" lang="en-US" sz="2100" u="none" cap="none" strike="noStrike">
                <a:solidFill>
                  <a:srgbClr val="0000CC"/>
                </a:solidFill>
                <a:latin typeface="Verdana"/>
                <a:ea typeface="Verdana"/>
                <a:cs typeface="Verdana"/>
                <a:sym typeface="Verdana"/>
              </a:rPr>
              <a:t>just</a:t>
            </a:r>
            <a:r>
              <a:rPr b="0" i="0" lang="en-US" sz="2100" u="none" cap="none" strike="noStrike">
                <a:solidFill>
                  <a:srgbClr val="0000CC"/>
                </a:solidFill>
                <a:latin typeface="Verdana"/>
                <a:ea typeface="Verdana"/>
                <a:cs typeface="Verdana"/>
                <a:sym typeface="Verdana"/>
              </a:rPr>
              <a:t> </a:t>
            </a:r>
            <a:r>
              <a:rPr b="0" i="0" lang="en-US" sz="2100" u="none" cap="none" strike="noStrike">
                <a:solidFill>
                  <a:schemeClr val="dk1"/>
                </a:solidFill>
                <a:latin typeface="Verdana"/>
                <a:ea typeface="Verdana"/>
                <a:cs typeface="Verdana"/>
                <a:sym typeface="Verdana"/>
              </a:rPr>
              <a:t>now.</a:t>
            </a:r>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2175" name="Google Shape;2175;p90"/>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176" name="Google Shape;2176;p90"/>
          <p:cNvGrpSpPr/>
          <p:nvPr/>
        </p:nvGrpSpPr>
        <p:grpSpPr>
          <a:xfrm>
            <a:off x="3657600" y="6248400"/>
            <a:ext cx="2514600" cy="381000"/>
            <a:chOff x="3657600" y="6248400"/>
            <a:chExt cx="2514600" cy="381000"/>
          </a:xfrm>
        </p:grpSpPr>
        <p:sp>
          <p:nvSpPr>
            <p:cNvPr id="2177" name="Google Shape;2177;p9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178" name="Google Shape;2178;p90"/>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179" name="Google Shape;2179;p90"/>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180" name="Google Shape;2180;p90"/>
          <p:cNvSpPr/>
          <p:nvPr/>
        </p:nvSpPr>
        <p:spPr>
          <a:xfrm>
            <a:off x="1905000" y="2057400"/>
            <a:ext cx="57912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7</a:t>
            </a:r>
            <a:r>
              <a:rPr b="1" i="0" lang="en-US" sz="1800" u="none" cap="none" strike="noStrike">
                <a:solidFill>
                  <a:srgbClr val="000066"/>
                </a:solidFill>
                <a:latin typeface="Tahoma"/>
                <a:ea typeface="Tahoma"/>
                <a:cs typeface="Tahoma"/>
                <a:sym typeface="Tahoma"/>
              </a:rPr>
              <a:t>. Present Perfect Tense               المضارع التام</a:t>
            </a:r>
            <a:endParaRPr/>
          </a:p>
        </p:txBody>
      </p:sp>
      <p:sp>
        <p:nvSpPr>
          <p:cNvPr id="2181" name="Google Shape;2181;p9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5" name="Shape 2185"/>
        <p:cNvGrpSpPr/>
        <p:nvPr/>
      </p:nvGrpSpPr>
      <p:grpSpPr>
        <a:xfrm>
          <a:off x="0" y="0"/>
          <a:ext cx="0" cy="0"/>
          <a:chOff x="0" y="0"/>
          <a:chExt cx="0" cy="0"/>
        </a:xfrm>
      </p:grpSpPr>
      <p:sp>
        <p:nvSpPr>
          <p:cNvPr id="2186" name="Google Shape;2186;p9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187" name="Google Shape;2187;p91"/>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      TENSES</a:t>
            </a:r>
            <a:endParaRPr/>
          </a:p>
        </p:txBody>
      </p:sp>
      <p:sp>
        <p:nvSpPr>
          <p:cNvPr id="2188" name="Google Shape;2188;p91"/>
          <p:cNvSpPr txBox="1"/>
          <p:nvPr>
            <p:ph idx="1" type="body"/>
          </p:nvPr>
        </p:nvSpPr>
        <p:spPr>
          <a:xfrm>
            <a:off x="1295400" y="2111375"/>
            <a:ext cx="7385050" cy="1133475"/>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80000"/>
              </a:lnSpc>
              <a:spcBef>
                <a:spcPts val="0"/>
              </a:spcBef>
              <a:spcAft>
                <a:spcPts val="0"/>
              </a:spcAft>
              <a:buClr>
                <a:schemeClr val="dk2"/>
              </a:buClr>
              <a:buSzPts val="980"/>
              <a:buFont typeface="Verdana"/>
              <a:buChar char="•"/>
            </a:pPr>
            <a:r>
              <a:rPr b="1" i="0" lang="en-US" sz="1400" u="none" cap="none" strike="noStrike">
                <a:solidFill>
                  <a:srgbClr val="0000CC"/>
                </a:solidFill>
                <a:latin typeface="Verdana"/>
                <a:ea typeface="Verdana"/>
                <a:cs typeface="Verdana"/>
                <a:sym typeface="Verdana"/>
              </a:rPr>
              <a:t>Since</a:t>
            </a:r>
            <a:r>
              <a:rPr b="1" i="0" lang="en-US" sz="1400" u="none" cap="none" strike="noStrike">
                <a:solidFill>
                  <a:schemeClr val="dk1"/>
                </a:solidFill>
                <a:latin typeface="Verdana"/>
                <a:ea typeface="Verdana"/>
                <a:cs typeface="Verdana"/>
                <a:sym typeface="Verdana"/>
              </a:rPr>
              <a:t> means “from some definite point or period n the past up to now”</a:t>
            </a:r>
            <a:endParaRPr/>
          </a:p>
          <a:p>
            <a:pPr indent="-342900" lvl="0" marL="342900" marR="0" rtl="1" algn="ctr">
              <a:lnSpc>
                <a:spcPct val="80000"/>
              </a:lnSpc>
              <a:spcBef>
                <a:spcPts val="32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تعني كلمة ”</a:t>
            </a:r>
            <a:r>
              <a:rPr b="1" i="0" lang="en-US" sz="1600" u="none" cap="none" strike="noStrike">
                <a:solidFill>
                  <a:srgbClr val="0000CC"/>
                </a:solidFill>
                <a:latin typeface="Verdana"/>
                <a:ea typeface="Verdana"/>
                <a:cs typeface="Verdana"/>
                <a:sym typeface="Verdana"/>
              </a:rPr>
              <a:t>منذ</a:t>
            </a:r>
            <a:r>
              <a:rPr b="1" i="0" lang="en-US" sz="1600" u="none" cap="none" strike="noStrike">
                <a:solidFill>
                  <a:schemeClr val="dk1"/>
                </a:solidFill>
                <a:latin typeface="Verdana"/>
                <a:ea typeface="Verdana"/>
                <a:cs typeface="Verdana"/>
                <a:sym typeface="Verdana"/>
              </a:rPr>
              <a:t>“ اعتباراً من نقطة أو فترة محددة في الماضي و حتى الآن.</a:t>
            </a:r>
            <a:endParaRPr/>
          </a:p>
          <a:p>
            <a:pPr indent="-342900" lvl="0" marL="342900" marR="0" rtl="1" algn="ctr">
              <a:lnSpc>
                <a:spcPct val="80000"/>
              </a:lnSpc>
              <a:spcBef>
                <a:spcPts val="280"/>
              </a:spcBef>
              <a:spcAft>
                <a:spcPts val="0"/>
              </a:spcAft>
              <a:buClr>
                <a:schemeClr val="dk2"/>
              </a:buClr>
              <a:buSzPts val="980"/>
              <a:buFont typeface="Verdana"/>
              <a:buChar char="•"/>
            </a:pPr>
            <a:r>
              <a:rPr b="1" i="0" lang="en-US" sz="1400" u="none" cap="none" strike="noStrike">
                <a:solidFill>
                  <a:srgbClr val="0000CC"/>
                </a:solidFill>
                <a:latin typeface="Verdana"/>
                <a:ea typeface="Verdana"/>
                <a:cs typeface="Verdana"/>
                <a:sym typeface="Verdana"/>
              </a:rPr>
              <a:t>For</a:t>
            </a:r>
            <a:r>
              <a:rPr b="1" i="0" lang="en-US" sz="1400" u="none" cap="none" strike="noStrike">
                <a:solidFill>
                  <a:schemeClr val="dk1"/>
                </a:solidFill>
                <a:latin typeface="Verdana"/>
                <a:ea typeface="Verdana"/>
                <a:cs typeface="Verdana"/>
                <a:sym typeface="Verdana"/>
              </a:rPr>
              <a:t> means “a definite period of time”</a:t>
            </a:r>
            <a:endParaRPr/>
          </a:p>
          <a:p>
            <a:pPr indent="-342900" lvl="0" marL="342900" marR="0" rtl="1" algn="ctr">
              <a:lnSpc>
                <a:spcPct val="80000"/>
              </a:lnSpc>
              <a:spcBef>
                <a:spcPts val="32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تعني كلمة </a:t>
            </a:r>
            <a:r>
              <a:rPr b="1" i="0" lang="en-US" sz="1600" u="none" cap="none" strike="noStrike">
                <a:solidFill>
                  <a:srgbClr val="0000CC"/>
                </a:solidFill>
                <a:latin typeface="Verdana"/>
                <a:ea typeface="Verdana"/>
                <a:cs typeface="Verdana"/>
                <a:sym typeface="Verdana"/>
              </a:rPr>
              <a:t>”لمدة</a:t>
            </a:r>
            <a:r>
              <a:rPr b="1" i="0" lang="en-US" sz="1600" u="none" cap="none" strike="noStrike">
                <a:solidFill>
                  <a:schemeClr val="dk1"/>
                </a:solidFill>
                <a:latin typeface="Verdana"/>
                <a:ea typeface="Verdana"/>
                <a:cs typeface="Verdana"/>
                <a:sym typeface="Verdana"/>
              </a:rPr>
              <a:t>“ على فترة زمنية.</a:t>
            </a:r>
            <a:endParaRPr b="1" i="0" sz="1600" u="none" cap="none" strike="noStrike">
              <a:solidFill>
                <a:schemeClr val="dk1"/>
              </a:solidFill>
              <a:latin typeface="Verdana"/>
              <a:ea typeface="Verdana"/>
              <a:cs typeface="Verdana"/>
              <a:sym typeface="Verdana"/>
            </a:endParaRPr>
          </a:p>
          <a:p>
            <a:pPr indent="-271780" lvl="0" marL="342900" marR="0" rtl="1" algn="r">
              <a:lnSpc>
                <a:spcPct val="100000"/>
              </a:lnSpc>
              <a:spcBef>
                <a:spcPts val="320"/>
              </a:spcBef>
              <a:spcAft>
                <a:spcPts val="0"/>
              </a:spcAft>
              <a:buClr>
                <a:schemeClr val="dk2"/>
              </a:buClr>
              <a:buSzPts val="1120"/>
              <a:buFont typeface="Verdana"/>
              <a:buNone/>
            </a:pPr>
            <a:r>
              <a:t/>
            </a:r>
            <a:endParaRPr b="1" i="0" sz="1600" u="none" cap="none" strike="noStrike">
              <a:solidFill>
                <a:schemeClr val="dk1"/>
              </a:solidFill>
              <a:latin typeface="Verdana"/>
              <a:ea typeface="Verdana"/>
              <a:cs typeface="Verdana"/>
              <a:sym typeface="Verdana"/>
            </a:endParaRPr>
          </a:p>
          <a:p>
            <a:pPr indent="-271780" lvl="0" marL="342900" marR="0" rtl="1" algn="r">
              <a:lnSpc>
                <a:spcPct val="100000"/>
              </a:lnSpc>
              <a:spcBef>
                <a:spcPts val="320"/>
              </a:spcBef>
              <a:spcAft>
                <a:spcPts val="0"/>
              </a:spcAft>
              <a:buClr>
                <a:schemeClr val="dk2"/>
              </a:buClr>
              <a:buSzPts val="1120"/>
              <a:buFont typeface="Verdana"/>
              <a:buNone/>
            </a:pPr>
            <a:r>
              <a:t/>
            </a:r>
            <a:endParaRPr b="1" i="0" sz="16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2189" name="Google Shape;2189;p91"/>
          <p:cNvSpPr txBox="1"/>
          <p:nvPr/>
        </p:nvSpPr>
        <p:spPr>
          <a:xfrm>
            <a:off x="6172200" y="3429000"/>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190" name="Google Shape;2190;p91"/>
          <p:cNvGrpSpPr/>
          <p:nvPr/>
        </p:nvGrpSpPr>
        <p:grpSpPr>
          <a:xfrm>
            <a:off x="3657600" y="6248400"/>
            <a:ext cx="2514600" cy="381000"/>
            <a:chOff x="3657600" y="6248400"/>
            <a:chExt cx="2514600" cy="381000"/>
          </a:xfrm>
        </p:grpSpPr>
        <p:sp>
          <p:nvSpPr>
            <p:cNvPr id="2191" name="Google Shape;2191;p9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192" name="Google Shape;2192;p91"/>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193" name="Google Shape;2193;p91"/>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2194" name="Google Shape;2194;p91"/>
          <p:cNvGrpSpPr/>
          <p:nvPr/>
        </p:nvGrpSpPr>
        <p:grpSpPr>
          <a:xfrm>
            <a:off x="1905000" y="3276600"/>
            <a:ext cx="6248400" cy="2698750"/>
            <a:chOff x="1905000" y="3276600"/>
            <a:chExt cx="6248400" cy="2698750"/>
          </a:xfrm>
        </p:grpSpPr>
        <p:sp>
          <p:nvSpPr>
            <p:cNvPr id="2195" name="Google Shape;2195;p91"/>
            <p:cNvSpPr txBox="1"/>
            <p:nvPr/>
          </p:nvSpPr>
          <p:spPr>
            <a:xfrm>
              <a:off x="4932362" y="5522912"/>
              <a:ext cx="3221037" cy="4524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200" u="none" cap="none" strike="noStrike">
                  <a:solidFill>
                    <a:schemeClr val="dk1"/>
                  </a:solidFill>
                  <a:latin typeface="Verdana"/>
                  <a:ea typeface="Verdana"/>
                  <a:cs typeface="Verdana"/>
                  <a:sym typeface="Verdana"/>
                </a:rPr>
                <a:t>a century</a:t>
              </a:r>
              <a:endParaRPr/>
            </a:p>
          </p:txBody>
        </p:sp>
        <p:sp>
          <p:nvSpPr>
            <p:cNvPr id="2196" name="Google Shape;2196;p91"/>
            <p:cNvSpPr txBox="1"/>
            <p:nvPr/>
          </p:nvSpPr>
          <p:spPr>
            <a:xfrm>
              <a:off x="1905000" y="5522912"/>
              <a:ext cx="3027362" cy="4524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200" u="none" cap="none" strike="noStrike">
                  <a:solidFill>
                    <a:schemeClr val="dk1"/>
                  </a:solidFill>
                  <a:latin typeface="Verdana"/>
                  <a:ea typeface="Verdana"/>
                  <a:cs typeface="Verdana"/>
                  <a:sym typeface="Verdana"/>
                </a:rPr>
                <a:t>he came…………</a:t>
              </a:r>
              <a:endParaRPr/>
            </a:p>
          </p:txBody>
        </p:sp>
        <p:sp>
          <p:nvSpPr>
            <p:cNvPr id="2197" name="Google Shape;2197;p91"/>
            <p:cNvSpPr txBox="1"/>
            <p:nvPr/>
          </p:nvSpPr>
          <p:spPr>
            <a:xfrm>
              <a:off x="4932362" y="3884612"/>
              <a:ext cx="3221037" cy="2730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200" u="none" cap="none" strike="noStrike">
                  <a:solidFill>
                    <a:schemeClr val="dk1"/>
                  </a:solidFill>
                  <a:latin typeface="Verdana"/>
                  <a:ea typeface="Verdana"/>
                  <a:cs typeface="Verdana"/>
                  <a:sym typeface="Verdana"/>
                </a:rPr>
                <a:t>3 minutes</a:t>
              </a:r>
              <a:endParaRPr/>
            </a:p>
          </p:txBody>
        </p:sp>
        <p:sp>
          <p:nvSpPr>
            <p:cNvPr id="2198" name="Google Shape;2198;p91"/>
            <p:cNvSpPr txBox="1"/>
            <p:nvPr/>
          </p:nvSpPr>
          <p:spPr>
            <a:xfrm>
              <a:off x="1905000" y="3884612"/>
              <a:ext cx="3027362" cy="2730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200" u="none" cap="none" strike="noStrike">
                  <a:solidFill>
                    <a:schemeClr val="dk1"/>
                  </a:solidFill>
                  <a:latin typeface="Verdana"/>
                  <a:ea typeface="Verdana"/>
                  <a:cs typeface="Verdana"/>
                  <a:sym typeface="Verdana"/>
                </a:rPr>
                <a:t>Monday</a:t>
              </a:r>
              <a:endParaRPr/>
            </a:p>
          </p:txBody>
        </p:sp>
        <p:sp>
          <p:nvSpPr>
            <p:cNvPr id="2199" name="Google Shape;2199;p91"/>
            <p:cNvSpPr txBox="1"/>
            <p:nvPr/>
          </p:nvSpPr>
          <p:spPr>
            <a:xfrm>
              <a:off x="4932362" y="4157662"/>
              <a:ext cx="3221037" cy="2730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200" u="none" cap="none" strike="noStrike">
                  <a:solidFill>
                    <a:schemeClr val="dk1"/>
                  </a:solidFill>
                  <a:latin typeface="Verdana"/>
                  <a:ea typeface="Verdana"/>
                  <a:cs typeface="Verdana"/>
                  <a:sym typeface="Verdana"/>
                </a:rPr>
                <a:t>an hour</a:t>
              </a:r>
              <a:endParaRPr/>
            </a:p>
          </p:txBody>
        </p:sp>
        <p:sp>
          <p:nvSpPr>
            <p:cNvPr id="2200" name="Google Shape;2200;p91"/>
            <p:cNvSpPr txBox="1"/>
            <p:nvPr/>
          </p:nvSpPr>
          <p:spPr>
            <a:xfrm>
              <a:off x="1905000" y="4157662"/>
              <a:ext cx="3027362" cy="2730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200" u="none" cap="none" strike="noStrike">
                  <a:solidFill>
                    <a:schemeClr val="dk1"/>
                  </a:solidFill>
                  <a:latin typeface="Verdana"/>
                  <a:ea typeface="Verdana"/>
                  <a:cs typeface="Verdana"/>
                  <a:sym typeface="Verdana"/>
                </a:rPr>
                <a:t>yesterday</a:t>
              </a:r>
              <a:endParaRPr/>
            </a:p>
          </p:txBody>
        </p:sp>
        <p:sp>
          <p:nvSpPr>
            <p:cNvPr id="2201" name="Google Shape;2201;p91"/>
            <p:cNvSpPr txBox="1"/>
            <p:nvPr/>
          </p:nvSpPr>
          <p:spPr>
            <a:xfrm>
              <a:off x="4932362" y="4430712"/>
              <a:ext cx="3221037" cy="2730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200" u="none" cap="none" strike="noStrike">
                  <a:solidFill>
                    <a:schemeClr val="dk1"/>
                  </a:solidFill>
                  <a:latin typeface="Verdana"/>
                  <a:ea typeface="Verdana"/>
                  <a:cs typeface="Verdana"/>
                  <a:sym typeface="Verdana"/>
                </a:rPr>
                <a:t>many hours</a:t>
              </a:r>
              <a:endParaRPr/>
            </a:p>
          </p:txBody>
        </p:sp>
        <p:sp>
          <p:nvSpPr>
            <p:cNvPr id="2202" name="Google Shape;2202;p91"/>
            <p:cNvSpPr txBox="1"/>
            <p:nvPr/>
          </p:nvSpPr>
          <p:spPr>
            <a:xfrm>
              <a:off x="1905000" y="4430712"/>
              <a:ext cx="3027362" cy="2730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200" u="none" cap="none" strike="noStrike">
                  <a:solidFill>
                    <a:schemeClr val="dk1"/>
                  </a:solidFill>
                  <a:latin typeface="Verdana"/>
                  <a:ea typeface="Verdana"/>
                  <a:cs typeface="Verdana"/>
                  <a:sym typeface="Verdana"/>
                </a:rPr>
                <a:t>last night</a:t>
              </a:r>
              <a:endParaRPr/>
            </a:p>
          </p:txBody>
        </p:sp>
        <p:sp>
          <p:nvSpPr>
            <p:cNvPr id="2203" name="Google Shape;2203;p91"/>
            <p:cNvSpPr txBox="1"/>
            <p:nvPr/>
          </p:nvSpPr>
          <p:spPr>
            <a:xfrm>
              <a:off x="4932362" y="4703762"/>
              <a:ext cx="3221037" cy="2730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200" u="none" cap="none" strike="noStrike">
                  <a:solidFill>
                    <a:schemeClr val="dk1"/>
                  </a:solidFill>
                  <a:latin typeface="Verdana"/>
                  <a:ea typeface="Verdana"/>
                  <a:cs typeface="Verdana"/>
                  <a:sym typeface="Verdana"/>
                </a:rPr>
                <a:t>3 days/ 5 weeks / 4 months</a:t>
              </a:r>
              <a:endParaRPr/>
            </a:p>
          </p:txBody>
        </p:sp>
        <p:sp>
          <p:nvSpPr>
            <p:cNvPr id="2204" name="Google Shape;2204;p91"/>
            <p:cNvSpPr txBox="1"/>
            <p:nvPr/>
          </p:nvSpPr>
          <p:spPr>
            <a:xfrm>
              <a:off x="1905000" y="4703762"/>
              <a:ext cx="3027362" cy="2730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200" u="none" cap="none" strike="noStrike">
                  <a:solidFill>
                    <a:schemeClr val="dk1"/>
                  </a:solidFill>
                  <a:latin typeface="Verdana"/>
                  <a:ea typeface="Verdana"/>
                  <a:cs typeface="Verdana"/>
                  <a:sym typeface="Verdana"/>
                </a:rPr>
                <a:t>last week/ last month/ last year</a:t>
              </a:r>
              <a:endParaRPr/>
            </a:p>
          </p:txBody>
        </p:sp>
        <p:sp>
          <p:nvSpPr>
            <p:cNvPr id="2205" name="Google Shape;2205;p91"/>
            <p:cNvSpPr txBox="1"/>
            <p:nvPr/>
          </p:nvSpPr>
          <p:spPr>
            <a:xfrm>
              <a:off x="4932362" y="4976812"/>
              <a:ext cx="3221037" cy="2730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200" u="none" cap="none" strike="noStrike">
                  <a:solidFill>
                    <a:schemeClr val="dk1"/>
                  </a:solidFill>
                  <a:latin typeface="Verdana"/>
                  <a:ea typeface="Verdana"/>
                  <a:cs typeface="Verdana"/>
                  <a:sym typeface="Verdana"/>
                </a:rPr>
                <a:t>a year</a:t>
              </a:r>
              <a:endParaRPr/>
            </a:p>
          </p:txBody>
        </p:sp>
        <p:sp>
          <p:nvSpPr>
            <p:cNvPr id="2206" name="Google Shape;2206;p91"/>
            <p:cNvSpPr txBox="1"/>
            <p:nvPr/>
          </p:nvSpPr>
          <p:spPr>
            <a:xfrm>
              <a:off x="1905000" y="4976812"/>
              <a:ext cx="3027362" cy="2730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200" u="none" cap="none" strike="noStrike">
                  <a:solidFill>
                    <a:schemeClr val="dk1"/>
                  </a:solidFill>
                  <a:latin typeface="Verdana"/>
                  <a:ea typeface="Verdana"/>
                  <a:cs typeface="Verdana"/>
                  <a:sym typeface="Verdana"/>
                </a:rPr>
                <a:t>1996</a:t>
              </a:r>
              <a:endParaRPr/>
            </a:p>
          </p:txBody>
        </p:sp>
        <p:sp>
          <p:nvSpPr>
            <p:cNvPr id="2207" name="Google Shape;2207;p91"/>
            <p:cNvSpPr txBox="1"/>
            <p:nvPr/>
          </p:nvSpPr>
          <p:spPr>
            <a:xfrm>
              <a:off x="4932362" y="3611562"/>
              <a:ext cx="3221037" cy="2730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200" u="none" cap="none" strike="noStrike">
                  <a:solidFill>
                    <a:schemeClr val="dk1"/>
                  </a:solidFill>
                  <a:latin typeface="Verdana"/>
                  <a:ea typeface="Verdana"/>
                  <a:cs typeface="Verdana"/>
                  <a:sym typeface="Verdana"/>
                </a:rPr>
                <a:t>a moment</a:t>
              </a:r>
              <a:endParaRPr/>
            </a:p>
          </p:txBody>
        </p:sp>
        <p:sp>
          <p:nvSpPr>
            <p:cNvPr id="2208" name="Google Shape;2208;p91"/>
            <p:cNvSpPr txBox="1"/>
            <p:nvPr/>
          </p:nvSpPr>
          <p:spPr>
            <a:xfrm>
              <a:off x="1905000" y="3611562"/>
              <a:ext cx="3027362" cy="2730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200" u="none" cap="none" strike="noStrike">
                  <a:solidFill>
                    <a:schemeClr val="dk1"/>
                  </a:solidFill>
                  <a:latin typeface="Verdana"/>
                  <a:ea typeface="Verdana"/>
                  <a:cs typeface="Verdana"/>
                  <a:sym typeface="Verdana"/>
                </a:rPr>
                <a:t>2 o’clock</a:t>
              </a:r>
              <a:endParaRPr/>
            </a:p>
          </p:txBody>
        </p:sp>
        <p:sp>
          <p:nvSpPr>
            <p:cNvPr id="2209" name="Google Shape;2209;p91"/>
            <p:cNvSpPr txBox="1"/>
            <p:nvPr/>
          </p:nvSpPr>
          <p:spPr>
            <a:xfrm>
              <a:off x="4932362" y="5249862"/>
              <a:ext cx="3221037" cy="2730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200" u="none" cap="none" strike="noStrike">
                  <a:solidFill>
                    <a:schemeClr val="dk1"/>
                  </a:solidFill>
                  <a:latin typeface="Verdana"/>
                  <a:ea typeface="Verdana"/>
                  <a:cs typeface="Verdana"/>
                  <a:sym typeface="Verdana"/>
                </a:rPr>
                <a:t>10 years</a:t>
              </a:r>
              <a:endParaRPr/>
            </a:p>
          </p:txBody>
        </p:sp>
        <p:sp>
          <p:nvSpPr>
            <p:cNvPr id="2210" name="Google Shape;2210;p91"/>
            <p:cNvSpPr txBox="1"/>
            <p:nvPr/>
          </p:nvSpPr>
          <p:spPr>
            <a:xfrm>
              <a:off x="1905000" y="5249862"/>
              <a:ext cx="3027362" cy="2730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200" u="none" cap="none" strike="noStrike">
                  <a:solidFill>
                    <a:schemeClr val="dk1"/>
                  </a:solidFill>
                  <a:latin typeface="Verdana"/>
                  <a:ea typeface="Verdana"/>
                  <a:cs typeface="Verdana"/>
                  <a:sym typeface="Verdana"/>
                </a:rPr>
                <a:t>last century</a:t>
              </a:r>
              <a:endParaRPr/>
            </a:p>
          </p:txBody>
        </p:sp>
        <p:sp>
          <p:nvSpPr>
            <p:cNvPr id="2211" name="Google Shape;2211;p91"/>
            <p:cNvSpPr txBox="1"/>
            <p:nvPr/>
          </p:nvSpPr>
          <p:spPr>
            <a:xfrm>
              <a:off x="4932362" y="3276600"/>
              <a:ext cx="3221037" cy="3349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لمدة</a:t>
              </a:r>
              <a:r>
                <a:rPr b="1" i="0" lang="en-US" sz="1600" u="none" cap="none" strike="noStrike">
                  <a:solidFill>
                    <a:srgbClr val="FFFF00"/>
                  </a:solidFill>
                  <a:latin typeface="Verdana"/>
                  <a:ea typeface="Verdana"/>
                  <a:cs typeface="Verdana"/>
                  <a:sym typeface="Verdana"/>
                </a:rPr>
                <a:t>   </a:t>
              </a:r>
              <a:r>
                <a:rPr b="1" i="0" lang="en-US" sz="1600" u="none" cap="none" strike="noStrike">
                  <a:solidFill>
                    <a:srgbClr val="0000CC"/>
                  </a:solidFill>
                  <a:latin typeface="Verdana"/>
                  <a:ea typeface="Verdana"/>
                  <a:cs typeface="Verdana"/>
                  <a:sym typeface="Verdana"/>
                </a:rPr>
                <a:t>for</a:t>
              </a:r>
              <a:r>
                <a:rPr b="1" i="0" lang="en-US" sz="1200" u="none" cap="none" strike="noStrike">
                  <a:solidFill>
                    <a:srgbClr val="0000CC"/>
                  </a:solidFill>
                  <a:latin typeface="Verdana"/>
                  <a:ea typeface="Verdana"/>
                  <a:cs typeface="Verdana"/>
                  <a:sym typeface="Verdana"/>
                </a:rPr>
                <a:t> </a:t>
              </a:r>
              <a:endParaRPr/>
            </a:p>
          </p:txBody>
        </p:sp>
        <p:sp>
          <p:nvSpPr>
            <p:cNvPr id="2212" name="Google Shape;2212;p91"/>
            <p:cNvSpPr txBox="1"/>
            <p:nvPr/>
          </p:nvSpPr>
          <p:spPr>
            <a:xfrm>
              <a:off x="1905000" y="3276600"/>
              <a:ext cx="3027362" cy="3349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منذ      </a:t>
              </a:r>
              <a:r>
                <a:rPr b="1" i="0" lang="en-US" sz="1600" u="none" cap="none" strike="noStrike">
                  <a:solidFill>
                    <a:srgbClr val="FFFF00"/>
                  </a:solidFill>
                  <a:latin typeface="Verdana"/>
                  <a:ea typeface="Verdana"/>
                  <a:cs typeface="Verdana"/>
                  <a:sym typeface="Verdana"/>
                </a:rPr>
                <a:t> </a:t>
              </a:r>
              <a:r>
                <a:rPr b="1" i="0" lang="en-US" sz="1600" u="none" cap="none" strike="noStrike">
                  <a:solidFill>
                    <a:srgbClr val="0000CC"/>
                  </a:solidFill>
                  <a:latin typeface="Verdana"/>
                  <a:ea typeface="Verdana"/>
                  <a:cs typeface="Verdana"/>
                  <a:sym typeface="Verdana"/>
                </a:rPr>
                <a:t>since</a:t>
              </a:r>
              <a:r>
                <a:rPr b="1" i="0" lang="en-US" sz="1600" u="none" cap="none" strike="noStrike">
                  <a:solidFill>
                    <a:srgbClr val="FFFF00"/>
                  </a:solidFill>
                  <a:latin typeface="Verdana"/>
                  <a:ea typeface="Verdana"/>
                  <a:cs typeface="Verdana"/>
                  <a:sym typeface="Verdana"/>
                </a:rPr>
                <a:t> </a:t>
              </a:r>
              <a:endParaRPr/>
            </a:p>
          </p:txBody>
        </p:sp>
        <p:cxnSp>
          <p:nvCxnSpPr>
            <p:cNvPr id="2213" name="Google Shape;2213;p91"/>
            <p:cNvCxnSpPr/>
            <p:nvPr/>
          </p:nvCxnSpPr>
          <p:spPr>
            <a:xfrm>
              <a:off x="1905000" y="3276600"/>
              <a:ext cx="6248400" cy="0"/>
            </a:xfrm>
            <a:prstGeom prst="straightConnector1">
              <a:avLst/>
            </a:prstGeom>
            <a:noFill/>
            <a:ln cap="sq" cmpd="sng" w="28575">
              <a:solidFill>
                <a:schemeClr val="dk1"/>
              </a:solidFill>
              <a:prstDash val="solid"/>
              <a:miter lim="8000"/>
              <a:headEnd len="sm" w="sm" type="none"/>
              <a:tailEnd len="sm" w="sm" type="none"/>
            </a:ln>
          </p:spPr>
        </p:cxnSp>
        <p:cxnSp>
          <p:nvCxnSpPr>
            <p:cNvPr id="2214" name="Google Shape;2214;p91"/>
            <p:cNvCxnSpPr/>
            <p:nvPr/>
          </p:nvCxnSpPr>
          <p:spPr>
            <a:xfrm>
              <a:off x="1905000" y="3611562"/>
              <a:ext cx="6248400" cy="0"/>
            </a:xfrm>
            <a:prstGeom prst="straightConnector1">
              <a:avLst/>
            </a:prstGeom>
            <a:noFill/>
            <a:ln cap="rnd" cmpd="sng" w="12700">
              <a:solidFill>
                <a:schemeClr val="dk1"/>
              </a:solidFill>
              <a:prstDash val="solid"/>
              <a:miter lim="8000"/>
              <a:headEnd len="sm" w="sm" type="none"/>
              <a:tailEnd len="sm" w="sm" type="none"/>
            </a:ln>
          </p:spPr>
        </p:cxnSp>
        <p:cxnSp>
          <p:nvCxnSpPr>
            <p:cNvPr id="2215" name="Google Shape;2215;p91"/>
            <p:cNvCxnSpPr/>
            <p:nvPr/>
          </p:nvCxnSpPr>
          <p:spPr>
            <a:xfrm>
              <a:off x="1905000" y="5975350"/>
              <a:ext cx="6248400" cy="0"/>
            </a:xfrm>
            <a:prstGeom prst="straightConnector1">
              <a:avLst/>
            </a:prstGeom>
            <a:noFill/>
            <a:ln cap="sq" cmpd="sng" w="28575">
              <a:solidFill>
                <a:schemeClr val="dk1"/>
              </a:solidFill>
              <a:prstDash val="solid"/>
              <a:miter lim="8000"/>
              <a:headEnd len="sm" w="sm" type="none"/>
              <a:tailEnd len="sm" w="sm" type="none"/>
            </a:ln>
          </p:spPr>
        </p:cxnSp>
        <p:cxnSp>
          <p:nvCxnSpPr>
            <p:cNvPr id="2216" name="Google Shape;2216;p91"/>
            <p:cNvCxnSpPr/>
            <p:nvPr/>
          </p:nvCxnSpPr>
          <p:spPr>
            <a:xfrm>
              <a:off x="1905000" y="3276600"/>
              <a:ext cx="0" cy="2698750"/>
            </a:xfrm>
            <a:prstGeom prst="straightConnector1">
              <a:avLst/>
            </a:prstGeom>
            <a:noFill/>
            <a:ln cap="sq" cmpd="sng" w="28575">
              <a:solidFill>
                <a:schemeClr val="dk1"/>
              </a:solidFill>
              <a:prstDash val="solid"/>
              <a:miter lim="8000"/>
              <a:headEnd len="sm" w="sm" type="none"/>
              <a:tailEnd len="sm" w="sm" type="none"/>
            </a:ln>
          </p:spPr>
        </p:cxnSp>
        <p:cxnSp>
          <p:nvCxnSpPr>
            <p:cNvPr id="2217" name="Google Shape;2217;p91"/>
            <p:cNvCxnSpPr/>
            <p:nvPr/>
          </p:nvCxnSpPr>
          <p:spPr>
            <a:xfrm>
              <a:off x="4932362" y="3276600"/>
              <a:ext cx="0" cy="2698750"/>
            </a:xfrm>
            <a:prstGeom prst="straightConnector1">
              <a:avLst/>
            </a:prstGeom>
            <a:noFill/>
            <a:ln cap="rnd" cmpd="sng" w="12700">
              <a:solidFill>
                <a:schemeClr val="dk1"/>
              </a:solidFill>
              <a:prstDash val="solid"/>
              <a:miter lim="8000"/>
              <a:headEnd len="sm" w="sm" type="none"/>
              <a:tailEnd len="sm" w="sm" type="none"/>
            </a:ln>
          </p:spPr>
        </p:cxnSp>
        <p:cxnSp>
          <p:nvCxnSpPr>
            <p:cNvPr id="2218" name="Google Shape;2218;p91"/>
            <p:cNvCxnSpPr/>
            <p:nvPr/>
          </p:nvCxnSpPr>
          <p:spPr>
            <a:xfrm>
              <a:off x="8153400" y="3276600"/>
              <a:ext cx="0" cy="2698750"/>
            </a:xfrm>
            <a:prstGeom prst="straightConnector1">
              <a:avLst/>
            </a:prstGeom>
            <a:noFill/>
            <a:ln cap="sq" cmpd="sng" w="28575">
              <a:solidFill>
                <a:schemeClr val="dk1"/>
              </a:solidFill>
              <a:prstDash val="solid"/>
              <a:miter lim="8000"/>
              <a:headEnd len="sm" w="sm" type="none"/>
              <a:tailEnd len="sm" w="sm" type="none"/>
            </a:ln>
          </p:spPr>
        </p:cxnSp>
        <p:cxnSp>
          <p:nvCxnSpPr>
            <p:cNvPr id="2219" name="Google Shape;2219;p91"/>
            <p:cNvCxnSpPr/>
            <p:nvPr/>
          </p:nvCxnSpPr>
          <p:spPr>
            <a:xfrm>
              <a:off x="1905000" y="3884612"/>
              <a:ext cx="6248400" cy="0"/>
            </a:xfrm>
            <a:prstGeom prst="straightConnector1">
              <a:avLst/>
            </a:prstGeom>
            <a:noFill/>
            <a:ln cap="rnd" cmpd="sng" w="12700">
              <a:solidFill>
                <a:schemeClr val="dk1"/>
              </a:solidFill>
              <a:prstDash val="solid"/>
              <a:miter lim="8000"/>
              <a:headEnd len="sm" w="sm" type="none"/>
              <a:tailEnd len="sm" w="sm" type="none"/>
            </a:ln>
          </p:spPr>
        </p:cxnSp>
        <p:cxnSp>
          <p:nvCxnSpPr>
            <p:cNvPr id="2220" name="Google Shape;2220;p91"/>
            <p:cNvCxnSpPr/>
            <p:nvPr/>
          </p:nvCxnSpPr>
          <p:spPr>
            <a:xfrm>
              <a:off x="1905000" y="5249862"/>
              <a:ext cx="6248400" cy="0"/>
            </a:xfrm>
            <a:prstGeom prst="straightConnector1">
              <a:avLst/>
            </a:prstGeom>
            <a:noFill/>
            <a:ln cap="rnd" cmpd="sng" w="12700">
              <a:solidFill>
                <a:schemeClr val="dk1"/>
              </a:solidFill>
              <a:prstDash val="solid"/>
              <a:miter lim="8000"/>
              <a:headEnd len="sm" w="sm" type="none"/>
              <a:tailEnd len="sm" w="sm" type="none"/>
            </a:ln>
          </p:spPr>
        </p:cxnSp>
        <p:cxnSp>
          <p:nvCxnSpPr>
            <p:cNvPr id="2221" name="Google Shape;2221;p91"/>
            <p:cNvCxnSpPr/>
            <p:nvPr/>
          </p:nvCxnSpPr>
          <p:spPr>
            <a:xfrm>
              <a:off x="1905000" y="4976812"/>
              <a:ext cx="6248400" cy="0"/>
            </a:xfrm>
            <a:prstGeom prst="straightConnector1">
              <a:avLst/>
            </a:prstGeom>
            <a:noFill/>
            <a:ln cap="rnd" cmpd="sng" w="12700">
              <a:solidFill>
                <a:schemeClr val="dk1"/>
              </a:solidFill>
              <a:prstDash val="solid"/>
              <a:miter lim="8000"/>
              <a:headEnd len="sm" w="sm" type="none"/>
              <a:tailEnd len="sm" w="sm" type="none"/>
            </a:ln>
          </p:spPr>
        </p:cxnSp>
        <p:cxnSp>
          <p:nvCxnSpPr>
            <p:cNvPr id="2222" name="Google Shape;2222;p91"/>
            <p:cNvCxnSpPr/>
            <p:nvPr/>
          </p:nvCxnSpPr>
          <p:spPr>
            <a:xfrm>
              <a:off x="1905000" y="4703762"/>
              <a:ext cx="6248400" cy="0"/>
            </a:xfrm>
            <a:prstGeom prst="straightConnector1">
              <a:avLst/>
            </a:prstGeom>
            <a:noFill/>
            <a:ln cap="rnd" cmpd="sng" w="12700">
              <a:solidFill>
                <a:schemeClr val="dk1"/>
              </a:solidFill>
              <a:prstDash val="solid"/>
              <a:miter lim="8000"/>
              <a:headEnd len="sm" w="sm" type="none"/>
              <a:tailEnd len="sm" w="sm" type="none"/>
            </a:ln>
          </p:spPr>
        </p:cxnSp>
        <p:cxnSp>
          <p:nvCxnSpPr>
            <p:cNvPr id="2223" name="Google Shape;2223;p91"/>
            <p:cNvCxnSpPr/>
            <p:nvPr/>
          </p:nvCxnSpPr>
          <p:spPr>
            <a:xfrm>
              <a:off x="1905000" y="4430712"/>
              <a:ext cx="6248400" cy="0"/>
            </a:xfrm>
            <a:prstGeom prst="straightConnector1">
              <a:avLst/>
            </a:prstGeom>
            <a:noFill/>
            <a:ln cap="rnd" cmpd="sng" w="12700">
              <a:solidFill>
                <a:schemeClr val="dk1"/>
              </a:solidFill>
              <a:prstDash val="solid"/>
              <a:miter lim="8000"/>
              <a:headEnd len="sm" w="sm" type="none"/>
              <a:tailEnd len="sm" w="sm" type="none"/>
            </a:ln>
          </p:spPr>
        </p:cxnSp>
        <p:cxnSp>
          <p:nvCxnSpPr>
            <p:cNvPr id="2224" name="Google Shape;2224;p91"/>
            <p:cNvCxnSpPr/>
            <p:nvPr/>
          </p:nvCxnSpPr>
          <p:spPr>
            <a:xfrm>
              <a:off x="1905000" y="4157662"/>
              <a:ext cx="6248400" cy="0"/>
            </a:xfrm>
            <a:prstGeom prst="straightConnector1">
              <a:avLst/>
            </a:prstGeom>
            <a:noFill/>
            <a:ln cap="rnd" cmpd="sng" w="12700">
              <a:solidFill>
                <a:schemeClr val="dk1"/>
              </a:solidFill>
              <a:prstDash val="solid"/>
              <a:miter lim="8000"/>
              <a:headEnd len="sm" w="sm" type="none"/>
              <a:tailEnd len="sm" w="sm" type="none"/>
            </a:ln>
          </p:spPr>
        </p:cxnSp>
        <p:cxnSp>
          <p:nvCxnSpPr>
            <p:cNvPr id="2225" name="Google Shape;2225;p91"/>
            <p:cNvCxnSpPr/>
            <p:nvPr/>
          </p:nvCxnSpPr>
          <p:spPr>
            <a:xfrm>
              <a:off x="1905000" y="5522912"/>
              <a:ext cx="6248400" cy="0"/>
            </a:xfrm>
            <a:prstGeom prst="straightConnector1">
              <a:avLst/>
            </a:prstGeom>
            <a:noFill/>
            <a:ln cap="rnd" cmpd="sng" w="12700">
              <a:solidFill>
                <a:schemeClr val="dk1"/>
              </a:solidFill>
              <a:prstDash val="solid"/>
              <a:miter lim="8000"/>
              <a:headEnd len="sm" w="sm" type="none"/>
              <a:tailEnd len="sm" w="sm" type="none"/>
            </a:ln>
          </p:spPr>
        </p:cxnSp>
      </p:grpSp>
      <p:sp>
        <p:nvSpPr>
          <p:cNvPr id="2226" name="Google Shape;2226;p91"/>
          <p:cNvSpPr/>
          <p:nvPr/>
        </p:nvSpPr>
        <p:spPr>
          <a:xfrm>
            <a:off x="3886200" y="1524000"/>
            <a:ext cx="1828800" cy="4572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Since &amp; For</a:t>
            </a:r>
            <a:endParaRPr/>
          </a:p>
        </p:txBody>
      </p:sp>
      <p:sp>
        <p:nvSpPr>
          <p:cNvPr id="2227" name="Google Shape;2227;p9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1" name="Shape 2231"/>
        <p:cNvGrpSpPr/>
        <p:nvPr/>
      </p:nvGrpSpPr>
      <p:grpSpPr>
        <a:xfrm>
          <a:off x="0" y="0"/>
          <a:ext cx="0" cy="0"/>
          <a:chOff x="0" y="0"/>
          <a:chExt cx="0" cy="0"/>
        </a:xfrm>
      </p:grpSpPr>
      <p:sp>
        <p:nvSpPr>
          <p:cNvPr id="2232" name="Google Shape;2232;p9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233" name="Google Shape;2233;p92"/>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    TENSES </a:t>
            </a:r>
            <a:endParaRPr/>
          </a:p>
        </p:txBody>
      </p:sp>
      <p:sp>
        <p:nvSpPr>
          <p:cNvPr id="2234" name="Google Shape;2234;p92"/>
          <p:cNvSpPr txBox="1"/>
          <p:nvPr>
            <p:ph idx="1" type="body"/>
          </p:nvPr>
        </p:nvSpPr>
        <p:spPr>
          <a:xfrm>
            <a:off x="2090737" y="2962275"/>
            <a:ext cx="6589712" cy="13462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90000"/>
              </a:lnSpc>
              <a:spcBef>
                <a:spcPts val="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يستخدم هذا الزمن للتعبير عن حدث حصل و انتهى في لحظة ما في زمن الماضي. </a:t>
            </a:r>
            <a:endParaRPr b="1" i="0" sz="1700" u="none" cap="none" strike="noStrike">
              <a:solidFill>
                <a:schemeClr val="dk1"/>
              </a:solidFill>
              <a:latin typeface="Verdana"/>
              <a:ea typeface="Verdana"/>
              <a:cs typeface="Verdana"/>
              <a:sym typeface="Verdana"/>
            </a:endParaRPr>
          </a:p>
          <a:p>
            <a:pPr indent="-342900" lvl="0" marL="342900" marR="0" rtl="1" algn="r">
              <a:lnSpc>
                <a:spcPct val="9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يتكون هذا الزمن من:</a:t>
            </a:r>
            <a:endParaRPr/>
          </a:p>
          <a:p>
            <a:pPr indent="-267335" lvl="0" marL="342900" marR="0" rtl="1" algn="r">
              <a:lnSpc>
                <a:spcPct val="100000"/>
              </a:lnSpc>
              <a:spcBef>
                <a:spcPts val="340"/>
              </a:spcBef>
              <a:spcAft>
                <a:spcPts val="0"/>
              </a:spcAft>
              <a:buClr>
                <a:schemeClr val="dk2"/>
              </a:buClr>
              <a:buSzPts val="1190"/>
              <a:buFont typeface="Verdana"/>
              <a:buNone/>
            </a:pPr>
            <a:r>
              <a:t/>
            </a:r>
            <a:endParaRPr b="1" i="0" sz="1700" u="none" cap="none" strike="noStrike">
              <a:solidFill>
                <a:schemeClr val="dk1"/>
              </a:solidFill>
              <a:latin typeface="Verdana"/>
              <a:ea typeface="Verdana"/>
              <a:cs typeface="Verdana"/>
              <a:sym typeface="Verdana"/>
            </a:endParaRPr>
          </a:p>
          <a:p>
            <a:pPr indent="-342900" lvl="0" marL="342900" marR="0" rtl="1" algn="r">
              <a:lnSpc>
                <a:spcPct val="9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يأتي هذا الزمن عادة مع كلمات مثل :</a:t>
            </a:r>
            <a:endParaRPr/>
          </a:p>
          <a:p>
            <a:pPr indent="-267335" lvl="0" marL="342900" marR="0" rtl="1" algn="r">
              <a:lnSpc>
                <a:spcPct val="100000"/>
              </a:lnSpc>
              <a:spcBef>
                <a:spcPts val="340"/>
              </a:spcBef>
              <a:spcAft>
                <a:spcPts val="0"/>
              </a:spcAft>
              <a:buClr>
                <a:schemeClr val="dk2"/>
              </a:buClr>
              <a:buSzPts val="1190"/>
              <a:buFont typeface="Verdana"/>
              <a:buNone/>
            </a:pPr>
            <a:r>
              <a:t/>
            </a:r>
            <a:endParaRPr b="1" i="0" sz="1700" u="none" cap="none" strike="noStrike">
              <a:solidFill>
                <a:schemeClr val="dk1"/>
              </a:solidFill>
              <a:latin typeface="Verdana"/>
              <a:ea typeface="Verdana"/>
              <a:cs typeface="Verdana"/>
              <a:sym typeface="Verdana"/>
            </a:endParaRPr>
          </a:p>
          <a:p>
            <a:pPr indent="-267335" lvl="0" marL="342900" marR="0" rtl="1" algn="r">
              <a:lnSpc>
                <a:spcPct val="100000"/>
              </a:lnSpc>
              <a:spcBef>
                <a:spcPts val="340"/>
              </a:spcBef>
              <a:spcAft>
                <a:spcPts val="0"/>
              </a:spcAft>
              <a:buClr>
                <a:schemeClr val="dk2"/>
              </a:buClr>
              <a:buSzPts val="1190"/>
              <a:buFont typeface="Verdana"/>
              <a:buNone/>
            </a:pPr>
            <a:r>
              <a:t/>
            </a:r>
            <a:endParaRPr b="1" i="0" sz="17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2235" name="Google Shape;2235;p92"/>
          <p:cNvSpPr txBox="1"/>
          <p:nvPr/>
        </p:nvSpPr>
        <p:spPr>
          <a:xfrm>
            <a:off x="3200400" y="3429000"/>
            <a:ext cx="4073525" cy="39687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had +</a:t>
            </a:r>
            <a:r>
              <a:rPr b="0" i="0" lang="en-US" sz="1800" u="none" cap="none" strike="noStrike">
                <a:solidFill>
                  <a:srgbClr val="CC3300"/>
                </a:solidFill>
                <a:latin typeface="Arial"/>
                <a:ea typeface="Arial"/>
                <a:cs typeface="Arial"/>
                <a:sym typeface="Arial"/>
              </a:rPr>
              <a:t>past participle</a:t>
            </a:r>
            <a:r>
              <a:rPr b="0" i="0" lang="en-US" sz="1800" u="none" cap="none" strike="noStrike">
                <a:solidFill>
                  <a:schemeClr val="dk1"/>
                </a:solidFill>
                <a:latin typeface="Arial"/>
                <a:ea typeface="Arial"/>
                <a:cs typeface="Arial"/>
                <a:sym typeface="Arial"/>
              </a:rPr>
              <a:t> </a:t>
            </a:r>
            <a:r>
              <a:rPr b="0" i="0" lang="en-US" sz="1800" u="none" cap="none" strike="noStrike">
                <a:solidFill>
                  <a:srgbClr val="CC3300"/>
                </a:solidFill>
                <a:latin typeface="Arial"/>
                <a:ea typeface="Arial"/>
                <a:cs typeface="Arial"/>
                <a:sym typeface="Arial"/>
              </a:rPr>
              <a:t>التصريف الثالث للفعل</a:t>
            </a:r>
            <a:r>
              <a:rPr b="0" i="0" lang="en-US" sz="1800" u="none" cap="none" strike="noStrike">
                <a:solidFill>
                  <a:schemeClr val="dk1"/>
                </a:solidFill>
                <a:latin typeface="Arial"/>
                <a:ea typeface="Arial"/>
                <a:cs typeface="Arial"/>
                <a:sym typeface="Arial"/>
              </a:rPr>
              <a:t> </a:t>
            </a:r>
            <a:endParaRPr/>
          </a:p>
        </p:txBody>
      </p:sp>
      <p:sp>
        <p:nvSpPr>
          <p:cNvPr id="2236" name="Google Shape;2236;p92"/>
          <p:cNvSpPr txBox="1"/>
          <p:nvPr/>
        </p:nvSpPr>
        <p:spPr>
          <a:xfrm>
            <a:off x="6553200" y="3429000"/>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I</a:t>
            </a:r>
            <a:endParaRPr/>
          </a:p>
        </p:txBody>
      </p:sp>
      <p:sp>
        <p:nvSpPr>
          <p:cNvPr id="2237" name="Google Shape;2237;p92"/>
          <p:cNvSpPr txBox="1"/>
          <p:nvPr/>
        </p:nvSpPr>
        <p:spPr>
          <a:xfrm>
            <a:off x="6553200" y="3429000"/>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I</a:t>
            </a:r>
            <a:endParaRPr/>
          </a:p>
        </p:txBody>
      </p:sp>
      <p:sp>
        <p:nvSpPr>
          <p:cNvPr id="2238" name="Google Shape;2238;p92"/>
          <p:cNvSpPr txBox="1"/>
          <p:nvPr/>
        </p:nvSpPr>
        <p:spPr>
          <a:xfrm>
            <a:off x="6172200" y="3429000"/>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239" name="Google Shape;2239;p92"/>
          <p:cNvGrpSpPr/>
          <p:nvPr/>
        </p:nvGrpSpPr>
        <p:grpSpPr>
          <a:xfrm>
            <a:off x="3657600" y="6248400"/>
            <a:ext cx="2514600" cy="381000"/>
            <a:chOff x="3657600" y="6248400"/>
            <a:chExt cx="2514600" cy="381000"/>
          </a:xfrm>
        </p:grpSpPr>
        <p:sp>
          <p:nvSpPr>
            <p:cNvPr id="2240" name="Google Shape;2240;p9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241" name="Google Shape;2241;p92"/>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242" name="Google Shape;2242;p92"/>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2243" name="Google Shape;2243;p92"/>
          <p:cNvGrpSpPr/>
          <p:nvPr/>
        </p:nvGrpSpPr>
        <p:grpSpPr>
          <a:xfrm>
            <a:off x="2846387" y="4646612"/>
            <a:ext cx="4508500" cy="1279525"/>
            <a:chOff x="2846387" y="4646612"/>
            <a:chExt cx="4508500" cy="1279525"/>
          </a:xfrm>
        </p:grpSpPr>
        <p:sp>
          <p:nvSpPr>
            <p:cNvPr id="2244" name="Google Shape;2244;p92"/>
            <p:cNvSpPr txBox="1"/>
            <p:nvPr/>
          </p:nvSpPr>
          <p:spPr>
            <a:xfrm>
              <a:off x="5137150" y="5286375"/>
              <a:ext cx="2217737"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   as soon as</a:t>
              </a:r>
              <a:endParaRPr/>
            </a:p>
          </p:txBody>
        </p:sp>
        <p:sp>
          <p:nvSpPr>
            <p:cNvPr id="2245" name="Google Shape;2245;p92"/>
            <p:cNvSpPr txBox="1"/>
            <p:nvPr/>
          </p:nvSpPr>
          <p:spPr>
            <a:xfrm>
              <a:off x="2846387" y="5286375"/>
              <a:ext cx="2290762"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   when</a:t>
              </a:r>
              <a:endParaRPr/>
            </a:p>
          </p:txBody>
        </p:sp>
        <p:sp>
          <p:nvSpPr>
            <p:cNvPr id="2246" name="Google Shape;2246;p92"/>
            <p:cNvSpPr txBox="1"/>
            <p:nvPr/>
          </p:nvSpPr>
          <p:spPr>
            <a:xfrm>
              <a:off x="5137150" y="4646612"/>
              <a:ext cx="2217737"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   before</a:t>
              </a:r>
              <a:endParaRPr/>
            </a:p>
          </p:txBody>
        </p:sp>
        <p:sp>
          <p:nvSpPr>
            <p:cNvPr id="2247" name="Google Shape;2247;p92"/>
            <p:cNvSpPr txBox="1"/>
            <p:nvPr/>
          </p:nvSpPr>
          <p:spPr>
            <a:xfrm>
              <a:off x="2846387" y="4646612"/>
              <a:ext cx="2290762" cy="63976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700" u="none" cap="none" strike="noStrike">
                  <a:solidFill>
                    <a:srgbClr val="0000CC"/>
                  </a:solidFill>
                  <a:latin typeface="Verdana"/>
                  <a:ea typeface="Verdana"/>
                  <a:cs typeface="Verdana"/>
                  <a:sym typeface="Verdana"/>
                </a:rPr>
                <a:t>  after</a:t>
              </a:r>
              <a:endParaRPr/>
            </a:p>
          </p:txBody>
        </p:sp>
        <p:cxnSp>
          <p:nvCxnSpPr>
            <p:cNvPr id="2248" name="Google Shape;2248;p92"/>
            <p:cNvCxnSpPr/>
            <p:nvPr/>
          </p:nvCxnSpPr>
          <p:spPr>
            <a:xfrm>
              <a:off x="2846387" y="4646612"/>
              <a:ext cx="4508500" cy="0"/>
            </a:xfrm>
            <a:prstGeom prst="straightConnector1">
              <a:avLst/>
            </a:prstGeom>
            <a:noFill/>
            <a:ln cap="sq" cmpd="sng" w="28575">
              <a:solidFill>
                <a:schemeClr val="dk1"/>
              </a:solidFill>
              <a:prstDash val="solid"/>
              <a:miter lim="8000"/>
              <a:headEnd len="sm" w="sm" type="none"/>
              <a:tailEnd len="sm" w="sm" type="none"/>
            </a:ln>
          </p:spPr>
        </p:cxnSp>
        <p:cxnSp>
          <p:nvCxnSpPr>
            <p:cNvPr id="2249" name="Google Shape;2249;p92"/>
            <p:cNvCxnSpPr/>
            <p:nvPr/>
          </p:nvCxnSpPr>
          <p:spPr>
            <a:xfrm>
              <a:off x="2846387" y="5286375"/>
              <a:ext cx="4508500" cy="0"/>
            </a:xfrm>
            <a:prstGeom prst="straightConnector1">
              <a:avLst/>
            </a:prstGeom>
            <a:noFill/>
            <a:ln cap="rnd" cmpd="sng" w="12700">
              <a:solidFill>
                <a:schemeClr val="dk1"/>
              </a:solidFill>
              <a:prstDash val="solid"/>
              <a:miter lim="8000"/>
              <a:headEnd len="sm" w="sm" type="none"/>
              <a:tailEnd len="sm" w="sm" type="none"/>
            </a:ln>
          </p:spPr>
        </p:cxnSp>
        <p:cxnSp>
          <p:nvCxnSpPr>
            <p:cNvPr id="2250" name="Google Shape;2250;p92"/>
            <p:cNvCxnSpPr/>
            <p:nvPr/>
          </p:nvCxnSpPr>
          <p:spPr>
            <a:xfrm>
              <a:off x="2846387" y="5926137"/>
              <a:ext cx="4508500" cy="0"/>
            </a:xfrm>
            <a:prstGeom prst="straightConnector1">
              <a:avLst/>
            </a:prstGeom>
            <a:noFill/>
            <a:ln cap="sq" cmpd="sng" w="28575">
              <a:solidFill>
                <a:schemeClr val="dk1"/>
              </a:solidFill>
              <a:prstDash val="solid"/>
              <a:miter lim="8000"/>
              <a:headEnd len="sm" w="sm" type="none"/>
              <a:tailEnd len="sm" w="sm" type="none"/>
            </a:ln>
          </p:spPr>
        </p:cxnSp>
        <p:cxnSp>
          <p:nvCxnSpPr>
            <p:cNvPr id="2251" name="Google Shape;2251;p92"/>
            <p:cNvCxnSpPr/>
            <p:nvPr/>
          </p:nvCxnSpPr>
          <p:spPr>
            <a:xfrm>
              <a:off x="2846387" y="4646612"/>
              <a:ext cx="0" cy="1279525"/>
            </a:xfrm>
            <a:prstGeom prst="straightConnector1">
              <a:avLst/>
            </a:prstGeom>
            <a:noFill/>
            <a:ln cap="sq" cmpd="sng" w="28575">
              <a:solidFill>
                <a:schemeClr val="dk1"/>
              </a:solidFill>
              <a:prstDash val="solid"/>
              <a:miter lim="8000"/>
              <a:headEnd len="sm" w="sm" type="none"/>
              <a:tailEnd len="sm" w="sm" type="none"/>
            </a:ln>
          </p:spPr>
        </p:cxnSp>
        <p:cxnSp>
          <p:nvCxnSpPr>
            <p:cNvPr id="2252" name="Google Shape;2252;p92"/>
            <p:cNvCxnSpPr/>
            <p:nvPr/>
          </p:nvCxnSpPr>
          <p:spPr>
            <a:xfrm>
              <a:off x="5137150" y="4646612"/>
              <a:ext cx="0" cy="1279525"/>
            </a:xfrm>
            <a:prstGeom prst="straightConnector1">
              <a:avLst/>
            </a:prstGeom>
            <a:noFill/>
            <a:ln cap="rnd" cmpd="sng" w="12700">
              <a:solidFill>
                <a:schemeClr val="dk1"/>
              </a:solidFill>
              <a:prstDash val="solid"/>
              <a:miter lim="8000"/>
              <a:headEnd len="sm" w="sm" type="none"/>
              <a:tailEnd len="sm" w="sm" type="none"/>
            </a:ln>
          </p:spPr>
        </p:cxnSp>
        <p:cxnSp>
          <p:nvCxnSpPr>
            <p:cNvPr id="2253" name="Google Shape;2253;p92"/>
            <p:cNvCxnSpPr/>
            <p:nvPr/>
          </p:nvCxnSpPr>
          <p:spPr>
            <a:xfrm>
              <a:off x="7354887" y="4646612"/>
              <a:ext cx="0" cy="1279525"/>
            </a:xfrm>
            <a:prstGeom prst="straightConnector1">
              <a:avLst/>
            </a:prstGeom>
            <a:noFill/>
            <a:ln cap="sq" cmpd="sng" w="28575">
              <a:solidFill>
                <a:schemeClr val="dk1"/>
              </a:solidFill>
              <a:prstDash val="solid"/>
              <a:miter lim="8000"/>
              <a:headEnd len="sm" w="sm" type="none"/>
              <a:tailEnd len="sm" w="sm" type="none"/>
            </a:ln>
          </p:spPr>
        </p:cxnSp>
      </p:grpSp>
      <p:sp>
        <p:nvSpPr>
          <p:cNvPr id="2254" name="Google Shape;2254;p92"/>
          <p:cNvSpPr/>
          <p:nvPr/>
        </p:nvSpPr>
        <p:spPr>
          <a:xfrm>
            <a:off x="1905000" y="1524000"/>
            <a:ext cx="5791200" cy="8382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342900" lvl="0" marL="342900" marR="0" rtl="0" algn="ctr">
              <a:lnSpc>
                <a:spcPct val="100000"/>
              </a:lnSpc>
              <a:spcBef>
                <a:spcPts val="0"/>
              </a:spcBef>
              <a:spcAft>
                <a:spcPts val="0"/>
              </a:spcAft>
              <a:buClr>
                <a:srgbClr val="000066"/>
              </a:buClr>
              <a:buSzPts val="1800"/>
              <a:buFont typeface="Tahoma"/>
              <a:buAutoNum type="arabicPeriod" startAt="8"/>
            </a:pPr>
            <a:r>
              <a:rPr b="1" i="0" lang="en-US" sz="1800" u="none" cap="none" strike="noStrike">
                <a:solidFill>
                  <a:srgbClr val="000066"/>
                </a:solidFill>
                <a:latin typeface="Tahoma"/>
                <a:ea typeface="Tahoma"/>
                <a:cs typeface="Tahoma"/>
                <a:sym typeface="Tahoma"/>
              </a:rPr>
              <a:t>Past Perfect Tense   </a:t>
            </a:r>
            <a:r>
              <a:rPr b="1" i="0" lang="en-US" sz="1800" u="none" cap="none" strike="noStrike">
                <a:solidFill>
                  <a:srgbClr val="000066"/>
                </a:solidFill>
                <a:latin typeface="Arial"/>
                <a:ea typeface="Arial"/>
                <a:cs typeface="Arial"/>
                <a:sym typeface="Arial"/>
              </a:rPr>
              <a:t>الماضي التام</a:t>
            </a:r>
            <a:r>
              <a:rPr b="1" i="0" lang="en-US" sz="1800" u="none" cap="none" strike="noStrike">
                <a:solidFill>
                  <a:srgbClr val="000066"/>
                </a:solidFill>
                <a:latin typeface="Tahoma"/>
                <a:ea typeface="Tahoma"/>
                <a:cs typeface="Tahoma"/>
                <a:sym typeface="Tahoma"/>
              </a:rPr>
              <a:t>                </a:t>
            </a:r>
            <a:endParaRPr b="1" i="0" sz="1800" u="none" cap="none" strike="noStrike">
              <a:solidFill>
                <a:srgbClr val="000066"/>
              </a:solidFill>
              <a:latin typeface="Tahoma"/>
              <a:ea typeface="Tahoma"/>
              <a:cs typeface="Tahoma"/>
              <a:sym typeface="Tahoma"/>
            </a:endParaRPr>
          </a:p>
          <a:p>
            <a:pPr indent="-342900" lvl="0" marL="342900" marR="0" rtl="0" algn="ctr">
              <a:lnSpc>
                <a:spcPct val="100000"/>
              </a:lnSpc>
              <a:spcBef>
                <a:spcPts val="0"/>
              </a:spcBef>
              <a:spcAft>
                <a:spcPts val="0"/>
              </a:spcAft>
              <a:buClr>
                <a:srgbClr val="000066"/>
              </a:buClr>
              <a:buFont typeface="Tahoma"/>
              <a:buNone/>
            </a:pPr>
            <a:r>
              <a:rPr b="1" i="0" lang="en-US" sz="1400" u="none" cap="none" strike="noStrike">
                <a:solidFill>
                  <a:srgbClr val="000066"/>
                </a:solidFill>
                <a:latin typeface="Tahoma"/>
                <a:ea typeface="Tahoma"/>
                <a:cs typeface="Tahoma"/>
                <a:sym typeface="Tahoma"/>
              </a:rPr>
              <a:t>(What had </a:t>
            </a:r>
            <a:r>
              <a:rPr b="1" i="0" lang="en-US" sz="1400" u="sng" cap="none" strike="noStrike">
                <a:solidFill>
                  <a:srgbClr val="000066"/>
                </a:solidFill>
                <a:latin typeface="Tahoma"/>
                <a:ea typeface="Tahoma"/>
                <a:cs typeface="Tahoma"/>
                <a:sym typeface="Tahoma"/>
              </a:rPr>
              <a:t>happened</a:t>
            </a:r>
            <a:r>
              <a:rPr b="1" i="0" lang="en-US" sz="1400" u="none" cap="none" strike="noStrike">
                <a:solidFill>
                  <a:srgbClr val="000066"/>
                </a:solidFill>
                <a:latin typeface="Tahoma"/>
                <a:ea typeface="Tahoma"/>
                <a:cs typeface="Tahoma"/>
                <a:sym typeface="Tahoma"/>
              </a:rPr>
              <a:t>?)</a:t>
            </a:r>
            <a:endParaRPr/>
          </a:p>
          <a:p>
            <a:pPr indent="-342900" lvl="0" marL="342900" marR="0" rtl="0" algn="ctr">
              <a:lnSpc>
                <a:spcPct val="100000"/>
              </a:lnSpc>
              <a:spcBef>
                <a:spcPts val="0"/>
              </a:spcBef>
              <a:spcAft>
                <a:spcPts val="0"/>
              </a:spcAft>
              <a:buClr>
                <a:srgbClr val="000066"/>
              </a:buClr>
              <a:buFont typeface="Tahoma"/>
              <a:buNone/>
            </a:pPr>
            <a:r>
              <a:rPr b="1" i="0" lang="en-US" sz="1400" u="none" cap="none" strike="noStrike">
                <a:solidFill>
                  <a:srgbClr val="000066"/>
                </a:solidFill>
                <a:latin typeface="Tahoma"/>
                <a:ea typeface="Tahoma"/>
                <a:cs typeface="Tahoma"/>
                <a:sym typeface="Tahoma"/>
              </a:rPr>
              <a:t>              </a:t>
            </a:r>
            <a:r>
              <a:rPr b="1" i="1" lang="en-US" sz="1200" u="none" cap="none" strike="noStrike">
                <a:solidFill>
                  <a:srgbClr val="000066"/>
                </a:solidFill>
                <a:latin typeface="Tahoma"/>
                <a:ea typeface="Tahoma"/>
                <a:cs typeface="Tahoma"/>
                <a:sym typeface="Tahoma"/>
              </a:rPr>
              <a:t>Past participle</a:t>
            </a:r>
            <a:endParaRPr/>
          </a:p>
        </p:txBody>
      </p:sp>
      <p:sp>
        <p:nvSpPr>
          <p:cNvPr id="2255" name="Google Shape;2255;p9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9" name="Shape 2259"/>
        <p:cNvGrpSpPr/>
        <p:nvPr/>
      </p:nvGrpSpPr>
      <p:grpSpPr>
        <a:xfrm>
          <a:off x="0" y="0"/>
          <a:ext cx="0" cy="0"/>
          <a:chOff x="0" y="0"/>
          <a:chExt cx="0" cy="0"/>
        </a:xfrm>
      </p:grpSpPr>
      <p:sp>
        <p:nvSpPr>
          <p:cNvPr id="2260" name="Google Shape;2260;p9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261" name="Google Shape;2261;p93"/>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    TENSES</a:t>
            </a:r>
            <a:endParaRPr/>
          </a:p>
        </p:txBody>
      </p:sp>
      <p:sp>
        <p:nvSpPr>
          <p:cNvPr id="2262" name="Google Shape;2262;p93"/>
          <p:cNvSpPr txBox="1"/>
          <p:nvPr>
            <p:ph idx="1" type="body"/>
          </p:nvPr>
        </p:nvSpPr>
        <p:spPr>
          <a:xfrm>
            <a:off x="1371600" y="2819400"/>
            <a:ext cx="7543800" cy="28956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0" i="0" lang="en-US" sz="2900" u="sng" cap="none" strike="noStrike">
                <a:solidFill>
                  <a:schemeClr val="dk1"/>
                </a:solidFill>
                <a:latin typeface="Verdana"/>
                <a:ea typeface="Verdana"/>
                <a:cs typeface="Verdana"/>
                <a:sym typeface="Verdana"/>
              </a:rPr>
              <a:t>أمثلــــــــــــــــــــــة</a:t>
            </a:r>
            <a:endParaRPr b="0" i="0" sz="1900" u="sng" cap="none" strike="noStrike">
              <a:solidFill>
                <a:schemeClr val="dk1"/>
              </a:solidFill>
              <a:latin typeface="Verdana"/>
              <a:ea typeface="Verdana"/>
              <a:cs typeface="Verdana"/>
              <a:sym typeface="Verdana"/>
            </a:endParaRPr>
          </a:p>
          <a:p>
            <a:pPr indent="-342900" lvl="0" marL="342900" marR="0" rtl="1" algn="l">
              <a:lnSpc>
                <a:spcPct val="10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I </a:t>
            </a:r>
            <a:r>
              <a:rPr b="0" i="0" lang="en-US" sz="1900" u="none" cap="none" strike="noStrike">
                <a:solidFill>
                  <a:srgbClr val="CC3300"/>
                </a:solidFill>
                <a:latin typeface="Verdana"/>
                <a:ea typeface="Verdana"/>
                <a:cs typeface="Verdana"/>
                <a:sym typeface="Verdana"/>
              </a:rPr>
              <a:t>had washed</a:t>
            </a:r>
            <a:r>
              <a:rPr b="0" i="0" lang="en-US" sz="1900" u="none" cap="none" strike="noStrike">
                <a:solidFill>
                  <a:schemeClr val="dk1"/>
                </a:solidFill>
                <a:latin typeface="Verdana"/>
                <a:ea typeface="Verdana"/>
                <a:cs typeface="Verdana"/>
                <a:sym typeface="Verdana"/>
              </a:rPr>
              <a:t> </a:t>
            </a:r>
            <a:r>
              <a:rPr b="0" i="1" lang="en-US" sz="1900" u="none" cap="none" strike="noStrike">
                <a:solidFill>
                  <a:srgbClr val="0000CC"/>
                </a:solidFill>
                <a:latin typeface="Verdana"/>
                <a:ea typeface="Verdana"/>
                <a:cs typeface="Verdana"/>
                <a:sym typeface="Verdana"/>
              </a:rPr>
              <a:t>before </a:t>
            </a:r>
            <a:r>
              <a:rPr b="0" i="0" lang="en-US" sz="1900" u="none" cap="none" strike="noStrike">
                <a:solidFill>
                  <a:schemeClr val="dk1"/>
                </a:solidFill>
                <a:latin typeface="Verdana"/>
                <a:ea typeface="Verdana"/>
                <a:cs typeface="Verdana"/>
                <a:sym typeface="Verdana"/>
              </a:rPr>
              <a:t>I </a:t>
            </a:r>
            <a:r>
              <a:rPr b="0" i="0" lang="en-US" sz="1900" u="none" cap="none" strike="noStrike">
                <a:solidFill>
                  <a:srgbClr val="CC3300"/>
                </a:solidFill>
                <a:latin typeface="Verdana"/>
                <a:ea typeface="Verdana"/>
                <a:cs typeface="Verdana"/>
                <a:sym typeface="Verdana"/>
              </a:rPr>
              <a:t>prayed</a:t>
            </a:r>
            <a:r>
              <a:rPr b="0" i="0" lang="en-US" sz="1900" u="none" cap="none" strike="noStrike">
                <a:solidFill>
                  <a:schemeClr val="dk1"/>
                </a:solidFill>
                <a:latin typeface="Verdana"/>
                <a:ea typeface="Verdana"/>
                <a:cs typeface="Verdana"/>
                <a:sym typeface="Verdana"/>
              </a:rPr>
              <a:t>. </a:t>
            </a:r>
            <a:endParaRPr/>
          </a:p>
          <a:p>
            <a:pPr indent="-342900" lvl="0" marL="342900" marR="0" rtl="1" algn="l">
              <a:lnSpc>
                <a:spcPct val="10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They</a:t>
            </a:r>
            <a:r>
              <a:rPr b="0" i="0" lang="en-US" sz="1900" u="none" cap="none" strike="noStrike">
                <a:solidFill>
                  <a:srgbClr val="FFFFCC"/>
                </a:solidFill>
                <a:latin typeface="Verdana"/>
                <a:ea typeface="Verdana"/>
                <a:cs typeface="Verdana"/>
                <a:sym typeface="Verdana"/>
              </a:rPr>
              <a:t> </a:t>
            </a:r>
            <a:r>
              <a:rPr b="0" i="0" lang="en-US" sz="1900" u="none" cap="none" strike="noStrike">
                <a:solidFill>
                  <a:srgbClr val="CC3300"/>
                </a:solidFill>
                <a:latin typeface="Verdana"/>
                <a:ea typeface="Verdana"/>
                <a:cs typeface="Verdana"/>
                <a:sym typeface="Verdana"/>
              </a:rPr>
              <a:t>went</a:t>
            </a:r>
            <a:r>
              <a:rPr b="0" i="0" lang="en-US" sz="1900" u="none" cap="none" strike="noStrike">
                <a:solidFill>
                  <a:srgbClr val="FFFFCC"/>
                </a:solidFill>
                <a:latin typeface="Verdana"/>
                <a:ea typeface="Verdana"/>
                <a:cs typeface="Verdana"/>
                <a:sym typeface="Verdana"/>
              </a:rPr>
              <a:t> </a:t>
            </a:r>
            <a:r>
              <a:rPr b="0" i="0" lang="en-US" sz="1900" u="none" cap="none" strike="noStrike">
                <a:solidFill>
                  <a:schemeClr val="dk1"/>
                </a:solidFill>
                <a:latin typeface="Verdana"/>
                <a:ea typeface="Verdana"/>
                <a:cs typeface="Verdana"/>
                <a:sym typeface="Verdana"/>
              </a:rPr>
              <a:t>home</a:t>
            </a:r>
            <a:r>
              <a:rPr b="0" i="0" lang="en-US" sz="1900" u="none" cap="none" strike="noStrike">
                <a:solidFill>
                  <a:srgbClr val="0000CC"/>
                </a:solidFill>
                <a:latin typeface="Verdana"/>
                <a:ea typeface="Verdana"/>
                <a:cs typeface="Verdana"/>
                <a:sym typeface="Verdana"/>
              </a:rPr>
              <a:t> after </a:t>
            </a:r>
            <a:r>
              <a:rPr b="0" i="0" lang="en-US" sz="1900" u="none" cap="none" strike="noStrike">
                <a:solidFill>
                  <a:schemeClr val="dk1"/>
                </a:solidFill>
                <a:latin typeface="Verdana"/>
                <a:ea typeface="Verdana"/>
                <a:cs typeface="Verdana"/>
                <a:sym typeface="Verdana"/>
              </a:rPr>
              <a:t>they</a:t>
            </a:r>
            <a:r>
              <a:rPr b="0" i="0" lang="en-US" sz="1900" u="none" cap="none" strike="noStrike">
                <a:solidFill>
                  <a:srgbClr val="FFFFCC"/>
                </a:solidFill>
                <a:latin typeface="Verdana"/>
                <a:ea typeface="Verdana"/>
                <a:cs typeface="Verdana"/>
                <a:sym typeface="Verdana"/>
              </a:rPr>
              <a:t> </a:t>
            </a:r>
            <a:r>
              <a:rPr b="0" i="0" lang="en-US" sz="1900" u="none" cap="none" strike="noStrike">
                <a:solidFill>
                  <a:srgbClr val="CC3300"/>
                </a:solidFill>
                <a:latin typeface="Verdana"/>
                <a:ea typeface="Verdana"/>
                <a:cs typeface="Verdana"/>
                <a:sym typeface="Verdana"/>
              </a:rPr>
              <a:t>had finished</a:t>
            </a:r>
            <a:r>
              <a:rPr b="0" i="0" lang="en-US" sz="1900" u="none" cap="none" strike="noStrike">
                <a:solidFill>
                  <a:srgbClr val="FFFFCC"/>
                </a:solidFill>
                <a:latin typeface="Verdana"/>
                <a:ea typeface="Verdana"/>
                <a:cs typeface="Verdana"/>
                <a:sym typeface="Verdana"/>
              </a:rPr>
              <a:t> </a:t>
            </a:r>
            <a:r>
              <a:rPr b="0" i="0" lang="en-US" sz="1900" u="none" cap="none" strike="noStrike">
                <a:solidFill>
                  <a:srgbClr val="0000CC"/>
                </a:solidFill>
                <a:latin typeface="Verdana"/>
                <a:ea typeface="Verdana"/>
                <a:cs typeface="Verdana"/>
                <a:sym typeface="Verdana"/>
              </a:rPr>
              <a:t>their</a:t>
            </a:r>
            <a:r>
              <a:rPr b="0" i="0" lang="en-US" sz="1900" u="none" cap="none" strike="noStrike">
                <a:solidFill>
                  <a:srgbClr val="FFFFCC"/>
                </a:solidFill>
                <a:latin typeface="Verdana"/>
                <a:ea typeface="Verdana"/>
                <a:cs typeface="Verdana"/>
                <a:sym typeface="Verdana"/>
              </a:rPr>
              <a:t> </a:t>
            </a:r>
            <a:r>
              <a:rPr b="0" i="0" lang="en-US" sz="1900" u="none" cap="none" strike="noStrike">
                <a:solidFill>
                  <a:srgbClr val="0000CC"/>
                </a:solidFill>
                <a:latin typeface="Verdana"/>
                <a:ea typeface="Verdana"/>
                <a:cs typeface="Verdana"/>
                <a:sym typeface="Verdana"/>
              </a:rPr>
              <a:t>work</a:t>
            </a:r>
            <a:r>
              <a:rPr b="0" i="0" lang="en-US" sz="1900" u="none" cap="none" strike="noStrike">
                <a:solidFill>
                  <a:schemeClr val="dk1"/>
                </a:solidFill>
                <a:latin typeface="Verdana"/>
                <a:ea typeface="Verdana"/>
                <a:cs typeface="Verdana"/>
                <a:sym typeface="Verdana"/>
              </a:rPr>
              <a:t>.</a:t>
            </a:r>
            <a:endParaRPr/>
          </a:p>
          <a:p>
            <a:pPr indent="-342900" lvl="0" marL="342900" marR="0" rtl="1" algn="l">
              <a:lnSpc>
                <a:spcPct val="10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Ahmed </a:t>
            </a:r>
            <a:r>
              <a:rPr b="0" i="0" lang="en-US" sz="1900" u="none" cap="none" strike="noStrike">
                <a:solidFill>
                  <a:srgbClr val="CC3300"/>
                </a:solidFill>
                <a:latin typeface="Verdana"/>
                <a:ea typeface="Verdana"/>
                <a:cs typeface="Verdana"/>
                <a:sym typeface="Verdana"/>
              </a:rPr>
              <a:t>had done</a:t>
            </a:r>
            <a:r>
              <a:rPr b="0" i="0" lang="en-US" sz="1900" u="none" cap="none" strike="noStrike">
                <a:solidFill>
                  <a:schemeClr val="dk1"/>
                </a:solidFill>
                <a:latin typeface="Verdana"/>
                <a:ea typeface="Verdana"/>
                <a:cs typeface="Verdana"/>
                <a:sym typeface="Verdana"/>
              </a:rPr>
              <a:t> his homework </a:t>
            </a:r>
            <a:r>
              <a:rPr b="0" i="0" lang="en-US" sz="1900" u="none" cap="none" strike="noStrike">
                <a:solidFill>
                  <a:srgbClr val="0000CC"/>
                </a:solidFill>
                <a:latin typeface="Verdana"/>
                <a:ea typeface="Verdana"/>
                <a:cs typeface="Verdana"/>
                <a:sym typeface="Verdana"/>
              </a:rPr>
              <a:t>before </a:t>
            </a:r>
            <a:r>
              <a:rPr b="0" i="0" lang="en-US" sz="1900" u="none" cap="none" strike="noStrike">
                <a:solidFill>
                  <a:schemeClr val="dk1"/>
                </a:solidFill>
                <a:latin typeface="Verdana"/>
                <a:ea typeface="Verdana"/>
                <a:cs typeface="Verdana"/>
                <a:sym typeface="Verdana"/>
              </a:rPr>
              <a:t>he </a:t>
            </a:r>
            <a:r>
              <a:rPr b="0" i="0" lang="en-US" sz="1900" u="none" cap="none" strike="noStrike">
                <a:solidFill>
                  <a:srgbClr val="CC3300"/>
                </a:solidFill>
                <a:latin typeface="Verdana"/>
                <a:ea typeface="Verdana"/>
                <a:cs typeface="Verdana"/>
                <a:sym typeface="Verdana"/>
              </a:rPr>
              <a:t>went </a:t>
            </a:r>
            <a:r>
              <a:rPr b="0" i="0" lang="en-US" sz="1900" u="none" cap="none" strike="noStrike">
                <a:solidFill>
                  <a:schemeClr val="dk1"/>
                </a:solidFill>
                <a:latin typeface="Verdana"/>
                <a:ea typeface="Verdana"/>
                <a:cs typeface="Verdana"/>
                <a:sym typeface="Verdana"/>
              </a:rPr>
              <a:t>to school.</a:t>
            </a:r>
            <a:endParaRPr/>
          </a:p>
          <a:p>
            <a:pPr indent="-342900" lvl="0" marL="342900" marR="0" rtl="1" algn="l">
              <a:lnSpc>
                <a:spcPct val="100000"/>
              </a:lnSpc>
              <a:spcBef>
                <a:spcPts val="380"/>
              </a:spcBef>
              <a:spcAft>
                <a:spcPts val="0"/>
              </a:spcAft>
              <a:buClr>
                <a:schemeClr val="dk2"/>
              </a:buClr>
              <a:buFont typeface="Verdana"/>
              <a:buNone/>
            </a:pPr>
            <a:r>
              <a:rPr b="0" i="0" lang="en-US" sz="1900" u="none" cap="none" strike="noStrike">
                <a:solidFill>
                  <a:srgbClr val="0000CC"/>
                </a:solidFill>
                <a:latin typeface="Verdana"/>
                <a:ea typeface="Verdana"/>
                <a:cs typeface="Verdana"/>
                <a:sym typeface="Verdana"/>
              </a:rPr>
              <a:t>As soon as</a:t>
            </a:r>
            <a:r>
              <a:rPr b="0" i="0" lang="en-US" sz="1900" u="none" cap="none" strike="noStrike">
                <a:solidFill>
                  <a:schemeClr val="dk1"/>
                </a:solidFill>
                <a:latin typeface="Verdana"/>
                <a:ea typeface="Verdana"/>
                <a:cs typeface="Verdana"/>
                <a:sym typeface="Verdana"/>
              </a:rPr>
              <a:t> they </a:t>
            </a:r>
            <a:r>
              <a:rPr b="0" i="0" lang="en-US" sz="1900" u="none" cap="none" strike="noStrike">
                <a:solidFill>
                  <a:srgbClr val="CC3300"/>
                </a:solidFill>
                <a:latin typeface="Verdana"/>
                <a:ea typeface="Verdana"/>
                <a:cs typeface="Verdana"/>
                <a:sym typeface="Verdana"/>
              </a:rPr>
              <a:t>had bought</a:t>
            </a:r>
            <a:r>
              <a:rPr b="0" i="0" lang="en-US" sz="1900" u="none" cap="none" strike="noStrike">
                <a:solidFill>
                  <a:schemeClr val="dk1"/>
                </a:solidFill>
                <a:latin typeface="Verdana"/>
                <a:ea typeface="Verdana"/>
                <a:cs typeface="Verdana"/>
                <a:sym typeface="Verdana"/>
              </a:rPr>
              <a:t> a car, they </a:t>
            </a:r>
            <a:r>
              <a:rPr b="0" i="0" lang="en-US" sz="1900" u="none" cap="none" strike="noStrike">
                <a:solidFill>
                  <a:srgbClr val="CC3300"/>
                </a:solidFill>
                <a:latin typeface="Verdana"/>
                <a:ea typeface="Verdana"/>
                <a:cs typeface="Verdana"/>
                <a:sym typeface="Verdana"/>
              </a:rPr>
              <a:t>drove</a:t>
            </a:r>
            <a:r>
              <a:rPr b="0" i="0" lang="en-US" sz="1900" u="none" cap="none" strike="noStrike">
                <a:solidFill>
                  <a:schemeClr val="dk1"/>
                </a:solidFill>
                <a:latin typeface="Verdana"/>
                <a:ea typeface="Verdana"/>
                <a:cs typeface="Verdana"/>
                <a:sym typeface="Verdana"/>
              </a:rPr>
              <a:t> to Makkah.</a:t>
            </a:r>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lt1"/>
              </a:solidFill>
              <a:latin typeface="Verdana"/>
              <a:ea typeface="Verdana"/>
              <a:cs typeface="Verdana"/>
              <a:sym typeface="Verdana"/>
            </a:endParaRPr>
          </a:p>
          <a:p>
            <a:pPr indent="-342900" lvl="0" marL="342900" marR="0" rtl="1" algn="r">
              <a:lnSpc>
                <a:spcPct val="100000"/>
              </a:lnSpc>
              <a:spcBef>
                <a:spcPts val="380"/>
              </a:spcBef>
              <a:spcAft>
                <a:spcPts val="0"/>
              </a:spcAft>
              <a:buClr>
                <a:schemeClr val="dk2"/>
              </a:buClr>
              <a:buFont typeface="Verdana"/>
              <a:buNone/>
            </a:pPr>
            <a:r>
              <a:rPr b="0" i="0" lang="en-US" sz="1900" u="none" cap="none" strike="noStrike">
                <a:solidFill>
                  <a:srgbClr val="000000"/>
                </a:solidFill>
                <a:latin typeface="Verdana"/>
                <a:ea typeface="Verdana"/>
                <a:cs typeface="Verdana"/>
                <a:sym typeface="Verdana"/>
              </a:rPr>
              <a:t>لاحظ أن هذا الزمن غالباً ما يأتي معه زمن الماضي البسيط الذي حدث </a:t>
            </a:r>
            <a:r>
              <a:rPr b="0" i="0" lang="en-US" sz="1900" u="none" cap="none" strike="noStrike">
                <a:solidFill>
                  <a:srgbClr val="CC3300"/>
                </a:solidFill>
                <a:latin typeface="Verdana"/>
                <a:ea typeface="Verdana"/>
                <a:cs typeface="Verdana"/>
                <a:sym typeface="Verdana"/>
              </a:rPr>
              <a:t>بعد</a:t>
            </a:r>
            <a:r>
              <a:rPr b="0" i="0" lang="en-US" sz="1900" u="none" cap="none" strike="noStrike">
                <a:solidFill>
                  <a:srgbClr val="000000"/>
                </a:solidFill>
                <a:latin typeface="Verdana"/>
                <a:ea typeface="Verdana"/>
                <a:cs typeface="Verdana"/>
                <a:sym typeface="Verdana"/>
              </a:rPr>
              <a:t> انتهاء الماضي التام.</a:t>
            </a:r>
            <a:endParaRPr/>
          </a:p>
        </p:txBody>
      </p:sp>
      <p:sp>
        <p:nvSpPr>
          <p:cNvPr id="2263" name="Google Shape;2263;p93"/>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264" name="Google Shape;2264;p93"/>
          <p:cNvGrpSpPr/>
          <p:nvPr/>
        </p:nvGrpSpPr>
        <p:grpSpPr>
          <a:xfrm>
            <a:off x="3657600" y="6248400"/>
            <a:ext cx="2514600" cy="381000"/>
            <a:chOff x="3657600" y="6248400"/>
            <a:chExt cx="2514600" cy="381000"/>
          </a:xfrm>
        </p:grpSpPr>
        <p:sp>
          <p:nvSpPr>
            <p:cNvPr id="2265" name="Google Shape;2265;p9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266" name="Google Shape;2266;p93"/>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267" name="Google Shape;2267;p93"/>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268" name="Google Shape;2268;p93"/>
          <p:cNvSpPr/>
          <p:nvPr/>
        </p:nvSpPr>
        <p:spPr>
          <a:xfrm>
            <a:off x="1905000" y="2057400"/>
            <a:ext cx="57912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8</a:t>
            </a:r>
            <a:r>
              <a:rPr b="1" i="0" lang="en-US" sz="1800" u="none" cap="none" strike="noStrike">
                <a:solidFill>
                  <a:srgbClr val="000066"/>
                </a:solidFill>
                <a:latin typeface="Tahoma"/>
                <a:ea typeface="Tahoma"/>
                <a:cs typeface="Tahoma"/>
                <a:sym typeface="Tahoma"/>
              </a:rPr>
              <a:t>.    Past Perfect Tense                   الماضي التام</a:t>
            </a:r>
            <a:endParaRPr/>
          </a:p>
        </p:txBody>
      </p:sp>
      <p:sp>
        <p:nvSpPr>
          <p:cNvPr id="2269" name="Google Shape;2269;p9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3" name="Shape 2273"/>
        <p:cNvGrpSpPr/>
        <p:nvPr/>
      </p:nvGrpSpPr>
      <p:grpSpPr>
        <a:xfrm>
          <a:off x="0" y="0"/>
          <a:ext cx="0" cy="0"/>
          <a:chOff x="0" y="0"/>
          <a:chExt cx="0" cy="0"/>
        </a:xfrm>
      </p:grpSpPr>
      <p:sp>
        <p:nvSpPr>
          <p:cNvPr id="2274" name="Google Shape;2274;p9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275" name="Google Shape;2275;p94"/>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      TENSES</a:t>
            </a:r>
            <a:endParaRPr/>
          </a:p>
        </p:txBody>
      </p:sp>
      <p:sp>
        <p:nvSpPr>
          <p:cNvPr id="2276" name="Google Shape;2276;p94"/>
          <p:cNvSpPr txBox="1"/>
          <p:nvPr>
            <p:ph idx="1" type="body"/>
          </p:nvPr>
        </p:nvSpPr>
        <p:spPr>
          <a:xfrm>
            <a:off x="2090737" y="2962275"/>
            <a:ext cx="6589712" cy="13462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90000"/>
              </a:lnSpc>
              <a:spcBef>
                <a:spcPts val="0"/>
              </a:spcBef>
              <a:spcAft>
                <a:spcPts val="0"/>
              </a:spcAft>
              <a:buClr>
                <a:schemeClr val="dk2"/>
              </a:buClr>
              <a:buFont typeface="Verdana"/>
              <a:buNone/>
            </a:pPr>
            <a:r>
              <a:rPr b="0" i="0" lang="en-US" sz="1700" u="none" cap="none" strike="noStrike">
                <a:solidFill>
                  <a:schemeClr val="dk1"/>
                </a:solidFill>
                <a:latin typeface="Verdana"/>
                <a:ea typeface="Verdana"/>
                <a:cs typeface="Verdana"/>
                <a:sym typeface="Verdana"/>
              </a:rPr>
              <a:t>يستخدم هذا الزمن للتعبير عن حدث متوقع حدوثه و انتهاؤه في زمن ما في المستقبل. </a:t>
            </a:r>
            <a:endParaRPr b="0" i="0" sz="1700" u="none" cap="none" strike="noStrike">
              <a:solidFill>
                <a:schemeClr val="dk1"/>
              </a:solidFill>
              <a:latin typeface="Verdana"/>
              <a:ea typeface="Verdana"/>
              <a:cs typeface="Verdana"/>
              <a:sym typeface="Verdana"/>
            </a:endParaRPr>
          </a:p>
          <a:p>
            <a:pPr indent="-342900" lvl="0" marL="342900" marR="0" rtl="1" algn="r">
              <a:lnSpc>
                <a:spcPct val="90000"/>
              </a:lnSpc>
              <a:spcBef>
                <a:spcPts val="340"/>
              </a:spcBef>
              <a:spcAft>
                <a:spcPts val="0"/>
              </a:spcAft>
              <a:buClr>
                <a:schemeClr val="dk2"/>
              </a:buClr>
              <a:buFont typeface="Verdana"/>
              <a:buNone/>
            </a:pPr>
            <a:r>
              <a:rPr b="0" i="0" lang="en-US" sz="1700" u="none" cap="none" strike="noStrike">
                <a:solidFill>
                  <a:schemeClr val="dk1"/>
                </a:solidFill>
                <a:latin typeface="Verdana"/>
                <a:ea typeface="Verdana"/>
                <a:cs typeface="Verdana"/>
                <a:sym typeface="Verdana"/>
              </a:rPr>
              <a:t>يتكون هذا الزمن من:</a:t>
            </a:r>
            <a:endParaRPr/>
          </a:p>
          <a:p>
            <a:pPr indent="-267335" lvl="0" marL="342900" marR="0" rtl="1" algn="r">
              <a:lnSpc>
                <a:spcPct val="100000"/>
              </a:lnSpc>
              <a:spcBef>
                <a:spcPts val="340"/>
              </a:spcBef>
              <a:spcAft>
                <a:spcPts val="0"/>
              </a:spcAft>
              <a:buClr>
                <a:schemeClr val="dk2"/>
              </a:buClr>
              <a:buSzPts val="1190"/>
              <a:buFont typeface="Verdana"/>
              <a:buNone/>
            </a:pPr>
            <a:r>
              <a:t/>
            </a:r>
            <a:endParaRPr b="0" i="0" sz="1700" u="none" cap="none" strike="noStrike">
              <a:solidFill>
                <a:schemeClr val="dk1"/>
              </a:solidFill>
              <a:latin typeface="Verdana"/>
              <a:ea typeface="Verdana"/>
              <a:cs typeface="Verdana"/>
              <a:sym typeface="Verdana"/>
            </a:endParaRPr>
          </a:p>
          <a:p>
            <a:pPr indent="-342900" lvl="0" marL="342900" marR="0" rtl="1" algn="r">
              <a:lnSpc>
                <a:spcPct val="90000"/>
              </a:lnSpc>
              <a:spcBef>
                <a:spcPts val="340"/>
              </a:spcBef>
              <a:spcAft>
                <a:spcPts val="0"/>
              </a:spcAft>
              <a:buClr>
                <a:schemeClr val="dk2"/>
              </a:buClr>
              <a:buFont typeface="Verdana"/>
              <a:buNone/>
            </a:pPr>
            <a:r>
              <a:rPr b="0" i="0" lang="en-US" sz="1700" u="none" cap="none" strike="noStrike">
                <a:solidFill>
                  <a:schemeClr val="dk1"/>
                </a:solidFill>
                <a:latin typeface="Verdana"/>
                <a:ea typeface="Verdana"/>
                <a:cs typeface="Verdana"/>
                <a:sym typeface="Verdana"/>
              </a:rPr>
              <a:t>يأتي هذا الزمن عادة مع كلمات مثل :</a:t>
            </a:r>
            <a:endParaRPr/>
          </a:p>
          <a:p>
            <a:pPr indent="-267335" lvl="0" marL="342900" marR="0" rtl="1" algn="r">
              <a:lnSpc>
                <a:spcPct val="100000"/>
              </a:lnSpc>
              <a:spcBef>
                <a:spcPts val="340"/>
              </a:spcBef>
              <a:spcAft>
                <a:spcPts val="0"/>
              </a:spcAft>
              <a:buClr>
                <a:schemeClr val="dk2"/>
              </a:buClr>
              <a:buSzPts val="1190"/>
              <a:buFont typeface="Verdana"/>
              <a:buNone/>
            </a:pPr>
            <a:r>
              <a:t/>
            </a:r>
            <a:endParaRPr b="0" i="0" sz="1700" u="none" cap="none" strike="noStrike">
              <a:solidFill>
                <a:schemeClr val="dk1"/>
              </a:solidFill>
              <a:latin typeface="Verdana"/>
              <a:ea typeface="Verdana"/>
              <a:cs typeface="Verdana"/>
              <a:sym typeface="Verdana"/>
            </a:endParaRPr>
          </a:p>
          <a:p>
            <a:pPr indent="-267335" lvl="0" marL="342900" marR="0" rtl="1" algn="r">
              <a:lnSpc>
                <a:spcPct val="100000"/>
              </a:lnSpc>
              <a:spcBef>
                <a:spcPts val="340"/>
              </a:spcBef>
              <a:spcAft>
                <a:spcPts val="0"/>
              </a:spcAft>
              <a:buClr>
                <a:schemeClr val="dk2"/>
              </a:buClr>
              <a:buSzPts val="1190"/>
              <a:buFont typeface="Verdana"/>
              <a:buNone/>
            </a:pPr>
            <a:r>
              <a:t/>
            </a:r>
            <a:endParaRPr b="0" i="0" sz="17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2277" name="Google Shape;2277;p94"/>
          <p:cNvSpPr txBox="1"/>
          <p:nvPr/>
        </p:nvSpPr>
        <p:spPr>
          <a:xfrm>
            <a:off x="2590800" y="3429000"/>
            <a:ext cx="4851400" cy="39687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will + have </a:t>
            </a:r>
            <a:r>
              <a:rPr b="0" i="0" lang="en-US" sz="1800" u="none" cap="none" strike="noStrike">
                <a:solidFill>
                  <a:srgbClr val="FFFF00"/>
                </a:solidFill>
                <a:latin typeface="Arial"/>
                <a:ea typeface="Arial"/>
                <a:cs typeface="Arial"/>
                <a:sym typeface="Arial"/>
              </a:rPr>
              <a:t>+</a:t>
            </a:r>
            <a:r>
              <a:rPr b="0" i="0" lang="en-US" sz="1800" u="none" cap="none" strike="noStrike">
                <a:solidFill>
                  <a:schemeClr val="dk1"/>
                </a:solidFill>
                <a:latin typeface="Arial"/>
                <a:ea typeface="Arial"/>
                <a:cs typeface="Arial"/>
                <a:sym typeface="Arial"/>
              </a:rPr>
              <a:t> </a:t>
            </a:r>
            <a:r>
              <a:rPr b="0" i="0" lang="en-US" sz="1800" u="none" cap="none" strike="noStrike">
                <a:solidFill>
                  <a:srgbClr val="CC3300"/>
                </a:solidFill>
                <a:latin typeface="Arial"/>
                <a:ea typeface="Arial"/>
                <a:cs typeface="Arial"/>
                <a:sym typeface="Arial"/>
              </a:rPr>
              <a:t>past participle التصريف الثالث للفعل</a:t>
            </a:r>
            <a:endParaRPr/>
          </a:p>
        </p:txBody>
      </p:sp>
      <p:sp>
        <p:nvSpPr>
          <p:cNvPr id="2278" name="Google Shape;2278;p94"/>
          <p:cNvSpPr txBox="1"/>
          <p:nvPr/>
        </p:nvSpPr>
        <p:spPr>
          <a:xfrm>
            <a:off x="6553200" y="3429000"/>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I</a:t>
            </a:r>
            <a:endParaRPr/>
          </a:p>
        </p:txBody>
      </p:sp>
      <p:sp>
        <p:nvSpPr>
          <p:cNvPr id="2279" name="Google Shape;2279;p94"/>
          <p:cNvSpPr txBox="1"/>
          <p:nvPr/>
        </p:nvSpPr>
        <p:spPr>
          <a:xfrm>
            <a:off x="6553200" y="3429000"/>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I</a:t>
            </a:r>
            <a:endParaRPr/>
          </a:p>
        </p:txBody>
      </p:sp>
      <p:grpSp>
        <p:nvGrpSpPr>
          <p:cNvPr id="2280" name="Google Shape;2280;p94"/>
          <p:cNvGrpSpPr/>
          <p:nvPr/>
        </p:nvGrpSpPr>
        <p:grpSpPr>
          <a:xfrm>
            <a:off x="3657600" y="6248400"/>
            <a:ext cx="2514600" cy="381000"/>
            <a:chOff x="3657600" y="6248400"/>
            <a:chExt cx="2514600" cy="381000"/>
          </a:xfrm>
        </p:grpSpPr>
        <p:sp>
          <p:nvSpPr>
            <p:cNvPr id="2281" name="Google Shape;2281;p9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282" name="Google Shape;2282;p94"/>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283" name="Google Shape;2283;p94"/>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2284" name="Google Shape;2284;p94"/>
          <p:cNvGrpSpPr/>
          <p:nvPr/>
        </p:nvGrpSpPr>
        <p:grpSpPr>
          <a:xfrm>
            <a:off x="2846387" y="4267200"/>
            <a:ext cx="4508500" cy="914400"/>
            <a:chOff x="2846387" y="4267200"/>
            <a:chExt cx="4508500" cy="914400"/>
          </a:xfrm>
        </p:grpSpPr>
        <p:sp>
          <p:nvSpPr>
            <p:cNvPr id="2285" name="Google Shape;2285;p94"/>
            <p:cNvSpPr txBox="1"/>
            <p:nvPr/>
          </p:nvSpPr>
          <p:spPr>
            <a:xfrm>
              <a:off x="5137150" y="4267200"/>
              <a:ext cx="2217737" cy="914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عند     </a:t>
              </a:r>
              <a:r>
                <a:rPr b="0" i="0" lang="en-US" sz="2000" u="none" cap="none" strike="noStrike">
                  <a:solidFill>
                    <a:srgbClr val="0000CC"/>
                  </a:solidFill>
                  <a:latin typeface="Verdana"/>
                  <a:ea typeface="Verdana"/>
                  <a:cs typeface="Verdana"/>
                  <a:sym typeface="Verdana"/>
                </a:rPr>
                <a:t>at</a:t>
              </a:r>
              <a:r>
                <a:rPr b="0" i="0" lang="en-US" sz="2000" u="none" cap="none" strike="noStrike">
                  <a:solidFill>
                    <a:schemeClr val="dk1"/>
                  </a:solidFill>
                  <a:latin typeface="Verdana"/>
                  <a:ea typeface="Verdana"/>
                  <a:cs typeface="Verdana"/>
                  <a:sym typeface="Verdana"/>
                </a:rPr>
                <a:t> </a:t>
              </a:r>
              <a:endParaRPr/>
            </a:p>
          </p:txBody>
        </p:sp>
        <p:sp>
          <p:nvSpPr>
            <p:cNvPr id="2286" name="Google Shape;2286;p94"/>
            <p:cNvSpPr txBox="1"/>
            <p:nvPr/>
          </p:nvSpPr>
          <p:spPr>
            <a:xfrm>
              <a:off x="2846387" y="4267200"/>
              <a:ext cx="2290762" cy="9144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بحلول     </a:t>
              </a:r>
              <a:r>
                <a:rPr b="0" i="0" lang="en-US" sz="2000" u="none" cap="none" strike="noStrike">
                  <a:solidFill>
                    <a:srgbClr val="0000CC"/>
                  </a:solidFill>
                  <a:latin typeface="Verdana"/>
                  <a:ea typeface="Verdana"/>
                  <a:cs typeface="Verdana"/>
                  <a:sym typeface="Verdana"/>
                </a:rPr>
                <a:t>by</a:t>
              </a:r>
              <a:r>
                <a:rPr b="0" i="0" lang="en-US" sz="2000" u="none" cap="none" strike="noStrike">
                  <a:solidFill>
                    <a:schemeClr val="dk1"/>
                  </a:solidFill>
                  <a:latin typeface="Verdana"/>
                  <a:ea typeface="Verdana"/>
                  <a:cs typeface="Verdana"/>
                  <a:sym typeface="Verdana"/>
                </a:rPr>
                <a:t> </a:t>
              </a:r>
              <a:endParaRPr/>
            </a:p>
          </p:txBody>
        </p:sp>
        <p:cxnSp>
          <p:nvCxnSpPr>
            <p:cNvPr id="2287" name="Google Shape;2287;p94"/>
            <p:cNvCxnSpPr/>
            <p:nvPr/>
          </p:nvCxnSpPr>
          <p:spPr>
            <a:xfrm>
              <a:off x="2846387" y="4267200"/>
              <a:ext cx="4508500" cy="0"/>
            </a:xfrm>
            <a:prstGeom prst="straightConnector1">
              <a:avLst/>
            </a:prstGeom>
            <a:noFill/>
            <a:ln cap="sq" cmpd="sng" w="28575">
              <a:solidFill>
                <a:schemeClr val="dk1"/>
              </a:solidFill>
              <a:prstDash val="solid"/>
              <a:miter lim="8000"/>
              <a:headEnd len="sm" w="sm" type="none"/>
              <a:tailEnd len="sm" w="sm" type="none"/>
            </a:ln>
          </p:spPr>
        </p:cxnSp>
        <p:cxnSp>
          <p:nvCxnSpPr>
            <p:cNvPr id="2288" name="Google Shape;2288;p94"/>
            <p:cNvCxnSpPr/>
            <p:nvPr/>
          </p:nvCxnSpPr>
          <p:spPr>
            <a:xfrm>
              <a:off x="2846387" y="5181600"/>
              <a:ext cx="4508500" cy="0"/>
            </a:xfrm>
            <a:prstGeom prst="straightConnector1">
              <a:avLst/>
            </a:prstGeom>
            <a:noFill/>
            <a:ln cap="sq" cmpd="sng" w="28575">
              <a:solidFill>
                <a:schemeClr val="dk1"/>
              </a:solidFill>
              <a:prstDash val="solid"/>
              <a:miter lim="8000"/>
              <a:headEnd len="sm" w="sm" type="none"/>
              <a:tailEnd len="sm" w="sm" type="none"/>
            </a:ln>
          </p:spPr>
        </p:cxnSp>
        <p:cxnSp>
          <p:nvCxnSpPr>
            <p:cNvPr id="2289" name="Google Shape;2289;p94"/>
            <p:cNvCxnSpPr/>
            <p:nvPr/>
          </p:nvCxnSpPr>
          <p:spPr>
            <a:xfrm>
              <a:off x="2846387" y="4267200"/>
              <a:ext cx="0" cy="914400"/>
            </a:xfrm>
            <a:prstGeom prst="straightConnector1">
              <a:avLst/>
            </a:prstGeom>
            <a:noFill/>
            <a:ln cap="sq" cmpd="sng" w="28575">
              <a:solidFill>
                <a:schemeClr val="dk1"/>
              </a:solidFill>
              <a:prstDash val="solid"/>
              <a:miter lim="8000"/>
              <a:headEnd len="sm" w="sm" type="none"/>
              <a:tailEnd len="sm" w="sm" type="none"/>
            </a:ln>
          </p:spPr>
        </p:cxnSp>
        <p:cxnSp>
          <p:nvCxnSpPr>
            <p:cNvPr id="2290" name="Google Shape;2290;p94"/>
            <p:cNvCxnSpPr/>
            <p:nvPr/>
          </p:nvCxnSpPr>
          <p:spPr>
            <a:xfrm>
              <a:off x="5137150" y="4267200"/>
              <a:ext cx="0" cy="914400"/>
            </a:xfrm>
            <a:prstGeom prst="straightConnector1">
              <a:avLst/>
            </a:prstGeom>
            <a:noFill/>
            <a:ln cap="rnd" cmpd="sng" w="12700">
              <a:solidFill>
                <a:schemeClr val="dk1"/>
              </a:solidFill>
              <a:prstDash val="solid"/>
              <a:miter lim="8000"/>
              <a:headEnd len="sm" w="sm" type="none"/>
              <a:tailEnd len="sm" w="sm" type="none"/>
            </a:ln>
          </p:spPr>
        </p:cxnSp>
        <p:cxnSp>
          <p:nvCxnSpPr>
            <p:cNvPr id="2291" name="Google Shape;2291;p94"/>
            <p:cNvCxnSpPr/>
            <p:nvPr/>
          </p:nvCxnSpPr>
          <p:spPr>
            <a:xfrm>
              <a:off x="7354887" y="4267200"/>
              <a:ext cx="0" cy="914400"/>
            </a:xfrm>
            <a:prstGeom prst="straightConnector1">
              <a:avLst/>
            </a:prstGeom>
            <a:noFill/>
            <a:ln cap="sq" cmpd="sng" w="28575">
              <a:solidFill>
                <a:schemeClr val="dk1"/>
              </a:solidFill>
              <a:prstDash val="solid"/>
              <a:miter lim="8000"/>
              <a:headEnd len="sm" w="sm" type="none"/>
              <a:tailEnd len="sm" w="sm" type="none"/>
            </a:ln>
          </p:spPr>
        </p:cxnSp>
      </p:grpSp>
      <p:sp>
        <p:nvSpPr>
          <p:cNvPr id="2292" name="Google Shape;2292;p94"/>
          <p:cNvSpPr/>
          <p:nvPr/>
        </p:nvSpPr>
        <p:spPr>
          <a:xfrm>
            <a:off x="2133600" y="1524000"/>
            <a:ext cx="5791200" cy="9906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342900" lvl="0" marL="342900" marR="0" rtl="0" algn="ctr">
              <a:lnSpc>
                <a:spcPct val="100000"/>
              </a:lnSpc>
              <a:spcBef>
                <a:spcPts val="0"/>
              </a:spcBef>
              <a:spcAft>
                <a:spcPts val="0"/>
              </a:spcAft>
              <a:buClr>
                <a:srgbClr val="000066"/>
              </a:buClr>
              <a:buSzPts val="1800"/>
              <a:buFont typeface="Tahoma"/>
              <a:buAutoNum type="arabicPeriod" startAt="9"/>
            </a:pPr>
            <a:r>
              <a:rPr b="1" i="0" lang="en-US" sz="1800" u="none" cap="none" strike="noStrike">
                <a:solidFill>
                  <a:srgbClr val="000066"/>
                </a:solidFill>
                <a:latin typeface="Tahoma"/>
                <a:ea typeface="Tahoma"/>
                <a:cs typeface="Tahoma"/>
                <a:sym typeface="Tahoma"/>
              </a:rPr>
              <a:t>Future Perfect Tense </a:t>
            </a:r>
            <a:r>
              <a:rPr b="1" i="0" lang="en-US" sz="1800" u="none" cap="none" strike="noStrike">
                <a:solidFill>
                  <a:srgbClr val="000066"/>
                </a:solidFill>
                <a:latin typeface="Arial"/>
                <a:ea typeface="Arial"/>
                <a:cs typeface="Arial"/>
                <a:sym typeface="Arial"/>
              </a:rPr>
              <a:t>المستقبل التام</a:t>
            </a:r>
            <a:r>
              <a:rPr b="1" i="0" lang="en-US" sz="1800" u="none" cap="none" strike="noStrike">
                <a:solidFill>
                  <a:srgbClr val="000066"/>
                </a:solidFill>
                <a:latin typeface="Tahoma"/>
                <a:ea typeface="Tahoma"/>
                <a:cs typeface="Tahoma"/>
                <a:sym typeface="Tahoma"/>
              </a:rPr>
              <a:t> </a:t>
            </a:r>
            <a:endParaRPr b="1" i="0" sz="1800" u="none" cap="none" strike="noStrike">
              <a:solidFill>
                <a:srgbClr val="000066"/>
              </a:solidFill>
              <a:latin typeface="Tahoma"/>
              <a:ea typeface="Tahoma"/>
              <a:cs typeface="Tahoma"/>
              <a:sym typeface="Tahoma"/>
            </a:endParaRPr>
          </a:p>
          <a:p>
            <a:pPr indent="-342900" lvl="0" marL="342900" marR="0" rtl="0" algn="ctr">
              <a:lnSpc>
                <a:spcPct val="100000"/>
              </a:lnSpc>
              <a:spcBef>
                <a:spcPts val="0"/>
              </a:spcBef>
              <a:spcAft>
                <a:spcPts val="0"/>
              </a:spcAft>
              <a:buClr>
                <a:srgbClr val="000066"/>
              </a:buClr>
              <a:buFont typeface="Tahoma"/>
              <a:buNone/>
            </a:pPr>
            <a:r>
              <a:rPr b="1" i="0" lang="en-US" sz="1400" u="none" cap="none" strike="noStrike">
                <a:solidFill>
                  <a:srgbClr val="000066"/>
                </a:solidFill>
                <a:latin typeface="Tahoma"/>
                <a:ea typeface="Tahoma"/>
                <a:cs typeface="Tahoma"/>
                <a:sym typeface="Tahoma"/>
              </a:rPr>
              <a:t>(What will have </a:t>
            </a:r>
            <a:r>
              <a:rPr b="1" i="0" lang="en-US" sz="1400" u="sng" cap="none" strike="noStrike">
                <a:solidFill>
                  <a:srgbClr val="000066"/>
                </a:solidFill>
                <a:latin typeface="Tahoma"/>
                <a:ea typeface="Tahoma"/>
                <a:cs typeface="Tahoma"/>
                <a:sym typeface="Tahoma"/>
              </a:rPr>
              <a:t>happened</a:t>
            </a:r>
            <a:r>
              <a:rPr b="1" i="0" lang="en-US" sz="1400" u="none" cap="none" strike="noStrike">
                <a:solidFill>
                  <a:srgbClr val="000066"/>
                </a:solidFill>
                <a:latin typeface="Tahoma"/>
                <a:ea typeface="Tahoma"/>
                <a:cs typeface="Tahoma"/>
                <a:sym typeface="Tahoma"/>
              </a:rPr>
              <a:t> by…?)</a:t>
            </a:r>
            <a:endParaRPr/>
          </a:p>
          <a:p>
            <a:pPr indent="-342900" lvl="0" marL="342900" marR="0" rtl="0" algn="ctr">
              <a:lnSpc>
                <a:spcPct val="100000"/>
              </a:lnSpc>
              <a:spcBef>
                <a:spcPts val="0"/>
              </a:spcBef>
              <a:spcAft>
                <a:spcPts val="0"/>
              </a:spcAft>
              <a:buClr>
                <a:srgbClr val="000066"/>
              </a:buClr>
              <a:buFont typeface="Tahoma"/>
              <a:buNone/>
            </a:pPr>
            <a:r>
              <a:rPr b="1" i="0" lang="en-US" sz="1000" u="none" cap="none" strike="noStrike">
                <a:solidFill>
                  <a:srgbClr val="000066"/>
                </a:solidFill>
                <a:latin typeface="Tahoma"/>
                <a:ea typeface="Tahoma"/>
                <a:cs typeface="Tahoma"/>
                <a:sym typeface="Tahoma"/>
              </a:rPr>
              <a:t>                       Past paticiple</a:t>
            </a:r>
            <a:endParaRPr/>
          </a:p>
        </p:txBody>
      </p:sp>
      <p:sp>
        <p:nvSpPr>
          <p:cNvPr id="2293" name="Google Shape;2293;p9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sp>
        <p:nvSpPr>
          <p:cNvPr id="239" name="Google Shape;239;p1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40" name="Google Shape;240;p14"/>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جمل بسيطة Simple Sentences </a:t>
            </a:r>
            <a:endParaRPr/>
          </a:p>
        </p:txBody>
      </p:sp>
      <p:sp>
        <p:nvSpPr>
          <p:cNvPr id="241" name="Google Shape;241;p14"/>
          <p:cNvSpPr txBox="1"/>
          <p:nvPr>
            <p:ph idx="1" type="body"/>
          </p:nvPr>
        </p:nvSpPr>
        <p:spPr>
          <a:xfrm>
            <a:off x="1370012" y="1827212"/>
            <a:ext cx="7313612" cy="41148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100000"/>
              </a:lnSpc>
              <a:spcBef>
                <a:spcPts val="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هي الجملة التي تحتوي على فعل واحد فقط:</a:t>
            </a:r>
            <a:endParaRPr/>
          </a:p>
          <a:p>
            <a:pPr indent="-342900" lvl="0" marL="342900" marR="0" rtl="1" algn="r">
              <a:lnSpc>
                <a:spcPct val="10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مثال:</a:t>
            </a:r>
            <a:endParaRPr/>
          </a:p>
          <a:p>
            <a:pPr indent="-342900" lvl="0" marL="342900" marR="0" rtl="1" algn="r">
              <a:lnSpc>
                <a:spcPct val="100000"/>
              </a:lnSpc>
              <a:spcBef>
                <a:spcPts val="500"/>
              </a:spcBef>
              <a:spcAft>
                <a:spcPts val="0"/>
              </a:spcAft>
              <a:buClr>
                <a:schemeClr val="dk2"/>
              </a:buClr>
              <a:buSzPts val="1750"/>
              <a:buFont typeface="Verdana"/>
              <a:buAutoNum type="arabicParenR"/>
            </a:pPr>
            <a:r>
              <a:rPr b="0" i="0" lang="en-US" sz="2500" u="none" cap="none" strike="noStrike">
                <a:solidFill>
                  <a:schemeClr val="dk1"/>
                </a:solidFill>
                <a:latin typeface="Verdana"/>
                <a:ea typeface="Verdana"/>
                <a:cs typeface="Verdana"/>
                <a:sym typeface="Verdana"/>
              </a:rPr>
              <a:t>I </a:t>
            </a:r>
            <a:r>
              <a:rPr b="0" i="0" lang="en-US" sz="2500" u="none" cap="none" strike="noStrike">
                <a:solidFill>
                  <a:srgbClr val="CC3300"/>
                </a:solidFill>
                <a:latin typeface="Verdana"/>
                <a:ea typeface="Verdana"/>
                <a:cs typeface="Verdana"/>
                <a:sym typeface="Verdana"/>
              </a:rPr>
              <a:t>saw</a:t>
            </a:r>
            <a:r>
              <a:rPr b="0" i="0" lang="en-US" sz="2500" u="none" cap="none" strike="noStrike">
                <a:solidFill>
                  <a:schemeClr val="dk1"/>
                </a:solidFill>
                <a:latin typeface="Verdana"/>
                <a:ea typeface="Verdana"/>
                <a:cs typeface="Verdana"/>
                <a:sym typeface="Verdana"/>
              </a:rPr>
              <a:t> a boy.</a:t>
            </a:r>
            <a:endParaRPr/>
          </a:p>
          <a:p>
            <a:pPr indent="-342900" lvl="0" marL="342900" marR="0" rtl="1" algn="r">
              <a:lnSpc>
                <a:spcPct val="100000"/>
              </a:lnSpc>
              <a:spcBef>
                <a:spcPts val="500"/>
              </a:spcBef>
              <a:spcAft>
                <a:spcPts val="0"/>
              </a:spcAft>
              <a:buClr>
                <a:schemeClr val="dk2"/>
              </a:buClr>
              <a:buSzPts val="1750"/>
              <a:buFont typeface="Verdana"/>
              <a:buAutoNum type="arabicParenR"/>
            </a:pPr>
            <a:r>
              <a:rPr b="0" i="0" lang="en-US" sz="2500" u="none" cap="none" strike="noStrike">
                <a:solidFill>
                  <a:schemeClr val="dk1"/>
                </a:solidFill>
                <a:latin typeface="Verdana"/>
                <a:ea typeface="Verdana"/>
                <a:cs typeface="Verdana"/>
                <a:sym typeface="Verdana"/>
              </a:rPr>
              <a:t>The boy </a:t>
            </a:r>
            <a:r>
              <a:rPr b="0" i="0" lang="en-US" sz="2500" u="none" cap="none" strike="noStrike">
                <a:solidFill>
                  <a:srgbClr val="CC3300"/>
                </a:solidFill>
                <a:latin typeface="Verdana"/>
                <a:ea typeface="Verdana"/>
                <a:cs typeface="Verdana"/>
                <a:sym typeface="Verdana"/>
              </a:rPr>
              <a:t>was</a:t>
            </a:r>
            <a:r>
              <a:rPr b="0" i="0" lang="en-US" sz="2500" u="none" cap="none" strike="noStrike">
                <a:solidFill>
                  <a:schemeClr val="dk1"/>
                </a:solidFill>
                <a:latin typeface="Verdana"/>
                <a:ea typeface="Verdana"/>
                <a:cs typeface="Verdana"/>
                <a:sym typeface="Verdana"/>
              </a:rPr>
              <a:t> riding a bicycle.</a:t>
            </a:r>
            <a:endParaRPr/>
          </a:p>
          <a:p>
            <a:pPr indent="-231775" lvl="0" marL="342900" marR="0" rtl="1" algn="r">
              <a:lnSpc>
                <a:spcPct val="100000"/>
              </a:lnSpc>
              <a:spcBef>
                <a:spcPts val="500"/>
              </a:spcBef>
              <a:spcAft>
                <a:spcPts val="0"/>
              </a:spcAft>
              <a:buClr>
                <a:schemeClr val="dk2"/>
              </a:buClr>
              <a:buSzPts val="1750"/>
              <a:buFont typeface="Verdana"/>
              <a:buNone/>
            </a:pPr>
            <a:r>
              <a:t/>
            </a:r>
            <a:endParaRPr b="0" i="0" sz="2500" u="none" cap="none" strike="noStrike">
              <a:solidFill>
                <a:schemeClr val="dk1"/>
              </a:solidFill>
              <a:latin typeface="Verdana"/>
              <a:ea typeface="Verdana"/>
              <a:cs typeface="Verdana"/>
              <a:sym typeface="Verdana"/>
            </a:endParaRPr>
          </a:p>
          <a:p>
            <a:pPr indent="-342900" lvl="0" marL="342900" marR="0" rtl="1" algn="r">
              <a:lnSpc>
                <a:spcPct val="10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يمكن ربط الجملتين لنكون جملة واحدة بسيطة:</a:t>
            </a:r>
            <a:endParaRPr/>
          </a:p>
          <a:p>
            <a:pPr indent="-342900" lvl="0" marL="342900" marR="0" rtl="1" algn="r">
              <a:lnSpc>
                <a:spcPct val="100000"/>
              </a:lnSpc>
              <a:spcBef>
                <a:spcPts val="500"/>
              </a:spcBef>
              <a:spcAft>
                <a:spcPts val="0"/>
              </a:spcAft>
              <a:buClr>
                <a:schemeClr val="dk2"/>
              </a:buClr>
              <a:buFont typeface="Verdana"/>
              <a:buNone/>
            </a:pPr>
            <a:r>
              <a:rPr b="0" i="0" lang="en-US" sz="2500" u="none" cap="none" strike="noStrike">
                <a:solidFill>
                  <a:schemeClr val="dk1"/>
                </a:solidFill>
                <a:latin typeface="Verdana"/>
                <a:ea typeface="Verdana"/>
                <a:cs typeface="Verdana"/>
                <a:sym typeface="Verdana"/>
              </a:rPr>
              <a:t>I </a:t>
            </a:r>
            <a:r>
              <a:rPr b="0" i="0" lang="en-US" sz="2500" u="none" cap="none" strike="noStrike">
                <a:solidFill>
                  <a:srgbClr val="CC3300"/>
                </a:solidFill>
                <a:latin typeface="Verdana"/>
                <a:ea typeface="Verdana"/>
                <a:cs typeface="Verdana"/>
                <a:sym typeface="Verdana"/>
              </a:rPr>
              <a:t>saw</a:t>
            </a:r>
            <a:r>
              <a:rPr b="0" i="0" lang="en-US" sz="2500" u="none" cap="none" strike="noStrike">
                <a:solidFill>
                  <a:schemeClr val="dk1"/>
                </a:solidFill>
                <a:latin typeface="Verdana"/>
                <a:ea typeface="Verdana"/>
                <a:cs typeface="Verdana"/>
                <a:sym typeface="Verdana"/>
              </a:rPr>
              <a:t> a boy riding a bicycle.</a:t>
            </a:r>
            <a:endParaRPr/>
          </a:p>
        </p:txBody>
      </p:sp>
      <p:grpSp>
        <p:nvGrpSpPr>
          <p:cNvPr id="242" name="Google Shape;242;p14"/>
          <p:cNvGrpSpPr/>
          <p:nvPr/>
        </p:nvGrpSpPr>
        <p:grpSpPr>
          <a:xfrm>
            <a:off x="3657600" y="6248400"/>
            <a:ext cx="2514600" cy="381000"/>
            <a:chOff x="3657600" y="6248400"/>
            <a:chExt cx="2514600" cy="381000"/>
          </a:xfrm>
        </p:grpSpPr>
        <p:sp>
          <p:nvSpPr>
            <p:cNvPr id="243" name="Google Shape;243;p1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44" name="Google Shape;244;p14"/>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45" name="Google Shape;245;p14"/>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46" name="Google Shape;246;p1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7" name="Shape 2297"/>
        <p:cNvGrpSpPr/>
        <p:nvPr/>
      </p:nvGrpSpPr>
      <p:grpSpPr>
        <a:xfrm>
          <a:off x="0" y="0"/>
          <a:ext cx="0" cy="0"/>
          <a:chOff x="0" y="0"/>
          <a:chExt cx="0" cy="0"/>
        </a:xfrm>
      </p:grpSpPr>
      <p:sp>
        <p:nvSpPr>
          <p:cNvPr id="2298" name="Google Shape;2298;p9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299" name="Google Shape;2299;p95"/>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    TENSES </a:t>
            </a:r>
            <a:endParaRPr/>
          </a:p>
        </p:txBody>
      </p:sp>
      <p:sp>
        <p:nvSpPr>
          <p:cNvPr id="2300" name="Google Shape;2300;p95"/>
          <p:cNvSpPr txBox="1"/>
          <p:nvPr>
            <p:ph idx="1" type="body"/>
          </p:nvPr>
        </p:nvSpPr>
        <p:spPr>
          <a:xfrm>
            <a:off x="1143000" y="2895600"/>
            <a:ext cx="7696200" cy="32766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0" i="0" lang="en-US" sz="2900" u="sng" cap="none" strike="noStrike">
                <a:solidFill>
                  <a:schemeClr val="dk1"/>
                </a:solidFill>
                <a:latin typeface="Verdana"/>
                <a:ea typeface="Verdana"/>
                <a:cs typeface="Verdana"/>
                <a:sym typeface="Verdana"/>
              </a:rPr>
              <a:t>أمثلــــــــــــــــــــــة</a:t>
            </a:r>
            <a:endParaRPr b="0" i="0" sz="1900" u="sng" cap="none" strike="noStrike">
              <a:solidFill>
                <a:schemeClr val="dk1"/>
              </a:solidFill>
              <a:latin typeface="Verdana"/>
              <a:ea typeface="Verdana"/>
              <a:cs typeface="Verdana"/>
              <a:sym typeface="Verdana"/>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l">
              <a:lnSpc>
                <a:spcPct val="100000"/>
              </a:lnSpc>
              <a:spcBef>
                <a:spcPts val="420"/>
              </a:spcBef>
              <a:spcAft>
                <a:spcPts val="0"/>
              </a:spcAft>
              <a:buClr>
                <a:schemeClr val="dk2"/>
              </a:buClr>
              <a:buFont typeface="Verdana"/>
              <a:buNone/>
            </a:pPr>
            <a:r>
              <a:rPr b="0" i="0" lang="en-US" sz="2100" u="none" cap="none" strike="noStrike">
                <a:solidFill>
                  <a:srgbClr val="0000CC"/>
                </a:solidFill>
                <a:latin typeface="Verdana"/>
                <a:ea typeface="Verdana"/>
                <a:cs typeface="Verdana"/>
                <a:sym typeface="Verdana"/>
              </a:rPr>
              <a:t>By</a:t>
            </a:r>
            <a:r>
              <a:rPr b="0" i="0" lang="en-US" sz="2100" u="none" cap="none" strike="noStrike">
                <a:solidFill>
                  <a:schemeClr val="dk1"/>
                </a:solidFill>
                <a:latin typeface="Verdana"/>
                <a:ea typeface="Verdana"/>
                <a:cs typeface="Verdana"/>
                <a:sym typeface="Verdana"/>
              </a:rPr>
              <a:t> 2.00 this afternoon, I  </a:t>
            </a:r>
            <a:r>
              <a:rPr b="0" i="0" lang="en-US" sz="2100" u="none" cap="none" strike="noStrike">
                <a:solidFill>
                  <a:srgbClr val="CC3300"/>
                </a:solidFill>
                <a:latin typeface="Verdana"/>
                <a:ea typeface="Verdana"/>
                <a:cs typeface="Verdana"/>
                <a:sym typeface="Verdana"/>
              </a:rPr>
              <a:t>will have finished</a:t>
            </a:r>
            <a:r>
              <a:rPr b="0" i="0" lang="en-US" sz="2100" u="none" cap="none" strike="noStrike">
                <a:solidFill>
                  <a:schemeClr val="dk1"/>
                </a:solidFill>
                <a:latin typeface="Verdana"/>
                <a:ea typeface="Verdana"/>
                <a:cs typeface="Verdana"/>
                <a:sym typeface="Verdana"/>
              </a:rPr>
              <a:t> my work.  </a:t>
            </a:r>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rgbClr val="0000CC"/>
              </a:solidFill>
              <a:latin typeface="Verdana"/>
              <a:ea typeface="Verdana"/>
              <a:cs typeface="Verdana"/>
              <a:sym typeface="Verdana"/>
            </a:endParaRPr>
          </a:p>
          <a:p>
            <a:pPr indent="-342900" lvl="0" marL="342900" marR="0" rtl="1" algn="l">
              <a:lnSpc>
                <a:spcPct val="100000"/>
              </a:lnSpc>
              <a:spcBef>
                <a:spcPts val="420"/>
              </a:spcBef>
              <a:spcAft>
                <a:spcPts val="0"/>
              </a:spcAft>
              <a:buClr>
                <a:schemeClr val="dk2"/>
              </a:buClr>
              <a:buFont typeface="Verdana"/>
              <a:buNone/>
            </a:pPr>
            <a:r>
              <a:rPr b="0" i="0" lang="en-US" sz="2100" u="none" cap="none" strike="noStrike">
                <a:solidFill>
                  <a:srgbClr val="0000CC"/>
                </a:solidFill>
                <a:latin typeface="Verdana"/>
                <a:ea typeface="Verdana"/>
                <a:cs typeface="Verdana"/>
                <a:sym typeface="Verdana"/>
              </a:rPr>
              <a:t>At </a:t>
            </a:r>
            <a:r>
              <a:rPr b="0" i="0" lang="en-US" sz="2100" u="none" cap="none" strike="noStrike">
                <a:solidFill>
                  <a:schemeClr val="dk1"/>
                </a:solidFill>
                <a:latin typeface="Verdana"/>
                <a:ea typeface="Verdana"/>
                <a:cs typeface="Verdana"/>
                <a:sym typeface="Verdana"/>
              </a:rPr>
              <a:t>10.00 tonight, she</a:t>
            </a:r>
            <a:r>
              <a:rPr b="0" i="0" lang="en-US" sz="2100" u="none" cap="none" strike="noStrike">
                <a:solidFill>
                  <a:srgbClr val="FFFFCC"/>
                </a:solidFill>
                <a:latin typeface="Verdana"/>
                <a:ea typeface="Verdana"/>
                <a:cs typeface="Verdana"/>
                <a:sym typeface="Verdana"/>
              </a:rPr>
              <a:t> </a:t>
            </a:r>
            <a:r>
              <a:rPr b="0" i="0" lang="en-US" sz="2100" u="none" cap="none" strike="noStrike">
                <a:solidFill>
                  <a:srgbClr val="CC3300"/>
                </a:solidFill>
                <a:latin typeface="Verdana"/>
                <a:ea typeface="Verdana"/>
                <a:cs typeface="Verdana"/>
                <a:sym typeface="Verdana"/>
              </a:rPr>
              <a:t>will have written</a:t>
            </a:r>
            <a:r>
              <a:rPr b="0" i="0" lang="en-US" sz="2100" u="none" cap="none" strike="noStrike">
                <a:solidFill>
                  <a:srgbClr val="FFFFCC"/>
                </a:solidFill>
                <a:latin typeface="Verdana"/>
                <a:ea typeface="Verdana"/>
                <a:cs typeface="Verdana"/>
                <a:sym typeface="Verdana"/>
              </a:rPr>
              <a:t> </a:t>
            </a:r>
            <a:r>
              <a:rPr b="0" i="0" lang="en-US" sz="2100" u="none" cap="none" strike="noStrike">
                <a:solidFill>
                  <a:schemeClr val="dk1"/>
                </a:solidFill>
                <a:latin typeface="Verdana"/>
                <a:ea typeface="Verdana"/>
                <a:cs typeface="Verdana"/>
                <a:sym typeface="Verdana"/>
              </a:rPr>
              <a:t>five letters.</a:t>
            </a:r>
            <a:r>
              <a:rPr b="0" i="0" lang="en-US" sz="2100" u="none" cap="none" strike="noStrike">
                <a:solidFill>
                  <a:srgbClr val="FFFFCC"/>
                </a:solidFill>
                <a:latin typeface="Verdana"/>
                <a:ea typeface="Verdana"/>
                <a:cs typeface="Verdana"/>
                <a:sym typeface="Verdana"/>
              </a:rPr>
              <a:t>  </a:t>
            </a:r>
            <a:endParaRPr/>
          </a:p>
        </p:txBody>
      </p:sp>
      <p:sp>
        <p:nvSpPr>
          <p:cNvPr id="2301" name="Google Shape;2301;p95"/>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302" name="Google Shape;2302;p95"/>
          <p:cNvGrpSpPr/>
          <p:nvPr/>
        </p:nvGrpSpPr>
        <p:grpSpPr>
          <a:xfrm>
            <a:off x="3657600" y="6248400"/>
            <a:ext cx="2514600" cy="381000"/>
            <a:chOff x="3657600" y="6248400"/>
            <a:chExt cx="2514600" cy="381000"/>
          </a:xfrm>
        </p:grpSpPr>
        <p:sp>
          <p:nvSpPr>
            <p:cNvPr id="2303" name="Google Shape;2303;p9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304" name="Google Shape;2304;p95"/>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305" name="Google Shape;2305;p95"/>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306" name="Google Shape;2306;p95"/>
          <p:cNvSpPr/>
          <p:nvPr/>
        </p:nvSpPr>
        <p:spPr>
          <a:xfrm>
            <a:off x="1905000" y="2057400"/>
            <a:ext cx="57912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9</a:t>
            </a:r>
            <a:r>
              <a:rPr b="1" i="0" lang="en-US" sz="1800" u="none" cap="none" strike="noStrike">
                <a:solidFill>
                  <a:srgbClr val="000066"/>
                </a:solidFill>
                <a:latin typeface="Tahoma"/>
                <a:ea typeface="Tahoma"/>
                <a:cs typeface="Tahoma"/>
                <a:sym typeface="Tahoma"/>
              </a:rPr>
              <a:t>.   Future Perfect Tense                  المستقبل التام</a:t>
            </a:r>
            <a:endParaRPr/>
          </a:p>
        </p:txBody>
      </p:sp>
      <p:sp>
        <p:nvSpPr>
          <p:cNvPr id="2307" name="Google Shape;2307;p95"/>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1" name="Shape 2311"/>
        <p:cNvGrpSpPr/>
        <p:nvPr/>
      </p:nvGrpSpPr>
      <p:grpSpPr>
        <a:xfrm>
          <a:off x="0" y="0"/>
          <a:ext cx="0" cy="0"/>
          <a:chOff x="0" y="0"/>
          <a:chExt cx="0" cy="0"/>
        </a:xfrm>
      </p:grpSpPr>
      <p:sp>
        <p:nvSpPr>
          <p:cNvPr id="2312" name="Google Shape;2312;p9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313" name="Google Shape;2313;p96"/>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 TENSES     </a:t>
            </a:r>
            <a:endParaRPr/>
          </a:p>
        </p:txBody>
      </p:sp>
      <p:sp>
        <p:nvSpPr>
          <p:cNvPr id="2314" name="Google Shape;2314;p96"/>
          <p:cNvSpPr txBox="1"/>
          <p:nvPr>
            <p:ph idx="1" type="body"/>
          </p:nvPr>
        </p:nvSpPr>
        <p:spPr>
          <a:xfrm>
            <a:off x="2090737" y="2962275"/>
            <a:ext cx="6589712" cy="1346200"/>
          </a:xfrm>
          <a:prstGeom prst="rect">
            <a:avLst/>
          </a:prstGeom>
          <a:noFill/>
          <a:ln>
            <a:noFill/>
          </a:ln>
        </p:spPr>
        <p:txBody>
          <a:bodyPr anchorCtr="0" anchor="t" bIns="45700" lIns="91425" spcFirstLastPara="1" rIns="91425" wrap="square" tIns="45700">
            <a:noAutofit/>
          </a:bodyPr>
          <a:lstStyle/>
          <a:p>
            <a:pPr indent="-342900" lvl="0" marL="342900" marR="0" rtl="1" algn="r">
              <a:lnSpc>
                <a:spcPct val="90000"/>
              </a:lnSpc>
              <a:spcBef>
                <a:spcPts val="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يستخدم هذا الزمن للتعبير عن حدث وقع جزء منه و تم في الماضي و لكنه مستمر حتى الآن. </a:t>
            </a:r>
            <a:endParaRPr b="1" i="0" sz="1700" u="none" cap="none" strike="noStrike">
              <a:solidFill>
                <a:schemeClr val="dk1"/>
              </a:solidFill>
              <a:latin typeface="Verdana"/>
              <a:ea typeface="Verdana"/>
              <a:cs typeface="Verdana"/>
              <a:sym typeface="Verdana"/>
            </a:endParaRPr>
          </a:p>
          <a:p>
            <a:pPr indent="-342900" lvl="0" marL="342900" marR="0" rtl="1" algn="r">
              <a:lnSpc>
                <a:spcPct val="9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يتكون هذا الزمن من:</a:t>
            </a:r>
            <a:endParaRPr/>
          </a:p>
          <a:p>
            <a:pPr indent="-267335" lvl="0" marL="342900" marR="0" rtl="1" algn="r">
              <a:lnSpc>
                <a:spcPct val="100000"/>
              </a:lnSpc>
              <a:spcBef>
                <a:spcPts val="340"/>
              </a:spcBef>
              <a:spcAft>
                <a:spcPts val="0"/>
              </a:spcAft>
              <a:buClr>
                <a:schemeClr val="dk2"/>
              </a:buClr>
              <a:buSzPts val="1190"/>
              <a:buFont typeface="Verdana"/>
              <a:buNone/>
            </a:pPr>
            <a:r>
              <a:t/>
            </a:r>
            <a:endParaRPr b="1" i="0" sz="1700" u="none" cap="none" strike="noStrike">
              <a:solidFill>
                <a:schemeClr val="dk1"/>
              </a:solidFill>
              <a:latin typeface="Verdana"/>
              <a:ea typeface="Verdana"/>
              <a:cs typeface="Verdana"/>
              <a:sym typeface="Verdana"/>
            </a:endParaRPr>
          </a:p>
          <a:p>
            <a:pPr indent="-342900" lvl="0" marL="342900" marR="0" rtl="1" algn="r">
              <a:lnSpc>
                <a:spcPct val="90000"/>
              </a:lnSpc>
              <a:spcBef>
                <a:spcPts val="340"/>
              </a:spcBef>
              <a:spcAft>
                <a:spcPts val="0"/>
              </a:spcAft>
              <a:buClr>
                <a:schemeClr val="dk2"/>
              </a:buClr>
              <a:buFont typeface="Verdana"/>
              <a:buNone/>
            </a:pPr>
            <a:r>
              <a:rPr b="1" i="0" lang="en-US" sz="1700" u="none" cap="none" strike="noStrike">
                <a:solidFill>
                  <a:schemeClr val="dk1"/>
                </a:solidFill>
                <a:latin typeface="Verdana"/>
                <a:ea typeface="Verdana"/>
                <a:cs typeface="Verdana"/>
                <a:sym typeface="Verdana"/>
              </a:rPr>
              <a:t>يأتي هذا الزمن عادة مع كلمات مثل :</a:t>
            </a:r>
            <a:endParaRPr/>
          </a:p>
          <a:p>
            <a:pPr indent="-267335" lvl="0" marL="342900" marR="0" rtl="1" algn="r">
              <a:lnSpc>
                <a:spcPct val="100000"/>
              </a:lnSpc>
              <a:spcBef>
                <a:spcPts val="340"/>
              </a:spcBef>
              <a:spcAft>
                <a:spcPts val="0"/>
              </a:spcAft>
              <a:buClr>
                <a:schemeClr val="dk2"/>
              </a:buClr>
              <a:buSzPts val="1190"/>
              <a:buFont typeface="Verdana"/>
              <a:buNone/>
            </a:pPr>
            <a:r>
              <a:t/>
            </a:r>
            <a:endParaRPr b="0" i="0" sz="1700" u="none" cap="none" strike="noStrike">
              <a:solidFill>
                <a:schemeClr val="dk1"/>
              </a:solidFill>
              <a:latin typeface="Verdana"/>
              <a:ea typeface="Verdana"/>
              <a:cs typeface="Verdana"/>
              <a:sym typeface="Verdana"/>
            </a:endParaRPr>
          </a:p>
          <a:p>
            <a:pPr indent="-267335" lvl="0" marL="342900" marR="0" rtl="1" algn="r">
              <a:lnSpc>
                <a:spcPct val="100000"/>
              </a:lnSpc>
              <a:spcBef>
                <a:spcPts val="340"/>
              </a:spcBef>
              <a:spcAft>
                <a:spcPts val="0"/>
              </a:spcAft>
              <a:buClr>
                <a:schemeClr val="dk2"/>
              </a:buClr>
              <a:buSzPts val="1190"/>
              <a:buFont typeface="Verdana"/>
              <a:buNone/>
            </a:pPr>
            <a:r>
              <a:t/>
            </a:r>
            <a:endParaRPr b="0" i="0" sz="17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2315" name="Google Shape;2315;p96"/>
          <p:cNvSpPr txBox="1"/>
          <p:nvPr/>
        </p:nvSpPr>
        <p:spPr>
          <a:xfrm>
            <a:off x="2590800" y="3429000"/>
            <a:ext cx="3609975" cy="39687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Tahoma"/>
              <a:buNone/>
            </a:pPr>
            <a:r>
              <a:rPr b="0" i="0" lang="en-US" sz="2000" u="none" cap="none" strike="noStrike">
                <a:solidFill>
                  <a:srgbClr val="CC3300"/>
                </a:solidFill>
                <a:latin typeface="Tahoma"/>
                <a:ea typeface="Tahoma"/>
                <a:cs typeface="Tahoma"/>
                <a:sym typeface="Tahoma"/>
              </a:rPr>
              <a:t> has / have + been فعل++ ing</a:t>
            </a:r>
            <a:endParaRPr/>
          </a:p>
        </p:txBody>
      </p:sp>
      <p:sp>
        <p:nvSpPr>
          <p:cNvPr id="2316" name="Google Shape;2316;p96"/>
          <p:cNvSpPr txBox="1"/>
          <p:nvPr/>
        </p:nvSpPr>
        <p:spPr>
          <a:xfrm>
            <a:off x="6553200" y="3429000"/>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I</a:t>
            </a:r>
            <a:endParaRPr/>
          </a:p>
        </p:txBody>
      </p:sp>
      <p:sp>
        <p:nvSpPr>
          <p:cNvPr id="2317" name="Google Shape;2317;p96"/>
          <p:cNvSpPr txBox="1"/>
          <p:nvPr/>
        </p:nvSpPr>
        <p:spPr>
          <a:xfrm>
            <a:off x="6553200" y="3429000"/>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I</a:t>
            </a:r>
            <a:endParaRPr/>
          </a:p>
        </p:txBody>
      </p:sp>
      <p:sp>
        <p:nvSpPr>
          <p:cNvPr id="2318" name="Google Shape;2318;p96"/>
          <p:cNvSpPr txBox="1"/>
          <p:nvPr/>
        </p:nvSpPr>
        <p:spPr>
          <a:xfrm>
            <a:off x="6172200" y="3429000"/>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319" name="Google Shape;2319;p96"/>
          <p:cNvGrpSpPr/>
          <p:nvPr/>
        </p:nvGrpSpPr>
        <p:grpSpPr>
          <a:xfrm>
            <a:off x="3657600" y="6248400"/>
            <a:ext cx="2514600" cy="381000"/>
            <a:chOff x="3657600" y="6248400"/>
            <a:chExt cx="2514600" cy="381000"/>
          </a:xfrm>
        </p:grpSpPr>
        <p:sp>
          <p:nvSpPr>
            <p:cNvPr id="2320" name="Google Shape;2320;p9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321" name="Google Shape;2321;p96"/>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322" name="Google Shape;2322;p96"/>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grpSp>
        <p:nvGrpSpPr>
          <p:cNvPr id="2323" name="Google Shape;2323;p96"/>
          <p:cNvGrpSpPr/>
          <p:nvPr/>
        </p:nvGrpSpPr>
        <p:grpSpPr>
          <a:xfrm>
            <a:off x="2819400" y="4343400"/>
            <a:ext cx="4508500" cy="990600"/>
            <a:chOff x="2819400" y="4343400"/>
            <a:chExt cx="4508500" cy="990600"/>
          </a:xfrm>
        </p:grpSpPr>
        <p:sp>
          <p:nvSpPr>
            <p:cNvPr id="2324" name="Google Shape;2324;p96"/>
            <p:cNvSpPr txBox="1"/>
            <p:nvPr/>
          </p:nvSpPr>
          <p:spPr>
            <a:xfrm>
              <a:off x="5110162" y="4343400"/>
              <a:ext cx="2217737" cy="990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منذ      </a:t>
              </a:r>
              <a:r>
                <a:rPr b="0" i="0" lang="en-US" sz="2000" u="none" cap="none" strike="noStrike">
                  <a:solidFill>
                    <a:srgbClr val="0000CC"/>
                  </a:solidFill>
                  <a:latin typeface="Verdana"/>
                  <a:ea typeface="Verdana"/>
                  <a:cs typeface="Verdana"/>
                  <a:sym typeface="Verdana"/>
                </a:rPr>
                <a:t> since</a:t>
              </a:r>
              <a:r>
                <a:rPr b="0" i="0" lang="en-US" sz="2000" u="none" cap="none" strike="noStrike">
                  <a:solidFill>
                    <a:schemeClr val="dk1"/>
                  </a:solidFill>
                  <a:latin typeface="Verdana"/>
                  <a:ea typeface="Verdana"/>
                  <a:cs typeface="Verdana"/>
                  <a:sym typeface="Verdana"/>
                </a:rPr>
                <a:t>         </a:t>
              </a:r>
              <a:endParaRPr/>
            </a:p>
          </p:txBody>
        </p:sp>
        <p:sp>
          <p:nvSpPr>
            <p:cNvPr id="2325" name="Google Shape;2325;p96"/>
            <p:cNvSpPr txBox="1"/>
            <p:nvPr/>
          </p:nvSpPr>
          <p:spPr>
            <a:xfrm>
              <a:off x="2819400" y="4343400"/>
              <a:ext cx="2290762" cy="99060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لمدة    </a:t>
              </a:r>
              <a:r>
                <a:rPr b="0" i="0" lang="en-US" sz="2000" u="none" cap="none" strike="noStrike">
                  <a:solidFill>
                    <a:srgbClr val="0000CC"/>
                  </a:solidFill>
                  <a:latin typeface="Verdana"/>
                  <a:ea typeface="Verdana"/>
                  <a:cs typeface="Verdana"/>
                  <a:sym typeface="Verdana"/>
                </a:rPr>
                <a:t>for</a:t>
              </a:r>
              <a:r>
                <a:rPr b="0" i="0" lang="en-US" sz="2000" u="none" cap="none" strike="noStrike">
                  <a:solidFill>
                    <a:schemeClr val="dk1"/>
                  </a:solidFill>
                  <a:latin typeface="Verdana"/>
                  <a:ea typeface="Verdana"/>
                  <a:cs typeface="Verdana"/>
                  <a:sym typeface="Verdana"/>
                </a:rPr>
                <a:t> </a:t>
              </a:r>
              <a:endParaRPr/>
            </a:p>
          </p:txBody>
        </p:sp>
        <p:cxnSp>
          <p:nvCxnSpPr>
            <p:cNvPr id="2326" name="Google Shape;2326;p96"/>
            <p:cNvCxnSpPr/>
            <p:nvPr/>
          </p:nvCxnSpPr>
          <p:spPr>
            <a:xfrm>
              <a:off x="2819400" y="4343400"/>
              <a:ext cx="4508500" cy="0"/>
            </a:xfrm>
            <a:prstGeom prst="straightConnector1">
              <a:avLst/>
            </a:prstGeom>
            <a:noFill/>
            <a:ln cap="sq" cmpd="sng" w="28575">
              <a:solidFill>
                <a:schemeClr val="dk1"/>
              </a:solidFill>
              <a:prstDash val="solid"/>
              <a:miter lim="8000"/>
              <a:headEnd len="sm" w="sm" type="none"/>
              <a:tailEnd len="sm" w="sm" type="none"/>
            </a:ln>
          </p:spPr>
        </p:cxnSp>
        <p:cxnSp>
          <p:nvCxnSpPr>
            <p:cNvPr id="2327" name="Google Shape;2327;p96"/>
            <p:cNvCxnSpPr/>
            <p:nvPr/>
          </p:nvCxnSpPr>
          <p:spPr>
            <a:xfrm>
              <a:off x="2819400" y="5334000"/>
              <a:ext cx="4508500" cy="0"/>
            </a:xfrm>
            <a:prstGeom prst="straightConnector1">
              <a:avLst/>
            </a:prstGeom>
            <a:noFill/>
            <a:ln cap="sq" cmpd="sng" w="28575">
              <a:solidFill>
                <a:schemeClr val="dk1"/>
              </a:solidFill>
              <a:prstDash val="solid"/>
              <a:miter lim="8000"/>
              <a:headEnd len="sm" w="sm" type="none"/>
              <a:tailEnd len="sm" w="sm" type="none"/>
            </a:ln>
          </p:spPr>
        </p:cxnSp>
        <p:cxnSp>
          <p:nvCxnSpPr>
            <p:cNvPr id="2328" name="Google Shape;2328;p96"/>
            <p:cNvCxnSpPr/>
            <p:nvPr/>
          </p:nvCxnSpPr>
          <p:spPr>
            <a:xfrm>
              <a:off x="2819400" y="4343400"/>
              <a:ext cx="0" cy="990600"/>
            </a:xfrm>
            <a:prstGeom prst="straightConnector1">
              <a:avLst/>
            </a:prstGeom>
            <a:noFill/>
            <a:ln cap="sq" cmpd="sng" w="28575">
              <a:solidFill>
                <a:schemeClr val="dk1"/>
              </a:solidFill>
              <a:prstDash val="solid"/>
              <a:miter lim="8000"/>
              <a:headEnd len="sm" w="sm" type="none"/>
              <a:tailEnd len="sm" w="sm" type="none"/>
            </a:ln>
          </p:spPr>
        </p:cxnSp>
        <p:cxnSp>
          <p:nvCxnSpPr>
            <p:cNvPr id="2329" name="Google Shape;2329;p96"/>
            <p:cNvCxnSpPr/>
            <p:nvPr/>
          </p:nvCxnSpPr>
          <p:spPr>
            <a:xfrm>
              <a:off x="5110162" y="4343400"/>
              <a:ext cx="0" cy="990600"/>
            </a:xfrm>
            <a:prstGeom prst="straightConnector1">
              <a:avLst/>
            </a:prstGeom>
            <a:noFill/>
            <a:ln cap="rnd" cmpd="sng" w="12700">
              <a:solidFill>
                <a:schemeClr val="dk1"/>
              </a:solidFill>
              <a:prstDash val="solid"/>
              <a:miter lim="8000"/>
              <a:headEnd len="sm" w="sm" type="none"/>
              <a:tailEnd len="sm" w="sm" type="none"/>
            </a:ln>
          </p:spPr>
        </p:cxnSp>
        <p:cxnSp>
          <p:nvCxnSpPr>
            <p:cNvPr id="2330" name="Google Shape;2330;p96"/>
            <p:cNvCxnSpPr/>
            <p:nvPr/>
          </p:nvCxnSpPr>
          <p:spPr>
            <a:xfrm>
              <a:off x="7327900" y="4343400"/>
              <a:ext cx="0" cy="990600"/>
            </a:xfrm>
            <a:prstGeom prst="straightConnector1">
              <a:avLst/>
            </a:prstGeom>
            <a:noFill/>
            <a:ln cap="sq" cmpd="sng" w="28575">
              <a:solidFill>
                <a:schemeClr val="dk1"/>
              </a:solidFill>
              <a:prstDash val="solid"/>
              <a:miter lim="8000"/>
              <a:headEnd len="sm" w="sm" type="none"/>
              <a:tailEnd len="sm" w="sm" type="none"/>
            </a:ln>
          </p:spPr>
        </p:cxnSp>
      </p:grpSp>
      <p:sp>
        <p:nvSpPr>
          <p:cNvPr id="2331" name="Google Shape;2331;p96"/>
          <p:cNvSpPr/>
          <p:nvPr/>
        </p:nvSpPr>
        <p:spPr>
          <a:xfrm>
            <a:off x="1371600" y="1752600"/>
            <a:ext cx="72390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10</a:t>
            </a:r>
            <a:r>
              <a:rPr b="1" i="0" lang="en-US" sz="1800" u="none" cap="none" strike="noStrike">
                <a:solidFill>
                  <a:srgbClr val="000066"/>
                </a:solidFill>
                <a:latin typeface="Tahoma"/>
                <a:ea typeface="Tahoma"/>
                <a:cs typeface="Tahoma"/>
                <a:sym typeface="Tahoma"/>
              </a:rPr>
              <a:t>. Present Perfect Continuous Tense </a:t>
            </a:r>
            <a:r>
              <a:rPr b="1" i="0" lang="en-US" sz="1800" u="none" cap="none" strike="noStrike">
                <a:solidFill>
                  <a:srgbClr val="000066"/>
                </a:solidFill>
                <a:latin typeface="Arial"/>
                <a:ea typeface="Arial"/>
                <a:cs typeface="Arial"/>
                <a:sym typeface="Arial"/>
              </a:rPr>
              <a:t>المستمر   المضارع التام</a:t>
            </a:r>
            <a:r>
              <a:rPr b="1" i="0" lang="en-US" sz="1800" u="none" cap="none" strike="noStrike">
                <a:solidFill>
                  <a:srgbClr val="000066"/>
                </a:solidFill>
                <a:latin typeface="Tahoma"/>
                <a:ea typeface="Tahoma"/>
                <a:cs typeface="Tahoma"/>
                <a:sym typeface="Tahoma"/>
              </a:rPr>
              <a:t> </a:t>
            </a:r>
            <a:endParaRPr/>
          </a:p>
          <a:p>
            <a:pPr indent="0" lvl="0" marL="0" marR="0" rtl="0" algn="ctr">
              <a:lnSpc>
                <a:spcPct val="100000"/>
              </a:lnSpc>
              <a:spcBef>
                <a:spcPts val="0"/>
              </a:spcBef>
              <a:spcAft>
                <a:spcPts val="0"/>
              </a:spcAft>
              <a:buClr>
                <a:srgbClr val="000066"/>
              </a:buClr>
              <a:buFont typeface="Tahoma"/>
              <a:buNone/>
            </a:pPr>
            <a:r>
              <a:rPr b="1" i="0" lang="en-US" sz="1400" u="none" cap="none" strike="noStrike">
                <a:solidFill>
                  <a:srgbClr val="000066"/>
                </a:solidFill>
                <a:latin typeface="Tahoma"/>
                <a:ea typeface="Tahoma"/>
                <a:cs typeface="Tahoma"/>
                <a:sym typeface="Tahoma"/>
              </a:rPr>
              <a:t>(What has been happening?)</a:t>
            </a:r>
            <a:endParaRPr/>
          </a:p>
        </p:txBody>
      </p:sp>
      <p:sp>
        <p:nvSpPr>
          <p:cNvPr id="2332" name="Google Shape;2332;p96"/>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6" name="Shape 2336"/>
        <p:cNvGrpSpPr/>
        <p:nvPr/>
      </p:nvGrpSpPr>
      <p:grpSpPr>
        <a:xfrm>
          <a:off x="0" y="0"/>
          <a:ext cx="0" cy="0"/>
          <a:chOff x="0" y="0"/>
          <a:chExt cx="0" cy="0"/>
        </a:xfrm>
      </p:grpSpPr>
      <p:sp>
        <p:nvSpPr>
          <p:cNvPr id="2337" name="Google Shape;2337;p9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338" name="Google Shape;2338;p97"/>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    TENSES </a:t>
            </a:r>
            <a:endParaRPr/>
          </a:p>
        </p:txBody>
      </p:sp>
      <p:sp>
        <p:nvSpPr>
          <p:cNvPr id="2339" name="Google Shape;2339;p97"/>
          <p:cNvSpPr txBox="1"/>
          <p:nvPr>
            <p:ph idx="1" type="body"/>
          </p:nvPr>
        </p:nvSpPr>
        <p:spPr>
          <a:xfrm>
            <a:off x="685800" y="2895600"/>
            <a:ext cx="8305800" cy="32766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100000"/>
              </a:lnSpc>
              <a:spcBef>
                <a:spcPts val="0"/>
              </a:spcBef>
              <a:spcAft>
                <a:spcPts val="0"/>
              </a:spcAft>
              <a:buClr>
                <a:schemeClr val="dk2"/>
              </a:buClr>
              <a:buFont typeface="Verdana"/>
              <a:buNone/>
            </a:pPr>
            <a:r>
              <a:rPr b="0" i="0" lang="en-US" sz="2900" u="sng" cap="none" strike="noStrike">
                <a:solidFill>
                  <a:schemeClr val="dk1"/>
                </a:solidFill>
                <a:latin typeface="Verdana"/>
                <a:ea typeface="Verdana"/>
                <a:cs typeface="Verdana"/>
                <a:sym typeface="Verdana"/>
              </a:rPr>
              <a:t>أمثلــــــــــــــــــــــة</a:t>
            </a:r>
            <a:endParaRPr b="0" i="0" sz="1900" u="sng" cap="none" strike="noStrike">
              <a:solidFill>
                <a:schemeClr val="dk1"/>
              </a:solidFill>
              <a:latin typeface="Verdana"/>
              <a:ea typeface="Verdana"/>
              <a:cs typeface="Verdana"/>
              <a:sym typeface="Verdana"/>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chemeClr val="dk1"/>
              </a:solidFill>
              <a:latin typeface="Verdana"/>
              <a:ea typeface="Verdana"/>
              <a:cs typeface="Verdana"/>
              <a:sym typeface="Verdana"/>
            </a:endParaRPr>
          </a:p>
          <a:p>
            <a:pPr indent="-342900" lvl="0" marL="342900" marR="0" rtl="1" algn="l">
              <a:lnSpc>
                <a:spcPct val="100000"/>
              </a:lnSpc>
              <a:spcBef>
                <a:spcPts val="42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I </a:t>
            </a:r>
            <a:r>
              <a:rPr b="0" i="0" lang="en-US" sz="2000" u="none" cap="none" strike="noStrike">
                <a:solidFill>
                  <a:srgbClr val="CC3300"/>
                </a:solidFill>
                <a:latin typeface="Verdana"/>
                <a:ea typeface="Verdana"/>
                <a:cs typeface="Verdana"/>
                <a:sym typeface="Verdana"/>
              </a:rPr>
              <a:t>have been studying</a:t>
            </a:r>
            <a:r>
              <a:rPr b="0" i="0" lang="en-US" sz="2000" u="none" cap="none" strike="noStrike">
                <a:solidFill>
                  <a:schemeClr val="dk1"/>
                </a:solidFill>
                <a:latin typeface="Verdana"/>
                <a:ea typeface="Verdana"/>
                <a:cs typeface="Verdana"/>
                <a:sym typeface="Verdana"/>
              </a:rPr>
              <a:t> English </a:t>
            </a:r>
            <a:r>
              <a:rPr b="0" i="0" lang="en-US" sz="2000" u="none" cap="none" strike="noStrike">
                <a:solidFill>
                  <a:srgbClr val="0000CC"/>
                </a:solidFill>
                <a:latin typeface="Verdana"/>
                <a:ea typeface="Verdana"/>
                <a:cs typeface="Verdana"/>
                <a:sym typeface="Verdana"/>
              </a:rPr>
              <a:t>for</a:t>
            </a:r>
            <a:r>
              <a:rPr b="0" i="0" lang="en-US" sz="2000" u="none" cap="none" strike="noStrike">
                <a:solidFill>
                  <a:schemeClr val="dk1"/>
                </a:solidFill>
                <a:latin typeface="Verdana"/>
                <a:ea typeface="Verdana"/>
                <a:cs typeface="Verdana"/>
                <a:sym typeface="Verdana"/>
              </a:rPr>
              <a:t> six years.</a:t>
            </a:r>
            <a:r>
              <a:rPr b="0" i="0" lang="en-US" sz="2100" u="none" cap="none" strike="noStrike">
                <a:solidFill>
                  <a:schemeClr val="dk1"/>
                </a:solidFill>
                <a:latin typeface="Verdana"/>
                <a:ea typeface="Verdana"/>
                <a:cs typeface="Verdana"/>
                <a:sym typeface="Verdana"/>
              </a:rPr>
              <a:t> </a:t>
            </a:r>
            <a:r>
              <a:rPr b="1" i="0" lang="en-US" sz="1200" u="none" cap="none" strike="noStrike">
                <a:solidFill>
                  <a:schemeClr val="dk1"/>
                </a:solidFill>
                <a:latin typeface="Verdana"/>
                <a:ea typeface="Verdana"/>
                <a:cs typeface="Verdana"/>
                <a:sym typeface="Verdana"/>
              </a:rPr>
              <a:t>(I</a:t>
            </a:r>
            <a:r>
              <a:rPr b="0" i="0" lang="en-US" sz="1200" u="none" cap="none" strike="noStrike">
                <a:solidFill>
                  <a:schemeClr val="dk1"/>
                </a:solidFill>
                <a:latin typeface="Verdana"/>
                <a:ea typeface="Verdana"/>
                <a:cs typeface="Verdana"/>
                <a:sym typeface="Verdana"/>
              </a:rPr>
              <a:t> </a:t>
            </a:r>
            <a:r>
              <a:rPr b="1" i="0" lang="en-US" sz="1200" u="none" cap="none" strike="noStrike">
                <a:solidFill>
                  <a:schemeClr val="dk1"/>
                </a:solidFill>
                <a:latin typeface="Verdana"/>
                <a:ea typeface="Verdana"/>
                <a:cs typeface="Verdana"/>
                <a:sym typeface="Verdana"/>
              </a:rPr>
              <a:t>am still studying English</a:t>
            </a:r>
            <a:r>
              <a:rPr b="0" i="0" lang="en-US" sz="1200" u="none" cap="none" strike="noStrike">
                <a:solidFill>
                  <a:schemeClr val="dk1"/>
                </a:solidFill>
                <a:latin typeface="Verdana"/>
                <a:ea typeface="Verdana"/>
                <a:cs typeface="Verdana"/>
                <a:sym typeface="Verdana"/>
              </a:rPr>
              <a:t>)</a:t>
            </a:r>
            <a:endParaRPr/>
          </a:p>
          <a:p>
            <a:pPr indent="-249555" lvl="0" marL="342900" marR="0" rtl="1" algn="r">
              <a:lnSpc>
                <a:spcPct val="100000"/>
              </a:lnSpc>
              <a:spcBef>
                <a:spcPts val="420"/>
              </a:spcBef>
              <a:spcAft>
                <a:spcPts val="0"/>
              </a:spcAft>
              <a:buClr>
                <a:schemeClr val="dk2"/>
              </a:buClr>
              <a:buSzPts val="1470"/>
              <a:buFont typeface="Verdana"/>
              <a:buNone/>
            </a:pPr>
            <a:r>
              <a:t/>
            </a:r>
            <a:endParaRPr b="0" i="0" sz="2100" u="none" cap="none" strike="noStrike">
              <a:solidFill>
                <a:srgbClr val="000000"/>
              </a:solidFill>
              <a:latin typeface="Verdana"/>
              <a:ea typeface="Verdana"/>
              <a:cs typeface="Verdana"/>
              <a:sym typeface="Verdana"/>
            </a:endParaRPr>
          </a:p>
          <a:p>
            <a:pPr indent="-342900" lvl="0" marL="342900" marR="0" rtl="1" algn="l">
              <a:lnSpc>
                <a:spcPct val="100000"/>
              </a:lnSpc>
              <a:spcBef>
                <a:spcPts val="420"/>
              </a:spcBef>
              <a:spcAft>
                <a:spcPts val="0"/>
              </a:spcAft>
              <a:buClr>
                <a:schemeClr val="dk2"/>
              </a:buClr>
              <a:buFont typeface="Verdana"/>
              <a:buNone/>
            </a:pPr>
            <a:r>
              <a:rPr b="0" i="0" lang="en-US" sz="2000" u="none" cap="none" strike="noStrike">
                <a:solidFill>
                  <a:srgbClr val="000000"/>
                </a:solidFill>
                <a:latin typeface="Verdana"/>
                <a:ea typeface="Verdana"/>
                <a:cs typeface="Verdana"/>
                <a:sym typeface="Verdana"/>
              </a:rPr>
              <a:t>She </a:t>
            </a:r>
            <a:r>
              <a:rPr b="0" i="0" lang="en-US" sz="2000" u="none" cap="none" strike="noStrike">
                <a:solidFill>
                  <a:srgbClr val="CC3300"/>
                </a:solidFill>
                <a:latin typeface="Verdana"/>
                <a:ea typeface="Verdana"/>
                <a:cs typeface="Verdana"/>
                <a:sym typeface="Verdana"/>
              </a:rPr>
              <a:t>has been sleeping</a:t>
            </a:r>
            <a:r>
              <a:rPr b="0" i="0" lang="en-US" sz="2000" u="none" cap="none" strike="noStrike">
                <a:solidFill>
                  <a:srgbClr val="FFFFCC"/>
                </a:solidFill>
                <a:latin typeface="Verdana"/>
                <a:ea typeface="Verdana"/>
                <a:cs typeface="Verdana"/>
                <a:sym typeface="Verdana"/>
              </a:rPr>
              <a:t> </a:t>
            </a:r>
            <a:r>
              <a:rPr b="0" i="0" lang="en-US" sz="2000" u="none" cap="none" strike="noStrike">
                <a:solidFill>
                  <a:srgbClr val="0000CC"/>
                </a:solidFill>
                <a:latin typeface="Verdana"/>
                <a:ea typeface="Verdana"/>
                <a:cs typeface="Verdana"/>
                <a:sym typeface="Verdana"/>
              </a:rPr>
              <a:t>since</a:t>
            </a:r>
            <a:r>
              <a:rPr b="0" i="0" lang="en-US" sz="2000" u="none" cap="none" strike="noStrike">
                <a:solidFill>
                  <a:srgbClr val="FFFFCC"/>
                </a:solidFill>
                <a:latin typeface="Verdana"/>
                <a:ea typeface="Verdana"/>
                <a:cs typeface="Verdana"/>
                <a:sym typeface="Verdana"/>
              </a:rPr>
              <a:t> </a:t>
            </a:r>
            <a:r>
              <a:rPr b="0" i="0" lang="en-US" sz="2000" u="none" cap="none" strike="noStrike">
                <a:solidFill>
                  <a:srgbClr val="000000"/>
                </a:solidFill>
                <a:latin typeface="Verdana"/>
                <a:ea typeface="Verdana"/>
                <a:cs typeface="Verdana"/>
                <a:sym typeface="Verdana"/>
              </a:rPr>
              <a:t>2 o’clock.</a:t>
            </a:r>
            <a:r>
              <a:rPr b="0" i="0" lang="en-US" sz="2100" u="none" cap="none" strike="noStrike">
                <a:solidFill>
                  <a:srgbClr val="FFFFCC"/>
                </a:solidFill>
                <a:latin typeface="Verdana"/>
                <a:ea typeface="Verdana"/>
                <a:cs typeface="Verdana"/>
                <a:sym typeface="Verdana"/>
              </a:rPr>
              <a:t>       </a:t>
            </a:r>
            <a:r>
              <a:rPr b="1" i="0" lang="en-US" sz="1200" u="none" cap="none" strike="noStrike">
                <a:solidFill>
                  <a:schemeClr val="dk1"/>
                </a:solidFill>
                <a:latin typeface="Verdana"/>
                <a:ea typeface="Verdana"/>
                <a:cs typeface="Verdana"/>
                <a:sym typeface="Verdana"/>
              </a:rPr>
              <a:t>(She is still sleeping</a:t>
            </a:r>
            <a:r>
              <a:rPr b="0" i="0" lang="en-US" sz="1200" u="none" cap="none" strike="noStrike">
                <a:solidFill>
                  <a:schemeClr val="dk1"/>
                </a:solidFill>
                <a:latin typeface="Verdana"/>
                <a:ea typeface="Verdana"/>
                <a:cs typeface="Verdana"/>
                <a:sym typeface="Verdana"/>
              </a:rPr>
              <a:t>)</a:t>
            </a:r>
            <a:endParaRPr/>
          </a:p>
        </p:txBody>
      </p:sp>
      <p:sp>
        <p:nvSpPr>
          <p:cNvPr id="2340" name="Google Shape;2340;p97"/>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341" name="Google Shape;2341;p97"/>
          <p:cNvGrpSpPr/>
          <p:nvPr/>
        </p:nvGrpSpPr>
        <p:grpSpPr>
          <a:xfrm>
            <a:off x="3657600" y="6248400"/>
            <a:ext cx="2514600" cy="381000"/>
            <a:chOff x="3657600" y="6248400"/>
            <a:chExt cx="2514600" cy="381000"/>
          </a:xfrm>
        </p:grpSpPr>
        <p:sp>
          <p:nvSpPr>
            <p:cNvPr id="2342" name="Google Shape;2342;p9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343" name="Google Shape;2343;p97"/>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344" name="Google Shape;2344;p97"/>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345" name="Google Shape;2345;p97"/>
          <p:cNvSpPr/>
          <p:nvPr/>
        </p:nvSpPr>
        <p:spPr>
          <a:xfrm>
            <a:off x="1219200" y="2057400"/>
            <a:ext cx="72390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10</a:t>
            </a:r>
            <a:r>
              <a:rPr b="1" i="0" lang="en-US" sz="1800" u="none" cap="none" strike="noStrike">
                <a:solidFill>
                  <a:srgbClr val="000066"/>
                </a:solidFill>
                <a:latin typeface="Tahoma"/>
                <a:ea typeface="Tahoma"/>
                <a:cs typeface="Tahoma"/>
                <a:sym typeface="Tahoma"/>
              </a:rPr>
              <a:t>. Present Perfect Continuous Tense    المستمر   المضارع التام</a:t>
            </a:r>
            <a:endParaRPr/>
          </a:p>
        </p:txBody>
      </p:sp>
      <p:sp>
        <p:nvSpPr>
          <p:cNvPr id="2346" name="Google Shape;2346;p97"/>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0" name="Shape 2350"/>
        <p:cNvGrpSpPr/>
        <p:nvPr/>
      </p:nvGrpSpPr>
      <p:grpSpPr>
        <a:xfrm>
          <a:off x="0" y="0"/>
          <a:ext cx="0" cy="0"/>
          <a:chOff x="0" y="0"/>
          <a:chExt cx="0" cy="0"/>
        </a:xfrm>
      </p:grpSpPr>
      <p:sp>
        <p:nvSpPr>
          <p:cNvPr id="2351" name="Google Shape;2351;p9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352" name="Google Shape;2352;p98"/>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الأزمنة TENSES     </a:t>
            </a:r>
            <a:endParaRPr/>
          </a:p>
        </p:txBody>
      </p:sp>
      <p:sp>
        <p:nvSpPr>
          <p:cNvPr id="2353" name="Google Shape;2353;p98"/>
          <p:cNvSpPr txBox="1"/>
          <p:nvPr>
            <p:ph idx="1" type="body"/>
          </p:nvPr>
        </p:nvSpPr>
        <p:spPr>
          <a:xfrm>
            <a:off x="1143000" y="2895600"/>
            <a:ext cx="7696200" cy="32766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90000"/>
              </a:lnSpc>
              <a:spcBef>
                <a:spcPts val="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لكي نفرق بين المضارع التام المستمر </a:t>
            </a:r>
            <a:r>
              <a:rPr b="0" i="0" lang="en-US" sz="2100" u="none" cap="none" strike="noStrike">
                <a:solidFill>
                  <a:srgbClr val="0000CC"/>
                </a:solidFill>
                <a:latin typeface="Verdana"/>
                <a:ea typeface="Verdana"/>
                <a:cs typeface="Verdana"/>
                <a:sym typeface="Verdana"/>
              </a:rPr>
              <a:t>Present Perfect Cont</a:t>
            </a:r>
            <a:r>
              <a:rPr b="0" i="0" lang="en-US" sz="2100" u="none" cap="none" strike="noStrike">
                <a:solidFill>
                  <a:schemeClr val="dk1"/>
                </a:solidFill>
                <a:latin typeface="Verdana"/>
                <a:ea typeface="Verdana"/>
                <a:cs typeface="Verdana"/>
                <a:sym typeface="Verdana"/>
              </a:rPr>
              <a:t>. و المضارع </a:t>
            </a:r>
            <a:r>
              <a:rPr b="0" i="0" lang="en-US" sz="2100" u="none" cap="none" strike="noStrike">
                <a:solidFill>
                  <a:srgbClr val="0000CC"/>
                </a:solidFill>
                <a:latin typeface="Verdana"/>
                <a:ea typeface="Verdana"/>
                <a:cs typeface="Verdana"/>
                <a:sym typeface="Verdana"/>
              </a:rPr>
              <a:t>Present Perfect</a:t>
            </a:r>
            <a:r>
              <a:rPr b="0" i="0" lang="en-US" sz="2100" u="none" cap="none" strike="noStrike">
                <a:solidFill>
                  <a:schemeClr val="dk1"/>
                </a:solidFill>
                <a:latin typeface="Verdana"/>
                <a:ea typeface="Verdana"/>
                <a:cs typeface="Verdana"/>
                <a:sym typeface="Verdana"/>
              </a:rPr>
              <a:t>  لاحظ الأمثلة التالية:</a:t>
            </a:r>
            <a:endParaRPr b="0" i="0" sz="1500" u="none" cap="none" strike="noStrike">
              <a:solidFill>
                <a:schemeClr val="dk1"/>
              </a:solidFill>
              <a:latin typeface="Verdana"/>
              <a:ea typeface="Verdana"/>
              <a:cs typeface="Verdana"/>
              <a:sym typeface="Verdana"/>
            </a:endParaRPr>
          </a:p>
          <a:p>
            <a:pPr indent="-267335" lvl="0" marL="342900" marR="0" rtl="1" algn="r">
              <a:lnSpc>
                <a:spcPct val="100000"/>
              </a:lnSpc>
              <a:spcBef>
                <a:spcPts val="340"/>
              </a:spcBef>
              <a:spcAft>
                <a:spcPts val="0"/>
              </a:spcAft>
              <a:buClr>
                <a:schemeClr val="dk2"/>
              </a:buClr>
              <a:buSzPts val="1190"/>
              <a:buFont typeface="Verdana"/>
              <a:buNone/>
            </a:pPr>
            <a:r>
              <a:t/>
            </a:r>
            <a:endParaRPr b="0" i="0" sz="1700" u="none" cap="none" strike="noStrike">
              <a:solidFill>
                <a:schemeClr val="dk1"/>
              </a:solidFill>
              <a:latin typeface="Verdana"/>
              <a:ea typeface="Verdana"/>
              <a:cs typeface="Verdana"/>
              <a:sym typeface="Verdana"/>
            </a:endParaRPr>
          </a:p>
          <a:p>
            <a:pPr indent="-342900" lvl="0" marL="342900" marR="0" rtl="1" algn="l">
              <a:lnSpc>
                <a:spcPct val="90000"/>
              </a:lnSpc>
              <a:spcBef>
                <a:spcPts val="42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Maha started making cakes three hours ago. There are now one hundred cakes on the table.</a:t>
            </a:r>
            <a:r>
              <a:rPr b="0" i="0" lang="en-US" sz="2100" u="none" cap="none" strike="noStrike">
                <a:solidFill>
                  <a:schemeClr val="dk1"/>
                </a:solidFill>
                <a:latin typeface="Verdana"/>
                <a:ea typeface="Verdana"/>
                <a:cs typeface="Verdana"/>
                <a:sym typeface="Verdana"/>
              </a:rPr>
              <a:t> </a:t>
            </a:r>
            <a:endParaRPr/>
          </a:p>
          <a:p>
            <a:pPr indent="-342900" lvl="0" marL="342900" marR="0" rtl="1" algn="r">
              <a:lnSpc>
                <a:spcPct val="90000"/>
              </a:lnSpc>
              <a:spcBef>
                <a:spcPts val="420"/>
              </a:spcBef>
              <a:spcAft>
                <a:spcPts val="0"/>
              </a:spcAft>
              <a:buClr>
                <a:schemeClr val="dk2"/>
              </a:buClr>
              <a:buFont typeface="Verdana"/>
              <a:buNone/>
            </a:pPr>
            <a:r>
              <a:rPr b="0" i="0" lang="en-US" sz="2100" u="none" cap="none" strike="noStrike">
                <a:solidFill>
                  <a:schemeClr val="dk1"/>
                </a:solidFill>
                <a:latin typeface="Verdana"/>
                <a:ea typeface="Verdana"/>
                <a:cs typeface="Verdana"/>
                <a:sym typeface="Verdana"/>
              </a:rPr>
              <a:t>من هذه الجملتين نكوّن:</a:t>
            </a:r>
            <a:endParaRPr b="0" i="0" sz="2100" u="none" cap="none" strike="noStrike">
              <a:solidFill>
                <a:schemeClr val="dk1"/>
              </a:solidFill>
              <a:latin typeface="Verdana"/>
              <a:ea typeface="Verdana"/>
              <a:cs typeface="Verdana"/>
              <a:sym typeface="Verdana"/>
            </a:endParaRPr>
          </a:p>
          <a:p>
            <a:pPr indent="-342900" lvl="0" marL="342900" marR="0" rtl="1" algn="r">
              <a:lnSpc>
                <a:spcPct val="90000"/>
              </a:lnSpc>
              <a:spcBef>
                <a:spcPts val="0"/>
              </a:spcBef>
              <a:spcAft>
                <a:spcPts val="0"/>
              </a:spcAft>
              <a:buClr>
                <a:schemeClr val="dk2"/>
              </a:buClr>
              <a:buFont typeface="Verdana"/>
              <a:buNone/>
            </a:pPr>
            <a:r>
              <a:rPr b="1" i="0" lang="en-US" sz="1300" u="none" cap="none" strike="noStrike">
                <a:solidFill>
                  <a:schemeClr val="dk1"/>
                </a:solidFill>
                <a:latin typeface="Verdana"/>
                <a:ea typeface="Verdana"/>
                <a:cs typeface="Verdana"/>
                <a:sym typeface="Verdana"/>
              </a:rPr>
              <a:t> </a:t>
            </a:r>
            <a:r>
              <a:rPr b="1" i="0" lang="en-US" sz="1600" u="none" cap="none" strike="noStrike">
                <a:solidFill>
                  <a:schemeClr val="dk1"/>
                </a:solidFill>
                <a:latin typeface="Verdana"/>
                <a:ea typeface="Verdana"/>
                <a:cs typeface="Verdana"/>
                <a:sym typeface="Verdana"/>
              </a:rPr>
              <a:t>Present Perfect Continuous Tense المضارع التام المستمر</a:t>
            </a:r>
            <a:r>
              <a:rPr b="1" i="0" lang="en-US" sz="1300" u="none" cap="none" strike="noStrike">
                <a:solidFill>
                  <a:schemeClr val="dk1"/>
                </a:solidFill>
                <a:latin typeface="Verdana"/>
                <a:ea typeface="Verdana"/>
                <a:cs typeface="Verdana"/>
                <a:sym typeface="Verdana"/>
              </a:rPr>
              <a:t> </a:t>
            </a:r>
            <a:endParaRPr/>
          </a:p>
          <a:p>
            <a:pPr indent="-342900" lvl="0" marL="342900" marR="0" rtl="1" algn="l">
              <a:lnSpc>
                <a:spcPct val="90000"/>
              </a:lnSpc>
              <a:spcBef>
                <a:spcPts val="380"/>
              </a:spcBef>
              <a:spcAft>
                <a:spcPts val="0"/>
              </a:spcAft>
              <a:buClr>
                <a:schemeClr val="dk2"/>
              </a:buClr>
              <a:buFont typeface="Verdana"/>
              <a:buNone/>
            </a:pPr>
            <a:r>
              <a:rPr b="0" i="0" lang="en-US" sz="1900" u="none" cap="none" strike="noStrike">
                <a:solidFill>
                  <a:srgbClr val="000000"/>
                </a:solidFill>
                <a:latin typeface="Verdana"/>
                <a:ea typeface="Verdana"/>
                <a:cs typeface="Verdana"/>
                <a:sym typeface="Verdana"/>
              </a:rPr>
              <a:t>She</a:t>
            </a:r>
            <a:r>
              <a:rPr b="0" i="0" lang="en-US" sz="1900" u="none" cap="none" strike="noStrike">
                <a:solidFill>
                  <a:srgbClr val="FFFFCC"/>
                </a:solidFill>
                <a:latin typeface="Verdana"/>
                <a:ea typeface="Verdana"/>
                <a:cs typeface="Verdana"/>
                <a:sym typeface="Verdana"/>
              </a:rPr>
              <a:t> </a:t>
            </a:r>
            <a:r>
              <a:rPr b="0" i="0" lang="en-US" sz="1900" u="none" cap="none" strike="noStrike">
                <a:solidFill>
                  <a:srgbClr val="CC3300"/>
                </a:solidFill>
                <a:latin typeface="Verdana"/>
                <a:ea typeface="Verdana"/>
                <a:cs typeface="Verdana"/>
                <a:sym typeface="Verdana"/>
              </a:rPr>
              <a:t>has been making</a:t>
            </a:r>
            <a:r>
              <a:rPr b="0" i="0" lang="en-US" sz="1900" u="none" cap="none" strike="noStrike">
                <a:solidFill>
                  <a:srgbClr val="FFFFCC"/>
                </a:solidFill>
                <a:latin typeface="Verdana"/>
                <a:ea typeface="Verdana"/>
                <a:cs typeface="Verdana"/>
                <a:sym typeface="Verdana"/>
              </a:rPr>
              <a:t> </a:t>
            </a:r>
            <a:r>
              <a:rPr b="0" i="0" lang="en-US" sz="1900" u="none" cap="none" strike="noStrike">
                <a:solidFill>
                  <a:schemeClr val="dk1"/>
                </a:solidFill>
                <a:latin typeface="Verdana"/>
                <a:ea typeface="Verdana"/>
                <a:cs typeface="Verdana"/>
                <a:sym typeface="Verdana"/>
              </a:rPr>
              <a:t>cakes </a:t>
            </a:r>
            <a:r>
              <a:rPr b="0" i="0" lang="en-US" sz="1900" u="none" cap="none" strike="noStrike">
                <a:solidFill>
                  <a:srgbClr val="0000CC"/>
                </a:solidFill>
                <a:latin typeface="Verdana"/>
                <a:ea typeface="Verdana"/>
                <a:cs typeface="Verdana"/>
                <a:sym typeface="Verdana"/>
              </a:rPr>
              <a:t>for</a:t>
            </a:r>
            <a:r>
              <a:rPr b="0" i="0" lang="en-US" sz="1900" u="none" cap="none" strike="noStrike">
                <a:solidFill>
                  <a:srgbClr val="FFFFCC"/>
                </a:solidFill>
                <a:latin typeface="Verdana"/>
                <a:ea typeface="Verdana"/>
                <a:cs typeface="Verdana"/>
                <a:sym typeface="Verdana"/>
              </a:rPr>
              <a:t> </a:t>
            </a:r>
            <a:r>
              <a:rPr b="0" i="0" lang="en-US" sz="1900" u="none" cap="none" strike="noStrike">
                <a:solidFill>
                  <a:schemeClr val="dk1"/>
                </a:solidFill>
                <a:latin typeface="Verdana"/>
                <a:ea typeface="Verdana"/>
                <a:cs typeface="Verdana"/>
                <a:sym typeface="Verdana"/>
              </a:rPr>
              <a:t>three hours.</a:t>
            </a:r>
            <a:r>
              <a:rPr b="0" i="0" lang="en-US" sz="1900" u="none" cap="none" strike="noStrike">
                <a:solidFill>
                  <a:srgbClr val="FFFFCC"/>
                </a:solidFill>
                <a:latin typeface="Verdana"/>
                <a:ea typeface="Verdana"/>
                <a:cs typeface="Verdana"/>
                <a:sym typeface="Verdana"/>
              </a:rPr>
              <a:t> </a:t>
            </a:r>
            <a:endParaRPr b="0" i="0" sz="1900" u="none" cap="none" strike="noStrike">
              <a:solidFill>
                <a:srgbClr val="FFFFCC"/>
              </a:solidFill>
              <a:latin typeface="Verdana"/>
              <a:ea typeface="Verdana"/>
              <a:cs typeface="Verdana"/>
              <a:sym typeface="Verdana"/>
            </a:endParaRPr>
          </a:p>
          <a:p>
            <a:pPr indent="-342900" lvl="0" marL="342900" marR="0" rtl="1" algn="r">
              <a:lnSpc>
                <a:spcPct val="90000"/>
              </a:lnSpc>
              <a:spcBef>
                <a:spcPts val="0"/>
              </a:spcBef>
              <a:spcAft>
                <a:spcPts val="0"/>
              </a:spcAft>
              <a:buClr>
                <a:schemeClr val="dk2"/>
              </a:buClr>
              <a:buFont typeface="Verdana"/>
              <a:buNone/>
            </a:pPr>
            <a:r>
              <a:rPr b="1" i="0" lang="en-US" sz="1600" u="none" cap="none" strike="noStrike">
                <a:solidFill>
                  <a:schemeClr val="dk1"/>
                </a:solidFill>
                <a:latin typeface="Verdana"/>
                <a:ea typeface="Verdana"/>
                <a:cs typeface="Verdana"/>
                <a:sym typeface="Verdana"/>
              </a:rPr>
              <a:t>Present Perfect Tense      المضارع التام</a:t>
            </a:r>
            <a:endParaRPr b="1" i="0" sz="1600" u="none" cap="none" strike="noStrike">
              <a:solidFill>
                <a:schemeClr val="dk1"/>
              </a:solidFill>
              <a:latin typeface="Verdana"/>
              <a:ea typeface="Verdana"/>
              <a:cs typeface="Verdana"/>
              <a:sym typeface="Verdana"/>
            </a:endParaRPr>
          </a:p>
          <a:p>
            <a:pPr indent="-342900" lvl="0" marL="342900" marR="0" rtl="1" algn="l">
              <a:lnSpc>
                <a:spcPct val="9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She </a:t>
            </a:r>
            <a:r>
              <a:rPr b="0" i="0" lang="en-US" sz="1900" u="none" cap="none" strike="noStrike">
                <a:solidFill>
                  <a:srgbClr val="CC3300"/>
                </a:solidFill>
                <a:latin typeface="Verdana"/>
                <a:ea typeface="Verdana"/>
                <a:cs typeface="Verdana"/>
                <a:sym typeface="Verdana"/>
              </a:rPr>
              <a:t>has made</a:t>
            </a:r>
            <a:r>
              <a:rPr b="0" i="0" lang="en-US" sz="1900" u="none" cap="none" strike="noStrike">
                <a:solidFill>
                  <a:srgbClr val="FFFFCC"/>
                </a:solidFill>
                <a:latin typeface="Verdana"/>
                <a:ea typeface="Verdana"/>
                <a:cs typeface="Verdana"/>
                <a:sym typeface="Verdana"/>
              </a:rPr>
              <a:t> </a:t>
            </a:r>
            <a:r>
              <a:rPr b="0" i="0" lang="en-US" sz="1900" u="none" cap="none" strike="noStrike">
                <a:solidFill>
                  <a:srgbClr val="0000CC"/>
                </a:solidFill>
                <a:latin typeface="Verdana"/>
                <a:ea typeface="Verdana"/>
                <a:cs typeface="Verdana"/>
                <a:sym typeface="Verdana"/>
              </a:rPr>
              <a:t>100 </a:t>
            </a:r>
            <a:r>
              <a:rPr b="0" i="0" lang="en-US" sz="1900" u="none" cap="none" strike="noStrike">
                <a:solidFill>
                  <a:schemeClr val="dk1"/>
                </a:solidFill>
                <a:latin typeface="Verdana"/>
                <a:ea typeface="Verdana"/>
                <a:cs typeface="Verdana"/>
                <a:sym typeface="Verdana"/>
              </a:rPr>
              <a:t>cakes.</a:t>
            </a:r>
            <a:r>
              <a:rPr b="0" i="0" lang="en-US" sz="1900" u="none" cap="none" strike="noStrike">
                <a:solidFill>
                  <a:srgbClr val="FFFFCC"/>
                </a:solidFill>
                <a:latin typeface="Verdana"/>
                <a:ea typeface="Verdana"/>
                <a:cs typeface="Verdana"/>
                <a:sym typeface="Verdana"/>
              </a:rPr>
              <a:t>.</a:t>
            </a:r>
            <a:r>
              <a:rPr b="0" i="0" lang="en-US" sz="1900" u="none" cap="none" strike="noStrike">
                <a:solidFill>
                  <a:schemeClr val="dk1"/>
                </a:solidFill>
                <a:latin typeface="Verdana"/>
                <a:ea typeface="Verdana"/>
                <a:cs typeface="Verdana"/>
                <a:sym typeface="Verdana"/>
              </a:rPr>
              <a:t> </a:t>
            </a:r>
            <a:endParaRPr b="0" i="0" sz="19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2354" name="Google Shape;2354;p98"/>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355" name="Google Shape;2355;p9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356" name="Google Shape;2356;p98"/>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sp>
        <p:nvSpPr>
          <p:cNvPr id="2357" name="Google Shape;2357;p98"/>
          <p:cNvSpPr/>
          <p:nvPr/>
        </p:nvSpPr>
        <p:spPr>
          <a:xfrm>
            <a:off x="1219200" y="2057400"/>
            <a:ext cx="7239000" cy="533400"/>
          </a:xfrm>
          <a:prstGeom prst="roundRect">
            <a:avLst>
              <a:gd fmla="val 16667" name="adj"/>
            </a:avLst>
          </a:prstGeom>
          <a:solidFill>
            <a:schemeClr val="accen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1800" u="none" cap="none" strike="noStrike">
                <a:solidFill>
                  <a:schemeClr val="lt1"/>
                </a:solidFill>
                <a:latin typeface="Tahoma"/>
                <a:ea typeface="Tahoma"/>
                <a:cs typeface="Tahoma"/>
                <a:sym typeface="Tahoma"/>
              </a:rPr>
              <a:t>10</a:t>
            </a:r>
            <a:r>
              <a:rPr b="1" i="0" lang="en-US" sz="1800" u="none" cap="none" strike="noStrike">
                <a:solidFill>
                  <a:srgbClr val="000066"/>
                </a:solidFill>
                <a:latin typeface="Tahoma"/>
                <a:ea typeface="Tahoma"/>
                <a:cs typeface="Tahoma"/>
                <a:sym typeface="Tahoma"/>
              </a:rPr>
              <a:t>.   Present Perfect Continuous Tense    المستمر   المضارع التام</a:t>
            </a:r>
            <a:endParaRPr/>
          </a:p>
        </p:txBody>
      </p:sp>
      <p:sp>
        <p:nvSpPr>
          <p:cNvPr id="2358" name="Google Shape;2358;p98"/>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2" name="Shape 2362"/>
        <p:cNvGrpSpPr/>
        <p:nvPr/>
      </p:nvGrpSpPr>
      <p:grpSpPr>
        <a:xfrm>
          <a:off x="0" y="0"/>
          <a:ext cx="0" cy="0"/>
          <a:chOff x="0" y="0"/>
          <a:chExt cx="0" cy="0"/>
        </a:xfrm>
      </p:grpSpPr>
      <p:sp>
        <p:nvSpPr>
          <p:cNvPr id="2363" name="Google Shape;2363;p9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364" name="Google Shape;2364;p99"/>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صيغة الأمر      Imperatives</a:t>
            </a:r>
            <a:r>
              <a:rPr b="0" i="0" lang="en-US" sz="3600" u="none" cap="none" strike="noStrike">
                <a:solidFill>
                  <a:srgbClr val="1D3C69"/>
                </a:solidFill>
                <a:latin typeface="Arial"/>
                <a:ea typeface="Arial"/>
                <a:cs typeface="Arial"/>
                <a:sym typeface="Arial"/>
              </a:rPr>
              <a:t> </a:t>
            </a:r>
            <a:endParaRPr/>
          </a:p>
        </p:txBody>
      </p:sp>
      <p:sp>
        <p:nvSpPr>
          <p:cNvPr id="2365" name="Google Shape;2365;p99"/>
          <p:cNvSpPr txBox="1"/>
          <p:nvPr>
            <p:ph idx="1" type="body"/>
          </p:nvPr>
        </p:nvSpPr>
        <p:spPr>
          <a:xfrm>
            <a:off x="1447800" y="1600200"/>
            <a:ext cx="7046912" cy="3505200"/>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90000"/>
              </a:lnSpc>
              <a:spcBef>
                <a:spcPts val="0"/>
              </a:spcBef>
              <a:spcAft>
                <a:spcPts val="0"/>
              </a:spcAft>
              <a:buClr>
                <a:schemeClr val="dk2"/>
              </a:buClr>
              <a:buFont typeface="Verdana"/>
              <a:buNone/>
            </a:pPr>
            <a:r>
              <a:rPr b="0" i="0" lang="en-US" sz="2400" u="none" cap="none" strike="noStrike">
                <a:solidFill>
                  <a:srgbClr val="CC3300"/>
                </a:solidFill>
                <a:latin typeface="Verdana"/>
                <a:ea typeface="Verdana"/>
                <a:cs typeface="Verdana"/>
                <a:sym typeface="Verdana"/>
              </a:rPr>
              <a:t>Imperatives</a:t>
            </a:r>
            <a:r>
              <a:rPr b="0" i="0" lang="en-US" sz="2400" u="none" cap="none" strike="noStrike">
                <a:solidFill>
                  <a:schemeClr val="dk1"/>
                </a:solidFill>
                <a:latin typeface="Verdana"/>
                <a:ea typeface="Verdana"/>
                <a:cs typeface="Verdana"/>
                <a:sym typeface="Verdana"/>
              </a:rPr>
              <a:t> are verbs used at the beginning of sentences either in  the affirmative or negative to indicate instructions, invitations, signs and notices or telling someone what to do.</a:t>
            </a:r>
            <a:endParaRPr b="0" i="0" sz="2400" u="none" cap="none" strike="noStrike">
              <a:solidFill>
                <a:schemeClr val="dk1"/>
              </a:solidFill>
              <a:latin typeface="Verdana"/>
              <a:ea typeface="Verdana"/>
              <a:cs typeface="Verdana"/>
              <a:sym typeface="Verdana"/>
            </a:endParaRPr>
          </a:p>
          <a:p>
            <a:pPr indent="-342900" lvl="0" marL="342900" marR="0" rtl="1" algn="ctr">
              <a:lnSpc>
                <a:spcPct val="9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صيغة الأمر هي أفعال تستخدم في بداية الجمل أما تكون في الإثبات لتعبر عن التعليمات، الدعوى، الإشارات و الملاحظات أو إخبار شخص ماذا يفعل.</a:t>
            </a:r>
            <a:endParaRPr/>
          </a:p>
          <a:p>
            <a:pPr indent="-342900" lvl="0" marL="342900" marR="0" rtl="1" algn="r">
              <a:lnSpc>
                <a:spcPct val="90000"/>
              </a:lnSpc>
              <a:spcBef>
                <a:spcPts val="400"/>
              </a:spcBef>
              <a:spcAft>
                <a:spcPts val="0"/>
              </a:spcAft>
              <a:buClr>
                <a:schemeClr val="dk2"/>
              </a:buClr>
              <a:buSzPts val="1400"/>
              <a:buFont typeface="Verdana"/>
              <a:buChar char="•"/>
            </a:pPr>
            <a:r>
              <a:rPr b="0" i="0" lang="en-US" sz="2000" u="none" cap="none" strike="noStrike">
                <a:solidFill>
                  <a:schemeClr val="dk1"/>
                </a:solidFill>
                <a:latin typeface="Verdana"/>
                <a:ea typeface="Verdana"/>
                <a:cs typeface="Verdana"/>
                <a:sym typeface="Verdana"/>
              </a:rPr>
              <a:t>The Imperatives uses the simple form of the verb such as: </a:t>
            </a:r>
            <a:r>
              <a:rPr b="0" i="0" lang="en-US" sz="2000" u="none" cap="none" strike="noStrike">
                <a:solidFill>
                  <a:srgbClr val="0000CC"/>
                </a:solidFill>
                <a:latin typeface="Verdana"/>
                <a:ea typeface="Verdana"/>
                <a:cs typeface="Verdana"/>
                <a:sym typeface="Verdana"/>
              </a:rPr>
              <a:t>walk, read, open,….etc.</a:t>
            </a:r>
            <a:endParaRPr b="0" i="0" sz="2000" u="none" cap="none" strike="noStrike">
              <a:solidFill>
                <a:srgbClr val="0000CC"/>
              </a:solidFill>
              <a:latin typeface="Verdana"/>
              <a:ea typeface="Verdana"/>
              <a:cs typeface="Verdana"/>
              <a:sym typeface="Verdana"/>
            </a:endParaRPr>
          </a:p>
          <a:p>
            <a:pPr indent="-342900" lvl="0" marL="342900" marR="0" rtl="1" algn="r">
              <a:lnSpc>
                <a:spcPct val="90000"/>
              </a:lnSpc>
              <a:spcBef>
                <a:spcPts val="400"/>
              </a:spcBef>
              <a:spcAft>
                <a:spcPts val="0"/>
              </a:spcAft>
              <a:buClr>
                <a:schemeClr val="dk2"/>
              </a:buClr>
              <a:buFont typeface="Verdana"/>
              <a:buNone/>
            </a:pPr>
            <a:r>
              <a:rPr b="0" i="0" lang="en-US" sz="2000" u="none" cap="none" strike="noStrike">
                <a:solidFill>
                  <a:schemeClr val="dk1"/>
                </a:solidFill>
                <a:latin typeface="Verdana"/>
                <a:ea typeface="Verdana"/>
                <a:cs typeface="Verdana"/>
                <a:sym typeface="Verdana"/>
              </a:rPr>
              <a:t> تستخدم صيغة الأمر الصيغة البسيطة للفعل أي التصريف الأول. </a:t>
            </a:r>
            <a:endParaRPr/>
          </a:p>
          <a:p>
            <a:pPr indent="-254000" lvl="0" marL="342900" marR="0" rtl="1" algn="r">
              <a:lnSpc>
                <a:spcPct val="100000"/>
              </a:lnSpc>
              <a:spcBef>
                <a:spcPts val="400"/>
              </a:spcBef>
              <a:spcAft>
                <a:spcPts val="0"/>
              </a:spcAft>
              <a:buClr>
                <a:schemeClr val="dk2"/>
              </a:buClr>
              <a:buSzPts val="1400"/>
              <a:buFont typeface="Verdana"/>
              <a:buNone/>
            </a:pPr>
            <a:r>
              <a:t/>
            </a:r>
            <a:endParaRPr b="0" i="0" sz="20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2366" name="Google Shape;2366;p99"/>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367" name="Google Shape;2367;p9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368" name="Google Shape;2368;p99"/>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369" name="Google Shape;2369;p99"/>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3" name="Shape 2373"/>
        <p:cNvGrpSpPr/>
        <p:nvPr/>
      </p:nvGrpSpPr>
      <p:grpSpPr>
        <a:xfrm>
          <a:off x="0" y="0"/>
          <a:ext cx="0" cy="0"/>
          <a:chOff x="0" y="0"/>
          <a:chExt cx="0" cy="0"/>
        </a:xfrm>
      </p:grpSpPr>
      <p:sp>
        <p:nvSpPr>
          <p:cNvPr id="2374" name="Google Shape;2374;p10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375" name="Google Shape;2375;p100"/>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400" u="none" cap="none" strike="noStrike">
                <a:solidFill>
                  <a:srgbClr val="1D3C69"/>
                </a:solidFill>
                <a:latin typeface="Arial"/>
                <a:ea typeface="Arial"/>
                <a:cs typeface="Arial"/>
                <a:sym typeface="Arial"/>
              </a:rPr>
              <a:t>صيغة الأمر</a:t>
            </a:r>
            <a:r>
              <a:rPr b="0" i="0" lang="en-US" sz="1800" u="none" cap="none" strike="noStrike">
                <a:solidFill>
                  <a:srgbClr val="1D3C69"/>
                </a:solidFill>
                <a:latin typeface="Arial"/>
                <a:ea typeface="Arial"/>
                <a:cs typeface="Arial"/>
                <a:sym typeface="Arial"/>
              </a:rPr>
              <a:t> </a:t>
            </a:r>
            <a:r>
              <a:rPr b="0" i="0" lang="en-US" sz="2400" u="none" cap="none" strike="noStrike">
                <a:solidFill>
                  <a:srgbClr val="1D3C69"/>
                </a:solidFill>
                <a:latin typeface="Arial"/>
                <a:ea typeface="Arial"/>
                <a:cs typeface="Arial"/>
                <a:sym typeface="Arial"/>
              </a:rPr>
              <a:t>Imperatives</a:t>
            </a:r>
            <a:endParaRPr/>
          </a:p>
        </p:txBody>
      </p:sp>
      <p:sp>
        <p:nvSpPr>
          <p:cNvPr id="2376" name="Google Shape;2376;p100"/>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377" name="Google Shape;2377;p100"/>
          <p:cNvGrpSpPr/>
          <p:nvPr/>
        </p:nvGrpSpPr>
        <p:grpSpPr>
          <a:xfrm>
            <a:off x="3657600" y="6248400"/>
            <a:ext cx="2514600" cy="381000"/>
            <a:chOff x="3657600" y="6248400"/>
            <a:chExt cx="2514600" cy="381000"/>
          </a:xfrm>
        </p:grpSpPr>
        <p:sp>
          <p:nvSpPr>
            <p:cNvPr id="2378" name="Google Shape;2378;p10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عودة إلى القائمة الرئيسية</a:t>
              </a:r>
              <a:endParaRPr/>
            </a:p>
          </p:txBody>
        </p:sp>
        <p:sp>
          <p:nvSpPr>
            <p:cNvPr id="2379" name="Google Shape;2379;p100"/>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التالي</a:t>
              </a:r>
              <a:endParaRPr/>
            </a:p>
          </p:txBody>
        </p:sp>
        <p:sp>
          <p:nvSpPr>
            <p:cNvPr id="2380" name="Google Shape;2380;p100"/>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السابق</a:t>
              </a:r>
              <a:endParaRPr/>
            </a:p>
          </p:txBody>
        </p:sp>
      </p:grpSp>
      <p:sp>
        <p:nvSpPr>
          <p:cNvPr id="2381" name="Google Shape;2381;p100"/>
          <p:cNvSpPr txBox="1"/>
          <p:nvPr/>
        </p:nvSpPr>
        <p:spPr>
          <a:xfrm>
            <a:off x="1066800" y="1600200"/>
            <a:ext cx="7696200" cy="4114800"/>
          </a:xfrm>
          <a:prstGeom prst="rect">
            <a:avLst/>
          </a:prstGeom>
          <a:noFill/>
          <a:ln>
            <a:noFill/>
          </a:ln>
        </p:spPr>
        <p:txBody>
          <a:bodyPr anchorCtr="0" anchor="t" bIns="45700" lIns="91425" spcFirstLastPara="1" rIns="91425" wrap="square" tIns="45700">
            <a:noAutofit/>
          </a:bodyPr>
          <a:lstStyle/>
          <a:p>
            <a:pPr indent="-533400" lvl="0" marL="533400" marR="0" rtl="1" algn="ctr">
              <a:lnSpc>
                <a:spcPct val="100000"/>
              </a:lnSpc>
              <a:spcBef>
                <a:spcPts val="0"/>
              </a:spcBef>
              <a:spcAft>
                <a:spcPts val="0"/>
              </a:spcAft>
              <a:buClr>
                <a:schemeClr val="dk1"/>
              </a:buClr>
              <a:buFont typeface="Verdana"/>
              <a:buNone/>
            </a:pPr>
            <a:r>
              <a:rPr b="0" i="0" lang="en-US" sz="2400" u="sng" cap="none" strike="noStrike">
                <a:solidFill>
                  <a:schemeClr val="dk1"/>
                </a:solidFill>
                <a:latin typeface="Verdana"/>
                <a:ea typeface="Verdana"/>
                <a:cs typeface="Verdana"/>
                <a:sym typeface="Verdana"/>
              </a:rPr>
              <a:t>أمثلــــــــــــــــــــــة</a:t>
            </a:r>
            <a:endParaRPr/>
          </a:p>
          <a:p>
            <a:pPr indent="-533400" lvl="0" marL="533400" marR="0" rtl="1" algn="ctr">
              <a:lnSpc>
                <a:spcPct val="100000"/>
              </a:lnSpc>
              <a:spcBef>
                <a:spcPts val="360"/>
              </a:spcBef>
              <a:spcAft>
                <a:spcPts val="0"/>
              </a:spcAft>
              <a:buClr>
                <a:srgbClr val="0000CC"/>
              </a:buClr>
              <a:buFont typeface="Verdana"/>
              <a:buNone/>
            </a:pPr>
            <a:r>
              <a:rPr b="1" i="0" lang="en-US" sz="1800" u="sng" cap="none" strike="noStrike">
                <a:solidFill>
                  <a:srgbClr val="0000CC"/>
                </a:solidFill>
                <a:latin typeface="Verdana"/>
                <a:ea typeface="Verdana"/>
                <a:cs typeface="Verdana"/>
                <a:sym typeface="Verdana"/>
              </a:rPr>
              <a:t>إعطاء تعليمات</a:t>
            </a:r>
            <a:r>
              <a:rPr b="0" i="0" lang="en-US" sz="1800" u="none" cap="none" strike="noStrike">
                <a:solidFill>
                  <a:srgbClr val="0000CC"/>
                </a:solidFill>
                <a:latin typeface="Verdana"/>
                <a:ea typeface="Verdana"/>
                <a:cs typeface="Verdana"/>
                <a:sym typeface="Verdana"/>
              </a:rPr>
              <a:t>       </a:t>
            </a:r>
            <a:r>
              <a:rPr b="0" i="0" lang="en-US" sz="1800" u="sng" cap="none" strike="noStrike">
                <a:solidFill>
                  <a:srgbClr val="0000CC"/>
                </a:solidFill>
                <a:latin typeface="Verdana"/>
                <a:ea typeface="Verdana"/>
                <a:cs typeface="Verdana"/>
                <a:sym typeface="Verdana"/>
              </a:rPr>
              <a:t>Give Instructions</a:t>
            </a:r>
            <a:r>
              <a:rPr b="0" i="0" lang="en-US" sz="1800" u="none" cap="none" strike="noStrike">
                <a:solidFill>
                  <a:srgbClr val="0000CC"/>
                </a:solidFill>
                <a:latin typeface="Verdana"/>
                <a:ea typeface="Verdana"/>
                <a:cs typeface="Verdana"/>
                <a:sym typeface="Verdana"/>
              </a:rPr>
              <a:t> </a:t>
            </a:r>
            <a:endParaRPr/>
          </a:p>
          <a:p>
            <a:pPr indent="-533400" lvl="0" marL="533400" marR="0" rtl="1" algn="ctr">
              <a:lnSpc>
                <a:spcPct val="10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a:t>
            </a:r>
            <a:r>
              <a:rPr b="1" i="0" lang="en-US" sz="1800" u="none" cap="none" strike="noStrike">
                <a:solidFill>
                  <a:schemeClr val="dk1"/>
                </a:solidFill>
                <a:latin typeface="Verdana"/>
                <a:ea typeface="Verdana"/>
                <a:cs typeface="Verdana"/>
                <a:sym typeface="Verdana"/>
              </a:rPr>
              <a:t>إثبات</a:t>
            </a:r>
            <a:r>
              <a:rPr b="0" i="0" lang="en-US" sz="1800" u="none" cap="none" strike="noStrike">
                <a:solidFill>
                  <a:schemeClr val="dk1"/>
                </a:solidFill>
                <a:latin typeface="Verdana"/>
                <a:ea typeface="Verdana"/>
                <a:cs typeface="Verdana"/>
                <a:sym typeface="Verdana"/>
              </a:rPr>
              <a:t>           (Affirmative) </a:t>
            </a:r>
            <a:r>
              <a:rPr b="0" i="0" lang="en-US" sz="1800" u="none" cap="none" strike="noStrike">
                <a:solidFill>
                  <a:srgbClr val="CC3300"/>
                </a:solidFill>
                <a:latin typeface="Verdana"/>
                <a:ea typeface="Verdana"/>
                <a:cs typeface="Verdana"/>
                <a:sym typeface="Verdana"/>
              </a:rPr>
              <a:t>Mix </a:t>
            </a:r>
            <a:r>
              <a:rPr b="0" i="0" lang="en-US" sz="1800" u="none" cap="none" strike="noStrike">
                <a:solidFill>
                  <a:schemeClr val="dk1"/>
                </a:solidFill>
                <a:latin typeface="Verdana"/>
                <a:ea typeface="Verdana"/>
                <a:cs typeface="Verdana"/>
                <a:sym typeface="Verdana"/>
              </a:rPr>
              <a:t>the flour and the sugar. </a:t>
            </a:r>
            <a:endParaRPr/>
          </a:p>
          <a:p>
            <a:pPr indent="-533400" lvl="0" marL="533400" marR="0" rtl="1" algn="ctr">
              <a:lnSpc>
                <a:spcPct val="100000"/>
              </a:lnSpc>
              <a:spcBef>
                <a:spcPts val="360"/>
              </a:spcBef>
              <a:spcAft>
                <a:spcPts val="0"/>
              </a:spcAft>
              <a:buClr>
                <a:srgbClr val="FFFFCC"/>
              </a:buClr>
              <a:buFont typeface="Verdana"/>
              <a:buNone/>
            </a:pPr>
            <a:r>
              <a:rPr b="0" i="0" lang="en-US" sz="1800" u="none" cap="none" strike="noStrike">
                <a:solidFill>
                  <a:srgbClr val="FFFFCC"/>
                </a:solidFill>
                <a:latin typeface="Verdana"/>
                <a:ea typeface="Verdana"/>
                <a:cs typeface="Verdana"/>
                <a:sym typeface="Verdana"/>
              </a:rPr>
              <a:t>	</a:t>
            </a:r>
            <a:r>
              <a:rPr b="1" i="0" lang="en-US" sz="1800" u="none" cap="none" strike="noStrike">
                <a:solidFill>
                  <a:schemeClr val="dk1"/>
                </a:solidFill>
                <a:latin typeface="Verdana"/>
                <a:ea typeface="Verdana"/>
                <a:cs typeface="Verdana"/>
                <a:sym typeface="Verdana"/>
              </a:rPr>
              <a:t> إثبات</a:t>
            </a:r>
            <a:r>
              <a:rPr b="0" i="0" lang="en-US" sz="1800" u="none" cap="none" strike="noStrike">
                <a:solidFill>
                  <a:srgbClr val="FFFFCC"/>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(Affirmative)  </a:t>
            </a:r>
            <a:r>
              <a:rPr b="0" i="0" lang="en-US" sz="1800" u="none" cap="none" strike="noStrike">
                <a:solidFill>
                  <a:srgbClr val="CC3300"/>
                </a:solidFill>
                <a:latin typeface="Verdana"/>
                <a:ea typeface="Verdana"/>
                <a:cs typeface="Verdana"/>
                <a:sym typeface="Verdana"/>
              </a:rPr>
              <a:t>Take </a:t>
            </a:r>
            <a:r>
              <a:rPr b="0" i="0" lang="en-US" sz="1800" u="none" cap="none" strike="noStrike">
                <a:solidFill>
                  <a:srgbClr val="0000CC"/>
                </a:solidFill>
                <a:latin typeface="Verdana"/>
                <a:ea typeface="Verdana"/>
                <a:cs typeface="Verdana"/>
                <a:sym typeface="Verdana"/>
              </a:rPr>
              <a:t>two tablets every four hours.</a:t>
            </a:r>
            <a:r>
              <a:rPr b="0" i="0" lang="en-US" sz="1800" u="none" cap="none" strike="noStrike">
                <a:solidFill>
                  <a:srgbClr val="FFFFCC"/>
                </a:solidFill>
                <a:latin typeface="Verdana"/>
                <a:ea typeface="Verdana"/>
                <a:cs typeface="Verdana"/>
                <a:sym typeface="Verdana"/>
              </a:rPr>
              <a:t> </a:t>
            </a:r>
            <a:endParaRPr b="0" i="0" sz="1800" u="none" cap="none" strike="noStrike">
              <a:solidFill>
                <a:srgbClr val="FFFFCC"/>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800" u="none" cap="none" strike="noStrike">
              <a:solidFill>
                <a:srgbClr val="FFFFCC"/>
              </a:solidFill>
              <a:latin typeface="Verdana"/>
              <a:ea typeface="Verdana"/>
              <a:cs typeface="Verdana"/>
              <a:sym typeface="Verdana"/>
            </a:endParaRPr>
          </a:p>
          <a:p>
            <a:pPr indent="-533400" lvl="0" marL="533400" marR="0" rtl="1" algn="ctr">
              <a:lnSpc>
                <a:spcPct val="100000"/>
              </a:lnSpc>
              <a:spcBef>
                <a:spcPts val="360"/>
              </a:spcBef>
              <a:spcAft>
                <a:spcPts val="0"/>
              </a:spcAft>
              <a:buClr>
                <a:srgbClr val="0000CC"/>
              </a:buClr>
              <a:buFont typeface="Verdana"/>
              <a:buNone/>
            </a:pPr>
            <a:r>
              <a:rPr b="1" i="0" lang="en-US" sz="1800" u="sng" cap="none" strike="noStrike">
                <a:solidFill>
                  <a:srgbClr val="0000CC"/>
                </a:solidFill>
                <a:latin typeface="Verdana"/>
                <a:ea typeface="Verdana"/>
                <a:cs typeface="Verdana"/>
                <a:sym typeface="Verdana"/>
              </a:rPr>
              <a:t>صيغة الدعوى</a:t>
            </a:r>
            <a:r>
              <a:rPr b="0" i="0" lang="en-US" sz="1800" u="sng" cap="none" strike="noStrike">
                <a:solidFill>
                  <a:srgbClr val="FFFF00"/>
                </a:solidFill>
                <a:latin typeface="Verdana"/>
                <a:ea typeface="Verdana"/>
                <a:cs typeface="Verdana"/>
                <a:sym typeface="Verdana"/>
              </a:rPr>
              <a:t> </a:t>
            </a:r>
            <a:r>
              <a:rPr b="0" i="0" lang="en-US" sz="1800" u="sng" cap="none" strike="noStrike">
                <a:solidFill>
                  <a:srgbClr val="0000CC"/>
                </a:solidFill>
                <a:latin typeface="Verdana"/>
                <a:ea typeface="Verdana"/>
                <a:cs typeface="Verdana"/>
                <a:sym typeface="Verdana"/>
              </a:rPr>
              <a:t>Make Invitations</a:t>
            </a:r>
            <a:r>
              <a:rPr b="0" i="0" lang="en-US" sz="1800" u="none" cap="none" strike="noStrike">
                <a:solidFill>
                  <a:srgbClr val="0000CC"/>
                </a:solidFill>
                <a:latin typeface="Verdana"/>
                <a:ea typeface="Verdana"/>
                <a:cs typeface="Verdana"/>
                <a:sym typeface="Verdana"/>
              </a:rPr>
              <a:t>      </a:t>
            </a:r>
            <a:endParaRPr b="0" i="0" sz="1800" u="none" cap="none" strike="noStrike">
              <a:solidFill>
                <a:srgbClr val="FFFF00"/>
              </a:solidFill>
              <a:latin typeface="Verdana"/>
              <a:ea typeface="Verdana"/>
              <a:cs typeface="Verdana"/>
              <a:sym typeface="Verdana"/>
            </a:endParaRPr>
          </a:p>
          <a:p>
            <a:pPr indent="-533400" lvl="0" marL="533400" marR="0" rtl="1" algn="ctr">
              <a:lnSpc>
                <a:spcPct val="10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a:t>
            </a:r>
            <a:r>
              <a:rPr b="1" i="0" lang="en-US" sz="1800" u="none" cap="none" strike="noStrike">
                <a:solidFill>
                  <a:schemeClr val="dk1"/>
                </a:solidFill>
                <a:latin typeface="Verdana"/>
                <a:ea typeface="Verdana"/>
                <a:cs typeface="Verdana"/>
                <a:sym typeface="Verdana"/>
              </a:rPr>
              <a:t> إثبات</a:t>
            </a:r>
            <a:r>
              <a:rPr b="0" i="0" lang="en-US" sz="1800" u="none" cap="none" strike="noStrike">
                <a:solidFill>
                  <a:schemeClr val="dk1"/>
                </a:solidFill>
                <a:latin typeface="Verdana"/>
                <a:ea typeface="Verdana"/>
                <a:cs typeface="Verdana"/>
                <a:sym typeface="Verdana"/>
              </a:rPr>
              <a:t> (Affirmative)  </a:t>
            </a:r>
            <a:r>
              <a:rPr b="0" i="0" lang="en-US" sz="1800" u="none" cap="none" strike="noStrike">
                <a:solidFill>
                  <a:srgbClr val="CC3300"/>
                </a:solidFill>
                <a:latin typeface="Verdana"/>
                <a:ea typeface="Verdana"/>
                <a:cs typeface="Verdana"/>
                <a:sym typeface="Verdana"/>
              </a:rPr>
              <a:t>Come in; make </a:t>
            </a:r>
            <a:r>
              <a:rPr b="0" i="0" lang="en-US" sz="1800" u="none" cap="none" strike="noStrike">
                <a:solidFill>
                  <a:schemeClr val="dk1"/>
                </a:solidFill>
                <a:latin typeface="Verdana"/>
                <a:ea typeface="Verdana"/>
                <a:cs typeface="Verdana"/>
                <a:sym typeface="Verdana"/>
              </a:rPr>
              <a:t>yourselves at home. </a:t>
            </a:r>
            <a:endParaRPr b="0" i="0" sz="1800" u="none" cap="none" strike="noStrike">
              <a:solidFill>
                <a:srgbClr val="0000CC"/>
              </a:solidFill>
              <a:latin typeface="Verdana"/>
              <a:ea typeface="Verdana"/>
              <a:cs typeface="Verdana"/>
              <a:sym typeface="Verdana"/>
            </a:endParaRPr>
          </a:p>
          <a:p>
            <a:pPr indent="-533400" lvl="0" marL="533400" marR="0" rtl="1" algn="r">
              <a:lnSpc>
                <a:spcPct val="100000"/>
              </a:lnSpc>
              <a:spcBef>
                <a:spcPts val="360"/>
              </a:spcBef>
              <a:spcAft>
                <a:spcPts val="0"/>
              </a:spcAft>
              <a:buClr>
                <a:srgbClr val="0000CC"/>
              </a:buClr>
              <a:buFont typeface="Verdana"/>
              <a:buNone/>
            </a:pPr>
            <a:r>
              <a:rPr b="0" i="0" lang="en-US" sz="1800" u="none" cap="none" strike="noStrike">
                <a:solidFill>
                  <a:srgbClr val="0000CC"/>
                </a:solidFill>
                <a:latin typeface="Verdana"/>
                <a:ea typeface="Verdana"/>
                <a:cs typeface="Verdana"/>
                <a:sym typeface="Verdana"/>
              </a:rPr>
              <a:t>                              Please</a:t>
            </a:r>
            <a:r>
              <a:rPr b="0" i="0" lang="en-US" sz="1800" u="none" cap="none" strike="noStrike">
                <a:solidFill>
                  <a:srgbClr val="FFFFCC"/>
                </a:solidFill>
                <a:latin typeface="Verdana"/>
                <a:ea typeface="Verdana"/>
                <a:cs typeface="Verdana"/>
                <a:sym typeface="Verdana"/>
              </a:rPr>
              <a:t> </a:t>
            </a:r>
            <a:r>
              <a:rPr b="0" i="0" lang="en-US" sz="1800" u="none" cap="none" strike="noStrike">
                <a:solidFill>
                  <a:srgbClr val="CC3300"/>
                </a:solidFill>
                <a:latin typeface="Verdana"/>
                <a:ea typeface="Verdana"/>
                <a:cs typeface="Verdana"/>
                <a:sym typeface="Verdana"/>
              </a:rPr>
              <a:t>start; do not wait    </a:t>
            </a:r>
            <a:r>
              <a:rPr b="0" i="0" lang="en-US" sz="1800" u="none" cap="none" strike="noStrike">
                <a:solidFill>
                  <a:srgbClr val="FFFFCC"/>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(Negative)   </a:t>
            </a:r>
            <a:r>
              <a:rPr b="0" i="0" lang="en-US" sz="1800" u="none" cap="none" strike="noStrike">
                <a:solidFill>
                  <a:srgbClr val="FFFFCC"/>
                </a:solidFill>
                <a:latin typeface="Verdana"/>
                <a:ea typeface="Verdana"/>
                <a:cs typeface="Verdana"/>
                <a:sym typeface="Verdana"/>
              </a:rPr>
              <a:t>f </a:t>
            </a:r>
            <a:r>
              <a:rPr b="1" i="0" lang="en-US" sz="1800" u="none" cap="none" strike="noStrike">
                <a:solidFill>
                  <a:schemeClr val="dk1"/>
                </a:solidFill>
                <a:latin typeface="Verdana"/>
                <a:ea typeface="Verdana"/>
                <a:cs typeface="Verdana"/>
                <a:sym typeface="Verdana"/>
              </a:rPr>
              <a:t>نفي </a:t>
            </a:r>
            <a:r>
              <a:rPr b="0" i="0" lang="en-US" sz="1800" u="none" cap="none" strike="noStrike">
                <a:solidFill>
                  <a:schemeClr val="dk1"/>
                </a:solidFill>
                <a:latin typeface="Verdana"/>
                <a:ea typeface="Verdana"/>
                <a:cs typeface="Verdana"/>
                <a:sym typeface="Verdana"/>
              </a:rPr>
              <a:t>    </a:t>
            </a:r>
            <a:r>
              <a:rPr b="0" i="0" lang="en-US" sz="1800" u="none" cap="none" strike="noStrike">
                <a:solidFill>
                  <a:srgbClr val="FFFFCC"/>
                </a:solidFill>
                <a:latin typeface="Verdana"/>
                <a:ea typeface="Verdana"/>
                <a:cs typeface="Verdana"/>
                <a:sym typeface="Verdana"/>
              </a:rPr>
              <a:t> or me.   	</a:t>
            </a:r>
            <a:endParaRPr b="0" i="0" sz="1800" u="none" cap="none" strike="noStrike">
              <a:solidFill>
                <a:srgbClr val="FFFF00"/>
              </a:solidFill>
              <a:latin typeface="Verdana"/>
              <a:ea typeface="Verdana"/>
              <a:cs typeface="Verdana"/>
              <a:sym typeface="Verdana"/>
            </a:endParaRPr>
          </a:p>
          <a:p>
            <a:pPr indent="-533400" lvl="0" marL="533400" marR="0" rtl="1" algn="r">
              <a:lnSpc>
                <a:spcPct val="100000"/>
              </a:lnSpc>
              <a:spcBef>
                <a:spcPts val="360"/>
              </a:spcBef>
              <a:spcAft>
                <a:spcPts val="0"/>
              </a:spcAft>
              <a:buClr>
                <a:srgbClr val="0000CC"/>
              </a:buClr>
              <a:buFont typeface="Verdana"/>
              <a:buNone/>
            </a:pPr>
            <a:r>
              <a:rPr b="1" i="0" lang="en-US" sz="1800" u="sng" cap="none" strike="noStrike">
                <a:solidFill>
                  <a:srgbClr val="0000CC"/>
                </a:solidFill>
                <a:latin typeface="Verdana"/>
                <a:ea typeface="Verdana"/>
                <a:cs typeface="Verdana"/>
                <a:sym typeface="Verdana"/>
              </a:rPr>
              <a:t>إخبار شخص ما سيفعله</a:t>
            </a:r>
            <a:r>
              <a:rPr b="0" i="0" lang="en-US" sz="1800" u="none" cap="none" strike="noStrike">
                <a:solidFill>
                  <a:srgbClr val="FFFF00"/>
                </a:solidFill>
                <a:latin typeface="Verdana"/>
                <a:ea typeface="Verdana"/>
                <a:cs typeface="Verdana"/>
                <a:sym typeface="Verdana"/>
              </a:rPr>
              <a:t> </a:t>
            </a:r>
            <a:r>
              <a:rPr b="0" i="0" lang="en-US" sz="1800" u="sng" cap="none" strike="noStrike">
                <a:solidFill>
                  <a:srgbClr val="0000CC"/>
                </a:solidFill>
                <a:latin typeface="Verdana"/>
                <a:ea typeface="Verdana"/>
                <a:cs typeface="Verdana"/>
                <a:sym typeface="Verdana"/>
              </a:rPr>
              <a:t>Tell someone what to do </a:t>
            </a:r>
            <a:r>
              <a:rPr b="0" i="0" lang="en-US" sz="1800" u="sng" cap="none" strike="noStrike">
                <a:solidFill>
                  <a:srgbClr val="CC3300"/>
                </a:solidFill>
                <a:latin typeface="Verdana"/>
                <a:ea typeface="Verdana"/>
                <a:cs typeface="Verdana"/>
                <a:sym typeface="Verdana"/>
              </a:rPr>
              <a:t>open </a:t>
            </a:r>
            <a:r>
              <a:rPr b="0" i="0" lang="en-US" sz="1800" u="sng" cap="none" strike="noStrike">
                <a:solidFill>
                  <a:schemeClr val="dk1"/>
                </a:solidFill>
                <a:latin typeface="Verdana"/>
                <a:ea typeface="Verdana"/>
                <a:cs typeface="Verdana"/>
                <a:sym typeface="Verdana"/>
              </a:rPr>
              <a:t>your book.</a:t>
            </a:r>
            <a:r>
              <a:rPr b="0" i="0" lang="en-US" sz="1800" u="none" cap="none" strike="noStrike">
                <a:solidFill>
                  <a:schemeClr val="dk1"/>
                </a:solidFill>
                <a:latin typeface="Verdana"/>
                <a:ea typeface="Verdana"/>
                <a:cs typeface="Verdana"/>
                <a:sym typeface="Verdana"/>
              </a:rPr>
              <a:t>      	  </a:t>
            </a:r>
            <a:r>
              <a:rPr b="1" i="0" lang="en-US" sz="1800" u="none" cap="none" strike="noStrike">
                <a:solidFill>
                  <a:schemeClr val="dk1"/>
                </a:solidFill>
                <a:latin typeface="Verdana"/>
                <a:ea typeface="Verdana"/>
                <a:cs typeface="Verdana"/>
                <a:sym typeface="Verdana"/>
              </a:rPr>
              <a:t>     إثبات</a:t>
            </a:r>
            <a:r>
              <a:rPr b="0" i="0" lang="en-US" sz="1800" u="none" cap="none" strike="noStrike">
                <a:solidFill>
                  <a:schemeClr val="dk1"/>
                </a:solidFill>
                <a:latin typeface="Verdana"/>
                <a:ea typeface="Verdana"/>
                <a:cs typeface="Verdana"/>
                <a:sym typeface="Verdana"/>
              </a:rPr>
              <a:t> (Affirmative)    </a:t>
            </a:r>
            <a:endParaRPr b="0" i="0" sz="1800" u="none" cap="none" strike="noStrike">
              <a:solidFill>
                <a:schemeClr val="dk1"/>
              </a:solidFill>
              <a:latin typeface="Verdana"/>
              <a:ea typeface="Verdana"/>
              <a:cs typeface="Verdana"/>
              <a:sym typeface="Verdana"/>
            </a:endParaRPr>
          </a:p>
          <a:p>
            <a:pPr indent="-533400" lvl="0" marL="533400" marR="0" rtl="1" algn="ctr">
              <a:lnSpc>
                <a:spcPct val="100000"/>
              </a:lnSpc>
              <a:spcBef>
                <a:spcPts val="360"/>
              </a:spcBef>
              <a:spcAft>
                <a:spcPts val="0"/>
              </a:spcAft>
              <a:buClr>
                <a:srgbClr val="CC3300"/>
              </a:buClr>
              <a:buFont typeface="Verdana"/>
              <a:buNone/>
            </a:pPr>
            <a:r>
              <a:rPr b="0" i="0" lang="en-US" sz="1800" u="none" cap="none" strike="noStrike">
                <a:solidFill>
                  <a:srgbClr val="CC3300"/>
                </a:solidFill>
                <a:latin typeface="Verdana"/>
                <a:ea typeface="Verdana"/>
                <a:cs typeface="Verdana"/>
                <a:sym typeface="Verdana"/>
              </a:rPr>
              <a:t>Do not forget </a:t>
            </a:r>
            <a:r>
              <a:rPr b="0" i="0" lang="en-US" sz="1800" u="none" cap="none" strike="noStrike">
                <a:solidFill>
                  <a:srgbClr val="0000CC"/>
                </a:solidFill>
                <a:latin typeface="Verdana"/>
                <a:ea typeface="Verdana"/>
                <a:cs typeface="Verdana"/>
                <a:sym typeface="Verdana"/>
              </a:rPr>
              <a:t>to post the letter.</a:t>
            </a:r>
            <a:r>
              <a:rPr b="0" i="0" lang="en-US" sz="1800" u="none" cap="none" strike="noStrike">
                <a:solidFill>
                  <a:srgbClr val="FFFFCC"/>
                </a:solidFill>
                <a:latin typeface="Verdana"/>
                <a:ea typeface="Verdana"/>
                <a:cs typeface="Verdana"/>
                <a:sym typeface="Verdana"/>
              </a:rPr>
              <a:t>  	</a:t>
            </a:r>
            <a:r>
              <a:rPr b="1" i="0" lang="en-US" sz="1800" u="none" cap="none" strike="noStrike">
                <a:solidFill>
                  <a:srgbClr val="FFFFCC"/>
                </a:solidFill>
                <a:latin typeface="Verdana"/>
                <a:ea typeface="Verdana"/>
                <a:cs typeface="Verdana"/>
                <a:sym typeface="Verdana"/>
              </a:rPr>
              <a:t> </a:t>
            </a:r>
            <a:r>
              <a:rPr b="1" i="0" lang="en-US" sz="1800" u="none" cap="none" strike="noStrike">
                <a:solidFill>
                  <a:schemeClr val="dk1"/>
                </a:solidFill>
                <a:latin typeface="Verdana"/>
                <a:ea typeface="Verdana"/>
                <a:cs typeface="Verdana"/>
                <a:sym typeface="Verdana"/>
              </a:rPr>
              <a:t>نفي</a:t>
            </a:r>
            <a:r>
              <a:rPr b="0" i="0" lang="en-US" sz="1800" u="none" cap="none" strike="noStrike">
                <a:solidFill>
                  <a:schemeClr val="dk1"/>
                </a:solidFill>
                <a:latin typeface="Verdana"/>
                <a:ea typeface="Verdana"/>
                <a:cs typeface="Verdana"/>
                <a:sym typeface="Verdana"/>
              </a:rPr>
              <a:t> (Negative) </a:t>
            </a:r>
            <a:endParaRPr/>
          </a:p>
        </p:txBody>
      </p:sp>
      <p:sp>
        <p:nvSpPr>
          <p:cNvPr id="2382" name="Google Shape;2382;p100"/>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6" name="Shape 2386"/>
        <p:cNvGrpSpPr/>
        <p:nvPr/>
      </p:nvGrpSpPr>
      <p:grpSpPr>
        <a:xfrm>
          <a:off x="0" y="0"/>
          <a:ext cx="0" cy="0"/>
          <a:chOff x="0" y="0"/>
          <a:chExt cx="0" cy="0"/>
        </a:xfrm>
      </p:grpSpPr>
      <p:sp>
        <p:nvSpPr>
          <p:cNvPr id="2387" name="Google Shape;2387;p10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388" name="Google Shape;2388;p101"/>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صيغة الأمر</a:t>
            </a:r>
            <a:r>
              <a:rPr b="0" i="0" lang="en-US" sz="3600" u="none" cap="none" strike="noStrike">
                <a:solidFill>
                  <a:srgbClr val="1D3C69"/>
                </a:solidFill>
                <a:latin typeface="Arial"/>
                <a:ea typeface="Arial"/>
                <a:cs typeface="Arial"/>
                <a:sym typeface="Arial"/>
              </a:rPr>
              <a:t> </a:t>
            </a:r>
            <a:r>
              <a:rPr b="0" i="0" lang="en-US" sz="2800" u="none" cap="none" strike="noStrike">
                <a:solidFill>
                  <a:srgbClr val="1D3C69"/>
                </a:solidFill>
                <a:latin typeface="Arial"/>
                <a:ea typeface="Arial"/>
                <a:cs typeface="Arial"/>
                <a:sym typeface="Arial"/>
              </a:rPr>
              <a:t>Imperatives</a:t>
            </a:r>
            <a:endParaRPr/>
          </a:p>
        </p:txBody>
      </p:sp>
      <p:sp>
        <p:nvSpPr>
          <p:cNvPr id="2389" name="Google Shape;2389;p101"/>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390" name="Google Shape;2390;p10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391" name="Google Shape;2391;p101"/>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sp>
        <p:nvSpPr>
          <p:cNvPr id="2392" name="Google Shape;2392;p101"/>
          <p:cNvSpPr txBox="1"/>
          <p:nvPr/>
        </p:nvSpPr>
        <p:spPr>
          <a:xfrm>
            <a:off x="1066800" y="1600200"/>
            <a:ext cx="7696200" cy="4114800"/>
          </a:xfrm>
          <a:prstGeom prst="rect">
            <a:avLst/>
          </a:prstGeom>
          <a:noFill/>
          <a:ln>
            <a:noFill/>
          </a:ln>
        </p:spPr>
        <p:txBody>
          <a:bodyPr anchorCtr="0" anchor="t" bIns="45700" lIns="91425" spcFirstLastPara="1" rIns="91425" wrap="square" tIns="45700">
            <a:noAutofit/>
          </a:bodyPr>
          <a:lstStyle/>
          <a:p>
            <a:pPr indent="-533400" lvl="0" marL="533400" marR="0" rtl="1" algn="ctr">
              <a:lnSpc>
                <a:spcPct val="100000"/>
              </a:lnSpc>
              <a:spcBef>
                <a:spcPts val="0"/>
              </a:spcBef>
              <a:spcAft>
                <a:spcPts val="0"/>
              </a:spcAft>
              <a:buClr>
                <a:schemeClr val="dk1"/>
              </a:buClr>
              <a:buFont typeface="Verdana"/>
              <a:buNone/>
            </a:pPr>
            <a:r>
              <a:rPr b="0" i="0" lang="en-US" sz="2000" u="sng" cap="none" strike="noStrike">
                <a:solidFill>
                  <a:schemeClr val="dk1"/>
                </a:solidFill>
                <a:latin typeface="Verdana"/>
                <a:ea typeface="Verdana"/>
                <a:cs typeface="Verdana"/>
                <a:sym typeface="Verdana"/>
              </a:rPr>
              <a:t>أمثلــــــــــــــــــــــة</a:t>
            </a:r>
            <a:endParaRPr/>
          </a:p>
          <a:p>
            <a:pPr indent="-533400" lvl="0" marL="533400" marR="0" rtl="1" algn="ctr">
              <a:lnSpc>
                <a:spcPct val="100000"/>
              </a:lnSpc>
              <a:spcBef>
                <a:spcPts val="400"/>
              </a:spcBef>
              <a:spcAft>
                <a:spcPts val="0"/>
              </a:spcAft>
              <a:buClr>
                <a:srgbClr val="0000CC"/>
              </a:buClr>
              <a:buFont typeface="Verdana"/>
              <a:buNone/>
            </a:pPr>
            <a:r>
              <a:rPr b="0" i="0" lang="en-US" sz="2000" u="none" cap="none" strike="noStrike">
                <a:solidFill>
                  <a:srgbClr val="0000CC"/>
                </a:solidFill>
                <a:latin typeface="Verdana"/>
                <a:ea typeface="Verdana"/>
                <a:cs typeface="Verdana"/>
                <a:sym typeface="Verdana"/>
              </a:rPr>
              <a:t>إعطاء تحذيرات   </a:t>
            </a:r>
            <a:r>
              <a:rPr b="0" i="0" lang="en-US" sz="2000" u="none" cap="none" strike="noStrike">
                <a:solidFill>
                  <a:srgbClr val="FFFF00"/>
                </a:solidFill>
                <a:latin typeface="Verdana"/>
                <a:ea typeface="Verdana"/>
                <a:cs typeface="Verdana"/>
                <a:sym typeface="Verdana"/>
              </a:rPr>
              <a:t>  </a:t>
            </a:r>
            <a:r>
              <a:rPr b="0" i="0" lang="en-US" sz="2000" u="none" cap="none" strike="noStrike">
                <a:solidFill>
                  <a:srgbClr val="0000CC"/>
                </a:solidFill>
                <a:latin typeface="Verdana"/>
                <a:ea typeface="Verdana"/>
                <a:cs typeface="Verdana"/>
                <a:sym typeface="Verdana"/>
              </a:rPr>
              <a:t>Give Warnings</a:t>
            </a:r>
            <a:r>
              <a:rPr b="0" i="0" lang="en-US" sz="2000" u="none" cap="none" strike="noStrike">
                <a:solidFill>
                  <a:srgbClr val="FFFF00"/>
                </a:solidFill>
                <a:latin typeface="Verdana"/>
                <a:ea typeface="Verdana"/>
                <a:cs typeface="Verdana"/>
                <a:sym typeface="Verdana"/>
              </a:rPr>
              <a:t> </a:t>
            </a:r>
            <a:endParaRPr/>
          </a:p>
          <a:p>
            <a:pPr indent="-533400" lvl="0" marL="533400" marR="0" rtl="1" algn="ctr">
              <a:lnSpc>
                <a:spcPct val="100000"/>
              </a:lnSpc>
              <a:spcBef>
                <a:spcPts val="400"/>
              </a:spcBef>
              <a:spcAft>
                <a:spcPts val="0"/>
              </a:spcAft>
              <a:buClr>
                <a:srgbClr val="CC3300"/>
              </a:buClr>
              <a:buFont typeface="Verdana"/>
              <a:buNone/>
            </a:pPr>
            <a:r>
              <a:rPr b="0" i="0" lang="en-US" sz="2000" u="none" cap="none" strike="noStrike">
                <a:solidFill>
                  <a:srgbClr val="CC3300"/>
                </a:solidFill>
                <a:latin typeface="Verdana"/>
                <a:ea typeface="Verdana"/>
                <a:cs typeface="Verdana"/>
                <a:sym typeface="Verdana"/>
              </a:rPr>
              <a:t>Keep out! </a:t>
            </a:r>
            <a:r>
              <a:rPr b="0" i="0" lang="en-US" sz="2000" u="none" cap="none" strike="noStrike">
                <a:solidFill>
                  <a:schemeClr val="dk1"/>
                </a:solidFill>
                <a:latin typeface="Verdana"/>
                <a:ea typeface="Verdana"/>
                <a:cs typeface="Verdana"/>
                <a:sym typeface="Verdana"/>
              </a:rPr>
              <a:t>Danger. 	  (Affirmative) إثبات</a:t>
            </a:r>
            <a:endParaRPr b="0" i="0" sz="2000" u="none" cap="none" strike="noStrike">
              <a:solidFill>
                <a:srgbClr val="FFFF00"/>
              </a:solidFill>
              <a:latin typeface="Verdana"/>
              <a:ea typeface="Verdana"/>
              <a:cs typeface="Verdana"/>
              <a:sym typeface="Verdana"/>
            </a:endParaRPr>
          </a:p>
          <a:p>
            <a:pPr indent="-533400" lvl="0" marL="533400" marR="0" rtl="1" algn="ctr">
              <a:lnSpc>
                <a:spcPct val="100000"/>
              </a:lnSpc>
              <a:spcBef>
                <a:spcPts val="400"/>
              </a:spcBef>
              <a:spcAft>
                <a:spcPts val="0"/>
              </a:spcAft>
              <a:buClr>
                <a:srgbClr val="0000CC"/>
              </a:buClr>
              <a:buFont typeface="Verdana"/>
              <a:buNone/>
            </a:pPr>
            <a:r>
              <a:rPr b="0" i="0" lang="en-US" sz="2000" u="none" cap="none" strike="noStrike">
                <a:solidFill>
                  <a:srgbClr val="0000CC"/>
                </a:solidFill>
                <a:latin typeface="Verdana"/>
                <a:ea typeface="Verdana"/>
                <a:cs typeface="Verdana"/>
                <a:sym typeface="Verdana"/>
              </a:rPr>
              <a:t>تكوين إشارات و ملاحظات</a:t>
            </a:r>
            <a:r>
              <a:rPr b="0" i="0" lang="en-US" sz="2000" u="none" cap="none" strike="noStrike">
                <a:solidFill>
                  <a:srgbClr val="FFFF00"/>
                </a:solidFill>
                <a:latin typeface="Verdana"/>
                <a:ea typeface="Verdana"/>
                <a:cs typeface="Verdana"/>
                <a:sym typeface="Verdana"/>
              </a:rPr>
              <a:t> </a:t>
            </a:r>
            <a:r>
              <a:rPr b="0" i="0" lang="en-US" sz="2000" u="none" cap="none" strike="noStrike">
                <a:solidFill>
                  <a:srgbClr val="0000CC"/>
                </a:solidFill>
                <a:latin typeface="Verdana"/>
                <a:ea typeface="Verdana"/>
                <a:cs typeface="Verdana"/>
                <a:sym typeface="Verdana"/>
              </a:rPr>
              <a:t>Make Signs &amp; Notices </a:t>
            </a:r>
            <a:endParaRPr b="0" i="0" sz="2000" u="none" cap="none" strike="noStrike">
              <a:solidFill>
                <a:srgbClr val="FFFF00"/>
              </a:solidFill>
              <a:latin typeface="Verdana"/>
              <a:ea typeface="Verdana"/>
              <a:cs typeface="Verdana"/>
              <a:sym typeface="Verdana"/>
            </a:endParaRPr>
          </a:p>
          <a:p>
            <a:pPr indent="-533400" lvl="0" marL="533400" marR="0" rtl="1" algn="ctr">
              <a:lnSpc>
                <a:spcPct val="100000"/>
              </a:lnSpc>
              <a:spcBef>
                <a:spcPts val="400"/>
              </a:spcBef>
              <a:spcAft>
                <a:spcPts val="0"/>
              </a:spcAft>
              <a:buClr>
                <a:srgbClr val="CC3300"/>
              </a:buClr>
              <a:buFont typeface="Verdana"/>
              <a:buNone/>
            </a:pPr>
            <a:r>
              <a:rPr b="0" i="0" lang="en-US" sz="2000" u="none" cap="none" strike="noStrike">
                <a:solidFill>
                  <a:srgbClr val="CC3300"/>
                </a:solidFill>
                <a:latin typeface="Verdana"/>
                <a:ea typeface="Verdana"/>
                <a:cs typeface="Verdana"/>
                <a:sym typeface="Verdana"/>
              </a:rPr>
              <a:t>Push.</a:t>
            </a:r>
            <a:r>
              <a:rPr b="0" i="0" lang="en-US" sz="2000" u="none" cap="none" strike="noStrike">
                <a:solidFill>
                  <a:schemeClr val="dk1"/>
                </a:solidFill>
                <a:latin typeface="Verdana"/>
                <a:ea typeface="Verdana"/>
                <a:cs typeface="Verdana"/>
                <a:sym typeface="Verdana"/>
              </a:rPr>
              <a:t>                      	         (Affirmative) إثبات</a:t>
            </a:r>
            <a:endParaRPr b="0" i="0" sz="2000" u="none" cap="none" strike="noStrike">
              <a:solidFill>
                <a:schemeClr val="dk1"/>
              </a:solidFill>
              <a:latin typeface="Verdana"/>
              <a:ea typeface="Verdana"/>
              <a:cs typeface="Verdana"/>
              <a:sym typeface="Verdana"/>
            </a:endParaRPr>
          </a:p>
          <a:p>
            <a:pPr indent="-533400" lvl="0" marL="533400" marR="0" rtl="1" algn="ctr">
              <a:lnSpc>
                <a:spcPct val="100000"/>
              </a:lnSpc>
              <a:spcBef>
                <a:spcPts val="400"/>
              </a:spcBef>
              <a:spcAft>
                <a:spcPts val="0"/>
              </a:spcAft>
              <a:buClr>
                <a:srgbClr val="CC3300"/>
              </a:buClr>
              <a:buFont typeface="Verdana"/>
              <a:buNone/>
            </a:pPr>
            <a:r>
              <a:rPr b="0" i="0" lang="en-US" sz="2000" u="none" cap="none" strike="noStrike">
                <a:solidFill>
                  <a:srgbClr val="CC3300"/>
                </a:solidFill>
                <a:latin typeface="Verdana"/>
                <a:ea typeface="Verdana"/>
                <a:cs typeface="Verdana"/>
                <a:sym typeface="Verdana"/>
              </a:rPr>
              <a:t>Insert</a:t>
            </a:r>
            <a:r>
              <a:rPr b="0" i="0" lang="en-US" sz="2000" u="none" cap="none" strike="noStrike">
                <a:solidFill>
                  <a:srgbClr val="FFFFCC"/>
                </a:solidFill>
                <a:latin typeface="Verdana"/>
                <a:ea typeface="Verdana"/>
                <a:cs typeface="Verdana"/>
                <a:sym typeface="Verdana"/>
              </a:rPr>
              <a:t> </a:t>
            </a:r>
            <a:r>
              <a:rPr b="0" i="0" lang="en-US" sz="2000" u="none" cap="none" strike="noStrike">
                <a:solidFill>
                  <a:srgbClr val="0000CC"/>
                </a:solidFill>
                <a:latin typeface="Verdana"/>
                <a:ea typeface="Verdana"/>
                <a:cs typeface="Verdana"/>
                <a:sym typeface="Verdana"/>
              </a:rPr>
              <a:t>2 X 50 SR.</a:t>
            </a:r>
            <a:r>
              <a:rPr b="0" i="0" lang="en-US" sz="2000" u="none" cap="none" strike="noStrike">
                <a:solidFill>
                  <a:srgbClr val="FFFFCC"/>
                </a:solidFill>
                <a:latin typeface="Verdana"/>
                <a:ea typeface="Verdana"/>
                <a:cs typeface="Verdana"/>
                <a:sym typeface="Verdana"/>
              </a:rPr>
              <a:t> 	 </a:t>
            </a:r>
            <a:r>
              <a:rPr b="0" i="0" lang="en-US" sz="2000" u="none" cap="none" strike="noStrike">
                <a:solidFill>
                  <a:schemeClr val="dk1"/>
                </a:solidFill>
                <a:latin typeface="Verdana"/>
                <a:ea typeface="Verdana"/>
                <a:cs typeface="Verdana"/>
                <a:sym typeface="Verdana"/>
              </a:rPr>
              <a:t>(Affirmative) إثبات</a:t>
            </a:r>
            <a:endParaRPr b="0" i="0" sz="2000" u="none" cap="none" strike="noStrike">
              <a:solidFill>
                <a:srgbClr val="FFFFCC"/>
              </a:solidFill>
              <a:latin typeface="Verdana"/>
              <a:ea typeface="Verdana"/>
              <a:cs typeface="Verdana"/>
              <a:sym typeface="Verdana"/>
            </a:endParaRPr>
          </a:p>
          <a:p>
            <a:pPr indent="-533400" lvl="0" marL="533400" marR="0" rtl="1" algn="ctr">
              <a:lnSpc>
                <a:spcPct val="100000"/>
              </a:lnSpc>
              <a:spcBef>
                <a:spcPts val="400"/>
              </a:spcBef>
              <a:spcAft>
                <a:spcPts val="0"/>
              </a:spcAft>
              <a:buClr>
                <a:srgbClr val="CC3300"/>
              </a:buClr>
              <a:buFont typeface="Verdana"/>
              <a:buNone/>
            </a:pPr>
            <a:r>
              <a:rPr b="0" i="0" lang="en-US" sz="2000" u="none" cap="none" strike="noStrike">
                <a:solidFill>
                  <a:srgbClr val="CC3300"/>
                </a:solidFill>
                <a:latin typeface="Verdana"/>
                <a:ea typeface="Verdana"/>
                <a:cs typeface="Verdana"/>
                <a:sym typeface="Verdana"/>
              </a:rPr>
              <a:t>Keep off</a:t>
            </a:r>
            <a:r>
              <a:rPr b="0" i="0" lang="en-US" sz="2000" u="none" cap="none" strike="noStrike">
                <a:solidFill>
                  <a:srgbClr val="FFFFCC"/>
                </a:solidFill>
                <a:latin typeface="Verdana"/>
                <a:ea typeface="Verdana"/>
                <a:cs typeface="Verdana"/>
                <a:sym typeface="Verdana"/>
              </a:rPr>
              <a:t> </a:t>
            </a:r>
            <a:r>
              <a:rPr b="0" i="0" lang="en-US" sz="2000" u="none" cap="none" strike="noStrike">
                <a:solidFill>
                  <a:srgbClr val="0000CC"/>
                </a:solidFill>
                <a:latin typeface="Verdana"/>
                <a:ea typeface="Verdana"/>
                <a:cs typeface="Verdana"/>
                <a:sym typeface="Verdana"/>
              </a:rPr>
              <a:t>the grass.</a:t>
            </a:r>
            <a:r>
              <a:rPr b="0" i="0" lang="en-US" sz="2000" u="none" cap="none" strike="noStrike">
                <a:solidFill>
                  <a:srgbClr val="FFFFCC"/>
                </a:solidFill>
                <a:latin typeface="Verdana"/>
                <a:ea typeface="Verdana"/>
                <a:cs typeface="Verdana"/>
                <a:sym typeface="Verdana"/>
              </a:rPr>
              <a:t>. 	  </a:t>
            </a:r>
            <a:r>
              <a:rPr b="0" i="0" lang="en-US" sz="2000" u="none" cap="none" strike="noStrike">
                <a:solidFill>
                  <a:schemeClr val="dk1"/>
                </a:solidFill>
                <a:latin typeface="Verdana"/>
                <a:ea typeface="Verdana"/>
                <a:cs typeface="Verdana"/>
                <a:sym typeface="Verdana"/>
              </a:rPr>
              <a:t>(Affirmative) إثبات</a:t>
            </a:r>
            <a:endParaRPr b="0" i="0" sz="2000" u="none" cap="none" strike="noStrike">
              <a:solidFill>
                <a:srgbClr val="CC33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2000" u="none" cap="none" strike="noStrike">
              <a:solidFill>
                <a:srgbClr val="FFFF00"/>
              </a:solidFill>
              <a:latin typeface="Verdana"/>
              <a:ea typeface="Verdana"/>
              <a:cs typeface="Verdana"/>
              <a:sym typeface="Verdana"/>
            </a:endParaRPr>
          </a:p>
          <a:p>
            <a:pPr indent="-533400" lvl="0" marL="533400" marR="0" rtl="1" algn="ctr">
              <a:lnSpc>
                <a:spcPct val="100000"/>
              </a:lnSpc>
              <a:spcBef>
                <a:spcPts val="400"/>
              </a:spcBef>
              <a:spcAft>
                <a:spcPts val="0"/>
              </a:spcAft>
              <a:buClr>
                <a:srgbClr val="0000CC"/>
              </a:buClr>
              <a:buFont typeface="Verdana"/>
              <a:buNone/>
            </a:pPr>
            <a:r>
              <a:rPr b="0" i="0" lang="en-US" sz="2000" u="none" cap="none" strike="noStrike">
                <a:solidFill>
                  <a:srgbClr val="0000CC"/>
                </a:solidFill>
                <a:latin typeface="Verdana"/>
                <a:ea typeface="Verdana"/>
                <a:cs typeface="Verdana"/>
                <a:sym typeface="Verdana"/>
              </a:rPr>
              <a:t>تكوين الطلب</a:t>
            </a:r>
            <a:r>
              <a:rPr b="0" i="0" lang="en-US" sz="2000" u="none" cap="none" strike="noStrike">
                <a:solidFill>
                  <a:srgbClr val="FFFF00"/>
                </a:solidFill>
                <a:latin typeface="Verdana"/>
                <a:ea typeface="Verdana"/>
                <a:cs typeface="Verdana"/>
                <a:sym typeface="Verdana"/>
              </a:rPr>
              <a:t>  </a:t>
            </a:r>
            <a:r>
              <a:rPr b="0" i="0" lang="en-US" sz="2000" u="none" cap="none" strike="noStrike">
                <a:solidFill>
                  <a:srgbClr val="0000CC"/>
                </a:solidFill>
                <a:latin typeface="Verdana"/>
                <a:ea typeface="Verdana"/>
                <a:cs typeface="Verdana"/>
                <a:sym typeface="Verdana"/>
              </a:rPr>
              <a:t>Make Requests</a:t>
            </a:r>
            <a:r>
              <a:rPr b="0" i="0" lang="en-US" sz="2000" u="none" cap="none" strike="noStrike">
                <a:solidFill>
                  <a:srgbClr val="FFFF00"/>
                </a:solidFill>
                <a:latin typeface="Verdana"/>
                <a:ea typeface="Verdana"/>
                <a:cs typeface="Verdana"/>
                <a:sym typeface="Verdana"/>
              </a:rPr>
              <a:t> </a:t>
            </a:r>
            <a:endParaRPr/>
          </a:p>
          <a:p>
            <a:pPr indent="-533400" lvl="0" marL="533400" marR="0" rtl="1" algn="ctr">
              <a:lnSpc>
                <a:spcPct val="10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Please </a:t>
            </a:r>
            <a:r>
              <a:rPr b="0" i="0" lang="en-US" sz="2000" u="none" cap="none" strike="noStrike">
                <a:solidFill>
                  <a:srgbClr val="CC3300"/>
                </a:solidFill>
                <a:latin typeface="Verdana"/>
                <a:ea typeface="Verdana"/>
                <a:cs typeface="Verdana"/>
                <a:sym typeface="Verdana"/>
              </a:rPr>
              <a:t>open </a:t>
            </a:r>
            <a:r>
              <a:rPr b="0" i="0" lang="en-US" sz="2000" u="none" cap="none" strike="noStrike">
                <a:solidFill>
                  <a:schemeClr val="dk1"/>
                </a:solidFill>
                <a:latin typeface="Verdana"/>
                <a:ea typeface="Verdana"/>
                <a:cs typeface="Verdana"/>
                <a:sym typeface="Verdana"/>
              </a:rPr>
              <a:t>the door (Affirmative) </a:t>
            </a:r>
            <a:endParaRPr/>
          </a:p>
        </p:txBody>
      </p:sp>
      <p:sp>
        <p:nvSpPr>
          <p:cNvPr id="2393" name="Google Shape;2393;p101"/>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7" name="Shape 2397"/>
        <p:cNvGrpSpPr/>
        <p:nvPr/>
      </p:nvGrpSpPr>
      <p:grpSpPr>
        <a:xfrm>
          <a:off x="0" y="0"/>
          <a:ext cx="0" cy="0"/>
          <a:chOff x="0" y="0"/>
          <a:chExt cx="0" cy="0"/>
        </a:xfrm>
      </p:grpSpPr>
      <p:sp>
        <p:nvSpPr>
          <p:cNvPr id="2398" name="Google Shape;2398;p10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399" name="Google Shape;2399;p102"/>
          <p:cNvSpPr txBox="1"/>
          <p:nvPr>
            <p:ph type="title"/>
          </p:nvPr>
        </p:nvSpPr>
        <p:spPr>
          <a:xfrm>
            <a:off x="1370012" y="301625"/>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الأفعال المساعده</a:t>
            </a:r>
            <a:r>
              <a:rPr b="0" i="0" lang="en-US" sz="3600" u="none" cap="none" strike="noStrike">
                <a:solidFill>
                  <a:srgbClr val="1D3C69"/>
                </a:solidFill>
                <a:latin typeface="Arial"/>
                <a:ea typeface="Arial"/>
                <a:cs typeface="Arial"/>
                <a:sym typeface="Arial"/>
              </a:rPr>
              <a:t> </a:t>
            </a:r>
            <a:r>
              <a:rPr b="0" i="0" lang="en-US" sz="2800" u="none" cap="none" strike="noStrike">
                <a:solidFill>
                  <a:srgbClr val="1D3C69"/>
                </a:solidFill>
                <a:latin typeface="Arial"/>
                <a:ea typeface="Arial"/>
                <a:cs typeface="Arial"/>
                <a:sym typeface="Arial"/>
              </a:rPr>
              <a:t>Modals</a:t>
            </a:r>
            <a:endParaRPr/>
          </a:p>
        </p:txBody>
      </p:sp>
      <p:sp>
        <p:nvSpPr>
          <p:cNvPr id="2400" name="Google Shape;2400;p102"/>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401" name="Google Shape;2401;p10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402" name="Google Shape;2402;p102"/>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403" name="Google Shape;2403;p102"/>
          <p:cNvSpPr txBox="1"/>
          <p:nvPr/>
        </p:nvSpPr>
        <p:spPr>
          <a:xfrm>
            <a:off x="1066800" y="1905000"/>
            <a:ext cx="7696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404" name="Google Shape;2404;p102"/>
          <p:cNvSpPr txBox="1"/>
          <p:nvPr>
            <p:ph idx="1" type="body"/>
          </p:nvPr>
        </p:nvSpPr>
        <p:spPr>
          <a:xfrm>
            <a:off x="1219200" y="1600200"/>
            <a:ext cx="7275512" cy="3686175"/>
          </a:xfrm>
          <a:prstGeom prst="rect">
            <a:avLst/>
          </a:prstGeom>
          <a:noFill/>
          <a:ln>
            <a:noFill/>
          </a:ln>
        </p:spPr>
        <p:txBody>
          <a:bodyPr anchorCtr="0" anchor="t" bIns="45700" lIns="91425" spcFirstLastPara="1" rIns="91425" wrap="square" tIns="45700">
            <a:noAutofit/>
          </a:bodyPr>
          <a:lstStyle/>
          <a:p>
            <a:pPr indent="-342900" lvl="0" marL="342900" marR="0" rtl="1" algn="ctr">
              <a:lnSpc>
                <a:spcPct val="80000"/>
              </a:lnSpc>
              <a:spcBef>
                <a:spcPts val="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A </a:t>
            </a:r>
            <a:r>
              <a:rPr b="0" i="0" lang="en-US" sz="1900" u="none" cap="none" strike="noStrike">
                <a:solidFill>
                  <a:srgbClr val="CC3300"/>
                </a:solidFill>
                <a:latin typeface="Verdana"/>
                <a:ea typeface="Verdana"/>
                <a:cs typeface="Verdana"/>
                <a:sym typeface="Verdana"/>
              </a:rPr>
              <a:t>modal</a:t>
            </a:r>
            <a:r>
              <a:rPr b="0" i="0" lang="en-US" sz="1900" u="none" cap="none" strike="noStrike">
                <a:solidFill>
                  <a:schemeClr val="dk1"/>
                </a:solidFill>
                <a:latin typeface="Verdana"/>
                <a:ea typeface="Verdana"/>
                <a:cs typeface="Verdana"/>
                <a:sym typeface="Verdana"/>
              </a:rPr>
              <a:t> has only one form of the verb for all persons, but it can have several meanings and time frames, depending on the context in which it is used.</a:t>
            </a:r>
            <a:endParaRPr b="0" i="0" sz="1900" u="none" cap="none" strike="noStrike">
              <a:solidFill>
                <a:schemeClr val="dk1"/>
              </a:solidFill>
              <a:latin typeface="Verdana"/>
              <a:ea typeface="Verdana"/>
              <a:cs typeface="Verdana"/>
              <a:sym typeface="Verdana"/>
            </a:endParaRPr>
          </a:p>
          <a:p>
            <a:pPr indent="-258445" lvl="0" marL="342900" marR="0" rtl="1" algn="r">
              <a:lnSpc>
                <a:spcPct val="100000"/>
              </a:lnSpc>
              <a:spcBef>
                <a:spcPts val="380"/>
              </a:spcBef>
              <a:spcAft>
                <a:spcPts val="0"/>
              </a:spcAft>
              <a:buClr>
                <a:schemeClr val="dk2"/>
              </a:buClr>
              <a:buSzPts val="1330"/>
              <a:buFont typeface="Verdana"/>
              <a:buNone/>
            </a:pPr>
            <a:r>
              <a:t/>
            </a:r>
            <a:endParaRPr b="0" i="0" sz="1900" u="none" cap="none" strike="noStrike">
              <a:solidFill>
                <a:schemeClr val="dk1"/>
              </a:solidFill>
              <a:latin typeface="Verdana"/>
              <a:ea typeface="Verdana"/>
              <a:cs typeface="Verdana"/>
              <a:sym typeface="Verdana"/>
            </a:endParaRPr>
          </a:p>
          <a:p>
            <a:pPr indent="-342900" lvl="0" marL="342900" marR="0" rtl="1" algn="r">
              <a:lnSpc>
                <a:spcPct val="80000"/>
              </a:lnSpc>
              <a:spcBef>
                <a:spcPts val="380"/>
              </a:spcBef>
              <a:spcAft>
                <a:spcPts val="0"/>
              </a:spcAft>
              <a:buClr>
                <a:schemeClr val="dk2"/>
              </a:buClr>
              <a:buFont typeface="Verdana"/>
              <a:buNone/>
            </a:pPr>
            <a:r>
              <a:rPr b="0" i="0" lang="en-US" sz="1900" u="none" cap="none" strike="noStrike">
                <a:solidFill>
                  <a:schemeClr val="dk1"/>
                </a:solidFill>
                <a:latin typeface="Verdana"/>
                <a:ea typeface="Verdana"/>
                <a:cs typeface="Verdana"/>
                <a:sym typeface="Verdana"/>
              </a:rPr>
              <a:t>الفعل الناقص له صيغة واحدة مع جميع الأشخاص ولكن له عدة معاني و أشكال زمنية حسب</a:t>
            </a:r>
            <a:r>
              <a:rPr b="0" i="0" lang="en-US" sz="1500" u="none" cap="none" strike="noStrike">
                <a:solidFill>
                  <a:schemeClr val="dk1"/>
                </a:solidFill>
                <a:latin typeface="Verdana"/>
                <a:ea typeface="Verdana"/>
                <a:cs typeface="Verdana"/>
                <a:sym typeface="Verdana"/>
              </a:rPr>
              <a:t> </a:t>
            </a:r>
            <a:r>
              <a:rPr b="1" i="0" lang="en-US" sz="1800" u="none" cap="none" strike="noStrike">
                <a:solidFill>
                  <a:schemeClr val="dk1"/>
                </a:solidFill>
                <a:latin typeface="Verdana"/>
                <a:ea typeface="Verdana"/>
                <a:cs typeface="Verdana"/>
                <a:sym typeface="Verdana"/>
              </a:rPr>
              <a:t>المحتوى الذي تستخدم فيه.</a:t>
            </a:r>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chemeClr val="dk1"/>
              </a:solidFill>
              <a:latin typeface="Verdana"/>
              <a:ea typeface="Verdana"/>
              <a:cs typeface="Verdana"/>
              <a:sym typeface="Verdana"/>
            </a:endParaRPr>
          </a:p>
          <a:p>
            <a:pPr indent="-342900" lvl="0" marL="342900" marR="0" rtl="1" algn="ctr">
              <a:lnSpc>
                <a:spcPct val="80000"/>
              </a:lnSpc>
              <a:spcBef>
                <a:spcPts val="360"/>
              </a:spcBef>
              <a:spcAft>
                <a:spcPts val="0"/>
              </a:spcAft>
              <a:buClr>
                <a:schemeClr val="dk2"/>
              </a:buClr>
              <a:buFont typeface="Verdana"/>
              <a:buNone/>
            </a:pPr>
            <a:r>
              <a:rPr b="1" i="0" lang="en-US" sz="1800" u="none" cap="none" strike="noStrike">
                <a:solidFill>
                  <a:schemeClr val="dk1"/>
                </a:solidFill>
                <a:latin typeface="Verdana"/>
                <a:ea typeface="Verdana"/>
                <a:cs typeface="Verdana"/>
                <a:sym typeface="Verdana"/>
              </a:rPr>
              <a:t>الصيغة     </a:t>
            </a:r>
            <a:r>
              <a:rPr b="0" i="0" lang="en-US" sz="1500" u="none" cap="none" strike="noStrike">
                <a:solidFill>
                  <a:schemeClr val="dk1"/>
                </a:solidFill>
                <a:latin typeface="Verdana"/>
                <a:ea typeface="Verdana"/>
                <a:cs typeface="Verdana"/>
                <a:sym typeface="Verdana"/>
              </a:rPr>
              <a:t> </a:t>
            </a:r>
            <a:r>
              <a:rPr b="1" i="0" lang="en-US" sz="1800" u="none" cap="none" strike="noStrike">
                <a:solidFill>
                  <a:schemeClr val="dk1"/>
                </a:solidFill>
                <a:latin typeface="Verdana"/>
                <a:ea typeface="Verdana"/>
                <a:cs typeface="Verdana"/>
                <a:sym typeface="Verdana"/>
              </a:rPr>
              <a:t>Form   </a:t>
            </a:r>
            <a:endParaRPr b="0" i="0" sz="1500" u="none" cap="none" strike="noStrike">
              <a:solidFill>
                <a:schemeClr val="dk1"/>
              </a:solidFill>
              <a:latin typeface="Verdana"/>
              <a:ea typeface="Verdana"/>
              <a:cs typeface="Verdana"/>
              <a:sym typeface="Verdana"/>
            </a:endParaRPr>
          </a:p>
          <a:p>
            <a:pPr indent="-342900" lvl="0" marL="342900" marR="0" rtl="1" algn="ctr">
              <a:lnSpc>
                <a:spcPct val="80000"/>
              </a:lnSpc>
              <a:spcBef>
                <a:spcPts val="360"/>
              </a:spcBef>
              <a:spcAft>
                <a:spcPts val="0"/>
              </a:spcAft>
              <a:buClr>
                <a:schemeClr val="dk2"/>
              </a:buClr>
              <a:buFont typeface="Verdana"/>
              <a:buNone/>
            </a:pPr>
            <a:r>
              <a:rPr b="0" i="0" lang="en-US" sz="1800" u="none" cap="none" strike="noStrike">
                <a:solidFill>
                  <a:srgbClr val="0000CC"/>
                </a:solidFill>
                <a:latin typeface="Verdana"/>
                <a:ea typeface="Verdana"/>
                <a:cs typeface="Verdana"/>
                <a:sym typeface="Verdana"/>
              </a:rPr>
              <a:t>shall, should, will would, may, might, can, could,     must, </a:t>
            </a:r>
            <a:r>
              <a:rPr b="1" i="0" lang="en-US" sz="1500" u="none" cap="none" strike="noStrike">
                <a:solidFill>
                  <a:srgbClr val="1D3C69"/>
                </a:solidFill>
                <a:latin typeface="Verdana"/>
                <a:ea typeface="Verdana"/>
                <a:cs typeface="Verdana"/>
                <a:sym typeface="Verdana"/>
              </a:rPr>
              <a:t>(التصريف الأول للفعل) </a:t>
            </a:r>
            <a:r>
              <a:rPr b="0" i="0" lang="en-US" sz="1800" u="none" cap="none" strike="noStrike">
                <a:solidFill>
                  <a:srgbClr val="0000CC"/>
                </a:solidFill>
                <a:latin typeface="Verdana"/>
                <a:ea typeface="Verdana"/>
                <a:cs typeface="Verdana"/>
                <a:sym typeface="Verdana"/>
              </a:rPr>
              <a:t>ought to + </a:t>
            </a:r>
            <a:endParaRPr b="1" i="0" sz="1500" u="none" cap="none" strike="noStrike">
              <a:solidFill>
                <a:srgbClr val="1D3C69"/>
              </a:solidFill>
              <a:latin typeface="Verdana"/>
              <a:ea typeface="Verdana"/>
              <a:cs typeface="Verdana"/>
              <a:sym typeface="Verdana"/>
            </a:endParaRPr>
          </a:p>
          <a:p>
            <a:pPr indent="-276225" lvl="0" marL="342900" marR="0" rtl="1" algn="r">
              <a:lnSpc>
                <a:spcPct val="100000"/>
              </a:lnSpc>
              <a:spcBef>
                <a:spcPts val="300"/>
              </a:spcBef>
              <a:spcAft>
                <a:spcPts val="0"/>
              </a:spcAft>
              <a:buClr>
                <a:schemeClr val="dk2"/>
              </a:buClr>
              <a:buSzPts val="1050"/>
              <a:buFont typeface="Verdana"/>
              <a:buNone/>
            </a:pPr>
            <a:r>
              <a:t/>
            </a:r>
            <a:endParaRPr b="1" i="0" sz="1500" u="none" cap="none" strike="noStrike">
              <a:solidFill>
                <a:srgbClr val="1D3C69"/>
              </a:solidFill>
              <a:latin typeface="Verdana"/>
              <a:ea typeface="Verdana"/>
              <a:cs typeface="Verdana"/>
              <a:sym typeface="Verdana"/>
            </a:endParaRPr>
          </a:p>
          <a:p>
            <a:pPr indent="-342900" lvl="0" marL="342900" marR="0" rtl="1" algn="ctr">
              <a:lnSpc>
                <a:spcPct val="80000"/>
              </a:lnSpc>
              <a:spcBef>
                <a:spcPts val="360"/>
              </a:spcBef>
              <a:spcAft>
                <a:spcPts val="0"/>
              </a:spcAft>
              <a:buClr>
                <a:schemeClr val="dk2"/>
              </a:buClr>
              <a:buFont typeface="Verdana"/>
              <a:buNone/>
            </a:pPr>
            <a:r>
              <a:rPr b="0" i="0" lang="en-US" sz="1800" u="none" cap="none" strike="noStrike">
                <a:solidFill>
                  <a:srgbClr val="CC3300"/>
                </a:solidFill>
                <a:latin typeface="Verdana"/>
                <a:ea typeface="Verdana"/>
                <a:cs typeface="Verdana"/>
                <a:sym typeface="Verdana"/>
              </a:rPr>
              <a:t>Modals</a:t>
            </a:r>
            <a:r>
              <a:rPr b="0" i="0" lang="en-US" sz="1800" u="none" cap="none" strike="noStrike">
                <a:solidFill>
                  <a:schemeClr val="dk1"/>
                </a:solidFill>
                <a:latin typeface="Verdana"/>
                <a:ea typeface="Verdana"/>
                <a:cs typeface="Verdana"/>
                <a:sym typeface="Verdana"/>
              </a:rPr>
              <a:t> have no infinitives or past participles.</a:t>
            </a:r>
            <a:endParaRPr b="0" i="0" sz="1800" u="none" cap="none" strike="noStrike">
              <a:solidFill>
                <a:schemeClr val="dk1"/>
              </a:solidFill>
              <a:latin typeface="Verdana"/>
              <a:ea typeface="Verdana"/>
              <a:cs typeface="Verdana"/>
              <a:sym typeface="Verdana"/>
            </a:endParaRPr>
          </a:p>
          <a:p>
            <a:pPr indent="-342900" lvl="0" marL="342900" marR="0" rtl="1" algn="r">
              <a:lnSpc>
                <a:spcPct val="80000"/>
              </a:lnSpc>
              <a:spcBef>
                <a:spcPts val="360"/>
              </a:spcBef>
              <a:spcAft>
                <a:spcPts val="0"/>
              </a:spcAft>
              <a:buClr>
                <a:schemeClr val="dk2"/>
              </a:buClr>
              <a:buFont typeface="Verdana"/>
              <a:buNone/>
            </a:pPr>
            <a:r>
              <a:rPr b="0" i="0" lang="en-US" sz="1500" u="none" cap="none" strike="noStrike">
                <a:solidFill>
                  <a:schemeClr val="dk1"/>
                </a:solidFill>
                <a:latin typeface="Verdana"/>
                <a:ea typeface="Verdana"/>
                <a:cs typeface="Verdana"/>
                <a:sym typeface="Verdana"/>
              </a:rPr>
              <a:t> </a:t>
            </a:r>
            <a:r>
              <a:rPr b="1" i="0" lang="en-US" sz="1800" u="none" cap="none" strike="noStrike">
                <a:solidFill>
                  <a:schemeClr val="dk1"/>
                </a:solidFill>
                <a:latin typeface="Verdana"/>
                <a:ea typeface="Verdana"/>
                <a:cs typeface="Verdana"/>
                <a:sym typeface="Verdana"/>
              </a:rPr>
              <a:t>ليس للفعل الناقص مصدر أو تصريف ثالث.</a:t>
            </a:r>
            <a:endParaRPr b="1" i="0" sz="1800" u="none" cap="none" strike="noStrike">
              <a:solidFill>
                <a:schemeClr val="dk1"/>
              </a:solidFill>
              <a:latin typeface="Verdana"/>
              <a:ea typeface="Verdana"/>
              <a:cs typeface="Verdana"/>
              <a:sym typeface="Verdana"/>
            </a:endParaRPr>
          </a:p>
          <a:p>
            <a:pPr indent="-262890" lvl="0" marL="342900" marR="0" rtl="1" algn="r">
              <a:lnSpc>
                <a:spcPct val="100000"/>
              </a:lnSpc>
              <a:spcBef>
                <a:spcPts val="360"/>
              </a:spcBef>
              <a:spcAft>
                <a:spcPts val="0"/>
              </a:spcAft>
              <a:buClr>
                <a:schemeClr val="dk2"/>
              </a:buClr>
              <a:buSzPts val="1260"/>
              <a:buFont typeface="Verdana"/>
              <a:buNone/>
            </a:pPr>
            <a:r>
              <a:t/>
            </a:r>
            <a:endParaRPr b="1" i="0" sz="1800" u="none" cap="none" strike="noStrike">
              <a:solidFill>
                <a:schemeClr val="dk1"/>
              </a:solidFill>
              <a:latin typeface="Verdana"/>
              <a:ea typeface="Verdana"/>
              <a:cs typeface="Verdana"/>
              <a:sym typeface="Verdana"/>
            </a:endParaRPr>
          </a:p>
          <a:p>
            <a:pPr indent="-213995" lvl="0" marL="342900" marR="0" rtl="1" algn="r">
              <a:lnSpc>
                <a:spcPct val="100000"/>
              </a:lnSpc>
              <a:spcBef>
                <a:spcPts val="580"/>
              </a:spcBef>
              <a:spcAft>
                <a:spcPts val="0"/>
              </a:spcAft>
              <a:buClr>
                <a:schemeClr val="dk2"/>
              </a:buClr>
              <a:buSzPts val="2030"/>
              <a:buFont typeface="Verdana"/>
              <a:buNone/>
            </a:pPr>
            <a:r>
              <a:t/>
            </a:r>
            <a:endParaRPr/>
          </a:p>
        </p:txBody>
      </p:sp>
      <p:sp>
        <p:nvSpPr>
          <p:cNvPr id="2405" name="Google Shape;2405;p102"/>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9" name="Shape 2409"/>
        <p:cNvGrpSpPr/>
        <p:nvPr/>
      </p:nvGrpSpPr>
      <p:grpSpPr>
        <a:xfrm>
          <a:off x="0" y="0"/>
          <a:ext cx="0" cy="0"/>
          <a:chOff x="0" y="0"/>
          <a:chExt cx="0" cy="0"/>
        </a:xfrm>
      </p:grpSpPr>
      <p:sp>
        <p:nvSpPr>
          <p:cNvPr id="2410" name="Google Shape;2410;p10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411" name="Google Shape;2411;p103"/>
          <p:cNvSpPr txBox="1"/>
          <p:nvPr>
            <p:ph type="title"/>
          </p:nvPr>
        </p:nvSpPr>
        <p:spPr>
          <a:xfrm>
            <a:off x="1370012" y="301625"/>
            <a:ext cx="7313612" cy="612775"/>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الأفعال المساعده</a:t>
            </a:r>
            <a:r>
              <a:rPr b="0" i="0" lang="en-US" sz="3600" u="none" cap="none" strike="noStrike">
                <a:solidFill>
                  <a:srgbClr val="1D3C69"/>
                </a:solidFill>
                <a:latin typeface="Arial"/>
                <a:ea typeface="Arial"/>
                <a:cs typeface="Arial"/>
                <a:sym typeface="Arial"/>
              </a:rPr>
              <a:t>  </a:t>
            </a:r>
            <a:r>
              <a:rPr b="0" i="0" lang="en-US" sz="2800" u="none" cap="none" strike="noStrike">
                <a:solidFill>
                  <a:srgbClr val="1D3C69"/>
                </a:solidFill>
                <a:latin typeface="Arial"/>
                <a:ea typeface="Arial"/>
                <a:cs typeface="Arial"/>
                <a:sym typeface="Arial"/>
              </a:rPr>
              <a:t>Modals</a:t>
            </a:r>
            <a:endParaRPr/>
          </a:p>
        </p:txBody>
      </p:sp>
      <p:sp>
        <p:nvSpPr>
          <p:cNvPr id="2412" name="Google Shape;2412;p103"/>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413" name="Google Shape;2413;p103"/>
          <p:cNvGrpSpPr/>
          <p:nvPr/>
        </p:nvGrpSpPr>
        <p:grpSpPr>
          <a:xfrm>
            <a:off x="3657600" y="6248400"/>
            <a:ext cx="2514600" cy="381000"/>
            <a:chOff x="3657600" y="6248400"/>
            <a:chExt cx="2514600" cy="381000"/>
          </a:xfrm>
        </p:grpSpPr>
        <p:sp>
          <p:nvSpPr>
            <p:cNvPr id="2414" name="Google Shape;2414;p10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415" name="Google Shape;2415;p103"/>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416" name="Google Shape;2416;p103"/>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417" name="Google Shape;2417;p103"/>
          <p:cNvSpPr txBox="1"/>
          <p:nvPr/>
        </p:nvSpPr>
        <p:spPr>
          <a:xfrm>
            <a:off x="1066800" y="1905000"/>
            <a:ext cx="7696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418" name="Google Shape;2418;p103"/>
          <p:cNvGrpSpPr/>
          <p:nvPr/>
        </p:nvGrpSpPr>
        <p:grpSpPr>
          <a:xfrm>
            <a:off x="838200" y="990600"/>
            <a:ext cx="8001000" cy="4943475"/>
            <a:chOff x="838200" y="990600"/>
            <a:chExt cx="8001000" cy="4943475"/>
          </a:xfrm>
        </p:grpSpPr>
        <p:sp>
          <p:nvSpPr>
            <p:cNvPr id="2419" name="Google Shape;2419;p103"/>
            <p:cNvSpPr txBox="1"/>
            <p:nvPr/>
          </p:nvSpPr>
          <p:spPr>
            <a:xfrm>
              <a:off x="5334000" y="4008437"/>
              <a:ext cx="3505200" cy="6286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You </a:t>
              </a:r>
              <a:r>
                <a:rPr b="1" i="0" lang="en-US" sz="1600" u="none" cap="none" strike="noStrike">
                  <a:solidFill>
                    <a:srgbClr val="0000CC"/>
                  </a:solidFill>
                  <a:latin typeface="Verdana"/>
                  <a:ea typeface="Verdana"/>
                  <a:cs typeface="Verdana"/>
                  <a:sym typeface="Verdana"/>
                </a:rPr>
                <a:t>should </a:t>
              </a:r>
              <a:r>
                <a:rPr b="1" i="0" lang="en-US" sz="1600" u="none" cap="none" strike="noStrike">
                  <a:solidFill>
                    <a:schemeClr val="dk1"/>
                  </a:solidFill>
                  <a:latin typeface="Verdana"/>
                  <a:ea typeface="Verdana"/>
                  <a:cs typeface="Verdana"/>
                  <a:sym typeface="Verdana"/>
                </a:rPr>
                <a:t>stop smoking.</a:t>
              </a:r>
              <a:endParaRPr/>
            </a:p>
          </p:txBody>
        </p:sp>
        <p:sp>
          <p:nvSpPr>
            <p:cNvPr id="2420" name="Google Shape;2420;p103"/>
            <p:cNvSpPr txBox="1"/>
            <p:nvPr/>
          </p:nvSpPr>
          <p:spPr>
            <a:xfrm>
              <a:off x="2133600" y="4008437"/>
              <a:ext cx="3200400" cy="62865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Advice or opinion</a:t>
              </a:r>
              <a:endParaRPr/>
            </a:p>
            <a:p>
              <a:pPr indent="0" lvl="0" marL="0" marR="0" rtl="1" algn="ctr">
                <a:lnSpc>
                  <a:spcPct val="10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النصيحة أو الرأي</a:t>
              </a:r>
              <a:endParaRPr/>
            </a:p>
          </p:txBody>
        </p:sp>
        <p:sp>
          <p:nvSpPr>
            <p:cNvPr id="2421" name="Google Shape;2421;p103"/>
            <p:cNvSpPr txBox="1"/>
            <p:nvPr/>
          </p:nvSpPr>
          <p:spPr>
            <a:xfrm>
              <a:off x="838200" y="4008437"/>
              <a:ext cx="1295400" cy="628650"/>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422" name="Google Shape;2422;p103"/>
            <p:cNvSpPr txBox="1"/>
            <p:nvPr/>
          </p:nvSpPr>
          <p:spPr>
            <a:xfrm>
              <a:off x="5334000" y="4637087"/>
              <a:ext cx="3505200" cy="6286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He </a:t>
              </a:r>
              <a:r>
                <a:rPr b="1" i="0" lang="en-US" sz="1600" u="none" cap="none" strike="noStrike">
                  <a:solidFill>
                    <a:srgbClr val="0000CC"/>
                  </a:solidFill>
                  <a:latin typeface="Verdana"/>
                  <a:ea typeface="Verdana"/>
                  <a:cs typeface="Verdana"/>
                  <a:sym typeface="Verdana"/>
                </a:rPr>
                <a:t>will</a:t>
              </a:r>
              <a:r>
                <a:rPr b="1" i="0" lang="en-US" sz="1600" u="none" cap="none" strike="noStrike">
                  <a:solidFill>
                    <a:srgbClr val="FFFF00"/>
                  </a:solidFill>
                  <a:latin typeface="Verdana"/>
                  <a:ea typeface="Verdana"/>
                  <a:cs typeface="Verdana"/>
                  <a:sym typeface="Verdana"/>
                </a:rPr>
                <a:t> </a:t>
              </a:r>
              <a:r>
                <a:rPr b="1" i="0" lang="en-US" sz="1600" u="none" cap="none" strike="noStrike">
                  <a:solidFill>
                    <a:schemeClr val="dk1"/>
                  </a:solidFill>
                  <a:latin typeface="Verdana"/>
                  <a:ea typeface="Verdana"/>
                  <a:cs typeface="Verdana"/>
                  <a:sym typeface="Verdana"/>
                </a:rPr>
                <a:t>visit us tomorrow.</a:t>
              </a:r>
              <a:endParaRPr/>
            </a:p>
          </p:txBody>
        </p:sp>
        <p:sp>
          <p:nvSpPr>
            <p:cNvPr id="2423" name="Google Shape;2423;p103"/>
            <p:cNvSpPr txBox="1"/>
            <p:nvPr/>
          </p:nvSpPr>
          <p:spPr>
            <a:xfrm>
              <a:off x="2133600" y="4637087"/>
              <a:ext cx="3200400" cy="62865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The simple future tense.</a:t>
              </a:r>
              <a:endParaRPr/>
            </a:p>
            <a:p>
              <a:pPr indent="0" lvl="0" marL="0" marR="0" rtl="1" algn="ctr">
                <a:lnSpc>
                  <a:spcPct val="10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صيغة المستقبل البسيط</a:t>
              </a:r>
              <a:endParaRPr/>
            </a:p>
          </p:txBody>
        </p:sp>
        <p:sp>
          <p:nvSpPr>
            <p:cNvPr id="2424" name="Google Shape;2424;p103"/>
            <p:cNvSpPr txBox="1"/>
            <p:nvPr/>
          </p:nvSpPr>
          <p:spPr>
            <a:xfrm>
              <a:off x="838200" y="4637087"/>
              <a:ext cx="1295400" cy="6286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2500" u="none" cap="none" strike="noStrike">
                  <a:solidFill>
                    <a:srgbClr val="0000CC"/>
                  </a:solidFill>
                  <a:latin typeface="Verdana"/>
                  <a:ea typeface="Verdana"/>
                  <a:cs typeface="Verdana"/>
                  <a:sym typeface="Verdana"/>
                </a:rPr>
                <a:t>will</a:t>
              </a:r>
              <a:endParaRPr/>
            </a:p>
          </p:txBody>
        </p:sp>
        <p:sp>
          <p:nvSpPr>
            <p:cNvPr id="2425" name="Google Shape;2425;p103"/>
            <p:cNvSpPr txBox="1"/>
            <p:nvPr/>
          </p:nvSpPr>
          <p:spPr>
            <a:xfrm>
              <a:off x="5334000" y="5265737"/>
              <a:ext cx="3505200" cy="6683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I </a:t>
              </a:r>
              <a:r>
                <a:rPr b="1" i="0" lang="en-US" sz="1600" u="none" cap="none" strike="noStrike">
                  <a:solidFill>
                    <a:srgbClr val="0000CC"/>
                  </a:solidFill>
                  <a:latin typeface="Verdana"/>
                  <a:ea typeface="Verdana"/>
                  <a:cs typeface="Verdana"/>
                  <a:sym typeface="Verdana"/>
                </a:rPr>
                <a:t>will</a:t>
              </a:r>
              <a:r>
                <a:rPr b="1" i="0" lang="en-US" sz="1600" u="none" cap="none" strike="noStrike">
                  <a:solidFill>
                    <a:schemeClr val="dk1"/>
                  </a:solidFill>
                  <a:latin typeface="Verdana"/>
                  <a:ea typeface="Verdana"/>
                  <a:cs typeface="Verdana"/>
                  <a:sym typeface="Verdana"/>
                </a:rPr>
                <a:t> travel when I like.</a:t>
              </a:r>
              <a:endParaRPr/>
            </a:p>
            <a:p>
              <a:pPr indent="0" lvl="0" marL="0" marR="0" rtl="1" algn="ctr">
                <a:lnSpc>
                  <a:spcPct val="10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We</a:t>
              </a:r>
              <a:r>
                <a:rPr b="1" i="0" lang="en-US" sz="1600" u="none" cap="none" strike="noStrike">
                  <a:solidFill>
                    <a:srgbClr val="0000CC"/>
                  </a:solidFill>
                  <a:latin typeface="Verdana"/>
                  <a:ea typeface="Verdana"/>
                  <a:cs typeface="Verdana"/>
                  <a:sym typeface="Verdana"/>
                </a:rPr>
                <a:t> will </a:t>
              </a:r>
              <a:r>
                <a:rPr b="1" i="0" lang="en-US" sz="1600" u="none" cap="none" strike="noStrike">
                  <a:solidFill>
                    <a:schemeClr val="dk1"/>
                  </a:solidFill>
                  <a:latin typeface="Verdana"/>
                  <a:ea typeface="Verdana"/>
                  <a:cs typeface="Verdana"/>
                  <a:sym typeface="Verdana"/>
                </a:rPr>
                <a:t>do as you wish.</a:t>
              </a:r>
              <a:endParaRPr/>
            </a:p>
          </p:txBody>
        </p:sp>
        <p:sp>
          <p:nvSpPr>
            <p:cNvPr id="2426" name="Google Shape;2426;p103"/>
            <p:cNvSpPr txBox="1"/>
            <p:nvPr/>
          </p:nvSpPr>
          <p:spPr>
            <a:xfrm>
              <a:off x="2133600" y="5265737"/>
              <a:ext cx="3200400" cy="668337"/>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Determination or promise</a:t>
              </a:r>
              <a:endParaRPr/>
            </a:p>
            <a:p>
              <a:pPr indent="0" lvl="0" marL="0" marR="0" rtl="1" algn="ctr">
                <a:lnSpc>
                  <a:spcPct val="10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التصميم أو الوعد</a:t>
              </a:r>
              <a:endParaRPr/>
            </a:p>
          </p:txBody>
        </p:sp>
        <p:sp>
          <p:nvSpPr>
            <p:cNvPr id="2427" name="Google Shape;2427;p103"/>
            <p:cNvSpPr txBox="1"/>
            <p:nvPr/>
          </p:nvSpPr>
          <p:spPr>
            <a:xfrm>
              <a:off x="838200" y="5265737"/>
              <a:ext cx="1295400" cy="668337"/>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428" name="Google Shape;2428;p103"/>
            <p:cNvSpPr txBox="1"/>
            <p:nvPr/>
          </p:nvSpPr>
          <p:spPr>
            <a:xfrm>
              <a:off x="5334000" y="3429000"/>
              <a:ext cx="3505200" cy="5794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You </a:t>
              </a:r>
              <a:r>
                <a:rPr b="1" i="0" lang="en-US" sz="1600" u="none" cap="none" strike="noStrike">
                  <a:solidFill>
                    <a:srgbClr val="0000CC"/>
                  </a:solidFill>
                  <a:latin typeface="Verdana"/>
                  <a:ea typeface="Verdana"/>
                  <a:cs typeface="Verdana"/>
                  <a:sym typeface="Verdana"/>
                </a:rPr>
                <a:t>should</a:t>
              </a:r>
              <a:r>
                <a:rPr b="1" i="0" lang="en-US" sz="1600" u="none" cap="none" strike="noStrike">
                  <a:solidFill>
                    <a:schemeClr val="dk1"/>
                  </a:solidFill>
                  <a:latin typeface="Verdana"/>
                  <a:ea typeface="Verdana"/>
                  <a:cs typeface="Verdana"/>
                  <a:sym typeface="Verdana"/>
                </a:rPr>
                <a:t> obey your teachers.</a:t>
              </a:r>
              <a:endParaRPr/>
            </a:p>
          </p:txBody>
        </p:sp>
        <p:sp>
          <p:nvSpPr>
            <p:cNvPr id="2429" name="Google Shape;2429;p103"/>
            <p:cNvSpPr txBox="1"/>
            <p:nvPr/>
          </p:nvSpPr>
          <p:spPr>
            <a:xfrm>
              <a:off x="2133600" y="3429000"/>
              <a:ext cx="3200400" cy="579437"/>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الواجب Duty        </a:t>
              </a:r>
              <a:endParaRPr/>
            </a:p>
          </p:txBody>
        </p:sp>
        <p:sp>
          <p:nvSpPr>
            <p:cNvPr id="2430" name="Google Shape;2430;p103"/>
            <p:cNvSpPr txBox="1"/>
            <p:nvPr/>
          </p:nvSpPr>
          <p:spPr>
            <a:xfrm>
              <a:off x="838200" y="3429000"/>
              <a:ext cx="1295400" cy="5794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2500" u="none" cap="none" strike="noStrike">
                  <a:solidFill>
                    <a:srgbClr val="0000CC"/>
                  </a:solidFill>
                  <a:latin typeface="Verdana"/>
                  <a:ea typeface="Verdana"/>
                  <a:cs typeface="Verdana"/>
                  <a:sym typeface="Verdana"/>
                </a:rPr>
                <a:t>should</a:t>
              </a:r>
              <a:endParaRPr/>
            </a:p>
          </p:txBody>
        </p:sp>
        <p:sp>
          <p:nvSpPr>
            <p:cNvPr id="2431" name="Google Shape;2431;p103"/>
            <p:cNvSpPr txBox="1"/>
            <p:nvPr/>
          </p:nvSpPr>
          <p:spPr>
            <a:xfrm>
              <a:off x="5334000" y="2833687"/>
              <a:ext cx="3505200" cy="5953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You </a:t>
              </a:r>
              <a:r>
                <a:rPr b="1" i="0" lang="en-US" sz="1600" u="none" cap="none" strike="noStrike">
                  <a:solidFill>
                    <a:srgbClr val="0000CC"/>
                  </a:solidFill>
                  <a:latin typeface="Verdana"/>
                  <a:ea typeface="Verdana"/>
                  <a:cs typeface="Verdana"/>
                  <a:sym typeface="Verdana"/>
                </a:rPr>
                <a:t>shall</a:t>
              </a:r>
              <a:r>
                <a:rPr b="1" i="0" lang="en-US" sz="1600" u="none" cap="none" strike="noStrike">
                  <a:solidFill>
                    <a:schemeClr val="dk1"/>
                  </a:solidFill>
                  <a:latin typeface="Verdana"/>
                  <a:ea typeface="Verdana"/>
                  <a:cs typeface="Verdana"/>
                  <a:sym typeface="Verdana"/>
                </a:rPr>
                <a:t> be punished if you come late.</a:t>
              </a:r>
              <a:endParaRPr/>
            </a:p>
          </p:txBody>
        </p:sp>
        <p:sp>
          <p:nvSpPr>
            <p:cNvPr id="2432" name="Google Shape;2432;p103"/>
            <p:cNvSpPr txBox="1"/>
            <p:nvPr/>
          </p:nvSpPr>
          <p:spPr>
            <a:xfrm>
              <a:off x="2133600" y="2833687"/>
              <a:ext cx="3200400" cy="59531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تهديد           Threat</a:t>
              </a:r>
              <a:endParaRPr/>
            </a:p>
          </p:txBody>
        </p:sp>
        <p:sp>
          <p:nvSpPr>
            <p:cNvPr id="2433" name="Google Shape;2433;p103"/>
            <p:cNvSpPr txBox="1"/>
            <p:nvPr/>
          </p:nvSpPr>
          <p:spPr>
            <a:xfrm>
              <a:off x="838200" y="2833687"/>
              <a:ext cx="1295400" cy="595312"/>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434" name="Google Shape;2434;p103"/>
            <p:cNvSpPr txBox="1"/>
            <p:nvPr/>
          </p:nvSpPr>
          <p:spPr>
            <a:xfrm>
              <a:off x="5334000" y="2254250"/>
              <a:ext cx="3505200" cy="5794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He does not want to obey me: but he </a:t>
              </a:r>
              <a:r>
                <a:rPr b="1" i="0" lang="en-US" sz="1600" u="none" cap="none" strike="noStrike">
                  <a:solidFill>
                    <a:srgbClr val="0000CC"/>
                  </a:solidFill>
                  <a:latin typeface="Verdana"/>
                  <a:ea typeface="Verdana"/>
                  <a:cs typeface="Verdana"/>
                  <a:sym typeface="Verdana"/>
                </a:rPr>
                <a:t>shall</a:t>
              </a:r>
              <a:r>
                <a:rPr b="1" i="0" lang="en-US" sz="1600" u="none" cap="none" strike="noStrike">
                  <a:solidFill>
                    <a:schemeClr val="dk1"/>
                  </a:solidFill>
                  <a:latin typeface="Verdana"/>
                  <a:ea typeface="Verdana"/>
                  <a:cs typeface="Verdana"/>
                  <a:sym typeface="Verdana"/>
                </a:rPr>
                <a:t>.</a:t>
              </a:r>
              <a:endParaRPr/>
            </a:p>
          </p:txBody>
        </p:sp>
        <p:sp>
          <p:nvSpPr>
            <p:cNvPr id="2435" name="Google Shape;2435;p103"/>
            <p:cNvSpPr txBox="1"/>
            <p:nvPr/>
          </p:nvSpPr>
          <p:spPr>
            <a:xfrm>
              <a:off x="2133600" y="2254250"/>
              <a:ext cx="3200400" cy="579437"/>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تصميم Determination   </a:t>
              </a:r>
              <a:endParaRPr/>
            </a:p>
          </p:txBody>
        </p:sp>
        <p:sp>
          <p:nvSpPr>
            <p:cNvPr id="2436" name="Google Shape;2436;p103"/>
            <p:cNvSpPr txBox="1"/>
            <p:nvPr/>
          </p:nvSpPr>
          <p:spPr>
            <a:xfrm>
              <a:off x="838200" y="2254250"/>
              <a:ext cx="1295400" cy="579437"/>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437" name="Google Shape;2437;p103"/>
            <p:cNvSpPr txBox="1"/>
            <p:nvPr/>
          </p:nvSpPr>
          <p:spPr>
            <a:xfrm>
              <a:off x="5334000" y="1782762"/>
              <a:ext cx="3505200" cy="4714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You </a:t>
              </a:r>
              <a:r>
                <a:rPr b="1" i="0" lang="en-US" sz="1600" u="none" cap="none" strike="noStrike">
                  <a:solidFill>
                    <a:srgbClr val="0000CC"/>
                  </a:solidFill>
                  <a:latin typeface="Verdana"/>
                  <a:ea typeface="Verdana"/>
                  <a:cs typeface="Verdana"/>
                  <a:sym typeface="Verdana"/>
                </a:rPr>
                <a:t>shall </a:t>
              </a:r>
              <a:r>
                <a:rPr b="1" i="0" lang="en-US" sz="1600" u="none" cap="none" strike="noStrike">
                  <a:solidFill>
                    <a:schemeClr val="dk1"/>
                  </a:solidFill>
                  <a:latin typeface="Verdana"/>
                  <a:ea typeface="Verdana"/>
                  <a:cs typeface="Verdana"/>
                  <a:sym typeface="Verdana"/>
                </a:rPr>
                <a:t>take a reward.</a:t>
              </a:r>
              <a:endParaRPr/>
            </a:p>
          </p:txBody>
        </p:sp>
        <p:sp>
          <p:nvSpPr>
            <p:cNvPr id="2438" name="Google Shape;2438;p103"/>
            <p:cNvSpPr txBox="1"/>
            <p:nvPr/>
          </p:nvSpPr>
          <p:spPr>
            <a:xfrm>
              <a:off x="2133600" y="1782762"/>
              <a:ext cx="3200400" cy="471487"/>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وعد Promise    </a:t>
              </a:r>
              <a:endParaRPr/>
            </a:p>
          </p:txBody>
        </p:sp>
        <p:sp>
          <p:nvSpPr>
            <p:cNvPr id="2439" name="Google Shape;2439;p103"/>
            <p:cNvSpPr txBox="1"/>
            <p:nvPr/>
          </p:nvSpPr>
          <p:spPr>
            <a:xfrm>
              <a:off x="838200" y="1782762"/>
              <a:ext cx="1295400" cy="47148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0" i="0" lang="en-US" sz="2500" u="none" cap="none" strike="noStrike">
                  <a:solidFill>
                    <a:srgbClr val="0000CC"/>
                  </a:solidFill>
                  <a:latin typeface="Verdana"/>
                  <a:ea typeface="Verdana"/>
                  <a:cs typeface="Verdana"/>
                  <a:sym typeface="Verdana"/>
                </a:rPr>
                <a:t>shall</a:t>
              </a:r>
              <a:endParaRPr/>
            </a:p>
          </p:txBody>
        </p:sp>
        <p:sp>
          <p:nvSpPr>
            <p:cNvPr id="2440" name="Google Shape;2440;p103"/>
            <p:cNvSpPr txBox="1"/>
            <p:nvPr/>
          </p:nvSpPr>
          <p:spPr>
            <a:xfrm>
              <a:off x="5334000" y="990600"/>
              <a:ext cx="3505200" cy="7921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Example</a:t>
              </a:r>
              <a:endParaRPr/>
            </a:p>
            <a:p>
              <a:pPr indent="0" lvl="0" marL="0" marR="0" rtl="1" algn="ctr">
                <a:lnSpc>
                  <a:spcPct val="10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مثال</a:t>
              </a:r>
              <a:endParaRPr/>
            </a:p>
          </p:txBody>
        </p:sp>
        <p:sp>
          <p:nvSpPr>
            <p:cNvPr id="2441" name="Google Shape;2441;p103"/>
            <p:cNvSpPr txBox="1"/>
            <p:nvPr/>
          </p:nvSpPr>
          <p:spPr>
            <a:xfrm>
              <a:off x="2133600" y="990600"/>
              <a:ext cx="3200400" cy="7921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Expresses:</a:t>
              </a:r>
              <a:endParaRPr b="1" i="0" sz="1600" u="none" cap="none" strike="noStrike">
                <a:solidFill>
                  <a:schemeClr val="dk1"/>
                </a:solidFill>
                <a:latin typeface="Verdana"/>
                <a:ea typeface="Verdana"/>
                <a:cs typeface="Verdana"/>
                <a:sym typeface="Verdana"/>
              </a:endParaRPr>
            </a:p>
            <a:p>
              <a:pPr indent="0" lvl="0" marL="0" marR="0" rtl="1" algn="ctr">
                <a:lnSpc>
                  <a:spcPct val="10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تعبر عن: </a:t>
              </a:r>
              <a:endParaRPr/>
            </a:p>
          </p:txBody>
        </p:sp>
        <p:sp>
          <p:nvSpPr>
            <p:cNvPr id="2442" name="Google Shape;2442;p103"/>
            <p:cNvSpPr txBox="1"/>
            <p:nvPr/>
          </p:nvSpPr>
          <p:spPr>
            <a:xfrm>
              <a:off x="838200" y="990600"/>
              <a:ext cx="1295400" cy="79216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Modals</a:t>
              </a:r>
              <a:br>
                <a:rPr b="1" i="0" lang="en-US" sz="1600" u="none" cap="none" strike="noStrike">
                  <a:solidFill>
                    <a:schemeClr val="dk1"/>
                  </a:solidFill>
                  <a:latin typeface="Verdana"/>
                  <a:ea typeface="Verdana"/>
                  <a:cs typeface="Verdana"/>
                  <a:sym typeface="Verdana"/>
                </a:rPr>
              </a:br>
              <a:r>
                <a:rPr b="1" i="0" lang="en-US" sz="1600" u="none" cap="none" strike="noStrike">
                  <a:solidFill>
                    <a:schemeClr val="dk1"/>
                  </a:solidFill>
                  <a:latin typeface="Verdana"/>
                  <a:ea typeface="Verdana"/>
                  <a:cs typeface="Verdana"/>
                  <a:sym typeface="Verdana"/>
                </a:rPr>
                <a:t> الأفعال </a:t>
              </a:r>
              <a:r>
                <a:rPr b="1" i="0" lang="en-US" sz="1400" u="none" cap="none" strike="noStrike">
                  <a:solidFill>
                    <a:srgbClr val="1D3C69"/>
                  </a:solidFill>
                  <a:latin typeface="Verdana"/>
                  <a:ea typeface="Verdana"/>
                  <a:cs typeface="Verdana"/>
                  <a:sym typeface="Verdana"/>
                </a:rPr>
                <a:t>المساعده</a:t>
              </a:r>
              <a:endParaRPr/>
            </a:p>
          </p:txBody>
        </p:sp>
        <p:cxnSp>
          <p:nvCxnSpPr>
            <p:cNvPr id="2443" name="Google Shape;2443;p103"/>
            <p:cNvCxnSpPr/>
            <p:nvPr/>
          </p:nvCxnSpPr>
          <p:spPr>
            <a:xfrm>
              <a:off x="838200" y="990600"/>
              <a:ext cx="8001000" cy="0"/>
            </a:xfrm>
            <a:prstGeom prst="straightConnector1">
              <a:avLst/>
            </a:prstGeom>
            <a:noFill/>
            <a:ln cap="sq" cmpd="sng" w="28575">
              <a:solidFill>
                <a:schemeClr val="dk1"/>
              </a:solidFill>
              <a:prstDash val="solid"/>
              <a:miter lim="8000"/>
              <a:headEnd len="sm" w="sm" type="none"/>
              <a:tailEnd len="sm" w="sm" type="none"/>
            </a:ln>
          </p:spPr>
        </p:cxnSp>
        <p:cxnSp>
          <p:nvCxnSpPr>
            <p:cNvPr id="2444" name="Google Shape;2444;p103"/>
            <p:cNvCxnSpPr/>
            <p:nvPr/>
          </p:nvCxnSpPr>
          <p:spPr>
            <a:xfrm>
              <a:off x="838200" y="1782762"/>
              <a:ext cx="8001000" cy="0"/>
            </a:xfrm>
            <a:prstGeom prst="straightConnector1">
              <a:avLst/>
            </a:prstGeom>
            <a:noFill/>
            <a:ln cap="rnd" cmpd="sng" w="12700">
              <a:solidFill>
                <a:schemeClr val="dk1"/>
              </a:solidFill>
              <a:prstDash val="solid"/>
              <a:miter lim="8000"/>
              <a:headEnd len="sm" w="sm" type="none"/>
              <a:tailEnd len="sm" w="sm" type="none"/>
            </a:ln>
          </p:spPr>
        </p:cxnSp>
        <p:cxnSp>
          <p:nvCxnSpPr>
            <p:cNvPr id="2445" name="Google Shape;2445;p103"/>
            <p:cNvCxnSpPr/>
            <p:nvPr/>
          </p:nvCxnSpPr>
          <p:spPr>
            <a:xfrm>
              <a:off x="838200" y="5934075"/>
              <a:ext cx="1295400" cy="0"/>
            </a:xfrm>
            <a:prstGeom prst="straightConnector1">
              <a:avLst/>
            </a:prstGeom>
            <a:noFill/>
            <a:ln cap="rnd" cmpd="sng" w="28575">
              <a:solidFill>
                <a:schemeClr val="dk1"/>
              </a:solidFill>
              <a:prstDash val="solid"/>
              <a:miter lim="8000"/>
              <a:headEnd len="sm" w="sm" type="none"/>
              <a:tailEnd len="sm" w="sm" type="none"/>
            </a:ln>
          </p:spPr>
        </p:cxnSp>
        <p:cxnSp>
          <p:nvCxnSpPr>
            <p:cNvPr id="2446" name="Google Shape;2446;p103"/>
            <p:cNvCxnSpPr/>
            <p:nvPr/>
          </p:nvCxnSpPr>
          <p:spPr>
            <a:xfrm>
              <a:off x="2133600" y="990600"/>
              <a:ext cx="0" cy="3017837"/>
            </a:xfrm>
            <a:prstGeom prst="straightConnector1">
              <a:avLst/>
            </a:prstGeom>
            <a:noFill/>
            <a:ln cap="rnd" cmpd="sng" w="12700">
              <a:solidFill>
                <a:schemeClr val="dk1"/>
              </a:solidFill>
              <a:prstDash val="solid"/>
              <a:miter lim="8000"/>
              <a:headEnd len="sm" w="sm" type="none"/>
              <a:tailEnd len="sm" w="sm" type="none"/>
            </a:ln>
          </p:spPr>
        </p:cxnSp>
        <p:cxnSp>
          <p:nvCxnSpPr>
            <p:cNvPr id="2447" name="Google Shape;2447;p103"/>
            <p:cNvCxnSpPr/>
            <p:nvPr/>
          </p:nvCxnSpPr>
          <p:spPr>
            <a:xfrm>
              <a:off x="5334000" y="990600"/>
              <a:ext cx="0" cy="3017837"/>
            </a:xfrm>
            <a:prstGeom prst="straightConnector1">
              <a:avLst/>
            </a:prstGeom>
            <a:noFill/>
            <a:ln cap="rnd" cmpd="sng" w="12700">
              <a:solidFill>
                <a:schemeClr val="dk1"/>
              </a:solidFill>
              <a:prstDash val="solid"/>
              <a:miter lim="8000"/>
              <a:headEnd len="sm" w="sm" type="none"/>
              <a:tailEnd len="sm" w="sm" type="none"/>
            </a:ln>
          </p:spPr>
        </p:cxnSp>
        <p:cxnSp>
          <p:nvCxnSpPr>
            <p:cNvPr id="2448" name="Google Shape;2448;p103"/>
            <p:cNvCxnSpPr/>
            <p:nvPr/>
          </p:nvCxnSpPr>
          <p:spPr>
            <a:xfrm>
              <a:off x="838200" y="1782762"/>
              <a:ext cx="0" cy="4151312"/>
            </a:xfrm>
            <a:prstGeom prst="straightConnector1">
              <a:avLst/>
            </a:prstGeom>
            <a:noFill/>
            <a:ln cap="rnd" cmpd="sng" w="28575">
              <a:solidFill>
                <a:schemeClr val="dk1"/>
              </a:solidFill>
              <a:prstDash val="solid"/>
              <a:miter lim="8000"/>
              <a:headEnd len="sm" w="sm" type="none"/>
              <a:tailEnd len="sm" w="sm" type="none"/>
            </a:ln>
          </p:spPr>
        </p:cxnSp>
        <p:cxnSp>
          <p:nvCxnSpPr>
            <p:cNvPr id="2449" name="Google Shape;2449;p103"/>
            <p:cNvCxnSpPr/>
            <p:nvPr/>
          </p:nvCxnSpPr>
          <p:spPr>
            <a:xfrm>
              <a:off x="838200" y="990600"/>
              <a:ext cx="0" cy="792162"/>
            </a:xfrm>
            <a:prstGeom prst="straightConnector1">
              <a:avLst/>
            </a:prstGeom>
            <a:noFill/>
            <a:ln cap="sq" cmpd="sng" w="28575">
              <a:solidFill>
                <a:schemeClr val="dk1"/>
              </a:solidFill>
              <a:prstDash val="solid"/>
              <a:miter lim="8000"/>
              <a:headEnd len="sm" w="sm" type="none"/>
              <a:tailEnd len="sm" w="sm" type="none"/>
            </a:ln>
          </p:spPr>
        </p:cxnSp>
        <p:cxnSp>
          <p:nvCxnSpPr>
            <p:cNvPr id="2450" name="Google Shape;2450;p103"/>
            <p:cNvCxnSpPr/>
            <p:nvPr/>
          </p:nvCxnSpPr>
          <p:spPr>
            <a:xfrm>
              <a:off x="2133600" y="2254250"/>
              <a:ext cx="6705600" cy="0"/>
            </a:xfrm>
            <a:prstGeom prst="straightConnector1">
              <a:avLst/>
            </a:prstGeom>
            <a:noFill/>
            <a:ln cap="rnd" cmpd="sng" w="12700">
              <a:solidFill>
                <a:schemeClr val="dk1"/>
              </a:solidFill>
              <a:prstDash val="solid"/>
              <a:miter lim="8000"/>
              <a:headEnd len="sm" w="sm" type="none"/>
              <a:tailEnd len="sm" w="sm" type="none"/>
            </a:ln>
          </p:spPr>
        </p:cxnSp>
        <p:cxnSp>
          <p:nvCxnSpPr>
            <p:cNvPr id="2451" name="Google Shape;2451;p103"/>
            <p:cNvCxnSpPr/>
            <p:nvPr/>
          </p:nvCxnSpPr>
          <p:spPr>
            <a:xfrm>
              <a:off x="2133600" y="2833687"/>
              <a:ext cx="6705600" cy="0"/>
            </a:xfrm>
            <a:prstGeom prst="straightConnector1">
              <a:avLst/>
            </a:prstGeom>
            <a:noFill/>
            <a:ln cap="rnd" cmpd="sng" w="12700">
              <a:solidFill>
                <a:schemeClr val="dk1"/>
              </a:solidFill>
              <a:prstDash val="solid"/>
              <a:miter lim="8000"/>
              <a:headEnd len="sm" w="sm" type="none"/>
              <a:tailEnd len="sm" w="sm" type="none"/>
            </a:ln>
          </p:spPr>
        </p:cxnSp>
        <p:cxnSp>
          <p:nvCxnSpPr>
            <p:cNvPr id="2452" name="Google Shape;2452;p103"/>
            <p:cNvCxnSpPr/>
            <p:nvPr/>
          </p:nvCxnSpPr>
          <p:spPr>
            <a:xfrm>
              <a:off x="2133600" y="4008437"/>
              <a:ext cx="6705600" cy="0"/>
            </a:xfrm>
            <a:prstGeom prst="straightConnector1">
              <a:avLst/>
            </a:prstGeom>
            <a:noFill/>
            <a:ln cap="rnd" cmpd="sng" w="12700">
              <a:solidFill>
                <a:schemeClr val="dk1"/>
              </a:solidFill>
              <a:prstDash val="solid"/>
              <a:miter lim="8000"/>
              <a:headEnd len="sm" w="sm" type="none"/>
              <a:tailEnd len="sm" w="sm" type="none"/>
            </a:ln>
          </p:spPr>
        </p:cxnSp>
        <p:cxnSp>
          <p:nvCxnSpPr>
            <p:cNvPr id="2453" name="Google Shape;2453;p103"/>
            <p:cNvCxnSpPr/>
            <p:nvPr/>
          </p:nvCxnSpPr>
          <p:spPr>
            <a:xfrm>
              <a:off x="2133600" y="5934075"/>
              <a:ext cx="6705600" cy="0"/>
            </a:xfrm>
            <a:prstGeom prst="straightConnector1">
              <a:avLst/>
            </a:prstGeom>
            <a:noFill/>
            <a:ln cap="sq" cmpd="sng" w="28575">
              <a:solidFill>
                <a:schemeClr val="dk1"/>
              </a:solidFill>
              <a:prstDash val="solid"/>
              <a:miter lim="8000"/>
              <a:headEnd len="sm" w="sm" type="none"/>
              <a:tailEnd len="sm" w="sm" type="none"/>
            </a:ln>
          </p:spPr>
        </p:cxnSp>
        <p:cxnSp>
          <p:nvCxnSpPr>
            <p:cNvPr id="2454" name="Google Shape;2454;p103"/>
            <p:cNvCxnSpPr/>
            <p:nvPr/>
          </p:nvCxnSpPr>
          <p:spPr>
            <a:xfrm>
              <a:off x="838200" y="3429000"/>
              <a:ext cx="8001000" cy="0"/>
            </a:xfrm>
            <a:prstGeom prst="straightConnector1">
              <a:avLst/>
            </a:prstGeom>
            <a:noFill/>
            <a:ln cap="rnd" cmpd="sng" w="12700">
              <a:solidFill>
                <a:schemeClr val="dk1"/>
              </a:solidFill>
              <a:prstDash val="solid"/>
              <a:miter lim="8000"/>
              <a:headEnd len="sm" w="sm" type="none"/>
              <a:tailEnd len="sm" w="sm" type="none"/>
            </a:ln>
          </p:spPr>
        </p:cxnSp>
        <p:cxnSp>
          <p:nvCxnSpPr>
            <p:cNvPr id="2455" name="Google Shape;2455;p103"/>
            <p:cNvCxnSpPr/>
            <p:nvPr/>
          </p:nvCxnSpPr>
          <p:spPr>
            <a:xfrm>
              <a:off x="2133600" y="4008437"/>
              <a:ext cx="0" cy="628650"/>
            </a:xfrm>
            <a:prstGeom prst="straightConnector1">
              <a:avLst/>
            </a:prstGeom>
            <a:noFill/>
            <a:ln cap="rnd" cmpd="sng" w="12700">
              <a:solidFill>
                <a:schemeClr val="dk1"/>
              </a:solidFill>
              <a:prstDash val="solid"/>
              <a:miter lim="8000"/>
              <a:headEnd len="sm" w="sm" type="none"/>
              <a:tailEnd len="sm" w="sm" type="none"/>
            </a:ln>
          </p:spPr>
        </p:cxnSp>
        <p:cxnSp>
          <p:nvCxnSpPr>
            <p:cNvPr id="2456" name="Google Shape;2456;p103"/>
            <p:cNvCxnSpPr/>
            <p:nvPr/>
          </p:nvCxnSpPr>
          <p:spPr>
            <a:xfrm>
              <a:off x="5334000" y="4008437"/>
              <a:ext cx="0" cy="628650"/>
            </a:xfrm>
            <a:prstGeom prst="straightConnector1">
              <a:avLst/>
            </a:prstGeom>
            <a:noFill/>
            <a:ln cap="rnd" cmpd="sng" w="12700">
              <a:solidFill>
                <a:schemeClr val="dk1"/>
              </a:solidFill>
              <a:prstDash val="solid"/>
              <a:miter lim="8000"/>
              <a:headEnd len="sm" w="sm" type="none"/>
              <a:tailEnd len="sm" w="sm" type="none"/>
            </a:ln>
          </p:spPr>
        </p:cxnSp>
        <p:cxnSp>
          <p:nvCxnSpPr>
            <p:cNvPr id="2457" name="Google Shape;2457;p103"/>
            <p:cNvCxnSpPr/>
            <p:nvPr/>
          </p:nvCxnSpPr>
          <p:spPr>
            <a:xfrm>
              <a:off x="8839200" y="4008437"/>
              <a:ext cx="0" cy="628650"/>
            </a:xfrm>
            <a:prstGeom prst="straightConnector1">
              <a:avLst/>
            </a:prstGeom>
            <a:noFill/>
            <a:ln cap="rnd" cmpd="sng" w="28575">
              <a:solidFill>
                <a:schemeClr val="dk1"/>
              </a:solidFill>
              <a:prstDash val="solid"/>
              <a:miter lim="8000"/>
              <a:headEnd len="sm" w="sm" type="none"/>
              <a:tailEnd len="sm" w="sm" type="none"/>
            </a:ln>
          </p:spPr>
        </p:cxnSp>
        <p:cxnSp>
          <p:nvCxnSpPr>
            <p:cNvPr id="2458" name="Google Shape;2458;p103"/>
            <p:cNvCxnSpPr/>
            <p:nvPr/>
          </p:nvCxnSpPr>
          <p:spPr>
            <a:xfrm>
              <a:off x="8839200" y="990600"/>
              <a:ext cx="0" cy="3017837"/>
            </a:xfrm>
            <a:prstGeom prst="straightConnector1">
              <a:avLst/>
            </a:prstGeom>
            <a:noFill/>
            <a:ln cap="sq" cmpd="sng" w="28575">
              <a:solidFill>
                <a:schemeClr val="dk1"/>
              </a:solidFill>
              <a:prstDash val="solid"/>
              <a:miter lim="8000"/>
              <a:headEnd len="sm" w="sm" type="none"/>
              <a:tailEnd len="sm" w="sm" type="none"/>
            </a:ln>
          </p:spPr>
        </p:cxnSp>
        <p:cxnSp>
          <p:nvCxnSpPr>
            <p:cNvPr id="2459" name="Google Shape;2459;p103"/>
            <p:cNvCxnSpPr/>
            <p:nvPr/>
          </p:nvCxnSpPr>
          <p:spPr>
            <a:xfrm>
              <a:off x="8839200" y="4637087"/>
              <a:ext cx="0" cy="628650"/>
            </a:xfrm>
            <a:prstGeom prst="straightConnector1">
              <a:avLst/>
            </a:prstGeom>
            <a:noFill/>
            <a:ln cap="rnd" cmpd="sng" w="28575">
              <a:solidFill>
                <a:schemeClr val="dk1"/>
              </a:solidFill>
              <a:prstDash val="solid"/>
              <a:miter lim="8000"/>
              <a:headEnd len="sm" w="sm" type="none"/>
              <a:tailEnd len="sm" w="sm" type="none"/>
            </a:ln>
          </p:spPr>
        </p:cxnSp>
        <p:cxnSp>
          <p:nvCxnSpPr>
            <p:cNvPr id="2460" name="Google Shape;2460;p103"/>
            <p:cNvCxnSpPr/>
            <p:nvPr/>
          </p:nvCxnSpPr>
          <p:spPr>
            <a:xfrm>
              <a:off x="5334000" y="4637087"/>
              <a:ext cx="3505200" cy="0"/>
            </a:xfrm>
            <a:prstGeom prst="straightConnector1">
              <a:avLst/>
            </a:prstGeom>
            <a:noFill/>
            <a:ln cap="rnd" cmpd="sng" w="12700">
              <a:solidFill>
                <a:schemeClr val="dk1"/>
              </a:solidFill>
              <a:prstDash val="solid"/>
              <a:miter lim="8000"/>
              <a:headEnd len="sm" w="sm" type="none"/>
              <a:tailEnd len="sm" w="sm" type="none"/>
            </a:ln>
          </p:spPr>
        </p:cxnSp>
        <p:cxnSp>
          <p:nvCxnSpPr>
            <p:cNvPr id="2461" name="Google Shape;2461;p103"/>
            <p:cNvCxnSpPr/>
            <p:nvPr/>
          </p:nvCxnSpPr>
          <p:spPr>
            <a:xfrm>
              <a:off x="2133600" y="4637087"/>
              <a:ext cx="0" cy="1296987"/>
            </a:xfrm>
            <a:prstGeom prst="straightConnector1">
              <a:avLst/>
            </a:prstGeom>
            <a:noFill/>
            <a:ln cap="rnd" cmpd="sng" w="12700">
              <a:solidFill>
                <a:schemeClr val="dk1"/>
              </a:solidFill>
              <a:prstDash val="solid"/>
              <a:miter lim="8000"/>
              <a:headEnd len="sm" w="sm" type="none"/>
              <a:tailEnd len="sm" w="sm" type="none"/>
            </a:ln>
          </p:spPr>
        </p:cxnSp>
        <p:cxnSp>
          <p:nvCxnSpPr>
            <p:cNvPr id="2462" name="Google Shape;2462;p103"/>
            <p:cNvCxnSpPr/>
            <p:nvPr/>
          </p:nvCxnSpPr>
          <p:spPr>
            <a:xfrm>
              <a:off x="5334000" y="4637087"/>
              <a:ext cx="0" cy="1296987"/>
            </a:xfrm>
            <a:prstGeom prst="straightConnector1">
              <a:avLst/>
            </a:prstGeom>
            <a:noFill/>
            <a:ln cap="rnd" cmpd="sng" w="12700">
              <a:solidFill>
                <a:schemeClr val="dk1"/>
              </a:solidFill>
              <a:prstDash val="solid"/>
              <a:miter lim="8000"/>
              <a:headEnd len="sm" w="sm" type="none"/>
              <a:tailEnd len="sm" w="sm" type="none"/>
            </a:ln>
          </p:spPr>
        </p:cxnSp>
        <p:cxnSp>
          <p:nvCxnSpPr>
            <p:cNvPr id="2463" name="Google Shape;2463;p103"/>
            <p:cNvCxnSpPr/>
            <p:nvPr/>
          </p:nvCxnSpPr>
          <p:spPr>
            <a:xfrm>
              <a:off x="5334000" y="5265737"/>
              <a:ext cx="3505200" cy="0"/>
            </a:xfrm>
            <a:prstGeom prst="straightConnector1">
              <a:avLst/>
            </a:prstGeom>
            <a:noFill/>
            <a:ln cap="rnd" cmpd="sng" w="12700">
              <a:solidFill>
                <a:schemeClr val="dk1"/>
              </a:solidFill>
              <a:prstDash val="solid"/>
              <a:miter lim="8000"/>
              <a:headEnd len="sm" w="sm" type="none"/>
              <a:tailEnd len="sm" w="sm" type="none"/>
            </a:ln>
          </p:spPr>
        </p:cxnSp>
        <p:cxnSp>
          <p:nvCxnSpPr>
            <p:cNvPr id="2464" name="Google Shape;2464;p103"/>
            <p:cNvCxnSpPr/>
            <p:nvPr/>
          </p:nvCxnSpPr>
          <p:spPr>
            <a:xfrm>
              <a:off x="8839200" y="5265737"/>
              <a:ext cx="0" cy="668337"/>
            </a:xfrm>
            <a:prstGeom prst="straightConnector1">
              <a:avLst/>
            </a:prstGeom>
            <a:noFill/>
            <a:ln cap="sq" cmpd="sng" w="28575">
              <a:solidFill>
                <a:schemeClr val="dk1"/>
              </a:solidFill>
              <a:prstDash val="solid"/>
              <a:miter lim="8000"/>
              <a:headEnd len="sm" w="sm" type="none"/>
              <a:tailEnd len="sm" w="sm" type="none"/>
            </a:ln>
          </p:spPr>
        </p:cxnSp>
        <p:cxnSp>
          <p:nvCxnSpPr>
            <p:cNvPr id="2465" name="Google Shape;2465;p103"/>
            <p:cNvCxnSpPr/>
            <p:nvPr/>
          </p:nvCxnSpPr>
          <p:spPr>
            <a:xfrm>
              <a:off x="2133600" y="5265737"/>
              <a:ext cx="3200400" cy="0"/>
            </a:xfrm>
            <a:prstGeom prst="straightConnector1">
              <a:avLst/>
            </a:prstGeom>
            <a:noFill/>
            <a:ln cap="sq" cmpd="sng" w="12700">
              <a:solidFill>
                <a:schemeClr val="dk1"/>
              </a:solidFill>
              <a:prstDash val="solid"/>
              <a:miter lim="8000"/>
              <a:headEnd len="sm" w="sm" type="none"/>
              <a:tailEnd len="sm" w="sm" type="none"/>
            </a:ln>
          </p:spPr>
        </p:cxnSp>
        <p:cxnSp>
          <p:nvCxnSpPr>
            <p:cNvPr id="2466" name="Google Shape;2466;p103"/>
            <p:cNvCxnSpPr/>
            <p:nvPr/>
          </p:nvCxnSpPr>
          <p:spPr>
            <a:xfrm>
              <a:off x="838200" y="4637087"/>
              <a:ext cx="1295400" cy="0"/>
            </a:xfrm>
            <a:prstGeom prst="straightConnector1">
              <a:avLst/>
            </a:prstGeom>
            <a:noFill/>
            <a:ln cap="rnd" cmpd="sng" w="12700">
              <a:solidFill>
                <a:schemeClr val="dk1"/>
              </a:solidFill>
              <a:prstDash val="solid"/>
              <a:miter lim="8000"/>
              <a:headEnd len="sm" w="sm" type="none"/>
              <a:tailEnd len="sm" w="sm" type="none"/>
            </a:ln>
          </p:spPr>
        </p:cxnSp>
        <p:cxnSp>
          <p:nvCxnSpPr>
            <p:cNvPr id="2467" name="Google Shape;2467;p103"/>
            <p:cNvCxnSpPr/>
            <p:nvPr/>
          </p:nvCxnSpPr>
          <p:spPr>
            <a:xfrm>
              <a:off x="2133600" y="4637087"/>
              <a:ext cx="3200400" cy="0"/>
            </a:xfrm>
            <a:prstGeom prst="straightConnector1">
              <a:avLst/>
            </a:prstGeom>
            <a:noFill/>
            <a:ln cap="sq" cmpd="sng" w="12700">
              <a:solidFill>
                <a:schemeClr val="dk1"/>
              </a:solidFill>
              <a:prstDash val="solid"/>
              <a:miter lim="8000"/>
              <a:headEnd len="sm" w="sm" type="none"/>
              <a:tailEnd len="sm" w="sm" type="none"/>
            </a:ln>
          </p:spPr>
        </p:cxnSp>
      </p:grpSp>
      <p:sp>
        <p:nvSpPr>
          <p:cNvPr id="2468" name="Google Shape;2468;p103"/>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2" name="Shape 2472"/>
        <p:cNvGrpSpPr/>
        <p:nvPr/>
      </p:nvGrpSpPr>
      <p:grpSpPr>
        <a:xfrm>
          <a:off x="0" y="0"/>
          <a:ext cx="0" cy="0"/>
          <a:chOff x="0" y="0"/>
          <a:chExt cx="0" cy="0"/>
        </a:xfrm>
      </p:grpSpPr>
      <p:sp>
        <p:nvSpPr>
          <p:cNvPr id="2473" name="Google Shape;2473;p10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474" name="Google Shape;2474;p104"/>
          <p:cNvSpPr txBox="1"/>
          <p:nvPr>
            <p:ph type="title"/>
          </p:nvPr>
        </p:nvSpPr>
        <p:spPr>
          <a:xfrm>
            <a:off x="1371600" y="-304800"/>
            <a:ext cx="7313612" cy="1143000"/>
          </a:xfrm>
          <a:prstGeom prst="rect">
            <a:avLst/>
          </a:prstGeom>
          <a:noFill/>
          <a:ln>
            <a:noFill/>
          </a:ln>
        </p:spPr>
        <p:txBody>
          <a:bodyPr anchorCtr="0" anchor="b" bIns="45700" lIns="91425" spcFirstLastPara="1" rIns="91425" wrap="square" tIns="45700">
            <a:noAutofit/>
          </a:bodyPr>
          <a:lstStyle/>
          <a:p>
            <a:pPr indent="0" lvl="0" marL="0" marR="0" rtl="1" algn="ctr">
              <a:lnSpc>
                <a:spcPct val="100000"/>
              </a:lnSpc>
              <a:spcBef>
                <a:spcPts val="0"/>
              </a:spcBef>
              <a:spcAft>
                <a:spcPts val="0"/>
              </a:spcAft>
              <a:buClr>
                <a:srgbClr val="1D3C69"/>
              </a:buClr>
              <a:buFont typeface="Arial"/>
              <a:buNone/>
            </a:pPr>
            <a:r>
              <a:rPr b="0" i="0" lang="en-US" sz="2800" u="none" cap="none" strike="noStrike">
                <a:solidFill>
                  <a:srgbClr val="1D3C69"/>
                </a:solidFill>
                <a:latin typeface="Arial"/>
                <a:ea typeface="Arial"/>
                <a:cs typeface="Arial"/>
                <a:sym typeface="Arial"/>
              </a:rPr>
              <a:t>الأفعال المساعده</a:t>
            </a:r>
            <a:r>
              <a:rPr b="0" i="0" lang="en-US" sz="3600" u="none" cap="none" strike="noStrike">
                <a:solidFill>
                  <a:srgbClr val="1D3C69"/>
                </a:solidFill>
                <a:latin typeface="Arial"/>
                <a:ea typeface="Arial"/>
                <a:cs typeface="Arial"/>
                <a:sym typeface="Arial"/>
              </a:rPr>
              <a:t> </a:t>
            </a:r>
            <a:r>
              <a:rPr b="0" i="0" lang="en-US" sz="2800" u="none" cap="none" strike="noStrike">
                <a:solidFill>
                  <a:srgbClr val="1D3C69"/>
                </a:solidFill>
                <a:latin typeface="Arial"/>
                <a:ea typeface="Arial"/>
                <a:cs typeface="Arial"/>
                <a:sym typeface="Arial"/>
              </a:rPr>
              <a:t>Modals</a:t>
            </a:r>
            <a:endParaRPr/>
          </a:p>
        </p:txBody>
      </p:sp>
      <p:sp>
        <p:nvSpPr>
          <p:cNvPr id="2475" name="Google Shape;2475;p104"/>
          <p:cNvSpPr txBox="1"/>
          <p:nvPr/>
        </p:nvSpPr>
        <p:spPr>
          <a:xfrm>
            <a:off x="2590800" y="2057400"/>
            <a:ext cx="495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476" name="Google Shape;2476;p104"/>
          <p:cNvGrpSpPr/>
          <p:nvPr/>
        </p:nvGrpSpPr>
        <p:grpSpPr>
          <a:xfrm>
            <a:off x="3657600" y="6248400"/>
            <a:ext cx="2514600" cy="381000"/>
            <a:chOff x="3657600" y="6248400"/>
            <a:chExt cx="2514600" cy="381000"/>
          </a:xfrm>
        </p:grpSpPr>
        <p:sp>
          <p:nvSpPr>
            <p:cNvPr id="2477" name="Google Shape;2477;p10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
          <p:nvSpPr>
            <p:cNvPr id="2478" name="Google Shape;2478;p104"/>
            <p:cNvSpPr/>
            <p:nvPr/>
          </p:nvSpPr>
          <p:spPr>
            <a:xfrm>
              <a:off x="5715000" y="6248400"/>
              <a:ext cx="457200" cy="381000"/>
            </a:xfrm>
            <a:custGeom>
              <a:rect b="b" l="l" r="r" t="t"/>
              <a:pathLst>
                <a:path extrusionOk="0" h="120000" w="120000">
                  <a:moveTo>
                    <a:pt x="0" y="0"/>
                  </a:moveTo>
                  <a:lnTo>
                    <a:pt x="120000" y="0"/>
                  </a:lnTo>
                  <a:lnTo>
                    <a:pt x="120000" y="120000"/>
                  </a:lnTo>
                  <a:lnTo>
                    <a:pt x="0" y="120000"/>
                  </a:lnTo>
                  <a:close/>
                  <a:moveTo>
                    <a:pt x="97500" y="60000"/>
                  </a:moveTo>
                  <a:lnTo>
                    <a:pt x="22500" y="15000"/>
                  </a:lnTo>
                  <a:lnTo>
                    <a:pt x="22500" y="105000"/>
                  </a:lnTo>
                  <a:close/>
                </a:path>
                <a:path extrusionOk="0" fill="darken" h="120000" w="120000">
                  <a:moveTo>
                    <a:pt x="97500" y="60000"/>
                  </a:moveTo>
                  <a:lnTo>
                    <a:pt x="22500" y="15000"/>
                  </a:lnTo>
                  <a:lnTo>
                    <a:pt x="22500" y="105000"/>
                  </a:lnTo>
                  <a:close/>
                </a:path>
                <a:path extrusionOk="0" fill="none" h="120000" w="120000">
                  <a:moveTo>
                    <a:pt x="97500" y="60000"/>
                  </a:moveTo>
                  <a:lnTo>
                    <a:pt x="22500" y="105000"/>
                  </a:lnTo>
                  <a:lnTo>
                    <a:pt x="22500" y="1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التالي</a:t>
              </a:r>
              <a:endParaRPr/>
            </a:p>
          </p:txBody>
        </p:sp>
        <p:sp>
          <p:nvSpPr>
            <p:cNvPr id="2479" name="Google Shape;2479;p104"/>
            <p:cNvSpPr/>
            <p:nvPr/>
          </p:nvSpPr>
          <p:spPr>
            <a:xfrm>
              <a:off x="3657600" y="6248400"/>
              <a:ext cx="457200" cy="381000"/>
            </a:xfrm>
            <a:custGeom>
              <a:rect b="b" l="l" r="r" t="t"/>
              <a:pathLst>
                <a:path extrusionOk="0" h="120000" w="120000">
                  <a:moveTo>
                    <a:pt x="0" y="0"/>
                  </a:moveTo>
                  <a:lnTo>
                    <a:pt x="120000" y="0"/>
                  </a:lnTo>
                  <a:lnTo>
                    <a:pt x="120000" y="120000"/>
                  </a:lnTo>
                  <a:lnTo>
                    <a:pt x="0" y="120000"/>
                  </a:lnTo>
                  <a:close/>
                  <a:moveTo>
                    <a:pt x="22500" y="60000"/>
                  </a:moveTo>
                  <a:lnTo>
                    <a:pt x="97500" y="15000"/>
                  </a:lnTo>
                  <a:lnTo>
                    <a:pt x="97500" y="105000"/>
                  </a:lnTo>
                  <a:close/>
                </a:path>
                <a:path extrusionOk="0" fill="darken" h="120000" w="120000">
                  <a:moveTo>
                    <a:pt x="22500" y="60000"/>
                  </a:moveTo>
                  <a:lnTo>
                    <a:pt x="97500" y="15000"/>
                  </a:lnTo>
                  <a:lnTo>
                    <a:pt x="97500" y="105000"/>
                  </a:lnTo>
                  <a:close/>
                </a:path>
                <a:path extrusionOk="0" fill="none" h="120000" w="120000">
                  <a:moveTo>
                    <a:pt x="22500" y="60000"/>
                  </a:moveTo>
                  <a:lnTo>
                    <a:pt x="97500" y="15000"/>
                  </a:lnTo>
                  <a:lnTo>
                    <a:pt x="97500" y="105000"/>
                  </a:lnTo>
                  <a:close/>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السابق</a:t>
              </a:r>
              <a:endParaRPr/>
            </a:p>
          </p:txBody>
        </p:sp>
      </p:grpSp>
      <p:sp>
        <p:nvSpPr>
          <p:cNvPr id="2480" name="Google Shape;2480;p104"/>
          <p:cNvSpPr txBox="1"/>
          <p:nvPr/>
        </p:nvSpPr>
        <p:spPr>
          <a:xfrm>
            <a:off x="1066800" y="1905000"/>
            <a:ext cx="7696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481" name="Google Shape;2481;p104"/>
          <p:cNvGrpSpPr/>
          <p:nvPr/>
        </p:nvGrpSpPr>
        <p:grpSpPr>
          <a:xfrm>
            <a:off x="762000" y="838200"/>
            <a:ext cx="8153400" cy="5391150"/>
            <a:chOff x="762000" y="838200"/>
            <a:chExt cx="8153400" cy="5391150"/>
          </a:xfrm>
        </p:grpSpPr>
        <p:sp>
          <p:nvSpPr>
            <p:cNvPr id="2482" name="Google Shape;2482;p104"/>
            <p:cNvSpPr txBox="1"/>
            <p:nvPr/>
          </p:nvSpPr>
          <p:spPr>
            <a:xfrm>
              <a:off x="4876800" y="4670425"/>
              <a:ext cx="4038600" cy="5746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l">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You</a:t>
              </a:r>
              <a:r>
                <a:rPr b="1" i="0" lang="en-US" sz="1300" u="none" cap="none" strike="noStrike">
                  <a:solidFill>
                    <a:srgbClr val="FFFF00"/>
                  </a:solidFill>
                  <a:latin typeface="Verdana"/>
                  <a:ea typeface="Verdana"/>
                  <a:cs typeface="Verdana"/>
                  <a:sym typeface="Verdana"/>
                </a:rPr>
                <a:t> </a:t>
              </a:r>
              <a:r>
                <a:rPr b="1" i="0" lang="en-US" sz="1300" u="none" cap="none" strike="noStrike">
                  <a:solidFill>
                    <a:srgbClr val="0000CC"/>
                  </a:solidFill>
                  <a:latin typeface="Verdana"/>
                  <a:ea typeface="Verdana"/>
                  <a:cs typeface="Verdana"/>
                  <a:sym typeface="Verdana"/>
                </a:rPr>
                <a:t>must</a:t>
              </a:r>
              <a:r>
                <a:rPr b="1" i="0" lang="en-US" sz="1300" u="none" cap="none" strike="noStrike">
                  <a:solidFill>
                    <a:schemeClr val="dk1"/>
                  </a:solidFill>
                  <a:latin typeface="Verdana"/>
                  <a:ea typeface="Verdana"/>
                  <a:cs typeface="Verdana"/>
                  <a:sym typeface="Verdana"/>
                </a:rPr>
                <a:t> listen to your teachers.</a:t>
              </a:r>
              <a:endParaRPr/>
            </a:p>
          </p:txBody>
        </p:sp>
        <p:sp>
          <p:nvSpPr>
            <p:cNvPr id="2483" name="Google Shape;2483;p104"/>
            <p:cNvSpPr txBox="1"/>
            <p:nvPr/>
          </p:nvSpPr>
          <p:spPr>
            <a:xfrm>
              <a:off x="2667000" y="4670425"/>
              <a:ext cx="2209800" cy="57467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Necessity</a:t>
              </a:r>
              <a:endParaRPr/>
            </a:p>
            <a:p>
              <a:pPr indent="0" lvl="0" marL="0" marR="0" rtl="1" algn="ctr">
                <a:lnSpc>
                  <a:spcPct val="100000"/>
                </a:lnSpc>
                <a:spcBef>
                  <a:spcPts val="28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الضرورة</a:t>
              </a:r>
              <a:endParaRPr/>
            </a:p>
          </p:txBody>
        </p:sp>
        <p:sp>
          <p:nvSpPr>
            <p:cNvPr id="2484" name="Google Shape;2484;p104"/>
            <p:cNvSpPr txBox="1"/>
            <p:nvPr/>
          </p:nvSpPr>
          <p:spPr>
            <a:xfrm>
              <a:off x="762000" y="4670425"/>
              <a:ext cx="1905000" cy="5746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400" u="none" cap="none" strike="noStrike">
                  <a:solidFill>
                    <a:srgbClr val="0000CC"/>
                  </a:solidFill>
                  <a:latin typeface="Verdana"/>
                  <a:ea typeface="Verdana"/>
                  <a:cs typeface="Verdana"/>
                  <a:sym typeface="Verdana"/>
                </a:rPr>
                <a:t>must</a:t>
              </a:r>
              <a:endParaRPr/>
            </a:p>
          </p:txBody>
        </p:sp>
        <p:sp>
          <p:nvSpPr>
            <p:cNvPr id="2485" name="Google Shape;2485;p104"/>
            <p:cNvSpPr txBox="1"/>
            <p:nvPr/>
          </p:nvSpPr>
          <p:spPr>
            <a:xfrm>
              <a:off x="4876800" y="5245100"/>
              <a:ext cx="4038600" cy="984250"/>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l">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Faisal could not come to our dinner party.  He</a:t>
              </a:r>
              <a:r>
                <a:rPr b="1" i="0" lang="en-US" sz="1300" u="none" cap="none" strike="noStrike">
                  <a:solidFill>
                    <a:srgbClr val="0000CC"/>
                  </a:solidFill>
                  <a:latin typeface="Verdana"/>
                  <a:ea typeface="Verdana"/>
                  <a:cs typeface="Verdana"/>
                  <a:sym typeface="Verdana"/>
                </a:rPr>
                <a:t> had</a:t>
              </a:r>
              <a:r>
                <a:rPr b="1" i="0" lang="en-US" sz="1300" u="none" cap="none" strike="noStrike">
                  <a:solidFill>
                    <a:schemeClr val="dk1"/>
                  </a:solidFill>
                  <a:latin typeface="Verdana"/>
                  <a:ea typeface="Verdana"/>
                  <a:cs typeface="Verdana"/>
                  <a:sym typeface="Verdana"/>
                </a:rPr>
                <a:t> </a:t>
              </a:r>
              <a:r>
                <a:rPr b="1" i="0" lang="en-US" sz="1300" u="none" cap="none" strike="noStrike">
                  <a:solidFill>
                    <a:srgbClr val="0000CC"/>
                  </a:solidFill>
                  <a:latin typeface="Verdana"/>
                  <a:ea typeface="Verdana"/>
                  <a:cs typeface="Verdana"/>
                  <a:sym typeface="Verdana"/>
                </a:rPr>
                <a:t>to</a:t>
              </a:r>
              <a:r>
                <a:rPr b="1" i="0" lang="en-US" sz="1300" u="none" cap="none" strike="noStrike">
                  <a:solidFill>
                    <a:schemeClr val="dk1"/>
                  </a:solidFill>
                  <a:latin typeface="Verdana"/>
                  <a:ea typeface="Verdana"/>
                  <a:cs typeface="Verdana"/>
                  <a:sym typeface="Verdana"/>
                </a:rPr>
                <a:t> stay home to study.</a:t>
              </a:r>
              <a:endParaRPr/>
            </a:p>
          </p:txBody>
        </p:sp>
        <p:sp>
          <p:nvSpPr>
            <p:cNvPr id="2486" name="Google Shape;2486;p104"/>
            <p:cNvSpPr txBox="1"/>
            <p:nvPr/>
          </p:nvSpPr>
          <p:spPr>
            <a:xfrm>
              <a:off x="2667000" y="5245100"/>
              <a:ext cx="2209800" cy="984250"/>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The past form of </a:t>
              </a:r>
              <a:r>
                <a:rPr b="1" i="1" lang="en-US" sz="1400" u="none" cap="none" strike="noStrike">
                  <a:solidFill>
                    <a:schemeClr val="dk1"/>
                  </a:solidFill>
                  <a:latin typeface="Verdana"/>
                  <a:ea typeface="Verdana"/>
                  <a:cs typeface="Verdana"/>
                  <a:sym typeface="Verdana"/>
                </a:rPr>
                <a:t>must</a:t>
              </a:r>
              <a:r>
                <a:rPr b="1" i="0" lang="en-US" sz="1400" u="none" cap="none" strike="noStrike">
                  <a:solidFill>
                    <a:schemeClr val="dk1"/>
                  </a:solidFill>
                  <a:latin typeface="Verdana"/>
                  <a:ea typeface="Verdana"/>
                  <a:cs typeface="Verdana"/>
                  <a:sym typeface="Verdana"/>
                </a:rPr>
                <a:t>: past necessity</a:t>
              </a:r>
              <a:endParaRPr/>
            </a:p>
            <a:p>
              <a:pPr indent="0" lvl="0" marL="0" marR="0" rtl="1" algn="ctr">
                <a:lnSpc>
                  <a:spcPct val="100000"/>
                </a:lnSpc>
                <a:spcBef>
                  <a:spcPts val="28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الضرورة في الماضي</a:t>
              </a:r>
              <a:endParaRPr/>
            </a:p>
          </p:txBody>
        </p:sp>
        <p:sp>
          <p:nvSpPr>
            <p:cNvPr id="2487" name="Google Shape;2487;p104"/>
            <p:cNvSpPr txBox="1"/>
            <p:nvPr/>
          </p:nvSpPr>
          <p:spPr>
            <a:xfrm>
              <a:off x="762000" y="5245100"/>
              <a:ext cx="1905000" cy="984250"/>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400" u="none" cap="none" strike="noStrike">
                  <a:solidFill>
                    <a:srgbClr val="0000CC"/>
                  </a:solidFill>
                  <a:latin typeface="Verdana"/>
                  <a:ea typeface="Verdana"/>
                  <a:cs typeface="Verdana"/>
                  <a:sym typeface="Verdana"/>
                </a:rPr>
                <a:t>had to</a:t>
              </a:r>
              <a:endParaRPr/>
            </a:p>
          </p:txBody>
        </p:sp>
        <p:sp>
          <p:nvSpPr>
            <p:cNvPr id="2488" name="Google Shape;2488;p104"/>
            <p:cNvSpPr txBox="1"/>
            <p:nvPr/>
          </p:nvSpPr>
          <p:spPr>
            <a:xfrm>
              <a:off x="4876800" y="3656012"/>
              <a:ext cx="4038600" cy="1014412"/>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l">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Fahad </a:t>
              </a:r>
              <a:r>
                <a:rPr b="1" i="0" lang="en-US" sz="1300" u="none" cap="none" strike="noStrike">
                  <a:solidFill>
                    <a:srgbClr val="0000CC"/>
                  </a:solidFill>
                  <a:latin typeface="Verdana"/>
                  <a:ea typeface="Verdana"/>
                  <a:cs typeface="Verdana"/>
                  <a:sym typeface="Verdana"/>
                </a:rPr>
                <a:t>could </a:t>
              </a:r>
              <a:r>
                <a:rPr b="1" i="0" lang="en-US" sz="1300" u="none" cap="none" strike="noStrike">
                  <a:solidFill>
                    <a:schemeClr val="dk1"/>
                  </a:solidFill>
                  <a:latin typeface="Verdana"/>
                  <a:ea typeface="Verdana"/>
                  <a:cs typeface="Verdana"/>
                  <a:sym typeface="Verdana"/>
                </a:rPr>
                <a:t>drive his car a year ago.</a:t>
              </a:r>
              <a:endParaRPr/>
            </a:p>
            <a:p>
              <a:pPr indent="0" lvl="0" marL="0" marR="0" rtl="1" algn="l">
                <a:lnSpc>
                  <a:spcPct val="100000"/>
                </a:lnSpc>
                <a:spcBef>
                  <a:spcPts val="26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Ali is not in class today. He </a:t>
              </a:r>
              <a:r>
                <a:rPr b="1" i="0" lang="en-US" sz="1300" u="none" cap="none" strike="noStrike">
                  <a:solidFill>
                    <a:srgbClr val="0000CC"/>
                  </a:solidFill>
                  <a:latin typeface="Verdana"/>
                  <a:ea typeface="Verdana"/>
                  <a:cs typeface="Verdana"/>
                  <a:sym typeface="Verdana"/>
                </a:rPr>
                <a:t>could </a:t>
              </a:r>
              <a:r>
                <a:rPr b="1" i="0" lang="en-US" sz="1300" u="none" cap="none" strike="noStrike">
                  <a:solidFill>
                    <a:schemeClr val="dk1"/>
                  </a:solidFill>
                  <a:latin typeface="Verdana"/>
                  <a:ea typeface="Verdana"/>
                  <a:cs typeface="Verdana"/>
                  <a:sym typeface="Verdana"/>
                </a:rPr>
                <a:t>be sick.</a:t>
              </a:r>
              <a:endParaRPr/>
            </a:p>
            <a:p>
              <a:pPr indent="0" lvl="0" marL="0" marR="0" rtl="1" algn="l">
                <a:lnSpc>
                  <a:spcPct val="100000"/>
                </a:lnSpc>
                <a:spcBef>
                  <a:spcPts val="26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Do not leave now. It </a:t>
              </a:r>
              <a:r>
                <a:rPr b="1" i="0" lang="en-US" sz="1300" u="none" cap="none" strike="noStrike">
                  <a:solidFill>
                    <a:srgbClr val="0000CC"/>
                  </a:solidFill>
                  <a:latin typeface="Verdana"/>
                  <a:ea typeface="Verdana"/>
                  <a:cs typeface="Verdana"/>
                  <a:sym typeface="Verdana"/>
                </a:rPr>
                <a:t>could</a:t>
              </a:r>
              <a:r>
                <a:rPr b="1" i="0" lang="en-US" sz="1300" u="none" cap="none" strike="noStrike">
                  <a:solidFill>
                    <a:schemeClr val="dk1"/>
                  </a:solidFill>
                  <a:latin typeface="Verdana"/>
                  <a:ea typeface="Verdana"/>
                  <a:cs typeface="Verdana"/>
                  <a:sym typeface="Verdana"/>
                </a:rPr>
                <a:t> rain now.</a:t>
              </a:r>
              <a:endParaRPr/>
            </a:p>
          </p:txBody>
        </p:sp>
        <p:sp>
          <p:nvSpPr>
            <p:cNvPr id="2489" name="Google Shape;2489;p104"/>
            <p:cNvSpPr txBox="1"/>
            <p:nvPr/>
          </p:nvSpPr>
          <p:spPr>
            <a:xfrm>
              <a:off x="2667000" y="3656012"/>
              <a:ext cx="2209800" cy="1014412"/>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Past, present or future possibility</a:t>
              </a:r>
              <a:endParaRPr b="1" i="0" sz="1400" u="none" cap="none" strike="noStrike">
                <a:solidFill>
                  <a:srgbClr val="CC3300"/>
                </a:solidFill>
                <a:latin typeface="Verdana"/>
                <a:ea typeface="Verdana"/>
                <a:cs typeface="Verdana"/>
                <a:sym typeface="Verdana"/>
              </a:endParaRPr>
            </a:p>
            <a:p>
              <a:pPr indent="0" lvl="0" marL="0" marR="0" rtl="1" algn="ctr">
                <a:lnSpc>
                  <a:spcPct val="100000"/>
                </a:lnSpc>
                <a:spcBef>
                  <a:spcPts val="28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الإمكانية في الماضي/ المضارع / المستقبل</a:t>
              </a:r>
              <a:endParaRPr/>
            </a:p>
          </p:txBody>
        </p:sp>
        <p:sp>
          <p:nvSpPr>
            <p:cNvPr id="2490" name="Google Shape;2490;p104"/>
            <p:cNvSpPr txBox="1"/>
            <p:nvPr/>
          </p:nvSpPr>
          <p:spPr>
            <a:xfrm>
              <a:off x="762000" y="3656012"/>
              <a:ext cx="1905000" cy="1014412"/>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400" u="none" cap="none" strike="noStrike">
                  <a:solidFill>
                    <a:srgbClr val="0000CC"/>
                  </a:solidFill>
                  <a:latin typeface="Verdana"/>
                  <a:ea typeface="Verdana"/>
                  <a:cs typeface="Verdana"/>
                  <a:sym typeface="Verdana"/>
                </a:rPr>
                <a:t>could</a:t>
              </a:r>
              <a:endParaRPr/>
            </a:p>
          </p:txBody>
        </p:sp>
        <p:sp>
          <p:nvSpPr>
            <p:cNvPr id="2491" name="Google Shape;2491;p104"/>
            <p:cNvSpPr txBox="1"/>
            <p:nvPr/>
          </p:nvSpPr>
          <p:spPr>
            <a:xfrm>
              <a:off x="4876800" y="3081337"/>
              <a:ext cx="4038600" cy="5746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l">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I </a:t>
              </a:r>
              <a:r>
                <a:rPr b="1" i="0" lang="en-US" sz="1300" u="none" cap="none" strike="noStrike">
                  <a:solidFill>
                    <a:srgbClr val="0000CC"/>
                  </a:solidFill>
                  <a:latin typeface="Verdana"/>
                  <a:ea typeface="Verdana"/>
                  <a:cs typeface="Verdana"/>
                  <a:sym typeface="Verdana"/>
                </a:rPr>
                <a:t>shall be able</a:t>
              </a:r>
              <a:r>
                <a:rPr b="1" i="0" lang="en-US" sz="1300" u="none" cap="none" strike="noStrike">
                  <a:solidFill>
                    <a:schemeClr val="dk1"/>
                  </a:solidFill>
                  <a:latin typeface="Verdana"/>
                  <a:ea typeface="Verdana"/>
                  <a:cs typeface="Verdana"/>
                  <a:sym typeface="Verdana"/>
                </a:rPr>
                <a:t> to help you.</a:t>
              </a:r>
              <a:endParaRPr/>
            </a:p>
          </p:txBody>
        </p:sp>
        <p:sp>
          <p:nvSpPr>
            <p:cNvPr id="2492" name="Google Shape;2492;p104"/>
            <p:cNvSpPr txBox="1"/>
            <p:nvPr/>
          </p:nvSpPr>
          <p:spPr>
            <a:xfrm>
              <a:off x="2667000" y="3081337"/>
              <a:ext cx="2209800" cy="57467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Ability in the future</a:t>
              </a:r>
              <a:endParaRPr/>
            </a:p>
            <a:p>
              <a:pPr indent="0" lvl="0" marL="0" marR="0" rtl="1" algn="ctr">
                <a:lnSpc>
                  <a:spcPct val="100000"/>
                </a:lnSpc>
                <a:spcBef>
                  <a:spcPts val="28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المقدرة على المستقبل</a:t>
              </a:r>
              <a:endParaRPr/>
            </a:p>
          </p:txBody>
        </p:sp>
        <p:sp>
          <p:nvSpPr>
            <p:cNvPr id="2493" name="Google Shape;2493;p104"/>
            <p:cNvSpPr txBox="1"/>
            <p:nvPr/>
          </p:nvSpPr>
          <p:spPr>
            <a:xfrm>
              <a:off x="762000" y="3081337"/>
              <a:ext cx="1905000" cy="5746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400" u="none" cap="none" strike="noStrike">
                  <a:solidFill>
                    <a:srgbClr val="0000CC"/>
                  </a:solidFill>
                  <a:latin typeface="Verdana"/>
                  <a:ea typeface="Verdana"/>
                  <a:cs typeface="Verdana"/>
                  <a:sym typeface="Verdana"/>
                </a:rPr>
                <a:t>shall be able, will be able</a:t>
              </a:r>
              <a:endParaRPr/>
            </a:p>
          </p:txBody>
        </p:sp>
        <p:sp>
          <p:nvSpPr>
            <p:cNvPr id="2494" name="Google Shape;2494;p104"/>
            <p:cNvSpPr txBox="1"/>
            <p:nvPr/>
          </p:nvSpPr>
          <p:spPr>
            <a:xfrm>
              <a:off x="4876800" y="2506662"/>
              <a:ext cx="4038600" cy="57467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l">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He </a:t>
              </a:r>
              <a:r>
                <a:rPr b="1" i="0" lang="en-US" sz="1300" u="none" cap="none" strike="noStrike">
                  <a:solidFill>
                    <a:srgbClr val="0000CC"/>
                  </a:solidFill>
                  <a:latin typeface="Verdana"/>
                  <a:ea typeface="Verdana"/>
                  <a:cs typeface="Verdana"/>
                  <a:sym typeface="Verdana"/>
                </a:rPr>
                <a:t>can</a:t>
              </a:r>
              <a:r>
                <a:rPr b="1" i="0" lang="en-US" sz="1300" u="none" cap="none" strike="noStrike">
                  <a:solidFill>
                    <a:srgbClr val="FFFF00"/>
                  </a:solidFill>
                  <a:latin typeface="Verdana"/>
                  <a:ea typeface="Verdana"/>
                  <a:cs typeface="Verdana"/>
                  <a:sym typeface="Verdana"/>
                </a:rPr>
                <a:t> </a:t>
              </a:r>
              <a:r>
                <a:rPr b="1" i="0" lang="en-US" sz="1300" u="none" cap="none" strike="noStrike">
                  <a:solidFill>
                    <a:schemeClr val="dk1"/>
                  </a:solidFill>
                  <a:latin typeface="Verdana"/>
                  <a:ea typeface="Verdana"/>
                  <a:cs typeface="Verdana"/>
                  <a:sym typeface="Verdana"/>
                </a:rPr>
                <a:t>do it carefully.</a:t>
              </a:r>
              <a:endParaRPr/>
            </a:p>
            <a:p>
              <a:pPr indent="0" lvl="0" marL="0" marR="0" rtl="1" algn="l">
                <a:lnSpc>
                  <a:spcPct val="100000"/>
                </a:lnSpc>
                <a:spcBef>
                  <a:spcPts val="26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He </a:t>
              </a:r>
              <a:r>
                <a:rPr b="1" i="0" lang="en-US" sz="1300" u="none" cap="none" strike="noStrike">
                  <a:solidFill>
                    <a:srgbClr val="0000CC"/>
                  </a:solidFill>
                  <a:latin typeface="Verdana"/>
                  <a:ea typeface="Verdana"/>
                  <a:cs typeface="Verdana"/>
                  <a:sym typeface="Verdana"/>
                </a:rPr>
                <a:t>is able to</a:t>
              </a:r>
              <a:r>
                <a:rPr b="1" i="0" lang="en-US" sz="1300" u="none" cap="none" strike="noStrike">
                  <a:solidFill>
                    <a:schemeClr val="dk1"/>
                  </a:solidFill>
                  <a:latin typeface="Verdana"/>
                  <a:ea typeface="Verdana"/>
                  <a:cs typeface="Verdana"/>
                  <a:sym typeface="Verdana"/>
                </a:rPr>
                <a:t> solve the problem.</a:t>
              </a:r>
              <a:endParaRPr/>
            </a:p>
          </p:txBody>
        </p:sp>
        <p:sp>
          <p:nvSpPr>
            <p:cNvPr id="2495" name="Google Shape;2495;p104"/>
            <p:cNvSpPr txBox="1"/>
            <p:nvPr/>
          </p:nvSpPr>
          <p:spPr>
            <a:xfrm>
              <a:off x="2667000" y="2506662"/>
              <a:ext cx="2209800" cy="57467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Ability</a:t>
              </a:r>
              <a:endParaRPr/>
            </a:p>
            <a:p>
              <a:pPr indent="0" lvl="0" marL="0" marR="0" rtl="1" algn="ctr">
                <a:lnSpc>
                  <a:spcPct val="100000"/>
                </a:lnSpc>
                <a:spcBef>
                  <a:spcPts val="28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المقدرة</a:t>
              </a:r>
              <a:endParaRPr/>
            </a:p>
          </p:txBody>
        </p:sp>
        <p:sp>
          <p:nvSpPr>
            <p:cNvPr id="2496" name="Google Shape;2496;p104"/>
            <p:cNvSpPr txBox="1"/>
            <p:nvPr/>
          </p:nvSpPr>
          <p:spPr>
            <a:xfrm>
              <a:off x="762000" y="2506662"/>
              <a:ext cx="1905000" cy="57467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400" u="none" cap="none" strike="noStrike">
                  <a:solidFill>
                    <a:srgbClr val="0000CC"/>
                  </a:solidFill>
                  <a:latin typeface="Verdana"/>
                  <a:ea typeface="Verdana"/>
                  <a:cs typeface="Verdana"/>
                  <a:sym typeface="Verdana"/>
                </a:rPr>
                <a:t>can, am/is/are able to</a:t>
              </a:r>
              <a:endParaRPr/>
            </a:p>
          </p:txBody>
        </p:sp>
        <p:sp>
          <p:nvSpPr>
            <p:cNvPr id="2497" name="Google Shape;2497;p104"/>
            <p:cNvSpPr txBox="1"/>
            <p:nvPr/>
          </p:nvSpPr>
          <p:spPr>
            <a:xfrm>
              <a:off x="4876800" y="1760537"/>
              <a:ext cx="4038600" cy="746125"/>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l">
                <a:lnSpc>
                  <a:spcPct val="100000"/>
                </a:lnSpc>
                <a:spcBef>
                  <a:spcPts val="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I hoped that I</a:t>
              </a:r>
              <a:r>
                <a:rPr b="1" i="0" lang="en-US" sz="1300" u="none" cap="none" strike="noStrike">
                  <a:solidFill>
                    <a:srgbClr val="0000CC"/>
                  </a:solidFill>
                  <a:latin typeface="Verdana"/>
                  <a:ea typeface="Verdana"/>
                  <a:cs typeface="Verdana"/>
                  <a:sym typeface="Verdana"/>
                </a:rPr>
                <a:t> might </a:t>
              </a:r>
              <a:r>
                <a:rPr b="1" i="0" lang="en-US" sz="1300" u="none" cap="none" strike="noStrike">
                  <a:solidFill>
                    <a:schemeClr val="dk1"/>
                  </a:solidFill>
                  <a:latin typeface="Verdana"/>
                  <a:ea typeface="Verdana"/>
                  <a:cs typeface="Verdana"/>
                  <a:sym typeface="Verdana"/>
                </a:rPr>
                <a:t>succeed.</a:t>
              </a:r>
              <a:endParaRPr/>
            </a:p>
            <a:p>
              <a:pPr indent="0" lvl="0" marL="0" marR="0" rtl="1" algn="l">
                <a:lnSpc>
                  <a:spcPct val="100000"/>
                </a:lnSpc>
                <a:spcBef>
                  <a:spcPts val="260"/>
                </a:spcBef>
                <a:spcAft>
                  <a:spcPts val="0"/>
                </a:spcAft>
                <a:buClr>
                  <a:schemeClr val="dk1"/>
                </a:buClr>
                <a:buFont typeface="Verdana"/>
                <a:buNone/>
              </a:pPr>
              <a:r>
                <a:rPr b="1" i="0" lang="en-US" sz="1300" u="none" cap="none" strike="noStrike">
                  <a:solidFill>
                    <a:schemeClr val="dk1"/>
                  </a:solidFill>
                  <a:latin typeface="Verdana"/>
                  <a:ea typeface="Verdana"/>
                  <a:cs typeface="Verdana"/>
                  <a:sym typeface="Verdana"/>
                </a:rPr>
                <a:t>I thought that the weather</a:t>
              </a:r>
              <a:r>
                <a:rPr b="1" i="0" lang="en-US" sz="1300" u="none" cap="none" strike="noStrike">
                  <a:solidFill>
                    <a:srgbClr val="FFFF00"/>
                  </a:solidFill>
                  <a:latin typeface="Verdana"/>
                  <a:ea typeface="Verdana"/>
                  <a:cs typeface="Verdana"/>
                  <a:sym typeface="Verdana"/>
                </a:rPr>
                <a:t> </a:t>
              </a:r>
              <a:r>
                <a:rPr b="1" i="0" lang="en-US" sz="1300" u="none" cap="none" strike="noStrike">
                  <a:solidFill>
                    <a:srgbClr val="0000CC"/>
                  </a:solidFill>
                  <a:latin typeface="Verdana"/>
                  <a:ea typeface="Verdana"/>
                  <a:cs typeface="Verdana"/>
                  <a:sym typeface="Verdana"/>
                </a:rPr>
                <a:t>might</a:t>
              </a:r>
              <a:r>
                <a:rPr b="1" i="0" lang="en-US" sz="1300" u="none" cap="none" strike="noStrike">
                  <a:solidFill>
                    <a:schemeClr val="dk1"/>
                  </a:solidFill>
                  <a:latin typeface="Verdana"/>
                  <a:ea typeface="Verdana"/>
                  <a:cs typeface="Verdana"/>
                  <a:sym typeface="Verdana"/>
                </a:rPr>
                <a:t> change</a:t>
              </a:r>
              <a:endParaRPr/>
            </a:p>
          </p:txBody>
        </p:sp>
        <p:sp>
          <p:nvSpPr>
            <p:cNvPr id="2498" name="Google Shape;2498;p104"/>
            <p:cNvSpPr txBox="1"/>
            <p:nvPr/>
          </p:nvSpPr>
          <p:spPr>
            <a:xfrm>
              <a:off x="2667000" y="1760537"/>
              <a:ext cx="2209800" cy="746125"/>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Possibility</a:t>
              </a:r>
              <a:endParaRPr/>
            </a:p>
            <a:p>
              <a:pPr indent="0" lvl="0" marL="0" marR="0" rtl="1" algn="ctr">
                <a:lnSpc>
                  <a:spcPct val="100000"/>
                </a:lnSpc>
                <a:spcBef>
                  <a:spcPts val="280"/>
                </a:spcBef>
                <a:spcAft>
                  <a:spcPts val="0"/>
                </a:spcAft>
                <a:buClr>
                  <a:schemeClr val="dk1"/>
                </a:buClr>
                <a:buFont typeface="Verdana"/>
                <a:buNone/>
              </a:pPr>
              <a:r>
                <a:rPr b="1" i="0" lang="en-US" sz="1400" u="none" cap="none" strike="noStrike">
                  <a:solidFill>
                    <a:schemeClr val="dk1"/>
                  </a:solidFill>
                  <a:latin typeface="Verdana"/>
                  <a:ea typeface="Verdana"/>
                  <a:cs typeface="Verdana"/>
                  <a:sym typeface="Verdana"/>
                </a:rPr>
                <a:t>الإمكانية</a:t>
              </a:r>
              <a:endParaRPr/>
            </a:p>
          </p:txBody>
        </p:sp>
        <p:sp>
          <p:nvSpPr>
            <p:cNvPr id="2499" name="Google Shape;2499;p104"/>
            <p:cNvSpPr txBox="1"/>
            <p:nvPr/>
          </p:nvSpPr>
          <p:spPr>
            <a:xfrm>
              <a:off x="762000" y="1760537"/>
              <a:ext cx="1905000" cy="746125"/>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rgbClr val="0000CC"/>
                </a:buClr>
                <a:buFont typeface="Verdana"/>
                <a:buNone/>
              </a:pPr>
              <a:r>
                <a:rPr b="1" i="0" lang="en-US" sz="1400" u="none" cap="none" strike="noStrike">
                  <a:solidFill>
                    <a:srgbClr val="0000CC"/>
                  </a:solidFill>
                  <a:latin typeface="Verdana"/>
                  <a:ea typeface="Verdana"/>
                  <a:cs typeface="Verdana"/>
                  <a:sym typeface="Verdana"/>
                </a:rPr>
                <a:t>might</a:t>
              </a:r>
              <a:endParaRPr/>
            </a:p>
          </p:txBody>
        </p:sp>
        <p:sp>
          <p:nvSpPr>
            <p:cNvPr id="2500" name="Google Shape;2500;p104"/>
            <p:cNvSpPr txBox="1"/>
            <p:nvPr/>
          </p:nvSpPr>
          <p:spPr>
            <a:xfrm>
              <a:off x="4876800" y="838200"/>
              <a:ext cx="4038600" cy="922337"/>
            </a:xfrm>
            <a:prstGeom prst="rect">
              <a:avLst/>
            </a:prstGeom>
            <a:solidFill>
              <a:srgbClr val="FF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Example</a:t>
              </a:r>
              <a:endParaRPr/>
            </a:p>
            <a:p>
              <a:pPr indent="0" lvl="0" marL="0" marR="0" rtl="1" algn="ctr">
                <a:lnSpc>
                  <a:spcPct val="10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مثال</a:t>
              </a:r>
              <a:endParaRPr/>
            </a:p>
            <a:p>
              <a:pPr indent="0" lvl="0" marL="0" marR="0" rtl="0" algn="l">
                <a:lnSpc>
                  <a:spcPct val="100000"/>
                </a:lnSpc>
                <a:spcBef>
                  <a:spcPts val="0"/>
                </a:spcBef>
                <a:spcAft>
                  <a:spcPts val="0"/>
                </a:spcAft>
                <a:buNone/>
              </a:pPr>
              <a:r>
                <a:t/>
              </a:r>
              <a:endParaRPr/>
            </a:p>
          </p:txBody>
        </p:sp>
        <p:sp>
          <p:nvSpPr>
            <p:cNvPr id="2501" name="Google Shape;2501;p104"/>
            <p:cNvSpPr txBox="1"/>
            <p:nvPr/>
          </p:nvSpPr>
          <p:spPr>
            <a:xfrm>
              <a:off x="2667000" y="838200"/>
              <a:ext cx="2209800" cy="922337"/>
            </a:xfrm>
            <a:prstGeom prst="rect">
              <a:avLst/>
            </a:prstGeom>
            <a:solidFill>
              <a:srgbClr val="FFCCFF">
                <a:alpha val="49803"/>
              </a:srgbClr>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Expresses:</a:t>
              </a:r>
              <a:endParaRPr b="1" i="0" sz="1600" u="none" cap="none" strike="noStrike">
                <a:solidFill>
                  <a:schemeClr val="dk1"/>
                </a:solidFill>
                <a:latin typeface="Verdana"/>
                <a:ea typeface="Verdana"/>
                <a:cs typeface="Verdana"/>
                <a:sym typeface="Verdana"/>
              </a:endParaRPr>
            </a:p>
            <a:p>
              <a:pPr indent="0" lvl="0" marL="0" marR="0" rtl="1" algn="ctr">
                <a:lnSpc>
                  <a:spcPct val="10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تعبر عن: </a:t>
              </a:r>
              <a:endParaRPr/>
            </a:p>
          </p:txBody>
        </p:sp>
        <p:sp>
          <p:nvSpPr>
            <p:cNvPr id="2502" name="Google Shape;2502;p104"/>
            <p:cNvSpPr txBox="1"/>
            <p:nvPr/>
          </p:nvSpPr>
          <p:spPr>
            <a:xfrm>
              <a:off x="762000" y="838200"/>
              <a:ext cx="1905000" cy="922337"/>
            </a:xfrm>
            <a:prstGeom prst="rect">
              <a:avLst/>
            </a:prstGeom>
            <a:solidFill>
              <a:srgbClr val="CCFFCC"/>
            </a:solid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Modals</a:t>
              </a:r>
              <a:br>
                <a:rPr b="1" i="0" lang="en-US" sz="1600" u="none" cap="none" strike="noStrike">
                  <a:solidFill>
                    <a:schemeClr val="dk1"/>
                  </a:solidFill>
                  <a:latin typeface="Verdana"/>
                  <a:ea typeface="Verdana"/>
                  <a:cs typeface="Verdana"/>
                  <a:sym typeface="Verdana"/>
                </a:rPr>
              </a:br>
              <a:r>
                <a:rPr b="1" i="0" lang="en-US" sz="1600" u="none" cap="none" strike="noStrike">
                  <a:solidFill>
                    <a:schemeClr val="dk1"/>
                  </a:solidFill>
                  <a:latin typeface="Verdana"/>
                  <a:ea typeface="Verdana"/>
                  <a:cs typeface="Verdana"/>
                  <a:sym typeface="Verdana"/>
                </a:rPr>
                <a:t> </a:t>
              </a:r>
              <a:r>
                <a:rPr b="1" i="0" lang="en-US" sz="1400" u="none" cap="none" strike="noStrike">
                  <a:solidFill>
                    <a:schemeClr val="dk1"/>
                  </a:solidFill>
                  <a:latin typeface="Verdana"/>
                  <a:ea typeface="Verdana"/>
                  <a:cs typeface="Verdana"/>
                  <a:sym typeface="Verdana"/>
                </a:rPr>
                <a:t>الأفعال </a:t>
              </a:r>
              <a:r>
                <a:rPr b="1" i="0" lang="en-US" sz="1400" u="none" cap="none" strike="noStrike">
                  <a:solidFill>
                    <a:srgbClr val="1D3C69"/>
                  </a:solidFill>
                  <a:latin typeface="Verdana"/>
                  <a:ea typeface="Verdana"/>
                  <a:cs typeface="Verdana"/>
                  <a:sym typeface="Verdana"/>
                </a:rPr>
                <a:t>المساعده</a:t>
              </a:r>
              <a:endParaRPr/>
            </a:p>
          </p:txBody>
        </p:sp>
        <p:cxnSp>
          <p:nvCxnSpPr>
            <p:cNvPr id="2503" name="Google Shape;2503;p104"/>
            <p:cNvCxnSpPr/>
            <p:nvPr/>
          </p:nvCxnSpPr>
          <p:spPr>
            <a:xfrm>
              <a:off x="762000" y="838200"/>
              <a:ext cx="8153400" cy="0"/>
            </a:xfrm>
            <a:prstGeom prst="straightConnector1">
              <a:avLst/>
            </a:prstGeom>
            <a:noFill/>
            <a:ln cap="sq" cmpd="sng" w="28575">
              <a:solidFill>
                <a:schemeClr val="dk1"/>
              </a:solidFill>
              <a:prstDash val="solid"/>
              <a:miter lim="8000"/>
              <a:headEnd len="sm" w="sm" type="none"/>
              <a:tailEnd len="sm" w="sm" type="none"/>
            </a:ln>
          </p:spPr>
        </p:cxnSp>
        <p:cxnSp>
          <p:nvCxnSpPr>
            <p:cNvPr id="2504" name="Google Shape;2504;p104"/>
            <p:cNvCxnSpPr/>
            <p:nvPr/>
          </p:nvCxnSpPr>
          <p:spPr>
            <a:xfrm>
              <a:off x="762000" y="1760537"/>
              <a:ext cx="8153400" cy="0"/>
            </a:xfrm>
            <a:prstGeom prst="straightConnector1">
              <a:avLst/>
            </a:prstGeom>
            <a:noFill/>
            <a:ln cap="rnd" cmpd="sng" w="12700">
              <a:solidFill>
                <a:schemeClr val="dk1"/>
              </a:solidFill>
              <a:prstDash val="solid"/>
              <a:miter lim="8000"/>
              <a:headEnd len="sm" w="sm" type="none"/>
              <a:tailEnd len="sm" w="sm" type="none"/>
            </a:ln>
          </p:spPr>
        </p:cxnSp>
        <p:cxnSp>
          <p:nvCxnSpPr>
            <p:cNvPr id="2505" name="Google Shape;2505;p104"/>
            <p:cNvCxnSpPr/>
            <p:nvPr/>
          </p:nvCxnSpPr>
          <p:spPr>
            <a:xfrm>
              <a:off x="762000" y="6229350"/>
              <a:ext cx="1905000" cy="0"/>
            </a:xfrm>
            <a:prstGeom prst="straightConnector1">
              <a:avLst/>
            </a:prstGeom>
            <a:noFill/>
            <a:ln cap="rnd" cmpd="sng" w="28575">
              <a:solidFill>
                <a:schemeClr val="dk1"/>
              </a:solidFill>
              <a:prstDash val="solid"/>
              <a:miter lim="8000"/>
              <a:headEnd len="sm" w="sm" type="none"/>
              <a:tailEnd len="sm" w="sm" type="none"/>
            </a:ln>
          </p:spPr>
        </p:cxnSp>
        <p:cxnSp>
          <p:nvCxnSpPr>
            <p:cNvPr id="2506" name="Google Shape;2506;p104"/>
            <p:cNvCxnSpPr/>
            <p:nvPr/>
          </p:nvCxnSpPr>
          <p:spPr>
            <a:xfrm>
              <a:off x="2667000" y="838200"/>
              <a:ext cx="0" cy="5391150"/>
            </a:xfrm>
            <a:prstGeom prst="straightConnector1">
              <a:avLst/>
            </a:prstGeom>
            <a:noFill/>
            <a:ln cap="rnd" cmpd="sng" w="12700">
              <a:solidFill>
                <a:schemeClr val="dk1"/>
              </a:solidFill>
              <a:prstDash val="solid"/>
              <a:miter lim="8000"/>
              <a:headEnd len="sm" w="sm" type="none"/>
              <a:tailEnd len="sm" w="sm" type="none"/>
            </a:ln>
          </p:spPr>
        </p:cxnSp>
        <p:cxnSp>
          <p:nvCxnSpPr>
            <p:cNvPr id="2507" name="Google Shape;2507;p104"/>
            <p:cNvCxnSpPr/>
            <p:nvPr/>
          </p:nvCxnSpPr>
          <p:spPr>
            <a:xfrm>
              <a:off x="4876800" y="838200"/>
              <a:ext cx="0" cy="3832225"/>
            </a:xfrm>
            <a:prstGeom prst="straightConnector1">
              <a:avLst/>
            </a:prstGeom>
            <a:noFill/>
            <a:ln cap="rnd" cmpd="sng" w="12700">
              <a:solidFill>
                <a:schemeClr val="dk1"/>
              </a:solidFill>
              <a:prstDash val="solid"/>
              <a:miter lim="8000"/>
              <a:headEnd len="sm" w="sm" type="none"/>
              <a:tailEnd len="sm" w="sm" type="none"/>
            </a:ln>
          </p:spPr>
        </p:cxnSp>
        <p:cxnSp>
          <p:nvCxnSpPr>
            <p:cNvPr id="2508" name="Google Shape;2508;p104"/>
            <p:cNvCxnSpPr/>
            <p:nvPr/>
          </p:nvCxnSpPr>
          <p:spPr>
            <a:xfrm>
              <a:off x="762000" y="1760537"/>
              <a:ext cx="0" cy="4468812"/>
            </a:xfrm>
            <a:prstGeom prst="straightConnector1">
              <a:avLst/>
            </a:prstGeom>
            <a:noFill/>
            <a:ln cap="rnd" cmpd="sng" w="28575">
              <a:solidFill>
                <a:schemeClr val="dk1"/>
              </a:solidFill>
              <a:prstDash val="solid"/>
              <a:miter lim="8000"/>
              <a:headEnd len="sm" w="sm" type="none"/>
              <a:tailEnd len="sm" w="sm" type="none"/>
            </a:ln>
          </p:spPr>
        </p:cxnSp>
        <p:cxnSp>
          <p:nvCxnSpPr>
            <p:cNvPr id="2509" name="Google Shape;2509;p104"/>
            <p:cNvCxnSpPr/>
            <p:nvPr/>
          </p:nvCxnSpPr>
          <p:spPr>
            <a:xfrm>
              <a:off x="762000" y="838200"/>
              <a:ext cx="0" cy="922337"/>
            </a:xfrm>
            <a:prstGeom prst="straightConnector1">
              <a:avLst/>
            </a:prstGeom>
            <a:noFill/>
            <a:ln cap="sq" cmpd="sng" w="28575">
              <a:solidFill>
                <a:schemeClr val="dk1"/>
              </a:solidFill>
              <a:prstDash val="solid"/>
              <a:miter lim="8000"/>
              <a:headEnd len="sm" w="sm" type="none"/>
              <a:tailEnd len="sm" w="sm" type="none"/>
            </a:ln>
          </p:spPr>
        </p:cxnSp>
        <p:cxnSp>
          <p:nvCxnSpPr>
            <p:cNvPr id="2510" name="Google Shape;2510;p104"/>
            <p:cNvCxnSpPr/>
            <p:nvPr/>
          </p:nvCxnSpPr>
          <p:spPr>
            <a:xfrm>
              <a:off x="2667000" y="4670425"/>
              <a:ext cx="6248400" cy="0"/>
            </a:xfrm>
            <a:prstGeom prst="straightConnector1">
              <a:avLst/>
            </a:prstGeom>
            <a:noFill/>
            <a:ln cap="rnd" cmpd="sng" w="12700">
              <a:solidFill>
                <a:schemeClr val="dk1"/>
              </a:solidFill>
              <a:prstDash val="solid"/>
              <a:miter lim="8000"/>
              <a:headEnd len="sm" w="sm" type="none"/>
              <a:tailEnd len="sm" w="sm" type="none"/>
            </a:ln>
          </p:spPr>
        </p:cxnSp>
        <p:cxnSp>
          <p:nvCxnSpPr>
            <p:cNvPr id="2511" name="Google Shape;2511;p104"/>
            <p:cNvCxnSpPr/>
            <p:nvPr/>
          </p:nvCxnSpPr>
          <p:spPr>
            <a:xfrm>
              <a:off x="2667000" y="6229350"/>
              <a:ext cx="6248400" cy="0"/>
            </a:xfrm>
            <a:prstGeom prst="straightConnector1">
              <a:avLst/>
            </a:prstGeom>
            <a:noFill/>
            <a:ln cap="sq" cmpd="sng" w="28575">
              <a:solidFill>
                <a:schemeClr val="dk1"/>
              </a:solidFill>
              <a:prstDash val="solid"/>
              <a:miter lim="8000"/>
              <a:headEnd len="sm" w="sm" type="none"/>
              <a:tailEnd len="sm" w="sm" type="none"/>
            </a:ln>
          </p:spPr>
        </p:cxnSp>
        <p:cxnSp>
          <p:nvCxnSpPr>
            <p:cNvPr id="2512" name="Google Shape;2512;p104"/>
            <p:cNvCxnSpPr/>
            <p:nvPr/>
          </p:nvCxnSpPr>
          <p:spPr>
            <a:xfrm>
              <a:off x="762000" y="3656012"/>
              <a:ext cx="8153400" cy="0"/>
            </a:xfrm>
            <a:prstGeom prst="straightConnector1">
              <a:avLst/>
            </a:prstGeom>
            <a:noFill/>
            <a:ln cap="rnd" cmpd="sng" w="12700">
              <a:solidFill>
                <a:schemeClr val="dk1"/>
              </a:solidFill>
              <a:prstDash val="solid"/>
              <a:miter lim="8000"/>
              <a:headEnd len="sm" w="sm" type="none"/>
              <a:tailEnd len="sm" w="sm" type="none"/>
            </a:ln>
          </p:spPr>
        </p:cxnSp>
        <p:cxnSp>
          <p:nvCxnSpPr>
            <p:cNvPr id="2513" name="Google Shape;2513;p104"/>
            <p:cNvCxnSpPr/>
            <p:nvPr/>
          </p:nvCxnSpPr>
          <p:spPr>
            <a:xfrm>
              <a:off x="4876800" y="4670425"/>
              <a:ext cx="0" cy="574675"/>
            </a:xfrm>
            <a:prstGeom prst="straightConnector1">
              <a:avLst/>
            </a:prstGeom>
            <a:noFill/>
            <a:ln cap="rnd" cmpd="sng" w="12700">
              <a:solidFill>
                <a:schemeClr val="dk1"/>
              </a:solidFill>
              <a:prstDash val="solid"/>
              <a:miter lim="8000"/>
              <a:headEnd len="sm" w="sm" type="none"/>
              <a:tailEnd len="sm" w="sm" type="none"/>
            </a:ln>
          </p:spPr>
        </p:cxnSp>
        <p:cxnSp>
          <p:nvCxnSpPr>
            <p:cNvPr id="2514" name="Google Shape;2514;p104"/>
            <p:cNvCxnSpPr/>
            <p:nvPr/>
          </p:nvCxnSpPr>
          <p:spPr>
            <a:xfrm>
              <a:off x="8915400" y="4670425"/>
              <a:ext cx="0" cy="574675"/>
            </a:xfrm>
            <a:prstGeom prst="straightConnector1">
              <a:avLst/>
            </a:prstGeom>
            <a:noFill/>
            <a:ln cap="rnd" cmpd="sng" w="28575">
              <a:solidFill>
                <a:schemeClr val="dk1"/>
              </a:solidFill>
              <a:prstDash val="solid"/>
              <a:miter lim="8000"/>
              <a:headEnd len="sm" w="sm" type="none"/>
              <a:tailEnd len="sm" w="sm" type="none"/>
            </a:ln>
          </p:spPr>
        </p:cxnSp>
        <p:cxnSp>
          <p:nvCxnSpPr>
            <p:cNvPr id="2515" name="Google Shape;2515;p104"/>
            <p:cNvCxnSpPr/>
            <p:nvPr/>
          </p:nvCxnSpPr>
          <p:spPr>
            <a:xfrm>
              <a:off x="8915400" y="838200"/>
              <a:ext cx="0" cy="3832225"/>
            </a:xfrm>
            <a:prstGeom prst="straightConnector1">
              <a:avLst/>
            </a:prstGeom>
            <a:noFill/>
            <a:ln cap="sq" cmpd="sng" w="28575">
              <a:solidFill>
                <a:schemeClr val="dk1"/>
              </a:solidFill>
              <a:prstDash val="solid"/>
              <a:miter lim="8000"/>
              <a:headEnd len="sm" w="sm" type="none"/>
              <a:tailEnd len="sm" w="sm" type="none"/>
            </a:ln>
          </p:spPr>
        </p:cxnSp>
        <p:cxnSp>
          <p:nvCxnSpPr>
            <p:cNvPr id="2516" name="Google Shape;2516;p104"/>
            <p:cNvCxnSpPr/>
            <p:nvPr/>
          </p:nvCxnSpPr>
          <p:spPr>
            <a:xfrm>
              <a:off x="8915400" y="5245100"/>
              <a:ext cx="0" cy="984250"/>
            </a:xfrm>
            <a:prstGeom prst="straightConnector1">
              <a:avLst/>
            </a:prstGeom>
            <a:noFill/>
            <a:ln cap="rnd" cmpd="sng" w="28575">
              <a:solidFill>
                <a:schemeClr val="dk1"/>
              </a:solidFill>
              <a:prstDash val="solid"/>
              <a:miter lim="8000"/>
              <a:headEnd len="sm" w="sm" type="none"/>
              <a:tailEnd len="sm" w="sm" type="none"/>
            </a:ln>
          </p:spPr>
        </p:cxnSp>
        <p:cxnSp>
          <p:nvCxnSpPr>
            <p:cNvPr id="2517" name="Google Shape;2517;p104"/>
            <p:cNvCxnSpPr/>
            <p:nvPr/>
          </p:nvCxnSpPr>
          <p:spPr>
            <a:xfrm>
              <a:off x="4876800" y="5245100"/>
              <a:ext cx="4038600" cy="0"/>
            </a:xfrm>
            <a:prstGeom prst="straightConnector1">
              <a:avLst/>
            </a:prstGeom>
            <a:noFill/>
            <a:ln cap="rnd" cmpd="sng" w="12700">
              <a:solidFill>
                <a:schemeClr val="dk1"/>
              </a:solidFill>
              <a:prstDash val="solid"/>
              <a:miter lim="8000"/>
              <a:headEnd len="sm" w="sm" type="none"/>
              <a:tailEnd len="sm" w="sm" type="none"/>
            </a:ln>
          </p:spPr>
        </p:cxnSp>
        <p:cxnSp>
          <p:nvCxnSpPr>
            <p:cNvPr id="2518" name="Google Shape;2518;p104"/>
            <p:cNvCxnSpPr/>
            <p:nvPr/>
          </p:nvCxnSpPr>
          <p:spPr>
            <a:xfrm>
              <a:off x="4876800" y="5245100"/>
              <a:ext cx="0" cy="984250"/>
            </a:xfrm>
            <a:prstGeom prst="straightConnector1">
              <a:avLst/>
            </a:prstGeom>
            <a:noFill/>
            <a:ln cap="rnd" cmpd="sng" w="12700">
              <a:solidFill>
                <a:schemeClr val="dk1"/>
              </a:solidFill>
              <a:prstDash val="solid"/>
              <a:miter lim="8000"/>
              <a:headEnd len="sm" w="sm" type="none"/>
              <a:tailEnd len="sm" w="sm" type="none"/>
            </a:ln>
          </p:spPr>
        </p:cxnSp>
        <p:cxnSp>
          <p:nvCxnSpPr>
            <p:cNvPr id="2519" name="Google Shape;2519;p104"/>
            <p:cNvCxnSpPr/>
            <p:nvPr/>
          </p:nvCxnSpPr>
          <p:spPr>
            <a:xfrm>
              <a:off x="762000" y="2506662"/>
              <a:ext cx="8153400" cy="0"/>
            </a:xfrm>
            <a:prstGeom prst="straightConnector1">
              <a:avLst/>
            </a:prstGeom>
            <a:noFill/>
            <a:ln cap="rnd" cmpd="sng" w="12700">
              <a:solidFill>
                <a:schemeClr val="dk1"/>
              </a:solidFill>
              <a:prstDash val="solid"/>
              <a:miter lim="8000"/>
              <a:headEnd len="sm" w="sm" type="none"/>
              <a:tailEnd len="sm" w="sm" type="none"/>
            </a:ln>
          </p:spPr>
        </p:cxnSp>
        <p:cxnSp>
          <p:nvCxnSpPr>
            <p:cNvPr id="2520" name="Google Shape;2520;p104"/>
            <p:cNvCxnSpPr/>
            <p:nvPr/>
          </p:nvCxnSpPr>
          <p:spPr>
            <a:xfrm>
              <a:off x="762000" y="3081337"/>
              <a:ext cx="8153400" cy="0"/>
            </a:xfrm>
            <a:prstGeom prst="straightConnector1">
              <a:avLst/>
            </a:prstGeom>
            <a:noFill/>
            <a:ln cap="rnd" cmpd="sng" w="12700">
              <a:solidFill>
                <a:schemeClr val="dk1"/>
              </a:solidFill>
              <a:prstDash val="solid"/>
              <a:miter lim="8000"/>
              <a:headEnd len="sm" w="sm" type="none"/>
              <a:tailEnd len="sm" w="sm" type="none"/>
            </a:ln>
          </p:spPr>
        </p:cxnSp>
        <p:cxnSp>
          <p:nvCxnSpPr>
            <p:cNvPr id="2521" name="Google Shape;2521;p104"/>
            <p:cNvCxnSpPr/>
            <p:nvPr/>
          </p:nvCxnSpPr>
          <p:spPr>
            <a:xfrm>
              <a:off x="762000" y="4670425"/>
              <a:ext cx="1905000" cy="0"/>
            </a:xfrm>
            <a:prstGeom prst="straightConnector1">
              <a:avLst/>
            </a:prstGeom>
            <a:noFill/>
            <a:ln cap="rnd" cmpd="sng" w="12700">
              <a:solidFill>
                <a:schemeClr val="dk1"/>
              </a:solidFill>
              <a:prstDash val="solid"/>
              <a:miter lim="8000"/>
              <a:headEnd len="sm" w="sm" type="none"/>
              <a:tailEnd len="sm" w="sm" type="none"/>
            </a:ln>
          </p:spPr>
        </p:cxnSp>
        <p:cxnSp>
          <p:nvCxnSpPr>
            <p:cNvPr id="2522" name="Google Shape;2522;p104"/>
            <p:cNvCxnSpPr/>
            <p:nvPr/>
          </p:nvCxnSpPr>
          <p:spPr>
            <a:xfrm>
              <a:off x="762000" y="5245100"/>
              <a:ext cx="1905000" cy="0"/>
            </a:xfrm>
            <a:prstGeom prst="straightConnector1">
              <a:avLst/>
            </a:prstGeom>
            <a:noFill/>
            <a:ln cap="rnd" cmpd="sng" w="12700">
              <a:solidFill>
                <a:schemeClr val="dk1"/>
              </a:solidFill>
              <a:prstDash val="solid"/>
              <a:miter lim="8000"/>
              <a:headEnd len="sm" w="sm" type="none"/>
              <a:tailEnd len="sm" w="sm" type="none"/>
            </a:ln>
          </p:spPr>
        </p:cxnSp>
        <p:cxnSp>
          <p:nvCxnSpPr>
            <p:cNvPr id="2523" name="Google Shape;2523;p104"/>
            <p:cNvCxnSpPr/>
            <p:nvPr/>
          </p:nvCxnSpPr>
          <p:spPr>
            <a:xfrm>
              <a:off x="2667000" y="5245100"/>
              <a:ext cx="2209800" cy="0"/>
            </a:xfrm>
            <a:prstGeom prst="straightConnector1">
              <a:avLst/>
            </a:prstGeom>
            <a:noFill/>
            <a:ln cap="sq" cmpd="sng" w="12700">
              <a:solidFill>
                <a:schemeClr val="dk1"/>
              </a:solidFill>
              <a:prstDash val="solid"/>
              <a:miter lim="8000"/>
              <a:headEnd len="sm" w="sm" type="none"/>
              <a:tailEnd len="sm" w="sm" type="none"/>
            </a:ln>
          </p:spPr>
        </p:cxnSp>
      </p:grpSp>
      <p:sp>
        <p:nvSpPr>
          <p:cNvPr id="2524" name="Google Shape;2524;p104"/>
          <p:cNvSpPr/>
          <p:nvPr/>
        </p:nvSpPr>
        <p:spPr>
          <a:xfrm>
            <a:off x="4267200" y="6248400"/>
            <a:ext cx="1295400" cy="381000"/>
          </a:xfrm>
          <a:custGeom>
            <a:rect b="b" l="l" r="r" t="t"/>
            <a:pathLst>
              <a:path extrusionOk="0" h="120000" w="120000">
                <a:moveTo>
                  <a:pt x="0" y="0"/>
                </a:moveTo>
                <a:lnTo>
                  <a:pt x="120000" y="0"/>
                </a:lnTo>
                <a:lnTo>
                  <a:pt x="120000" y="120000"/>
                </a:lnTo>
                <a:lnTo>
                  <a:pt x="0" y="120000"/>
                </a:lnTo>
                <a:close/>
                <a:moveTo>
                  <a:pt x="60000" y="15000"/>
                </a:moveTo>
                <a:lnTo>
                  <a:pt x="46765" y="60000"/>
                </a:lnTo>
                <a:lnTo>
                  <a:pt x="50074" y="60000"/>
                </a:lnTo>
                <a:lnTo>
                  <a:pt x="50074" y="105000"/>
                </a:lnTo>
                <a:lnTo>
                  <a:pt x="69926" y="105000"/>
                </a:lnTo>
                <a:lnTo>
                  <a:pt x="69926" y="60000"/>
                </a:lnTo>
                <a:lnTo>
                  <a:pt x="73235" y="60000"/>
                </a:lnTo>
                <a:lnTo>
                  <a:pt x="68272" y="43125"/>
                </a:lnTo>
                <a:lnTo>
                  <a:pt x="68272" y="20625"/>
                </a:lnTo>
                <a:lnTo>
                  <a:pt x="64963" y="20625"/>
                </a:lnTo>
                <a:lnTo>
                  <a:pt x="64963" y="31875"/>
                </a:lnTo>
                <a:close/>
              </a:path>
              <a:path extrusionOk="0" fill="darkenLess" h="120000" w="120000">
                <a:moveTo>
                  <a:pt x="68272" y="43125"/>
                </a:moveTo>
                <a:lnTo>
                  <a:pt x="68272" y="20625"/>
                </a:lnTo>
                <a:lnTo>
                  <a:pt x="64963" y="20625"/>
                </a:lnTo>
                <a:lnTo>
                  <a:pt x="64963" y="31875"/>
                </a:lnTo>
                <a:close/>
                <a:moveTo>
                  <a:pt x="50074" y="60000"/>
                </a:moveTo>
                <a:lnTo>
                  <a:pt x="50074" y="105000"/>
                </a:lnTo>
                <a:lnTo>
                  <a:pt x="58346" y="105000"/>
                </a:lnTo>
                <a:lnTo>
                  <a:pt x="58346" y="82500"/>
                </a:lnTo>
                <a:lnTo>
                  <a:pt x="61654" y="82500"/>
                </a:lnTo>
                <a:lnTo>
                  <a:pt x="61654" y="105000"/>
                </a:lnTo>
                <a:lnTo>
                  <a:pt x="69926" y="105000"/>
                </a:lnTo>
                <a:lnTo>
                  <a:pt x="69926" y="60000"/>
                </a:lnTo>
                <a:close/>
              </a:path>
              <a:path extrusionOk="0" fill="darken" h="120000" w="120000">
                <a:moveTo>
                  <a:pt x="60000" y="15000"/>
                </a:moveTo>
                <a:lnTo>
                  <a:pt x="46765" y="60000"/>
                </a:lnTo>
                <a:lnTo>
                  <a:pt x="73235" y="60000"/>
                </a:lnTo>
                <a:close/>
                <a:moveTo>
                  <a:pt x="58346" y="82500"/>
                </a:moveTo>
                <a:lnTo>
                  <a:pt x="61654" y="82500"/>
                </a:lnTo>
                <a:lnTo>
                  <a:pt x="61654" y="105000"/>
                </a:lnTo>
                <a:lnTo>
                  <a:pt x="58346" y="105000"/>
                </a:lnTo>
                <a:close/>
              </a:path>
              <a:path extrusionOk="0" fill="none" h="120000" w="120000">
                <a:moveTo>
                  <a:pt x="60000" y="15000"/>
                </a:moveTo>
                <a:lnTo>
                  <a:pt x="64963" y="31875"/>
                </a:lnTo>
                <a:lnTo>
                  <a:pt x="64963" y="20625"/>
                </a:lnTo>
                <a:lnTo>
                  <a:pt x="68272" y="20625"/>
                </a:lnTo>
                <a:lnTo>
                  <a:pt x="68272" y="43125"/>
                </a:lnTo>
                <a:lnTo>
                  <a:pt x="73235" y="60000"/>
                </a:lnTo>
                <a:lnTo>
                  <a:pt x="69926" y="60000"/>
                </a:lnTo>
                <a:lnTo>
                  <a:pt x="69926" y="105000"/>
                </a:lnTo>
                <a:lnTo>
                  <a:pt x="50074" y="105000"/>
                </a:lnTo>
                <a:lnTo>
                  <a:pt x="50074" y="60000"/>
                </a:lnTo>
                <a:lnTo>
                  <a:pt x="46765" y="60000"/>
                </a:lnTo>
                <a:close/>
                <a:moveTo>
                  <a:pt x="64963" y="31875"/>
                </a:moveTo>
                <a:lnTo>
                  <a:pt x="68272" y="43125"/>
                </a:lnTo>
                <a:moveTo>
                  <a:pt x="69926" y="60000"/>
                </a:moveTo>
                <a:lnTo>
                  <a:pt x="50074" y="60000"/>
                </a:lnTo>
                <a:moveTo>
                  <a:pt x="58346" y="105000"/>
                </a:moveTo>
                <a:lnTo>
                  <a:pt x="58346" y="82500"/>
                </a:lnTo>
                <a:lnTo>
                  <a:pt x="61654" y="82500"/>
                </a:lnTo>
                <a:lnTo>
                  <a:pt x="61654" y="105000"/>
                </a:lnTo>
              </a:path>
              <a:path extrusionOk="0" fill="none" h="120000" w="120000">
                <a:moveTo>
                  <a:pt x="0" y="0"/>
                </a:moveTo>
                <a:lnTo>
                  <a:pt x="120000" y="0"/>
                </a:lnTo>
                <a:lnTo>
                  <a:pt x="120000" y="120000"/>
                </a:lnTo>
                <a:lnTo>
                  <a:pt x="0" y="120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900" u="none" cap="none" strike="noStrike">
                <a:solidFill>
                  <a:schemeClr val="dk1"/>
                </a:solidFill>
                <a:latin typeface="Tahoma"/>
                <a:ea typeface="Tahoma"/>
                <a:cs typeface="Tahoma"/>
                <a:sym typeface="Tahoma"/>
              </a:rPr>
              <a:t>عودة إلى القائمة الرئيسية</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33CCCC"/>
      </a:accent4>
      <a:accent5>
        <a:srgbClr val="99CCCC"/>
      </a:accent5>
      <a:accent6>
        <a:srgbClr val="FFFFFF"/>
      </a:accent6>
      <a:hlink>
        <a:srgbClr val="006666"/>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default">
    <a:dk1>
      <a:srgbClr val="000000"/>
    </a:dk1>
    <a:lt1>
      <a:srgbClr val="FFFFFF"/>
    </a:lt1>
    <a:dk2>
      <a:srgbClr val="006666"/>
    </a:dk2>
    <a:lt2>
      <a:srgbClr val="5F5F5F"/>
    </a:lt2>
    <a:accent1>
      <a:srgbClr val="33CCCC"/>
    </a:accent1>
    <a:accent2>
      <a:srgbClr val="99CCCC"/>
    </a:accent2>
    <a:accent3>
      <a:srgbClr val="FFFFFF"/>
    </a:accent3>
    <a:accent4>
      <a:srgbClr val="33CCCC"/>
    </a:accent4>
    <a:accent5>
      <a:srgbClr val="99CCCC"/>
    </a:accent5>
    <a:accent6>
      <a:srgbClr val="FFFFFF"/>
    </a:accent6>
    <a:hlink>
      <a:srgbClr val="006666"/>
    </a:hlink>
    <a:folHlink>
      <a:srgbClr val="B2B2B2"/>
    </a:folHlink>
  </a:clrScheme>
</a:themeOverride>
</file>