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6"/>
  </p:notesMasterIdLst>
  <p:handoutMasterIdLst>
    <p:handoutMasterId r:id="rId7"/>
  </p:handoutMasterIdLst>
  <p:sldIdLst>
    <p:sldId id="920" r:id="rId2"/>
    <p:sldId id="526" r:id="rId3"/>
    <p:sldId id="527" r:id="rId4"/>
    <p:sldId id="528" r:id="rId5"/>
  </p:sldIdLst>
  <p:sldSz cx="9144000" cy="6858000" type="screen4x3"/>
  <p:notesSz cx="6834188" cy="99790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7A60A"/>
    <a:srgbClr val="006600"/>
    <a:srgbClr val="00E266"/>
    <a:srgbClr val="25F802"/>
    <a:srgbClr val="00FA71"/>
    <a:srgbClr val="000000"/>
    <a:srgbClr val="93FFC4"/>
    <a:srgbClr val="00DA63"/>
    <a:srgbClr val="07A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2" autoAdjust="0"/>
    <p:restoredTop sz="93341" autoAdjust="0"/>
  </p:normalViewPr>
  <p:slideViewPr>
    <p:cSldViewPr>
      <p:cViewPr varScale="1">
        <p:scale>
          <a:sx n="76" d="100"/>
          <a:sy n="76" d="100"/>
        </p:scale>
        <p:origin x="163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9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FED4F71-9085-4D3D-A598-899A597748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72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71913" y="0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EF6AC-4BA6-4FE0-8FE2-930D6BBC3A4A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7713"/>
            <a:ext cx="49911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4213" y="4740275"/>
            <a:ext cx="5467350" cy="4491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78963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9C85A-915F-4B9F-B320-E33023B750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6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468F9-5DA9-4686-83ED-3B6E8564BD0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FE1D3-6C99-4E58-889F-2989E27198C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A666C-DFE9-4286-99DE-9686812CF84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F4DE9-CE2E-4274-9328-0145549855D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40261-E0E2-4F8F-B202-A1D51C37558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8BCF4-B7AB-4D91-B384-AE64937DC55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27B8A-24DE-4F20-AEE3-5DA6A46595A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F5EA3-AAC8-4A81-AAC5-8FC721B6D00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00A24-4F07-4141-AAAB-CF49395B5C1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83E0B-AB08-4A91-A485-0BFFCCDB1DF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2C187-FD57-4656-96C0-C9078576519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FC50A33-56F7-4581-ABA0-6165713F8F2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algn="ctr">
              <a:buNone/>
            </a:pPr>
            <a:endParaRPr lang="ar-SA" sz="3600" b="1" dirty="0">
              <a:solidFill>
                <a:srgbClr val="002060"/>
              </a:solidFill>
            </a:endParaRPr>
          </a:p>
          <a:p>
            <a:pPr algn="ctr">
              <a:buNone/>
            </a:pPr>
            <a:endParaRPr lang="ar-SA" sz="3600" b="1" dirty="0">
              <a:solidFill>
                <a:srgbClr val="002060"/>
              </a:solidFill>
            </a:endParaRPr>
          </a:p>
          <a:p>
            <a:pPr algn="ctr" rtl="1" eaLnBrk="1" hangingPunct="1">
              <a:spcBef>
                <a:spcPct val="0"/>
              </a:spcBef>
              <a:buNone/>
            </a:pPr>
            <a:r>
              <a:rPr lang="ar-SA" sz="7200" b="1" dirty="0">
                <a:solidFill>
                  <a:srgbClr val="002060"/>
                </a:solidFill>
              </a:rPr>
              <a:t>مقدمة في بحوث العمليات</a:t>
            </a:r>
            <a:endParaRPr lang="en-US" sz="7200" b="1" dirty="0">
              <a:solidFill>
                <a:srgbClr val="002060"/>
              </a:solidFill>
            </a:endParaRPr>
          </a:p>
          <a:p>
            <a:pPr algn="ctr" rtl="1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rgbClr val="002060"/>
                </a:solidFill>
              </a:rPr>
              <a:t>Introduction to Operations Research</a:t>
            </a:r>
          </a:p>
          <a:p>
            <a:pPr algn="ctr" rtl="1" eaLnBrk="1" hangingPunct="1">
              <a:spcBef>
                <a:spcPct val="0"/>
              </a:spcBef>
              <a:buNone/>
            </a:pP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rtl="1" eaLnBrk="1" hangingPunct="1"/>
            <a:r>
              <a:rPr lang="en-US" b="1" kern="1200" dirty="0">
                <a:solidFill>
                  <a:srgbClr val="002060"/>
                </a:solidFill>
              </a:rPr>
              <a:t>100 </a:t>
            </a:r>
            <a:r>
              <a:rPr lang="ar-SA" b="1" kern="1200" dirty="0">
                <a:solidFill>
                  <a:srgbClr val="002060"/>
                </a:solidFill>
              </a:rPr>
              <a:t> بحث</a:t>
            </a:r>
            <a:endParaRPr lang="en-US" b="1" kern="1200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72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algn="ctr">
              <a:buNone/>
            </a:pPr>
            <a:endParaRPr lang="ar-SA" sz="3600" b="1" dirty="0">
              <a:solidFill>
                <a:srgbClr val="002060"/>
              </a:solidFill>
            </a:endParaRPr>
          </a:p>
          <a:p>
            <a:pPr algn="ctr" rtl="1">
              <a:buNone/>
            </a:pPr>
            <a:r>
              <a:rPr lang="ar-SA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د. إبراهيم </a:t>
            </a:r>
            <a:r>
              <a:rPr lang="ar-SA" sz="4400" b="1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المشنانة</a:t>
            </a:r>
            <a:endParaRPr lang="ar-SA" sz="4400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algn="ctr" rtl="1">
              <a:buNone/>
            </a:pPr>
            <a:r>
              <a:rPr lang="ar-SA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مكتب: أ ب 22</a:t>
            </a:r>
            <a:endParaRPr lang="en-US" sz="4400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algn="ctr" rtl="1">
              <a:buNone/>
            </a:pPr>
            <a:r>
              <a:rPr lang="en-US" sz="3600" b="1" dirty="0">
                <a:solidFill>
                  <a:srgbClr val="002060"/>
                </a:solidFill>
              </a:rPr>
              <a:t>ialmishnanah@ksu.edu.sa</a:t>
            </a:r>
          </a:p>
          <a:p>
            <a:pPr algn="ctr">
              <a:buNone/>
            </a:pPr>
            <a:r>
              <a:rPr lang="en-US" sz="3600" b="1" dirty="0">
                <a:solidFill>
                  <a:srgbClr val="002060"/>
                </a:solidFill>
              </a:rPr>
              <a:t>94115</a:t>
            </a:r>
            <a:r>
              <a:rPr lang="ar-SA" sz="3600" b="1" dirty="0">
                <a:solidFill>
                  <a:srgbClr val="002060"/>
                </a:solidFill>
              </a:rPr>
              <a:t>هاتف مكتب:  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ar-SA" b="1" kern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أستاذ المقرر</a:t>
            </a:r>
            <a:endParaRPr lang="en-US" b="1" kern="1200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algn="r" rtl="1">
              <a:buNone/>
            </a:pPr>
            <a:r>
              <a:rPr lang="ar-SA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الكتاب المقرر:  مقدمة في بحوث العمليات</a:t>
            </a:r>
          </a:p>
          <a:p>
            <a:pPr algn="r" rtl="1">
              <a:buNone/>
            </a:pPr>
            <a:r>
              <a:rPr lang="ar-SA" sz="28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                             تأليف: د. زيد البلخي</a:t>
            </a:r>
          </a:p>
          <a:p>
            <a:pPr algn="r" rtl="1">
              <a:buNone/>
            </a:pPr>
            <a:r>
              <a:rPr lang="ar-SA" sz="28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                             </a:t>
            </a:r>
          </a:p>
          <a:p>
            <a:pPr algn="r" rtl="1">
              <a:buNone/>
            </a:pPr>
            <a:r>
              <a:rPr lang="ar-SA" sz="28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مرجع ممتاز باللغة الإنجليزية: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OPERATIONS</a:t>
            </a:r>
            <a:r>
              <a:rPr lang="ar-SA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RESEARCH</a:t>
            </a:r>
            <a:endParaRPr lang="ar-SA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APPLICATIONS</a:t>
            </a:r>
            <a:r>
              <a:rPr lang="ar-SA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AND ALGORITHMS</a:t>
            </a:r>
            <a:endParaRPr lang="ar-SA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Author: Wayne L. Winston</a:t>
            </a:r>
          </a:p>
          <a:p>
            <a:pPr algn="ctr">
              <a:buNone/>
            </a:pP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ar-SA" b="1" kern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الكتاب المقرر</a:t>
            </a:r>
            <a:endParaRPr lang="en-US" b="1" kern="1200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algn="r" rtl="1">
              <a:buNone/>
            </a:pPr>
            <a:endParaRPr lang="en-US" sz="2000" b="1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  <a:p>
            <a:pPr algn="ctr">
              <a:buNone/>
            </a:pPr>
            <a:endParaRPr lang="en-US" sz="3600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51826"/>
              </p:ext>
            </p:extLst>
          </p:nvPr>
        </p:nvGraphicFramePr>
        <p:xfrm>
          <a:off x="876300" y="1544218"/>
          <a:ext cx="7391400" cy="5039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6761"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sz="32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الاختبار الأول</a:t>
                      </a:r>
                      <a:endParaRPr lang="en-US" sz="32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6761"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sz="32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الاختبار الثاني</a:t>
                      </a:r>
                      <a:endParaRPr lang="en-US" sz="32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6761"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sz="32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الاختبار النهائي</a:t>
                      </a:r>
                      <a:endParaRPr lang="en-US" sz="32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6761">
                <a:tc gridSpan="2">
                  <a:txBody>
                    <a:bodyPr/>
                    <a:lstStyle/>
                    <a:p>
                      <a:pPr algn="ctr"/>
                      <a:r>
                        <a:rPr lang="ar-SA" sz="3000" b="1" dirty="0">
                          <a:solidFill>
                            <a:srgbClr val="37A60A"/>
                          </a:solidFill>
                        </a:rPr>
                        <a:t>إدارة</a:t>
                      </a:r>
                      <a:r>
                        <a:rPr lang="ar-SA" sz="3000" b="1" baseline="0" dirty="0">
                          <a:solidFill>
                            <a:srgbClr val="37A60A"/>
                          </a:solidFill>
                        </a:rPr>
                        <a:t> الكلية هي من تحدد </a:t>
                      </a:r>
                      <a:r>
                        <a:rPr lang="ar-SA" sz="3000" b="1" dirty="0">
                          <a:solidFill>
                            <a:srgbClr val="37A60A"/>
                          </a:solidFill>
                        </a:rPr>
                        <a:t>مواعيد الاختبارات الشهرية</a:t>
                      </a:r>
                      <a:endParaRPr lang="en-US" sz="3000" b="1" dirty="0">
                        <a:solidFill>
                          <a:srgbClr val="37A60A"/>
                        </a:solidFill>
                      </a:endParaRPr>
                    </a:p>
                    <a:p>
                      <a:pPr algn="ctr"/>
                      <a:r>
                        <a:rPr lang="ar-SA" sz="3000" b="1" dirty="0">
                          <a:solidFill>
                            <a:srgbClr val="37A60A"/>
                          </a:solidFill>
                        </a:rPr>
                        <a:t>الاختبار</a:t>
                      </a:r>
                      <a:r>
                        <a:rPr lang="ar-SA" sz="3000" b="1" baseline="0" dirty="0">
                          <a:solidFill>
                            <a:srgbClr val="37A60A"/>
                          </a:solidFill>
                        </a:rPr>
                        <a:t> موحد لجميع الشعب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676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3000" b="1" baseline="0" dirty="0">
                          <a:solidFill>
                            <a:srgbClr val="FF0000"/>
                          </a:solidFill>
                        </a:rPr>
                        <a:t>يقبل العذر الطبي من جهة حكومية فقط</a:t>
                      </a:r>
                      <a:endParaRPr lang="en-US" sz="3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329874"/>
                  </a:ext>
                </a:extLst>
              </a:tr>
              <a:tr h="80676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3000" b="1" dirty="0">
                          <a:solidFill>
                            <a:srgbClr val="FF0000"/>
                          </a:solidFill>
                        </a:rPr>
                        <a:t>الاختبار البديل سيكون مقالي وليس خيارات متعددة</a:t>
                      </a:r>
                      <a:endParaRPr lang="en-US" sz="3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123849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ar-SA" b="1" kern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توزيع الدرجات</a:t>
            </a:r>
            <a:endParaRPr lang="en-US" b="1" kern="1200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282521</TotalTime>
  <Words>102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Default Design</vt:lpstr>
      <vt:lpstr>100  بحث</vt:lpstr>
      <vt:lpstr>أستاذ المقرر</vt:lpstr>
      <vt:lpstr>الكتاب المقرر</vt:lpstr>
      <vt:lpstr>توزيع الدرجات</vt:lpstr>
    </vt:vector>
  </TitlesOfParts>
  <Company>KSU-OR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 Khalid</dc:creator>
  <cp:lastModifiedBy>dell</cp:lastModifiedBy>
  <cp:revision>1998</cp:revision>
  <dcterms:created xsi:type="dcterms:W3CDTF">2005-02-02T13:26:22Z</dcterms:created>
  <dcterms:modified xsi:type="dcterms:W3CDTF">2021-08-27T06:12:10Z</dcterms:modified>
</cp:coreProperties>
</file>