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64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 snapToGrid="0">
      <p:cViewPr varScale="1">
        <p:scale>
          <a:sx n="36" d="100"/>
          <a:sy n="36" d="100"/>
        </p:scale>
        <p:origin x="6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8A373-FF45-4736-9F99-94391ECC4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AE1A27-DAC5-491A-AA36-64F99E8EE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D2693D-2F86-46C4-B093-F518E029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566D-73E0-4DFF-8D3E-A7AA551E213C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E166E9-CF6C-4D0D-B997-14BFDFB2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BE1084-A628-4278-A14F-9E7EA11B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0A03-D437-4867-A0F1-473959C7E5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96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E895C-759F-4F39-8737-8FA3C228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609D44-C910-4231-BB5E-711F1150E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71383A-0D1B-466B-B21B-13D8CC959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566D-73E0-4DFF-8D3E-A7AA551E213C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709CBB-184A-4BD2-8A37-15E32B85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73C44C-E1CC-4C58-8E70-C3EB5E581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0A03-D437-4867-A0F1-473959C7E5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23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10794A-AAFE-4D73-887D-37060458B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1A81F0-4740-429E-A6A7-703D24650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1CFAC4-1551-4DCD-AC64-D417ED1B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566D-73E0-4DFF-8D3E-A7AA551E213C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7AE878-3A7A-4E4B-AECF-C9044E01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09B87C-58F3-4B44-9051-FC637B32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0A03-D437-4867-A0F1-473959C7E5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47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29EF1-D2DE-4E66-81EF-D817FEB3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402123-EB04-4723-8D7F-30DF02DAB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5B0351-5B54-49A6-8AAB-EE49ECE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566D-73E0-4DFF-8D3E-A7AA551E213C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0077EE-22A8-4AB8-B939-D0C31D2F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5F52E9-CACB-44BD-A8FB-77879649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0A03-D437-4867-A0F1-473959C7E5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19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B9A4A-A7F3-4CA6-8F0B-FD1C3215E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8AA13F-4D63-4459-8D59-0CCC0B692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5F983B-FEC8-4C27-A14E-27FA4BD0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566D-73E0-4DFF-8D3E-A7AA551E213C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717131-5EE2-4575-BF16-A06EE54B3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84187C-36EE-4CE7-846E-140BB6F81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0A03-D437-4867-A0F1-473959C7E5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15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CEDC4-258C-4CBD-B69F-5C445969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CD5BCA-E3F7-4D94-AC53-298290B7D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6DCC3C-01BE-45FB-8C08-ECA0155B2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9CA991-43C3-4C11-82A2-762676DD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566D-73E0-4DFF-8D3E-A7AA551E213C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43C007-5DCC-4E1F-8A49-ED6321C8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DDA3DE-F0E4-412E-8C3C-74CED761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0A03-D437-4867-A0F1-473959C7E5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821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6C944-8AC9-439D-97A1-B8929C36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25828D-6EF5-44B5-8F63-049B978E1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38B894-A4CF-4E17-8787-322386838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8DD5BA-870E-43AB-AF5D-77CEAA4DC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592C2B-48DB-4913-8357-CFF0F24CC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650AC2D-0608-4296-ACD0-DA899CD4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566D-73E0-4DFF-8D3E-A7AA551E213C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C2F679F-BE92-4F56-A3FA-3C081F428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D09721-8FAB-4021-B543-5A71807D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0A03-D437-4867-A0F1-473959C7E5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33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33151-44B1-4E88-9F51-02F188F0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97A540-573D-4ADA-B229-6FF359E6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566D-73E0-4DFF-8D3E-A7AA551E213C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D8B3F6-EA53-4C57-9281-72DA469B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4F029D-516F-4C30-8198-63C67898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0A03-D437-4867-A0F1-473959C7E5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16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595AA4-0E0D-4092-98D1-F3B47EFA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566D-73E0-4DFF-8D3E-A7AA551E213C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5EC652D-5F16-430C-A1D0-9A433593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879EE7-94CD-413F-A592-9B344235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0A03-D437-4867-A0F1-473959C7E5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53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4130A-A10F-417D-B747-714D5577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32114-109F-40CB-A57D-26C41D73B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057B5F-B325-4089-A480-1412D8087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2DFCA8-1E3D-40D6-B520-ED25ACFA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566D-73E0-4DFF-8D3E-A7AA551E213C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51902F-81CE-4379-B6A7-5E4D40FC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7CF92B-4630-493C-A1CD-5814788B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0A03-D437-4867-A0F1-473959C7E5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72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F4D1C-A0CB-4D9F-BAB4-5502CA0D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49DEB4-C361-4B61-9F60-661BE48BE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AAD126-F46A-4646-B43C-E4062BF75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0F0938-B30E-4B02-B3D7-F21FB621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566D-73E0-4DFF-8D3E-A7AA551E213C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0C1624-89B4-4D47-8D2C-CDCA8B75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D96ED4-4CA2-4F0D-9A99-F508B8F4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0A03-D437-4867-A0F1-473959C7E5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19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CFAA045-A5DC-4339-99C1-CFD54FBA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5D4D69-8CF5-4626-9C3D-3792208FD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16B598-AB41-48F6-A82F-857435FBD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A566D-73E0-4DFF-8D3E-A7AA551E213C}" type="datetimeFigureOut">
              <a:rPr lang="de-DE" smtClean="0"/>
              <a:t>15.04.2019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B098FE-6771-4754-B5C8-E78111446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EBAC1B-8B10-4BFD-B05A-1CE6A5C74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70A03-D437-4867-A0F1-473959C7E5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14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16D5D6-49AB-4A81-A8BF-662713069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392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de-DE" sz="5300" dirty="0"/>
              <a:t>Software Lab 2019</a:t>
            </a:r>
            <a:br>
              <a:rPr lang="de-DE" dirty="0"/>
            </a:br>
            <a:r>
              <a:rPr lang="de-DE" dirty="0"/>
              <a:t>Implementation </a:t>
            </a:r>
            <a:r>
              <a:rPr lang="en-US" dirty="0"/>
              <a:t>of</a:t>
            </a:r>
            <a:r>
              <a:rPr lang="de-DE" dirty="0"/>
              <a:t> </a:t>
            </a:r>
            <a:r>
              <a:rPr lang="en-US" dirty="0"/>
              <a:t>Heuristic</a:t>
            </a:r>
            <a:r>
              <a:rPr lang="de-DE" dirty="0"/>
              <a:t> </a:t>
            </a:r>
            <a:r>
              <a:rPr lang="en-US" dirty="0"/>
              <a:t>Algorithms for</a:t>
            </a:r>
            <a:r>
              <a:rPr lang="de-DE" dirty="0"/>
              <a:t> Board Games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4E2736-4F5D-4FE1-9EB8-F028A0FE4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4765"/>
            <a:ext cx="9144000" cy="1655762"/>
          </a:xfrm>
        </p:spPr>
        <p:txBody>
          <a:bodyPr/>
          <a:lstStyle/>
          <a:p>
            <a:r>
              <a:rPr lang="en-US" dirty="0"/>
              <a:t>Assignment</a:t>
            </a:r>
            <a:r>
              <a:rPr lang="de-DE" dirty="0"/>
              <a:t> 1</a:t>
            </a:r>
          </a:p>
          <a:p>
            <a:r>
              <a:rPr lang="de-DE" dirty="0"/>
              <a:t>Group 6 </a:t>
            </a:r>
          </a:p>
        </p:txBody>
      </p:sp>
    </p:spTree>
    <p:extLst>
      <p:ext uri="{BB962C8B-B14F-4D97-AF65-F5344CB8AC3E}">
        <p14:creationId xmlns:p14="http://schemas.microsoft.com/office/powerpoint/2010/main" val="260144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EE0DA-7336-4C0F-97D4-D1C3DA8D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Task 1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0D3D7B9-EA42-43E8-BC9F-8B7D47EFE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398" y="512157"/>
            <a:ext cx="8727438" cy="5833685"/>
          </a:xfrm>
        </p:spPr>
      </p:pic>
    </p:spTree>
    <p:extLst>
      <p:ext uri="{BB962C8B-B14F-4D97-AF65-F5344CB8AC3E}">
        <p14:creationId xmlns:p14="http://schemas.microsoft.com/office/powerpoint/2010/main" val="46037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EE0DA-7336-4C0F-97D4-D1C3DA8D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Task 1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5608055-394B-4C7E-91B8-9ED822664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890" y="631069"/>
            <a:ext cx="6924622" cy="611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0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EE0DA-7336-4C0F-97D4-D1C3DA8D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Task 1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5BF1CBE-631F-4897-AE56-02EFBEE5A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09" y="729722"/>
            <a:ext cx="5692004" cy="5763153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AD7A66-8AF8-4A12-8287-979F7F891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265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5D5F2-0774-4020-825F-5424544A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en-US" dirty="0"/>
              <a:t>Structure</a:t>
            </a:r>
          </a:p>
        </p:txBody>
      </p:sp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D9B436C2-9A03-4C56-843B-ECD7A8184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37" y="1825625"/>
            <a:ext cx="10323762" cy="4351338"/>
          </a:xfrm>
        </p:spPr>
      </p:pic>
    </p:spTree>
    <p:extLst>
      <p:ext uri="{BB962C8B-B14F-4D97-AF65-F5344CB8AC3E}">
        <p14:creationId xmlns:p14="http://schemas.microsoft.com/office/powerpoint/2010/main" val="175142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CECEC-54CF-4051-9C43-A86C57D8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9865E0-3E30-4E0E-A739-7774F5AA5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Use </a:t>
            </a:r>
            <a:r>
              <a:rPr lang="en-US" dirty="0"/>
              <a:t>of classes Tiles and Map</a:t>
            </a:r>
          </a:p>
          <a:p>
            <a:r>
              <a:rPr lang="en-US" dirty="0"/>
              <a:t>Map: overall information like length, width and the placement of the tiles</a:t>
            </a:r>
          </a:p>
          <a:p>
            <a:r>
              <a:rPr lang="en-US" dirty="0"/>
              <a:t>Tile: </a:t>
            </a:r>
          </a:p>
          <a:p>
            <a:pPr lvl="1"/>
            <a:r>
              <a:rPr lang="en-US" sz="2800" dirty="0"/>
              <a:t>Position in the map</a:t>
            </a:r>
          </a:p>
          <a:p>
            <a:pPr lvl="1"/>
            <a:r>
              <a:rPr lang="en-US" sz="2800" dirty="0" err="1"/>
              <a:t>Neighbouring</a:t>
            </a:r>
            <a:r>
              <a:rPr lang="en-US" sz="2800" dirty="0"/>
              <a:t> tiles  </a:t>
            </a:r>
          </a:p>
          <a:p>
            <a:pPr lvl="1"/>
            <a:r>
              <a:rPr lang="en-US" sz="2800" dirty="0"/>
              <a:t>Bonus field</a:t>
            </a:r>
          </a:p>
        </p:txBody>
      </p:sp>
    </p:spTree>
    <p:extLst>
      <p:ext uri="{BB962C8B-B14F-4D97-AF65-F5344CB8AC3E}">
        <p14:creationId xmlns:p14="http://schemas.microsoft.com/office/powerpoint/2010/main" val="1635453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70204-0ABA-4984-A083-C097C663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A29522-267A-410A-B0D6-3E4EE553D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Classes: </a:t>
            </a:r>
            <a:r>
              <a:rPr lang="en-US" dirty="0" err="1"/>
              <a:t>RegularMove</a:t>
            </a:r>
            <a:r>
              <a:rPr lang="en-US" dirty="0"/>
              <a:t>, </a:t>
            </a:r>
            <a:r>
              <a:rPr lang="en-US" dirty="0" err="1"/>
              <a:t>OverrideMove</a:t>
            </a:r>
            <a:r>
              <a:rPr lang="en-US" dirty="0"/>
              <a:t>, </a:t>
            </a:r>
            <a:r>
              <a:rPr lang="en-US" dirty="0" err="1"/>
              <a:t>BombMove</a:t>
            </a:r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RegularMove</a:t>
            </a:r>
            <a:r>
              <a:rPr lang="en-US" dirty="0"/>
              <a:t> and </a:t>
            </a:r>
            <a:r>
              <a:rPr lang="en-US" dirty="0" err="1"/>
              <a:t>OverrideMove</a:t>
            </a:r>
            <a:r>
              <a:rPr lang="en-US" dirty="0"/>
              <a:t>: Searches for tiles of the player in every direction</a:t>
            </a:r>
          </a:p>
          <a:p>
            <a:r>
              <a:rPr lang="en-US" dirty="0"/>
              <a:t>For </a:t>
            </a:r>
            <a:r>
              <a:rPr lang="en-US" dirty="0" err="1"/>
              <a:t>RegularMove</a:t>
            </a:r>
            <a:r>
              <a:rPr lang="en-US" dirty="0"/>
              <a:t>: Checks whether the </a:t>
            </a:r>
            <a:r>
              <a:rPr lang="en-US" dirty="0" err="1"/>
              <a:t>bonusRequest</a:t>
            </a:r>
            <a:r>
              <a:rPr lang="en-US" dirty="0"/>
              <a:t> matches the special field</a:t>
            </a:r>
          </a:p>
          <a:p>
            <a:r>
              <a:rPr lang="en-US" dirty="0"/>
              <a:t>For </a:t>
            </a:r>
            <a:r>
              <a:rPr lang="en-US" dirty="0" err="1"/>
              <a:t>OverrideMove</a:t>
            </a:r>
            <a:r>
              <a:rPr lang="en-US" dirty="0"/>
              <a:t>: Checks if the player has override stones</a:t>
            </a:r>
          </a:p>
          <a:p>
            <a:r>
              <a:rPr lang="en-US" dirty="0"/>
              <a:t>For </a:t>
            </a:r>
            <a:r>
              <a:rPr lang="en-US" dirty="0" err="1"/>
              <a:t>BombMove</a:t>
            </a:r>
            <a:r>
              <a:rPr lang="en-US" dirty="0"/>
              <a:t>: Checks if the player has bombs</a:t>
            </a:r>
          </a:p>
        </p:txBody>
      </p:sp>
    </p:spTree>
    <p:extLst>
      <p:ext uri="{BB962C8B-B14F-4D97-AF65-F5344CB8AC3E}">
        <p14:creationId xmlns:p14="http://schemas.microsoft.com/office/powerpoint/2010/main" val="37156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88A24-4C4F-4300-962B-6E5864F0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98B228-52D3-46CB-AB6D-5F52A8D59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de-DE" dirty="0"/>
              <a:t> </a:t>
            </a:r>
            <a:r>
              <a:rPr lang="en-US" dirty="0" err="1"/>
              <a:t>OverrideMove</a:t>
            </a:r>
            <a:r>
              <a:rPr lang="de-DE" dirty="0"/>
              <a:t> and </a:t>
            </a:r>
            <a:r>
              <a:rPr lang="de-DE" dirty="0" err="1"/>
              <a:t>RegularMove</a:t>
            </a:r>
            <a:r>
              <a:rPr lang="de-DE" dirty="0"/>
              <a:t>:</a:t>
            </a:r>
          </a:p>
          <a:p>
            <a:pPr lvl="1"/>
            <a:r>
              <a:rPr lang="de-DE" sz="2800" dirty="0"/>
              <a:t>Save </a:t>
            </a:r>
            <a:r>
              <a:rPr lang="de-DE" sz="2800" dirty="0" err="1"/>
              <a:t>tiles</a:t>
            </a:r>
            <a:r>
              <a:rPr lang="de-DE" sz="2800" dirty="0"/>
              <a:t> </a:t>
            </a:r>
            <a:r>
              <a:rPr lang="de-DE" sz="2800" dirty="0" err="1"/>
              <a:t>that</a:t>
            </a:r>
            <a:r>
              <a:rPr lang="de-DE" sz="2800" dirty="0"/>
              <a:t> </a:t>
            </a:r>
            <a:r>
              <a:rPr lang="de-DE" sz="2800" dirty="0" err="1"/>
              <a:t>have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be</a:t>
            </a:r>
            <a:r>
              <a:rPr lang="de-DE" sz="2800" dirty="0"/>
              <a:t> </a:t>
            </a:r>
            <a:r>
              <a:rPr lang="de-DE" sz="2800" dirty="0" err="1"/>
              <a:t>turned</a:t>
            </a:r>
            <a:endParaRPr lang="de-DE" sz="2800" dirty="0"/>
          </a:p>
          <a:p>
            <a:pPr lvl="1"/>
            <a:r>
              <a:rPr lang="de-DE" sz="2800" dirty="0"/>
              <a:t>Turns </a:t>
            </a:r>
            <a:r>
              <a:rPr lang="de-DE" sz="2800" dirty="0" err="1"/>
              <a:t>these</a:t>
            </a:r>
            <a:r>
              <a:rPr lang="de-DE" sz="2800" dirty="0"/>
              <a:t> </a:t>
            </a:r>
            <a:r>
              <a:rPr lang="de-DE" sz="2800" dirty="0" err="1"/>
              <a:t>tiles</a:t>
            </a:r>
            <a:endParaRPr lang="de-DE" sz="2800" dirty="0"/>
          </a:p>
          <a:p>
            <a:r>
              <a:rPr lang="en-US" dirty="0"/>
              <a:t>For </a:t>
            </a:r>
            <a:r>
              <a:rPr lang="en-US" dirty="0" err="1"/>
              <a:t>OverrideMove</a:t>
            </a:r>
            <a:r>
              <a:rPr lang="en-US" dirty="0"/>
              <a:t>: decrease number of override stones</a:t>
            </a:r>
          </a:p>
          <a:p>
            <a:r>
              <a:rPr lang="en-US" dirty="0"/>
              <a:t>For </a:t>
            </a:r>
            <a:r>
              <a:rPr lang="en-US" dirty="0" err="1"/>
              <a:t>RegularMove</a:t>
            </a:r>
            <a:r>
              <a:rPr lang="en-US" dirty="0"/>
              <a:t>: execute special field</a:t>
            </a:r>
          </a:p>
          <a:p>
            <a:r>
              <a:rPr lang="en-US" dirty="0"/>
              <a:t>For </a:t>
            </a:r>
            <a:r>
              <a:rPr lang="en-US" dirty="0" err="1"/>
              <a:t>BombMove</a:t>
            </a:r>
            <a:r>
              <a:rPr lang="en-US" dirty="0"/>
              <a:t>:  </a:t>
            </a:r>
          </a:p>
          <a:p>
            <a:pPr lvl="1"/>
            <a:r>
              <a:rPr lang="de-DE" sz="2800" dirty="0"/>
              <a:t>Checks </a:t>
            </a:r>
            <a:r>
              <a:rPr lang="de-DE" sz="2800" dirty="0" err="1"/>
              <a:t>which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tiles</a:t>
            </a:r>
            <a:r>
              <a:rPr lang="de-DE" sz="2800" dirty="0"/>
              <a:t> </a:t>
            </a:r>
            <a:r>
              <a:rPr lang="de-DE" sz="2800" dirty="0" err="1"/>
              <a:t>are</a:t>
            </a:r>
            <a:r>
              <a:rPr lang="de-DE" sz="2800" dirty="0"/>
              <a:t> in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bombing</a:t>
            </a:r>
            <a:r>
              <a:rPr lang="de-DE" sz="2800" dirty="0"/>
              <a:t> </a:t>
            </a:r>
            <a:r>
              <a:rPr lang="de-DE" sz="2800" dirty="0" err="1"/>
              <a:t>radius</a:t>
            </a:r>
            <a:r>
              <a:rPr lang="de-DE" sz="2800" dirty="0"/>
              <a:t> </a:t>
            </a:r>
          </a:p>
          <a:p>
            <a:pPr lvl="1"/>
            <a:r>
              <a:rPr lang="de-DE" sz="2800" dirty="0" err="1"/>
              <a:t>Bombs</a:t>
            </a:r>
            <a:r>
              <a:rPr lang="de-DE" sz="2800" dirty="0"/>
              <a:t> </a:t>
            </a:r>
            <a:r>
              <a:rPr lang="de-DE" sz="2800" dirty="0" err="1"/>
              <a:t>these</a:t>
            </a:r>
            <a:r>
              <a:rPr lang="de-DE" sz="2800" dirty="0"/>
              <a:t> </a:t>
            </a:r>
            <a:r>
              <a:rPr lang="de-DE" sz="2800" dirty="0" err="1"/>
              <a:t>tiles</a:t>
            </a:r>
            <a:r>
              <a:rPr lang="de-DE" sz="2800" dirty="0"/>
              <a:t> </a:t>
            </a:r>
          </a:p>
          <a:p>
            <a:pPr lvl="1"/>
            <a:r>
              <a:rPr lang="de-DE" sz="2800" dirty="0" err="1"/>
              <a:t>Decreases</a:t>
            </a:r>
            <a:r>
              <a:rPr lang="de-DE" sz="2800" dirty="0"/>
              <a:t> </a:t>
            </a:r>
            <a:r>
              <a:rPr lang="de-DE" sz="2800" dirty="0" err="1"/>
              <a:t>number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bombs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473367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DB61D-63EF-461D-981D-FC69F992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FFF5BD-0FC7-4FFF-A124-752F75CB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93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Breitbild</PresentationFormat>
  <Paragraphs>31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Software Lab 2019 Implementation of Heuristic Algorithms for Board Games</vt:lpstr>
      <vt:lpstr>Task 1</vt:lpstr>
      <vt:lpstr>Task 1</vt:lpstr>
      <vt:lpstr>Task 1</vt:lpstr>
      <vt:lpstr>Project Structure</vt:lpstr>
      <vt:lpstr>Task 2</vt:lpstr>
      <vt:lpstr>Task 3</vt:lpstr>
      <vt:lpstr>Task 4</vt:lpstr>
      <vt:lpstr>Task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Lab 2019 Implementation of Heuristic Algorithms for Board Games</dc:title>
  <dc:creator>Marlene</dc:creator>
  <cp:lastModifiedBy>Marlene</cp:lastModifiedBy>
  <cp:revision>5</cp:revision>
  <dcterms:created xsi:type="dcterms:W3CDTF">2019-04-15T07:53:46Z</dcterms:created>
  <dcterms:modified xsi:type="dcterms:W3CDTF">2019-04-15T12:12:21Z</dcterms:modified>
</cp:coreProperties>
</file>