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76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76DB1C-564D-4D77-87AB-92C4C25632ED}" type="datetimeFigureOut">
              <a:rPr lang="en-US" smtClean="0"/>
              <a:t>8/20/2024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CE725A-D988-4ED5-AEBD-E4AFF2B59E7B}" type="slidenum">
              <a:rPr lang="en-US" smtClean="0"/>
              <a:t>‹#›</a:t>
            </a:fld>
            <a:endParaRPr lang="en-US"/>
          </a:p>
        </p:txBody>
      </p:sp>
    </p:spTree>
    <p:extLst>
      <p:ext uri="{BB962C8B-B14F-4D97-AF65-F5344CB8AC3E}">
        <p14:creationId xmlns:p14="http://schemas.microsoft.com/office/powerpoint/2010/main" val="1931587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CE725A-D988-4ED5-AEBD-E4AFF2B59E7B}" type="slidenum">
              <a:rPr lang="en-US" smtClean="0"/>
              <a:t>1</a:t>
            </a:fld>
            <a:endParaRPr lang="en-US"/>
          </a:p>
        </p:txBody>
      </p:sp>
    </p:spTree>
    <p:extLst>
      <p:ext uri="{BB962C8B-B14F-4D97-AF65-F5344CB8AC3E}">
        <p14:creationId xmlns:p14="http://schemas.microsoft.com/office/powerpoint/2010/main" val="1177868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86E5F-ECF6-3443-91BA-7211E23A20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D5C3FB-849B-0B57-4446-A26AE8395F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2E75B4-9F14-6641-E0B3-F90E352D8294}"/>
              </a:ext>
            </a:extLst>
          </p:cNvPr>
          <p:cNvSpPr>
            <a:spLocks noGrp="1"/>
          </p:cNvSpPr>
          <p:nvPr>
            <p:ph type="dt" sz="half" idx="10"/>
          </p:nvPr>
        </p:nvSpPr>
        <p:spPr/>
        <p:txBody>
          <a:bodyPr/>
          <a:lstStyle/>
          <a:p>
            <a:fld id="{7DA1BA88-38F5-4FD3-A4A2-D240CA7CFC2F}" type="datetimeFigureOut">
              <a:rPr lang="en-US" smtClean="0"/>
              <a:t>8/20/2024</a:t>
            </a:fld>
            <a:endParaRPr lang="en-US"/>
          </a:p>
        </p:txBody>
      </p:sp>
      <p:sp>
        <p:nvSpPr>
          <p:cNvPr id="5" name="Footer Placeholder 4">
            <a:extLst>
              <a:ext uri="{FF2B5EF4-FFF2-40B4-BE49-F238E27FC236}">
                <a16:creationId xmlns:a16="http://schemas.microsoft.com/office/drawing/2014/main" id="{4BC8E0C6-1A6B-62D5-5A90-D73660D57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E48A3A-8BAD-A1CF-11D0-45F01BBE4590}"/>
              </a:ext>
            </a:extLst>
          </p:cNvPr>
          <p:cNvSpPr>
            <a:spLocks noGrp="1"/>
          </p:cNvSpPr>
          <p:nvPr>
            <p:ph type="sldNum" sz="quarter" idx="12"/>
          </p:nvPr>
        </p:nvSpPr>
        <p:spPr/>
        <p:txBody>
          <a:bodyPr/>
          <a:lstStyle/>
          <a:p>
            <a:fld id="{2C1F5893-6C1D-42D7-9F11-2666224490AE}" type="slidenum">
              <a:rPr lang="en-US" smtClean="0"/>
              <a:t>‹#›</a:t>
            </a:fld>
            <a:endParaRPr lang="en-US"/>
          </a:p>
        </p:txBody>
      </p:sp>
    </p:spTree>
    <p:extLst>
      <p:ext uri="{BB962C8B-B14F-4D97-AF65-F5344CB8AC3E}">
        <p14:creationId xmlns:p14="http://schemas.microsoft.com/office/powerpoint/2010/main" val="669915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94F07-8CB6-F7D2-F5F0-E877292268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7407DC-0D61-5505-11C4-3AE998DC98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B06501-3473-EBB7-BEE4-353A174F12CD}"/>
              </a:ext>
            </a:extLst>
          </p:cNvPr>
          <p:cNvSpPr>
            <a:spLocks noGrp="1"/>
          </p:cNvSpPr>
          <p:nvPr>
            <p:ph type="dt" sz="half" idx="10"/>
          </p:nvPr>
        </p:nvSpPr>
        <p:spPr/>
        <p:txBody>
          <a:bodyPr/>
          <a:lstStyle/>
          <a:p>
            <a:fld id="{7DA1BA88-38F5-4FD3-A4A2-D240CA7CFC2F}" type="datetimeFigureOut">
              <a:rPr lang="en-US" smtClean="0"/>
              <a:t>8/20/2024</a:t>
            </a:fld>
            <a:endParaRPr lang="en-US"/>
          </a:p>
        </p:txBody>
      </p:sp>
      <p:sp>
        <p:nvSpPr>
          <p:cNvPr id="5" name="Footer Placeholder 4">
            <a:extLst>
              <a:ext uri="{FF2B5EF4-FFF2-40B4-BE49-F238E27FC236}">
                <a16:creationId xmlns:a16="http://schemas.microsoft.com/office/drawing/2014/main" id="{B1BE8ABA-FE37-10E6-813B-3F39D02BAC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0B7E7-84F2-24CD-61B6-055F00419A22}"/>
              </a:ext>
            </a:extLst>
          </p:cNvPr>
          <p:cNvSpPr>
            <a:spLocks noGrp="1"/>
          </p:cNvSpPr>
          <p:nvPr>
            <p:ph type="sldNum" sz="quarter" idx="12"/>
          </p:nvPr>
        </p:nvSpPr>
        <p:spPr/>
        <p:txBody>
          <a:bodyPr/>
          <a:lstStyle/>
          <a:p>
            <a:fld id="{2C1F5893-6C1D-42D7-9F11-2666224490AE}" type="slidenum">
              <a:rPr lang="en-US" smtClean="0"/>
              <a:t>‹#›</a:t>
            </a:fld>
            <a:endParaRPr lang="en-US"/>
          </a:p>
        </p:txBody>
      </p:sp>
    </p:spTree>
    <p:extLst>
      <p:ext uri="{BB962C8B-B14F-4D97-AF65-F5344CB8AC3E}">
        <p14:creationId xmlns:p14="http://schemas.microsoft.com/office/powerpoint/2010/main" val="2182116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097B34-26B0-D17C-82A9-79253202D8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B7D598-E24F-503C-F1D6-E14D126014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22305A-9769-7F9F-2BE8-AFCD9F2D0B12}"/>
              </a:ext>
            </a:extLst>
          </p:cNvPr>
          <p:cNvSpPr>
            <a:spLocks noGrp="1"/>
          </p:cNvSpPr>
          <p:nvPr>
            <p:ph type="dt" sz="half" idx="10"/>
          </p:nvPr>
        </p:nvSpPr>
        <p:spPr/>
        <p:txBody>
          <a:bodyPr/>
          <a:lstStyle/>
          <a:p>
            <a:fld id="{7DA1BA88-38F5-4FD3-A4A2-D240CA7CFC2F}" type="datetimeFigureOut">
              <a:rPr lang="en-US" smtClean="0"/>
              <a:t>8/20/2024</a:t>
            </a:fld>
            <a:endParaRPr lang="en-US"/>
          </a:p>
        </p:txBody>
      </p:sp>
      <p:sp>
        <p:nvSpPr>
          <p:cNvPr id="5" name="Footer Placeholder 4">
            <a:extLst>
              <a:ext uri="{FF2B5EF4-FFF2-40B4-BE49-F238E27FC236}">
                <a16:creationId xmlns:a16="http://schemas.microsoft.com/office/drawing/2014/main" id="{1D8DE688-0D4E-C2AF-DDEC-50AA6C1128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2E3535-D025-EC5E-00DE-025DC2735CDD}"/>
              </a:ext>
            </a:extLst>
          </p:cNvPr>
          <p:cNvSpPr>
            <a:spLocks noGrp="1"/>
          </p:cNvSpPr>
          <p:nvPr>
            <p:ph type="sldNum" sz="quarter" idx="12"/>
          </p:nvPr>
        </p:nvSpPr>
        <p:spPr/>
        <p:txBody>
          <a:bodyPr/>
          <a:lstStyle/>
          <a:p>
            <a:fld id="{2C1F5893-6C1D-42D7-9F11-2666224490AE}" type="slidenum">
              <a:rPr lang="en-US" smtClean="0"/>
              <a:t>‹#›</a:t>
            </a:fld>
            <a:endParaRPr lang="en-US"/>
          </a:p>
        </p:txBody>
      </p:sp>
    </p:spTree>
    <p:extLst>
      <p:ext uri="{BB962C8B-B14F-4D97-AF65-F5344CB8AC3E}">
        <p14:creationId xmlns:p14="http://schemas.microsoft.com/office/powerpoint/2010/main" val="68943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0672C-5BCA-C739-046B-C021BE0DD8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B813BD-1110-3496-3859-79AB653509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F3FD84-1A13-B8C5-17CA-EB3A621C1AFC}"/>
              </a:ext>
            </a:extLst>
          </p:cNvPr>
          <p:cNvSpPr>
            <a:spLocks noGrp="1"/>
          </p:cNvSpPr>
          <p:nvPr>
            <p:ph type="dt" sz="half" idx="10"/>
          </p:nvPr>
        </p:nvSpPr>
        <p:spPr/>
        <p:txBody>
          <a:bodyPr/>
          <a:lstStyle/>
          <a:p>
            <a:fld id="{7DA1BA88-38F5-4FD3-A4A2-D240CA7CFC2F}" type="datetimeFigureOut">
              <a:rPr lang="en-US" smtClean="0"/>
              <a:t>8/20/2024</a:t>
            </a:fld>
            <a:endParaRPr lang="en-US"/>
          </a:p>
        </p:txBody>
      </p:sp>
      <p:sp>
        <p:nvSpPr>
          <p:cNvPr id="5" name="Footer Placeholder 4">
            <a:extLst>
              <a:ext uri="{FF2B5EF4-FFF2-40B4-BE49-F238E27FC236}">
                <a16:creationId xmlns:a16="http://schemas.microsoft.com/office/drawing/2014/main" id="{99B60DFC-5E61-1D1E-E319-D9BEC6F2DE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AAC5EF-B63B-1E8D-057E-9CBCB5ED35D3}"/>
              </a:ext>
            </a:extLst>
          </p:cNvPr>
          <p:cNvSpPr>
            <a:spLocks noGrp="1"/>
          </p:cNvSpPr>
          <p:nvPr>
            <p:ph type="sldNum" sz="quarter" idx="12"/>
          </p:nvPr>
        </p:nvSpPr>
        <p:spPr/>
        <p:txBody>
          <a:bodyPr/>
          <a:lstStyle/>
          <a:p>
            <a:fld id="{2C1F5893-6C1D-42D7-9F11-2666224490AE}" type="slidenum">
              <a:rPr lang="en-US" smtClean="0"/>
              <a:t>‹#›</a:t>
            </a:fld>
            <a:endParaRPr lang="en-US"/>
          </a:p>
        </p:txBody>
      </p:sp>
    </p:spTree>
    <p:extLst>
      <p:ext uri="{BB962C8B-B14F-4D97-AF65-F5344CB8AC3E}">
        <p14:creationId xmlns:p14="http://schemas.microsoft.com/office/powerpoint/2010/main" val="3836893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BFB0A-FCD7-79FF-45CD-67EACB3E75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3B6CD5-1527-B127-8696-456D97E02A1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8409EC-8BA3-4727-545C-A820BED15C50}"/>
              </a:ext>
            </a:extLst>
          </p:cNvPr>
          <p:cNvSpPr>
            <a:spLocks noGrp="1"/>
          </p:cNvSpPr>
          <p:nvPr>
            <p:ph type="dt" sz="half" idx="10"/>
          </p:nvPr>
        </p:nvSpPr>
        <p:spPr/>
        <p:txBody>
          <a:bodyPr/>
          <a:lstStyle/>
          <a:p>
            <a:fld id="{7DA1BA88-38F5-4FD3-A4A2-D240CA7CFC2F}" type="datetimeFigureOut">
              <a:rPr lang="en-US" smtClean="0"/>
              <a:t>8/20/2024</a:t>
            </a:fld>
            <a:endParaRPr lang="en-US"/>
          </a:p>
        </p:txBody>
      </p:sp>
      <p:sp>
        <p:nvSpPr>
          <p:cNvPr id="5" name="Footer Placeholder 4">
            <a:extLst>
              <a:ext uri="{FF2B5EF4-FFF2-40B4-BE49-F238E27FC236}">
                <a16:creationId xmlns:a16="http://schemas.microsoft.com/office/drawing/2014/main" id="{255DD57A-1189-B159-3720-92C9DD6022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D83C26-F6D6-AB90-73D7-BC78E91BCB4C}"/>
              </a:ext>
            </a:extLst>
          </p:cNvPr>
          <p:cNvSpPr>
            <a:spLocks noGrp="1"/>
          </p:cNvSpPr>
          <p:nvPr>
            <p:ph type="sldNum" sz="quarter" idx="12"/>
          </p:nvPr>
        </p:nvSpPr>
        <p:spPr/>
        <p:txBody>
          <a:bodyPr/>
          <a:lstStyle/>
          <a:p>
            <a:fld id="{2C1F5893-6C1D-42D7-9F11-2666224490AE}" type="slidenum">
              <a:rPr lang="en-US" smtClean="0"/>
              <a:t>‹#›</a:t>
            </a:fld>
            <a:endParaRPr lang="en-US"/>
          </a:p>
        </p:txBody>
      </p:sp>
    </p:spTree>
    <p:extLst>
      <p:ext uri="{BB962C8B-B14F-4D97-AF65-F5344CB8AC3E}">
        <p14:creationId xmlns:p14="http://schemas.microsoft.com/office/powerpoint/2010/main" val="1533797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123E1-ADE5-C303-41B6-545DB2DD56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9A2B59-7CE2-E4E4-72C1-63D52A8454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BE4C2B-9C14-4284-B497-D3EA2B5C0D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EF20FF-9B9D-8C44-6411-CD772A77C46A}"/>
              </a:ext>
            </a:extLst>
          </p:cNvPr>
          <p:cNvSpPr>
            <a:spLocks noGrp="1"/>
          </p:cNvSpPr>
          <p:nvPr>
            <p:ph type="dt" sz="half" idx="10"/>
          </p:nvPr>
        </p:nvSpPr>
        <p:spPr/>
        <p:txBody>
          <a:bodyPr/>
          <a:lstStyle/>
          <a:p>
            <a:fld id="{7DA1BA88-38F5-4FD3-A4A2-D240CA7CFC2F}" type="datetimeFigureOut">
              <a:rPr lang="en-US" smtClean="0"/>
              <a:t>8/20/2024</a:t>
            </a:fld>
            <a:endParaRPr lang="en-US"/>
          </a:p>
        </p:txBody>
      </p:sp>
      <p:sp>
        <p:nvSpPr>
          <p:cNvPr id="6" name="Footer Placeholder 5">
            <a:extLst>
              <a:ext uri="{FF2B5EF4-FFF2-40B4-BE49-F238E27FC236}">
                <a16:creationId xmlns:a16="http://schemas.microsoft.com/office/drawing/2014/main" id="{CC2175F2-EEFD-9F68-B1DD-43F05977FB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B570AB-EDCB-6B13-5BF1-1271ACAF97E0}"/>
              </a:ext>
            </a:extLst>
          </p:cNvPr>
          <p:cNvSpPr>
            <a:spLocks noGrp="1"/>
          </p:cNvSpPr>
          <p:nvPr>
            <p:ph type="sldNum" sz="quarter" idx="12"/>
          </p:nvPr>
        </p:nvSpPr>
        <p:spPr/>
        <p:txBody>
          <a:bodyPr/>
          <a:lstStyle/>
          <a:p>
            <a:fld id="{2C1F5893-6C1D-42D7-9F11-2666224490AE}" type="slidenum">
              <a:rPr lang="en-US" smtClean="0"/>
              <a:t>‹#›</a:t>
            </a:fld>
            <a:endParaRPr lang="en-US"/>
          </a:p>
        </p:txBody>
      </p:sp>
    </p:spTree>
    <p:extLst>
      <p:ext uri="{BB962C8B-B14F-4D97-AF65-F5344CB8AC3E}">
        <p14:creationId xmlns:p14="http://schemas.microsoft.com/office/powerpoint/2010/main" val="742476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39F1-5D7C-7E1D-6D9A-5D0A0DD252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9D1A47-9714-14D5-4DA1-D5F68535D2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86A720-72D4-D9B7-5148-49527C5E57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BEF274-9430-E413-FA89-73C76238EC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EE08E3-A8A1-6873-7545-C398A4C75A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E35F47-3248-ACED-93ED-422BB4134D3F}"/>
              </a:ext>
            </a:extLst>
          </p:cNvPr>
          <p:cNvSpPr>
            <a:spLocks noGrp="1"/>
          </p:cNvSpPr>
          <p:nvPr>
            <p:ph type="dt" sz="half" idx="10"/>
          </p:nvPr>
        </p:nvSpPr>
        <p:spPr/>
        <p:txBody>
          <a:bodyPr/>
          <a:lstStyle/>
          <a:p>
            <a:fld id="{7DA1BA88-38F5-4FD3-A4A2-D240CA7CFC2F}" type="datetimeFigureOut">
              <a:rPr lang="en-US" smtClean="0"/>
              <a:t>8/20/2024</a:t>
            </a:fld>
            <a:endParaRPr lang="en-US"/>
          </a:p>
        </p:txBody>
      </p:sp>
      <p:sp>
        <p:nvSpPr>
          <p:cNvPr id="8" name="Footer Placeholder 7">
            <a:extLst>
              <a:ext uri="{FF2B5EF4-FFF2-40B4-BE49-F238E27FC236}">
                <a16:creationId xmlns:a16="http://schemas.microsoft.com/office/drawing/2014/main" id="{34FCF00C-0939-935E-E9FF-2B23AE41BD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2C5C4F-8943-0289-14E3-A3FA3FD60992}"/>
              </a:ext>
            </a:extLst>
          </p:cNvPr>
          <p:cNvSpPr>
            <a:spLocks noGrp="1"/>
          </p:cNvSpPr>
          <p:nvPr>
            <p:ph type="sldNum" sz="quarter" idx="12"/>
          </p:nvPr>
        </p:nvSpPr>
        <p:spPr/>
        <p:txBody>
          <a:bodyPr/>
          <a:lstStyle/>
          <a:p>
            <a:fld id="{2C1F5893-6C1D-42D7-9F11-2666224490AE}" type="slidenum">
              <a:rPr lang="en-US" smtClean="0"/>
              <a:t>‹#›</a:t>
            </a:fld>
            <a:endParaRPr lang="en-US"/>
          </a:p>
        </p:txBody>
      </p:sp>
    </p:spTree>
    <p:extLst>
      <p:ext uri="{BB962C8B-B14F-4D97-AF65-F5344CB8AC3E}">
        <p14:creationId xmlns:p14="http://schemas.microsoft.com/office/powerpoint/2010/main" val="15699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73CCF-5553-7F91-093B-C1FDD46E5D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29364B-548A-927B-A847-854A6284C432}"/>
              </a:ext>
            </a:extLst>
          </p:cNvPr>
          <p:cNvSpPr>
            <a:spLocks noGrp="1"/>
          </p:cNvSpPr>
          <p:nvPr>
            <p:ph type="dt" sz="half" idx="10"/>
          </p:nvPr>
        </p:nvSpPr>
        <p:spPr/>
        <p:txBody>
          <a:bodyPr/>
          <a:lstStyle/>
          <a:p>
            <a:fld id="{7DA1BA88-38F5-4FD3-A4A2-D240CA7CFC2F}" type="datetimeFigureOut">
              <a:rPr lang="en-US" smtClean="0"/>
              <a:t>8/20/2024</a:t>
            </a:fld>
            <a:endParaRPr lang="en-US"/>
          </a:p>
        </p:txBody>
      </p:sp>
      <p:sp>
        <p:nvSpPr>
          <p:cNvPr id="4" name="Footer Placeholder 3">
            <a:extLst>
              <a:ext uri="{FF2B5EF4-FFF2-40B4-BE49-F238E27FC236}">
                <a16:creationId xmlns:a16="http://schemas.microsoft.com/office/drawing/2014/main" id="{94DEC32B-5CB1-F2E5-B3B5-5D60FFA8E7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09F315-6F3E-EBAB-EB1E-F249169716BA}"/>
              </a:ext>
            </a:extLst>
          </p:cNvPr>
          <p:cNvSpPr>
            <a:spLocks noGrp="1"/>
          </p:cNvSpPr>
          <p:nvPr>
            <p:ph type="sldNum" sz="quarter" idx="12"/>
          </p:nvPr>
        </p:nvSpPr>
        <p:spPr/>
        <p:txBody>
          <a:bodyPr/>
          <a:lstStyle/>
          <a:p>
            <a:fld id="{2C1F5893-6C1D-42D7-9F11-2666224490AE}" type="slidenum">
              <a:rPr lang="en-US" smtClean="0"/>
              <a:t>‹#›</a:t>
            </a:fld>
            <a:endParaRPr lang="en-US"/>
          </a:p>
        </p:txBody>
      </p:sp>
    </p:spTree>
    <p:extLst>
      <p:ext uri="{BB962C8B-B14F-4D97-AF65-F5344CB8AC3E}">
        <p14:creationId xmlns:p14="http://schemas.microsoft.com/office/powerpoint/2010/main" val="3938638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268925-94F0-6B76-3275-5FD2B56E6B96}"/>
              </a:ext>
            </a:extLst>
          </p:cNvPr>
          <p:cNvSpPr>
            <a:spLocks noGrp="1"/>
          </p:cNvSpPr>
          <p:nvPr>
            <p:ph type="dt" sz="half" idx="10"/>
          </p:nvPr>
        </p:nvSpPr>
        <p:spPr/>
        <p:txBody>
          <a:bodyPr/>
          <a:lstStyle/>
          <a:p>
            <a:fld id="{7DA1BA88-38F5-4FD3-A4A2-D240CA7CFC2F}" type="datetimeFigureOut">
              <a:rPr lang="en-US" smtClean="0"/>
              <a:t>8/20/2024</a:t>
            </a:fld>
            <a:endParaRPr lang="en-US"/>
          </a:p>
        </p:txBody>
      </p:sp>
      <p:sp>
        <p:nvSpPr>
          <p:cNvPr id="3" name="Footer Placeholder 2">
            <a:extLst>
              <a:ext uri="{FF2B5EF4-FFF2-40B4-BE49-F238E27FC236}">
                <a16:creationId xmlns:a16="http://schemas.microsoft.com/office/drawing/2014/main" id="{132CA92D-1C36-D9F5-833B-E3F79AFF67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34235C-29CB-76A5-FC34-8EE88520F22B}"/>
              </a:ext>
            </a:extLst>
          </p:cNvPr>
          <p:cNvSpPr>
            <a:spLocks noGrp="1"/>
          </p:cNvSpPr>
          <p:nvPr>
            <p:ph type="sldNum" sz="quarter" idx="12"/>
          </p:nvPr>
        </p:nvSpPr>
        <p:spPr/>
        <p:txBody>
          <a:bodyPr/>
          <a:lstStyle/>
          <a:p>
            <a:fld id="{2C1F5893-6C1D-42D7-9F11-2666224490AE}" type="slidenum">
              <a:rPr lang="en-US" smtClean="0"/>
              <a:t>‹#›</a:t>
            </a:fld>
            <a:endParaRPr lang="en-US"/>
          </a:p>
        </p:txBody>
      </p:sp>
    </p:spTree>
    <p:extLst>
      <p:ext uri="{BB962C8B-B14F-4D97-AF65-F5344CB8AC3E}">
        <p14:creationId xmlns:p14="http://schemas.microsoft.com/office/powerpoint/2010/main" val="2808374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B7D43-DB36-B17C-A436-1F5F7712B6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CB2B77-F45F-134D-7FFF-D1E265D4E3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63539A-C7B2-C4A4-5A04-7504B24F5E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0A47F7-E313-E7B2-F7CB-66FD7F10EFA0}"/>
              </a:ext>
            </a:extLst>
          </p:cNvPr>
          <p:cNvSpPr>
            <a:spLocks noGrp="1"/>
          </p:cNvSpPr>
          <p:nvPr>
            <p:ph type="dt" sz="half" idx="10"/>
          </p:nvPr>
        </p:nvSpPr>
        <p:spPr/>
        <p:txBody>
          <a:bodyPr/>
          <a:lstStyle/>
          <a:p>
            <a:fld id="{7DA1BA88-38F5-4FD3-A4A2-D240CA7CFC2F}" type="datetimeFigureOut">
              <a:rPr lang="en-US" smtClean="0"/>
              <a:t>8/20/2024</a:t>
            </a:fld>
            <a:endParaRPr lang="en-US"/>
          </a:p>
        </p:txBody>
      </p:sp>
      <p:sp>
        <p:nvSpPr>
          <p:cNvPr id="6" name="Footer Placeholder 5">
            <a:extLst>
              <a:ext uri="{FF2B5EF4-FFF2-40B4-BE49-F238E27FC236}">
                <a16:creationId xmlns:a16="http://schemas.microsoft.com/office/drawing/2014/main" id="{8431EADF-71E7-7D80-DF7E-CBE665213A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1260E9-3374-D17B-A487-B95296202906}"/>
              </a:ext>
            </a:extLst>
          </p:cNvPr>
          <p:cNvSpPr>
            <a:spLocks noGrp="1"/>
          </p:cNvSpPr>
          <p:nvPr>
            <p:ph type="sldNum" sz="quarter" idx="12"/>
          </p:nvPr>
        </p:nvSpPr>
        <p:spPr/>
        <p:txBody>
          <a:bodyPr/>
          <a:lstStyle/>
          <a:p>
            <a:fld id="{2C1F5893-6C1D-42D7-9F11-2666224490AE}" type="slidenum">
              <a:rPr lang="en-US" smtClean="0"/>
              <a:t>‹#›</a:t>
            </a:fld>
            <a:endParaRPr lang="en-US"/>
          </a:p>
        </p:txBody>
      </p:sp>
    </p:spTree>
    <p:extLst>
      <p:ext uri="{BB962C8B-B14F-4D97-AF65-F5344CB8AC3E}">
        <p14:creationId xmlns:p14="http://schemas.microsoft.com/office/powerpoint/2010/main" val="536946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3284B-7E27-BBB4-BE33-A500403AD7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D6A8F2-8935-4E1F-D09D-90727D3FE3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4ADFC8-3FFF-C529-4C03-4810EF8F3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9B0494-30BD-D8BA-EC4A-DB2EBA35CDD2}"/>
              </a:ext>
            </a:extLst>
          </p:cNvPr>
          <p:cNvSpPr>
            <a:spLocks noGrp="1"/>
          </p:cNvSpPr>
          <p:nvPr>
            <p:ph type="dt" sz="half" idx="10"/>
          </p:nvPr>
        </p:nvSpPr>
        <p:spPr/>
        <p:txBody>
          <a:bodyPr/>
          <a:lstStyle/>
          <a:p>
            <a:fld id="{7DA1BA88-38F5-4FD3-A4A2-D240CA7CFC2F}" type="datetimeFigureOut">
              <a:rPr lang="en-US" smtClean="0"/>
              <a:t>8/20/2024</a:t>
            </a:fld>
            <a:endParaRPr lang="en-US"/>
          </a:p>
        </p:txBody>
      </p:sp>
      <p:sp>
        <p:nvSpPr>
          <p:cNvPr id="6" name="Footer Placeholder 5">
            <a:extLst>
              <a:ext uri="{FF2B5EF4-FFF2-40B4-BE49-F238E27FC236}">
                <a16:creationId xmlns:a16="http://schemas.microsoft.com/office/drawing/2014/main" id="{3690740F-A8EC-9C36-2F96-80BA7227C7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49C74C-4FC5-0914-16BB-B6460DCDB19B}"/>
              </a:ext>
            </a:extLst>
          </p:cNvPr>
          <p:cNvSpPr>
            <a:spLocks noGrp="1"/>
          </p:cNvSpPr>
          <p:nvPr>
            <p:ph type="sldNum" sz="quarter" idx="12"/>
          </p:nvPr>
        </p:nvSpPr>
        <p:spPr/>
        <p:txBody>
          <a:bodyPr/>
          <a:lstStyle/>
          <a:p>
            <a:fld id="{2C1F5893-6C1D-42D7-9F11-2666224490AE}" type="slidenum">
              <a:rPr lang="en-US" smtClean="0"/>
              <a:t>‹#›</a:t>
            </a:fld>
            <a:endParaRPr lang="en-US"/>
          </a:p>
        </p:txBody>
      </p:sp>
    </p:spTree>
    <p:extLst>
      <p:ext uri="{BB962C8B-B14F-4D97-AF65-F5344CB8AC3E}">
        <p14:creationId xmlns:p14="http://schemas.microsoft.com/office/powerpoint/2010/main" val="1738002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9000">
              <a:schemeClr val="accent1">
                <a:lumMod val="11000"/>
                <a:lumOff val="8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CB77C1-3439-50B6-60EE-C0492410B5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F329F2-D120-D73D-DDD1-A1D0F75A22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1BD95-FAB4-BFF0-EAC3-37E847348D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A1BA88-38F5-4FD3-A4A2-D240CA7CFC2F}" type="datetimeFigureOut">
              <a:rPr lang="en-US" smtClean="0"/>
              <a:t>8/20/2024</a:t>
            </a:fld>
            <a:endParaRPr lang="en-US"/>
          </a:p>
        </p:txBody>
      </p:sp>
      <p:sp>
        <p:nvSpPr>
          <p:cNvPr id="5" name="Footer Placeholder 4">
            <a:extLst>
              <a:ext uri="{FF2B5EF4-FFF2-40B4-BE49-F238E27FC236}">
                <a16:creationId xmlns:a16="http://schemas.microsoft.com/office/drawing/2014/main" id="{AF584BF9-9EDC-FD0D-2831-558AF2EB36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B4D4AA1-2D9C-2AAB-581D-7DC2D42DE5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C1F5893-6C1D-42D7-9F11-2666224490AE}" type="slidenum">
              <a:rPr lang="en-US" smtClean="0"/>
              <a:t>‹#›</a:t>
            </a:fld>
            <a:endParaRPr lang="en-US"/>
          </a:p>
        </p:txBody>
      </p:sp>
    </p:spTree>
    <p:extLst>
      <p:ext uri="{BB962C8B-B14F-4D97-AF65-F5344CB8AC3E}">
        <p14:creationId xmlns:p14="http://schemas.microsoft.com/office/powerpoint/2010/main" val="2288237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1.xml"/><Relationship Id="rId7" Type="http://schemas.openxmlformats.org/officeDocument/2006/relationships/slide" Target="slide3.xml"/><Relationship Id="rId12" Type="http://schemas.openxmlformats.org/officeDocument/2006/relationships/slide" Target="slide8.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slide" Target="slide2.xml"/><Relationship Id="rId11" Type="http://schemas.openxmlformats.org/officeDocument/2006/relationships/slide" Target="slide7.xml"/><Relationship Id="rId5" Type="http://schemas.openxmlformats.org/officeDocument/2006/relationships/slide" Target="slide10.xml"/><Relationship Id="rId10" Type="http://schemas.openxmlformats.org/officeDocument/2006/relationships/slide" Target="slide6.xml"/><Relationship Id="rId4" Type="http://schemas.openxmlformats.org/officeDocument/2006/relationships/slide" Target="slide9.xml"/><Relationship Id="rId9" Type="http://schemas.openxmlformats.org/officeDocument/2006/relationships/slide" Target="slide5.xml"/></Relationships>
</file>

<file path=ppt/slides/_rels/slide10.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9.xml"/><Relationship Id="rId7" Type="http://schemas.openxmlformats.org/officeDocument/2006/relationships/slide" Target="slide3.xml"/><Relationship Id="rId12" Type="http://schemas.openxmlformats.org/officeDocument/2006/relationships/slide" Target="slide8.xml"/><Relationship Id="rId2" Type="http://schemas.openxmlformats.org/officeDocument/2006/relationships/slide" Target="slide1.xml"/><Relationship Id="rId1" Type="http://schemas.openxmlformats.org/officeDocument/2006/relationships/slideLayout" Target="../slideLayouts/slideLayout7.xml"/><Relationship Id="rId6" Type="http://schemas.openxmlformats.org/officeDocument/2006/relationships/slide" Target="slide2.xml"/><Relationship Id="rId11" Type="http://schemas.openxmlformats.org/officeDocument/2006/relationships/slide" Target="slide7.xml"/><Relationship Id="rId5" Type="http://schemas.openxmlformats.org/officeDocument/2006/relationships/hyperlink" Target="tel:1-800-4434" TargetMode="External"/><Relationship Id="rId10" Type="http://schemas.openxmlformats.org/officeDocument/2006/relationships/slide" Target="slide6.xml"/><Relationship Id="rId4" Type="http://schemas.openxmlformats.org/officeDocument/2006/relationships/slide" Target="slide10.xml"/><Relationship Id="rId9" Type="http://schemas.openxmlformats.org/officeDocument/2006/relationships/slide" Target="slide5.xml"/></Relationships>
</file>

<file path=ppt/slides/_rels/slide2.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9.xml"/><Relationship Id="rId7" Type="http://schemas.openxmlformats.org/officeDocument/2006/relationships/slide" Target="slide4.xml"/><Relationship Id="rId2" Type="http://schemas.openxmlformats.org/officeDocument/2006/relationships/slide" Target="slide1.xml"/><Relationship Id="rId1" Type="http://schemas.openxmlformats.org/officeDocument/2006/relationships/slideLayout" Target="../slideLayouts/slideLayout7.xml"/><Relationship Id="rId6" Type="http://schemas.openxmlformats.org/officeDocument/2006/relationships/slide" Target="slide3.xml"/><Relationship Id="rId11" Type="http://schemas.openxmlformats.org/officeDocument/2006/relationships/slide" Target="slide8.xml"/><Relationship Id="rId5" Type="http://schemas.openxmlformats.org/officeDocument/2006/relationships/slide" Target="slide2.xml"/><Relationship Id="rId10" Type="http://schemas.openxmlformats.org/officeDocument/2006/relationships/slide" Target="slide7.xml"/><Relationship Id="rId4" Type="http://schemas.openxmlformats.org/officeDocument/2006/relationships/slide" Target="slide10.xml"/><Relationship Id="rId9" Type="http://schemas.openxmlformats.org/officeDocument/2006/relationships/slide" Target="slide6.xml"/></Relationships>
</file>

<file path=ppt/slides/_rels/slide3.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9.xml"/><Relationship Id="rId7" Type="http://schemas.openxmlformats.org/officeDocument/2006/relationships/slide" Target="slide4.xml"/><Relationship Id="rId2" Type="http://schemas.openxmlformats.org/officeDocument/2006/relationships/slide" Target="slide1.xml"/><Relationship Id="rId1" Type="http://schemas.openxmlformats.org/officeDocument/2006/relationships/slideLayout" Target="../slideLayouts/slideLayout7.xml"/><Relationship Id="rId6" Type="http://schemas.openxmlformats.org/officeDocument/2006/relationships/slide" Target="slide3.xml"/><Relationship Id="rId11" Type="http://schemas.openxmlformats.org/officeDocument/2006/relationships/slide" Target="slide8.xml"/><Relationship Id="rId5" Type="http://schemas.openxmlformats.org/officeDocument/2006/relationships/slide" Target="slide2.xml"/><Relationship Id="rId10" Type="http://schemas.openxmlformats.org/officeDocument/2006/relationships/slide" Target="slide7.xml"/><Relationship Id="rId4" Type="http://schemas.openxmlformats.org/officeDocument/2006/relationships/slide" Target="slide10.xml"/><Relationship Id="rId9" Type="http://schemas.openxmlformats.org/officeDocument/2006/relationships/slide" Target="slide6.xml"/></Relationships>
</file>

<file path=ppt/slides/_rels/slide4.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9.xml"/><Relationship Id="rId7" Type="http://schemas.openxmlformats.org/officeDocument/2006/relationships/slide" Target="slide4.xml"/><Relationship Id="rId2" Type="http://schemas.openxmlformats.org/officeDocument/2006/relationships/slide" Target="slide1.xml"/><Relationship Id="rId1" Type="http://schemas.openxmlformats.org/officeDocument/2006/relationships/slideLayout" Target="../slideLayouts/slideLayout7.xml"/><Relationship Id="rId6" Type="http://schemas.openxmlformats.org/officeDocument/2006/relationships/slide" Target="slide3.xml"/><Relationship Id="rId11" Type="http://schemas.openxmlformats.org/officeDocument/2006/relationships/slide" Target="slide8.xml"/><Relationship Id="rId5" Type="http://schemas.openxmlformats.org/officeDocument/2006/relationships/slide" Target="slide2.xml"/><Relationship Id="rId10" Type="http://schemas.openxmlformats.org/officeDocument/2006/relationships/slide" Target="slide7.xml"/><Relationship Id="rId4" Type="http://schemas.openxmlformats.org/officeDocument/2006/relationships/slide" Target="slide10.xml"/><Relationship Id="rId9" Type="http://schemas.openxmlformats.org/officeDocument/2006/relationships/slide" Target="slide6.xml"/></Relationships>
</file>

<file path=ppt/slides/_rels/slide5.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9.xml"/><Relationship Id="rId7" Type="http://schemas.openxmlformats.org/officeDocument/2006/relationships/slide" Target="slide4.xml"/><Relationship Id="rId2" Type="http://schemas.openxmlformats.org/officeDocument/2006/relationships/slide" Target="slide1.xml"/><Relationship Id="rId1" Type="http://schemas.openxmlformats.org/officeDocument/2006/relationships/slideLayout" Target="../slideLayouts/slideLayout7.xml"/><Relationship Id="rId6" Type="http://schemas.openxmlformats.org/officeDocument/2006/relationships/slide" Target="slide3.xml"/><Relationship Id="rId11" Type="http://schemas.openxmlformats.org/officeDocument/2006/relationships/slide" Target="slide8.xml"/><Relationship Id="rId5" Type="http://schemas.openxmlformats.org/officeDocument/2006/relationships/slide" Target="slide2.xml"/><Relationship Id="rId10" Type="http://schemas.openxmlformats.org/officeDocument/2006/relationships/slide" Target="slide7.xml"/><Relationship Id="rId4" Type="http://schemas.openxmlformats.org/officeDocument/2006/relationships/slide" Target="slide10.xml"/><Relationship Id="rId9" Type="http://schemas.openxmlformats.org/officeDocument/2006/relationships/slide" Target="slide6.xml"/></Relationships>
</file>

<file path=ppt/slides/_rels/slide6.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9.xml"/><Relationship Id="rId7" Type="http://schemas.openxmlformats.org/officeDocument/2006/relationships/slide" Target="slide4.xml"/><Relationship Id="rId2" Type="http://schemas.openxmlformats.org/officeDocument/2006/relationships/slide" Target="slide1.xml"/><Relationship Id="rId1" Type="http://schemas.openxmlformats.org/officeDocument/2006/relationships/slideLayout" Target="../slideLayouts/slideLayout7.xml"/><Relationship Id="rId6" Type="http://schemas.openxmlformats.org/officeDocument/2006/relationships/slide" Target="slide3.xml"/><Relationship Id="rId11" Type="http://schemas.openxmlformats.org/officeDocument/2006/relationships/slide" Target="slide8.xml"/><Relationship Id="rId5" Type="http://schemas.openxmlformats.org/officeDocument/2006/relationships/slide" Target="slide2.xml"/><Relationship Id="rId10" Type="http://schemas.openxmlformats.org/officeDocument/2006/relationships/slide" Target="slide7.xml"/><Relationship Id="rId4" Type="http://schemas.openxmlformats.org/officeDocument/2006/relationships/slide" Target="slide10.xml"/><Relationship Id="rId9" Type="http://schemas.openxmlformats.org/officeDocument/2006/relationships/slide" Target="slide6.xml"/></Relationships>
</file>

<file path=ppt/slides/_rels/slide7.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9.xml"/><Relationship Id="rId7" Type="http://schemas.openxmlformats.org/officeDocument/2006/relationships/slide" Target="slide4.xml"/><Relationship Id="rId2" Type="http://schemas.openxmlformats.org/officeDocument/2006/relationships/slide" Target="slide1.xml"/><Relationship Id="rId1" Type="http://schemas.openxmlformats.org/officeDocument/2006/relationships/slideLayout" Target="../slideLayouts/slideLayout7.xml"/><Relationship Id="rId6" Type="http://schemas.openxmlformats.org/officeDocument/2006/relationships/slide" Target="slide3.xml"/><Relationship Id="rId11" Type="http://schemas.openxmlformats.org/officeDocument/2006/relationships/slide" Target="slide8.xml"/><Relationship Id="rId5" Type="http://schemas.openxmlformats.org/officeDocument/2006/relationships/slide" Target="slide2.xml"/><Relationship Id="rId10" Type="http://schemas.openxmlformats.org/officeDocument/2006/relationships/slide" Target="slide7.xml"/><Relationship Id="rId4" Type="http://schemas.openxmlformats.org/officeDocument/2006/relationships/slide" Target="slide10.xml"/><Relationship Id="rId9" Type="http://schemas.openxmlformats.org/officeDocument/2006/relationships/slide" Target="slide6.xml"/></Relationships>
</file>

<file path=ppt/slides/_rels/slide8.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9.xml"/><Relationship Id="rId7" Type="http://schemas.openxmlformats.org/officeDocument/2006/relationships/slide" Target="slide4.xml"/><Relationship Id="rId2" Type="http://schemas.openxmlformats.org/officeDocument/2006/relationships/slide" Target="slide1.xml"/><Relationship Id="rId1" Type="http://schemas.openxmlformats.org/officeDocument/2006/relationships/slideLayout" Target="../slideLayouts/slideLayout7.xml"/><Relationship Id="rId6" Type="http://schemas.openxmlformats.org/officeDocument/2006/relationships/slide" Target="slide3.xml"/><Relationship Id="rId11" Type="http://schemas.openxmlformats.org/officeDocument/2006/relationships/slide" Target="slide8.xml"/><Relationship Id="rId5" Type="http://schemas.openxmlformats.org/officeDocument/2006/relationships/slide" Target="slide2.xml"/><Relationship Id="rId10" Type="http://schemas.openxmlformats.org/officeDocument/2006/relationships/slide" Target="slide7.xml"/><Relationship Id="rId4" Type="http://schemas.openxmlformats.org/officeDocument/2006/relationships/slide" Target="slide10.xml"/><Relationship Id="rId9" Type="http://schemas.openxmlformats.org/officeDocument/2006/relationships/slide" Target="slide6.xml"/></Relationships>
</file>

<file path=ppt/slides/_rels/slide9.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9.xml"/><Relationship Id="rId7" Type="http://schemas.openxmlformats.org/officeDocument/2006/relationships/slide" Target="slide4.xml"/><Relationship Id="rId2" Type="http://schemas.openxmlformats.org/officeDocument/2006/relationships/slide" Target="slide1.xml"/><Relationship Id="rId1" Type="http://schemas.openxmlformats.org/officeDocument/2006/relationships/slideLayout" Target="../slideLayouts/slideLayout7.xml"/><Relationship Id="rId6" Type="http://schemas.openxmlformats.org/officeDocument/2006/relationships/slide" Target="slide3.xml"/><Relationship Id="rId11" Type="http://schemas.openxmlformats.org/officeDocument/2006/relationships/slide" Target="slide8.xml"/><Relationship Id="rId5" Type="http://schemas.openxmlformats.org/officeDocument/2006/relationships/slide" Target="slide2.xml"/><Relationship Id="rId10" Type="http://schemas.openxmlformats.org/officeDocument/2006/relationships/slide" Target="slide7.xml"/><Relationship Id="rId4" Type="http://schemas.openxmlformats.org/officeDocument/2006/relationships/slide" Target="slide10.xml"/><Relationship Id="rId9" Type="http://schemas.openxmlformats.org/officeDocument/2006/relationships/slide" Target="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17741B-7A69-94D2-DA5D-6EE983C86A5C}"/>
              </a:ext>
            </a:extLst>
          </p:cNvPr>
          <p:cNvSpPr/>
          <p:nvPr/>
        </p:nvSpPr>
        <p:spPr>
          <a:xfrm>
            <a:off x="1" y="0"/>
            <a:ext cx="12191999" cy="48126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Text Box 2">
            <a:extLst>
              <a:ext uri="{FF2B5EF4-FFF2-40B4-BE49-F238E27FC236}">
                <a16:creationId xmlns:a16="http://schemas.microsoft.com/office/drawing/2014/main" id="{75F200C9-1C66-135C-376B-58582594B021}"/>
              </a:ext>
            </a:extLst>
          </p:cNvPr>
          <p:cNvSpPr txBox="1">
            <a:spLocks noChangeArrowheads="1"/>
          </p:cNvSpPr>
          <p:nvPr/>
        </p:nvSpPr>
        <p:spPr bwMode="auto">
          <a:xfrm>
            <a:off x="2743200" y="57149"/>
            <a:ext cx="6705600" cy="368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15000"/>
              </a:lnSpc>
              <a:spcAft>
                <a:spcPts val="800"/>
              </a:spcAft>
            </a:pPr>
            <a:r>
              <a:rPr lang="en-US" sz="1200" kern="100" dirty="0">
                <a:effectLst/>
                <a:latin typeface="Aptos" panose="020B0004020202020204" pitchFamily="34" charset="0"/>
                <a:ea typeface="游ゴシック" panose="020B0400000000000000" pitchFamily="50" charset="-128"/>
                <a:cs typeface="Times New Roman" panose="02020603050405020304" pitchFamily="18" charset="0"/>
              </a:rPr>
              <a:t>https://</a:t>
            </a:r>
            <a:r>
              <a:rPr lang="en-US" sz="1200" kern="100" dirty="0">
                <a:solidFill>
                  <a:srgbClr val="808080"/>
                </a:solidFill>
                <a:latin typeface="Aptos" panose="020B0004020202020204" pitchFamily="34" charset="0"/>
                <a:ea typeface="游ゴシック" panose="020B0400000000000000" pitchFamily="50" charset="-128"/>
                <a:cs typeface="Times New Roman" panose="02020603050405020304" pitchFamily="18" charset="0"/>
              </a:rPr>
              <a:t>www.Taniti</a:t>
            </a:r>
            <a:r>
              <a:rPr lang="en-US" sz="1200" kern="100">
                <a:solidFill>
                  <a:srgbClr val="808080"/>
                </a:solidFill>
                <a:latin typeface="Aptos" panose="020B0004020202020204" pitchFamily="34" charset="0"/>
                <a:ea typeface="游ゴシック" panose="020B0400000000000000" pitchFamily="50" charset="-128"/>
                <a:cs typeface="Times New Roman" panose="02020603050405020304" pitchFamily="18" charset="0"/>
              </a:rPr>
              <a:t>.com/Home</a:t>
            </a:r>
            <a:endParaRPr lang="en-US" sz="1200" kern="100" dirty="0">
              <a:effectLst/>
              <a:latin typeface="Aptos" panose="020B0004020202020204" pitchFamily="34" charset="0"/>
              <a:ea typeface="游ゴシック" panose="020B0400000000000000" pitchFamily="50" charset="-128"/>
              <a:cs typeface="Times New Roman" panose="02020603050405020304" pitchFamily="18" charset="0"/>
            </a:endParaRPr>
          </a:p>
        </p:txBody>
      </p:sp>
      <p:sp>
        <p:nvSpPr>
          <p:cNvPr id="6" name="Arrow: Left 5">
            <a:extLst>
              <a:ext uri="{FF2B5EF4-FFF2-40B4-BE49-F238E27FC236}">
                <a16:creationId xmlns:a16="http://schemas.microsoft.com/office/drawing/2014/main" id="{7E2F2139-C199-4591-F2D5-5C7846657367}"/>
              </a:ext>
            </a:extLst>
          </p:cNvPr>
          <p:cNvSpPr/>
          <p:nvPr/>
        </p:nvSpPr>
        <p:spPr>
          <a:xfrm>
            <a:off x="194781" y="133950"/>
            <a:ext cx="298092" cy="213360"/>
          </a:xfrm>
          <a:prstGeom prst="leftArrow">
            <a:avLst/>
          </a:prstGeom>
          <a:solidFill>
            <a:schemeClr val="bg1">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Arrow: Left 6">
            <a:extLst>
              <a:ext uri="{FF2B5EF4-FFF2-40B4-BE49-F238E27FC236}">
                <a16:creationId xmlns:a16="http://schemas.microsoft.com/office/drawing/2014/main" id="{B2248FE8-84D9-64C0-5BFA-BF303722A5DC}"/>
              </a:ext>
            </a:extLst>
          </p:cNvPr>
          <p:cNvSpPr/>
          <p:nvPr/>
        </p:nvSpPr>
        <p:spPr>
          <a:xfrm rot="10800000">
            <a:off x="666985" y="133951"/>
            <a:ext cx="298092" cy="213360"/>
          </a:xfrm>
          <a:prstGeom prst="leftArrow">
            <a:avLst/>
          </a:prstGeom>
          <a:solidFill>
            <a:schemeClr val="bg1">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Arrow: Circular 7">
            <a:extLst>
              <a:ext uri="{FF2B5EF4-FFF2-40B4-BE49-F238E27FC236}">
                <a16:creationId xmlns:a16="http://schemas.microsoft.com/office/drawing/2014/main" id="{BDB17294-435C-ACCF-D1AE-EE39E2051A74}"/>
              </a:ext>
            </a:extLst>
          </p:cNvPr>
          <p:cNvSpPr/>
          <p:nvPr/>
        </p:nvSpPr>
        <p:spPr>
          <a:xfrm>
            <a:off x="1115931" y="81596"/>
            <a:ext cx="368974" cy="311150"/>
          </a:xfrm>
          <a:prstGeom prst="circularArrow">
            <a:avLst>
              <a:gd name="adj1" fmla="val 12500"/>
              <a:gd name="adj2" fmla="val 1142319"/>
              <a:gd name="adj3" fmla="val 20457681"/>
              <a:gd name="adj4" fmla="val 2380119"/>
              <a:gd name="adj5" fmla="val 14030"/>
            </a:avLst>
          </a:prstGeom>
          <a:solidFill>
            <a:schemeClr val="bg2">
              <a:lumMod val="9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Arrow: Up 8">
            <a:hlinkClick r:id="rId3" action="ppaction://hlinksldjump"/>
            <a:extLst>
              <a:ext uri="{FF2B5EF4-FFF2-40B4-BE49-F238E27FC236}">
                <a16:creationId xmlns:a16="http://schemas.microsoft.com/office/drawing/2014/main" id="{AAB7223C-5BC4-10DE-A6B9-7CD4CDA12BAB}"/>
              </a:ext>
            </a:extLst>
          </p:cNvPr>
          <p:cNvSpPr/>
          <p:nvPr/>
        </p:nvSpPr>
        <p:spPr>
          <a:xfrm>
            <a:off x="1641972" y="81596"/>
            <a:ext cx="424333" cy="262255"/>
          </a:xfrm>
          <a:prstGeom prst="upArrow">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FA5E50-B1E4-6D06-99BC-4435FFEA08D7}"/>
              </a:ext>
            </a:extLst>
          </p:cNvPr>
          <p:cNvSpPr/>
          <p:nvPr/>
        </p:nvSpPr>
        <p:spPr>
          <a:xfrm>
            <a:off x="591014" y="444061"/>
            <a:ext cx="2868149"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err="1">
                <a:ln w="10160">
                  <a:solidFill>
                    <a:schemeClr val="accent5"/>
                  </a:solidFill>
                  <a:prstDash val="solid"/>
                </a:ln>
                <a:solidFill>
                  <a:srgbClr val="EA7639"/>
                </a:solidFill>
                <a:effectLst>
                  <a:outerShdw blurRad="38100" dist="22860" dir="5400000" algn="tl" rotWithShape="0">
                    <a:srgbClr val="000000">
                      <a:alpha val="30000"/>
                    </a:srgbClr>
                  </a:outerShdw>
                </a:effectLst>
                <a:latin typeface="Algerian" panose="04020705040A02060702" pitchFamily="82" charset="0"/>
              </a:rPr>
              <a:t>Taniti</a:t>
            </a:r>
            <a:endParaRPr lang="en-US" sz="5400" b="1" dirty="0">
              <a:ln w="10160">
                <a:solidFill>
                  <a:schemeClr val="accent5"/>
                </a:solidFill>
                <a:prstDash val="solid"/>
              </a:ln>
              <a:solidFill>
                <a:srgbClr val="EA7639"/>
              </a:solidFill>
              <a:effectLst>
                <a:outerShdw blurRad="38100" dist="22860" dir="5400000" algn="tl" rotWithShape="0">
                  <a:srgbClr val="000000">
                    <a:alpha val="30000"/>
                  </a:srgbClr>
                </a:outerShdw>
              </a:effectLst>
              <a:latin typeface="Algerian" panose="04020705040A02060702" pitchFamily="82" charset="0"/>
            </a:endParaRPr>
          </a:p>
        </p:txBody>
      </p:sp>
      <p:sp>
        <p:nvSpPr>
          <p:cNvPr id="14" name="Rectangle 13">
            <a:extLst>
              <a:ext uri="{FF2B5EF4-FFF2-40B4-BE49-F238E27FC236}">
                <a16:creationId xmlns:a16="http://schemas.microsoft.com/office/drawing/2014/main" id="{4138AE15-8D87-1780-9259-40B5D475E4E6}"/>
              </a:ext>
            </a:extLst>
          </p:cNvPr>
          <p:cNvSpPr>
            <a:spLocks noGrp="1" noRot="1" noMove="1" noResize="1" noEditPoints="1" noAdjustHandles="1" noChangeArrowheads="1" noChangeShapeType="1"/>
          </p:cNvSpPr>
          <p:nvPr/>
        </p:nvSpPr>
        <p:spPr>
          <a:xfrm>
            <a:off x="9713391" y="582147"/>
            <a:ext cx="734739" cy="400110"/>
          </a:xfrm>
          <a:prstGeom prst="rect">
            <a:avLst/>
          </a:prstGeom>
          <a:noFill/>
        </p:spPr>
        <p:txBody>
          <a:bodyPr wrap="square" lIns="91440" tIns="45720" rIns="91440" bIns="45720">
            <a:spAutoFit/>
          </a:bodyPr>
          <a:lstStyle/>
          <a:p>
            <a:pPr algn="ctr"/>
            <a:r>
              <a:rPr lang="en-US" sz="2000"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FAQ</a:t>
            </a:r>
            <a:endParaRPr lang="en-US" sz="2000"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5" name="Rectangle 14">
            <a:extLst>
              <a:ext uri="{FF2B5EF4-FFF2-40B4-BE49-F238E27FC236}">
                <a16:creationId xmlns:a16="http://schemas.microsoft.com/office/drawing/2014/main" id="{E9835744-8FCD-77EB-54A2-582526569212}"/>
              </a:ext>
            </a:extLst>
          </p:cNvPr>
          <p:cNvSpPr>
            <a:spLocks noGrp="1" noRot="1" noMove="1" noResize="1" noEditPoints="1" noAdjustHandles="1" noChangeArrowheads="1" noChangeShapeType="1"/>
          </p:cNvSpPr>
          <p:nvPr/>
        </p:nvSpPr>
        <p:spPr>
          <a:xfrm>
            <a:off x="4209344" y="523461"/>
            <a:ext cx="1093370"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Travel</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6" name="Rectangle 15">
            <a:extLst>
              <a:ext uri="{FF2B5EF4-FFF2-40B4-BE49-F238E27FC236}">
                <a16:creationId xmlns:a16="http://schemas.microsoft.com/office/drawing/2014/main" id="{5633564C-4FB6-7B45-9E34-06CA4EE4D400}"/>
              </a:ext>
            </a:extLst>
          </p:cNvPr>
          <p:cNvSpPr>
            <a:spLocks noGrp="1" noRot="1" noMove="1" noResize="1" noEditPoints="1" noAdjustHandles="1" noChangeArrowheads="1" noChangeShapeType="1"/>
          </p:cNvSpPr>
          <p:nvPr/>
        </p:nvSpPr>
        <p:spPr>
          <a:xfrm>
            <a:off x="5510074" y="876196"/>
            <a:ext cx="1869431"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Restaurants</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7" name="Rectangle 16">
            <a:extLst>
              <a:ext uri="{FF2B5EF4-FFF2-40B4-BE49-F238E27FC236}">
                <a16:creationId xmlns:a16="http://schemas.microsoft.com/office/drawing/2014/main" id="{4CC34E56-DB3B-8941-038F-035592186061}"/>
              </a:ext>
            </a:extLst>
          </p:cNvPr>
          <p:cNvSpPr>
            <a:spLocks noGrp="1" noRot="1" noMove="1" noResize="1" noEditPoints="1" noAdjustHandles="1" noChangeArrowheads="1" noChangeShapeType="1"/>
          </p:cNvSpPr>
          <p:nvPr/>
        </p:nvSpPr>
        <p:spPr>
          <a:xfrm>
            <a:off x="4050176" y="893815"/>
            <a:ext cx="1281370"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Lodgings</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8" name="Rectangle 17">
            <a:extLst>
              <a:ext uri="{FF2B5EF4-FFF2-40B4-BE49-F238E27FC236}">
                <a16:creationId xmlns:a16="http://schemas.microsoft.com/office/drawing/2014/main" id="{C5C6DC52-C07E-F5D3-CEB4-33BD175CBC4E}"/>
              </a:ext>
            </a:extLst>
          </p:cNvPr>
          <p:cNvSpPr>
            <a:spLocks noGrp="1" noRot="1" noMove="1" noResize="1" noEditPoints="1" noAdjustHandles="1" noChangeArrowheads="1" noChangeShapeType="1"/>
          </p:cNvSpPr>
          <p:nvPr/>
        </p:nvSpPr>
        <p:spPr>
          <a:xfrm>
            <a:off x="7595545" y="541745"/>
            <a:ext cx="1724727"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Sightseeing</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9" name="Rectangle 18">
            <a:extLst>
              <a:ext uri="{FF2B5EF4-FFF2-40B4-BE49-F238E27FC236}">
                <a16:creationId xmlns:a16="http://schemas.microsoft.com/office/drawing/2014/main" id="{9A087FE3-CFEC-16EC-0F09-FC72C7A7F11C}"/>
              </a:ext>
            </a:extLst>
          </p:cNvPr>
          <p:cNvSpPr>
            <a:spLocks noGrp="1" noRot="1" noMove="1" noResize="1" noEditPoints="1" noAdjustHandles="1" noChangeArrowheads="1" noChangeShapeType="1"/>
          </p:cNvSpPr>
          <p:nvPr/>
        </p:nvSpPr>
        <p:spPr>
          <a:xfrm>
            <a:off x="5913049" y="548101"/>
            <a:ext cx="1063482"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Stores</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20" name="Rectangle 19">
            <a:extLst>
              <a:ext uri="{FF2B5EF4-FFF2-40B4-BE49-F238E27FC236}">
                <a16:creationId xmlns:a16="http://schemas.microsoft.com/office/drawing/2014/main" id="{C8795FC0-78EF-0FF9-FB31-7FBA7859D806}"/>
              </a:ext>
            </a:extLst>
          </p:cNvPr>
          <p:cNvSpPr>
            <a:spLocks noGrp="1" noRot="1" noMove="1" noResize="1" noEditPoints="1" noAdjustHandles="1" noChangeArrowheads="1" noChangeShapeType="1"/>
          </p:cNvSpPr>
          <p:nvPr/>
        </p:nvSpPr>
        <p:spPr>
          <a:xfrm>
            <a:off x="7454071" y="874873"/>
            <a:ext cx="2007676"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Entertainment</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cxnSp>
        <p:nvCxnSpPr>
          <p:cNvPr id="22" name="Straight Connector 21">
            <a:extLst>
              <a:ext uri="{FF2B5EF4-FFF2-40B4-BE49-F238E27FC236}">
                <a16:creationId xmlns:a16="http://schemas.microsoft.com/office/drawing/2014/main" id="{F96B7A02-7821-A367-4959-85DF1ADBFEBC}"/>
              </a:ext>
            </a:extLst>
          </p:cNvPr>
          <p:cNvCxnSpPr/>
          <p:nvPr/>
        </p:nvCxnSpPr>
        <p:spPr>
          <a:xfrm>
            <a:off x="-1" y="1408558"/>
            <a:ext cx="12192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CFFE05A-4D96-854C-EDA1-5D1997449AC9}"/>
              </a:ext>
            </a:extLst>
          </p:cNvPr>
          <p:cNvCxnSpPr/>
          <p:nvPr/>
        </p:nvCxnSpPr>
        <p:spPr>
          <a:xfrm>
            <a:off x="-1" y="6289368"/>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25" name="Rectangle 24">
            <a:hlinkClick r:id="rId4" action="ppaction://hlinksldjump"/>
            <a:extLst>
              <a:ext uri="{FF2B5EF4-FFF2-40B4-BE49-F238E27FC236}">
                <a16:creationId xmlns:a16="http://schemas.microsoft.com/office/drawing/2014/main" id="{50D9B576-DDAF-C8B6-DDCA-251996B43872}"/>
              </a:ext>
            </a:extLst>
          </p:cNvPr>
          <p:cNvSpPr/>
          <p:nvPr/>
        </p:nvSpPr>
        <p:spPr>
          <a:xfrm>
            <a:off x="11213914" y="6374193"/>
            <a:ext cx="921150" cy="1564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About Us</a:t>
            </a:r>
          </a:p>
        </p:txBody>
      </p:sp>
      <p:sp>
        <p:nvSpPr>
          <p:cNvPr id="27" name="Rectangle 26">
            <a:hlinkClick r:id="rId5" action="ppaction://hlinksldjump"/>
            <a:extLst>
              <a:ext uri="{FF2B5EF4-FFF2-40B4-BE49-F238E27FC236}">
                <a16:creationId xmlns:a16="http://schemas.microsoft.com/office/drawing/2014/main" id="{93CEB15F-9218-243B-17BA-9FBFC25CFCAF}"/>
              </a:ext>
            </a:extLst>
          </p:cNvPr>
          <p:cNvSpPr/>
          <p:nvPr/>
        </p:nvSpPr>
        <p:spPr>
          <a:xfrm>
            <a:off x="11100044" y="6615427"/>
            <a:ext cx="1035020" cy="1564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Contact Us</a:t>
            </a:r>
          </a:p>
        </p:txBody>
      </p:sp>
      <p:sp>
        <p:nvSpPr>
          <p:cNvPr id="28" name="TextBox 27">
            <a:extLst>
              <a:ext uri="{FF2B5EF4-FFF2-40B4-BE49-F238E27FC236}">
                <a16:creationId xmlns:a16="http://schemas.microsoft.com/office/drawing/2014/main" id="{80E140E1-DB02-F257-5E55-EF88FFF07B33}"/>
              </a:ext>
            </a:extLst>
          </p:cNvPr>
          <p:cNvSpPr txBox="1"/>
          <p:nvPr/>
        </p:nvSpPr>
        <p:spPr>
          <a:xfrm>
            <a:off x="0" y="1415704"/>
            <a:ext cx="12191999" cy="4828501"/>
          </a:xfrm>
          <a:prstGeom prst="rect">
            <a:avLst/>
          </a:prstGeom>
          <a:noFill/>
        </p:spPr>
        <p:txBody>
          <a:bodyPr wrap="square" rtlCol="0">
            <a:spAutoFit/>
          </a:bodyPr>
          <a:lstStyle/>
          <a:p>
            <a:pPr algn="ctr">
              <a:lnSpc>
                <a:spcPct val="115000"/>
              </a:lnSpc>
              <a:spcAft>
                <a:spcPts val="800"/>
              </a:spcAft>
            </a:pPr>
            <a:r>
              <a:rPr lang="en-US" sz="3200" b="1" i="1" dirty="0">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Welcome to </a:t>
            </a:r>
            <a:r>
              <a:rPr lang="en-US" sz="3200" b="1" i="1" dirty="0" err="1">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Taniti</a:t>
            </a:r>
            <a:r>
              <a:rPr lang="en-US" sz="3200" b="1" i="1" dirty="0">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 </a:t>
            </a:r>
          </a:p>
          <a:p>
            <a:pPr>
              <a:lnSpc>
                <a:spcPct val="115000"/>
              </a:lnSpc>
              <a:spcAft>
                <a:spcPts val="800"/>
              </a:spcAft>
            </a:pPr>
            <a:r>
              <a:rPr lang="en-US" dirty="0">
                <a:solidFill>
                  <a:schemeClr val="tx2">
                    <a:lumMod val="75000"/>
                    <a:lumOff val="25000"/>
                  </a:schemeClr>
                </a:solidFill>
                <a:latin typeface="Harrington" panose="04040505050A02020702" pitchFamily="82" charset="0"/>
                <a:ea typeface="Calibri" panose="020F0502020204030204" pitchFamily="34" charset="0"/>
                <a:cs typeface="Arial" panose="020B0604020202020204" pitchFamily="34" charset="0"/>
              </a:rPr>
              <a:t>T</a:t>
            </a:r>
            <a:r>
              <a:rPr lang="en-US" dirty="0">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o get started please choose from the links below</a:t>
            </a:r>
          </a:p>
          <a:p>
            <a:pPr>
              <a:lnSpc>
                <a:spcPct val="115000"/>
              </a:lnSpc>
              <a:spcAft>
                <a:spcPts val="800"/>
              </a:spcAft>
            </a:pPr>
            <a:r>
              <a:rPr lang="en-US" dirty="0">
                <a:solidFill>
                  <a:schemeClr val="tx2">
                    <a:lumMod val="75000"/>
                    <a:lumOff val="25000"/>
                  </a:schemeClr>
                </a:solidFill>
                <a:effectLst/>
                <a:latin typeface="Harrington" panose="04040505050A02020702" pitchFamily="82" charset="0"/>
                <a:ea typeface="Times New Roman" panose="02020603050405020304" pitchFamily="18" charset="0"/>
                <a:cs typeface="Arial" panose="020B0604020202020204" pitchFamily="34" charset="0"/>
              </a:rPr>
              <a:t>Plan your trip to </a:t>
            </a:r>
            <a:r>
              <a:rPr lang="en-US" dirty="0" err="1">
                <a:solidFill>
                  <a:schemeClr val="tx2">
                    <a:lumMod val="75000"/>
                    <a:lumOff val="25000"/>
                  </a:schemeClr>
                </a:solidFill>
                <a:effectLst/>
                <a:latin typeface="Harrington" panose="04040505050A02020702" pitchFamily="82" charset="0"/>
                <a:ea typeface="Times New Roman" panose="02020603050405020304" pitchFamily="18" charset="0"/>
                <a:cs typeface="Arial" panose="020B0604020202020204" pitchFamily="34" charset="0"/>
              </a:rPr>
              <a:t>Taniti</a:t>
            </a:r>
            <a:r>
              <a:rPr lang="en-US" dirty="0">
                <a:solidFill>
                  <a:schemeClr val="tx2">
                    <a:lumMod val="75000"/>
                    <a:lumOff val="25000"/>
                  </a:schemeClr>
                </a:solidFill>
                <a:effectLst/>
                <a:latin typeface="Harrington" panose="04040505050A02020702" pitchFamily="82" charset="0"/>
                <a:ea typeface="Times New Roman" panose="02020603050405020304" pitchFamily="18" charset="0"/>
                <a:cs typeface="Arial" panose="020B0604020202020204" pitchFamily="34" charset="0"/>
              </a:rPr>
              <a:t> or to see local transport schedule </a:t>
            </a:r>
            <a:r>
              <a:rPr lang="en-US" dirty="0">
                <a:solidFill>
                  <a:schemeClr val="tx2">
                    <a:lumMod val="75000"/>
                    <a:lumOff val="25000"/>
                  </a:schemeClr>
                </a:solidFill>
                <a:effectLst/>
                <a:latin typeface="Harrington" panose="04040505050A02020702" pitchFamily="82" charset="0"/>
                <a:ea typeface="Times New Roman" panose="02020603050405020304" pitchFamily="18" charset="0"/>
                <a:cs typeface="Arial" panose="020B0604020202020204" pitchFamily="34" charset="0"/>
                <a:sym typeface="Wingdings" panose="05000000000000000000" pitchFamily="2" charset="2"/>
              </a:rPr>
              <a:t> </a:t>
            </a:r>
            <a:r>
              <a:rPr lang="en-US" dirty="0">
                <a:solidFill>
                  <a:srgbClr val="EA7639"/>
                </a:solidFill>
                <a:effectLst/>
                <a:latin typeface="Harrington" panose="04040505050A02020702" pitchFamily="82" charset="0"/>
                <a:ea typeface="Times New Roman" panose="02020603050405020304" pitchFamily="18" charset="0"/>
                <a:cs typeface="Arial" panose="020B0604020202020204" pitchFamily="34" charset="0"/>
                <a:sym typeface="Wingdings" panose="05000000000000000000" pitchFamily="2" charset="2"/>
                <a:hlinkClick r:id="rId6" action="ppaction://hlinksldjump">
                  <a:extLst>
                    <a:ext uri="{A12FA001-AC4F-418D-AE19-62706E023703}">
                      <ahyp:hlinkClr xmlns:ahyp="http://schemas.microsoft.com/office/drawing/2018/hyperlinkcolor" val="tx"/>
                    </a:ext>
                  </a:extLst>
                </a:hlinkClick>
              </a:rPr>
              <a:t>Travel</a:t>
            </a:r>
            <a:endParaRPr lang="en-US" dirty="0">
              <a:solidFill>
                <a:srgbClr val="EA7639"/>
              </a:solidFill>
              <a:effectLst/>
              <a:latin typeface="Harrington" panose="04040505050A02020702" pitchFamily="82" charset="0"/>
              <a:ea typeface="Times New Roman" panose="02020603050405020304" pitchFamily="18" charset="0"/>
              <a:cs typeface="Arial" panose="020B0604020202020204" pitchFamily="34" charset="0"/>
              <a:sym typeface="Wingdings" panose="05000000000000000000" pitchFamily="2" charset="2"/>
            </a:endParaRPr>
          </a:p>
          <a:p>
            <a:pPr>
              <a:lnSpc>
                <a:spcPct val="115000"/>
              </a:lnSpc>
              <a:spcAft>
                <a:spcPts val="800"/>
              </a:spcAft>
            </a:pPr>
            <a:r>
              <a:rPr lang="en-US" dirty="0">
                <a:solidFill>
                  <a:schemeClr val="tx2">
                    <a:lumMod val="75000"/>
                    <a:lumOff val="25000"/>
                  </a:schemeClr>
                </a:solidFill>
                <a:latin typeface="Harrington" panose="04040505050A02020702" pitchFamily="82" charset="0"/>
                <a:ea typeface="Times New Roman" panose="02020603050405020304" pitchFamily="18" charset="0"/>
                <a:cs typeface="Arial" panose="020B0604020202020204" pitchFamily="34" charset="0"/>
                <a:sym typeface="Wingdings" panose="05000000000000000000" pitchFamily="2" charset="2"/>
              </a:rPr>
              <a:t>Book your lodgings  </a:t>
            </a:r>
            <a:r>
              <a:rPr lang="en-US" dirty="0">
                <a:solidFill>
                  <a:srgbClr val="EA7639"/>
                </a:solidFill>
                <a:latin typeface="Harrington" panose="04040505050A02020702" pitchFamily="82" charset="0"/>
                <a:ea typeface="Times New Roman" panose="02020603050405020304" pitchFamily="18" charset="0"/>
                <a:cs typeface="Arial" panose="020B0604020202020204" pitchFamily="34" charset="0"/>
                <a:sym typeface="Wingdings" panose="05000000000000000000" pitchFamily="2" charset="2"/>
                <a:hlinkClick r:id="rId7" action="ppaction://hlinksldjump">
                  <a:extLst>
                    <a:ext uri="{A12FA001-AC4F-418D-AE19-62706E023703}">
                      <ahyp:hlinkClr xmlns:ahyp="http://schemas.microsoft.com/office/drawing/2018/hyperlinkcolor" val="tx"/>
                    </a:ext>
                  </a:extLst>
                </a:hlinkClick>
              </a:rPr>
              <a:t>Lodgings</a:t>
            </a:r>
            <a:endParaRPr lang="en-US" dirty="0">
              <a:solidFill>
                <a:srgbClr val="EA7639"/>
              </a:solidFill>
              <a:latin typeface="Harrington" panose="04040505050A02020702" pitchFamily="82" charset="0"/>
              <a:ea typeface="Times New Roman" panose="02020603050405020304" pitchFamily="18" charset="0"/>
              <a:cs typeface="Arial" panose="020B0604020202020204" pitchFamily="34" charset="0"/>
              <a:sym typeface="Wingdings" panose="05000000000000000000" pitchFamily="2" charset="2"/>
            </a:endParaRPr>
          </a:p>
          <a:p>
            <a:pPr>
              <a:lnSpc>
                <a:spcPct val="115000"/>
              </a:lnSpc>
              <a:spcAft>
                <a:spcPts val="800"/>
              </a:spcAft>
            </a:pPr>
            <a:r>
              <a:rPr lang="en-US" dirty="0">
                <a:solidFill>
                  <a:schemeClr val="tx2">
                    <a:lumMod val="75000"/>
                    <a:lumOff val="25000"/>
                  </a:schemeClr>
                </a:solidFill>
                <a:effectLst/>
                <a:latin typeface="Harrington" panose="04040505050A02020702" pitchFamily="82" charset="0"/>
                <a:ea typeface="Times New Roman" panose="02020603050405020304" pitchFamily="18" charset="0"/>
                <a:cs typeface="Arial" panose="020B0604020202020204" pitchFamily="34" charset="0"/>
                <a:sym typeface="Wingdings" panose="05000000000000000000" pitchFamily="2" charset="2"/>
              </a:rPr>
              <a:t>Check out our Stores  </a:t>
            </a:r>
            <a:r>
              <a:rPr lang="en-US" dirty="0">
                <a:solidFill>
                  <a:srgbClr val="EA7639"/>
                </a:solidFill>
                <a:effectLst/>
                <a:latin typeface="Harrington" panose="04040505050A02020702" pitchFamily="82" charset="0"/>
                <a:ea typeface="Times New Roman" panose="02020603050405020304" pitchFamily="18" charset="0"/>
                <a:cs typeface="Arial" panose="020B0604020202020204" pitchFamily="34" charset="0"/>
                <a:sym typeface="Wingdings" panose="05000000000000000000" pitchFamily="2" charset="2"/>
                <a:hlinkClick r:id="rId8" action="ppaction://hlinksldjump">
                  <a:extLst>
                    <a:ext uri="{A12FA001-AC4F-418D-AE19-62706E023703}">
                      <ahyp:hlinkClr xmlns:ahyp="http://schemas.microsoft.com/office/drawing/2018/hyperlinkcolor" val="tx"/>
                    </a:ext>
                  </a:extLst>
                </a:hlinkClick>
              </a:rPr>
              <a:t>Stores</a:t>
            </a:r>
            <a:endParaRPr lang="en-US" dirty="0">
              <a:solidFill>
                <a:srgbClr val="EA7639"/>
              </a:solidFill>
              <a:effectLst/>
              <a:latin typeface="Harrington" panose="04040505050A02020702" pitchFamily="82" charset="0"/>
              <a:ea typeface="Times New Roman" panose="02020603050405020304" pitchFamily="18" charset="0"/>
              <a:cs typeface="Arial" panose="020B0604020202020204" pitchFamily="34" charset="0"/>
              <a:sym typeface="Wingdings" panose="05000000000000000000" pitchFamily="2" charset="2"/>
            </a:endParaRPr>
          </a:p>
          <a:p>
            <a:pPr>
              <a:lnSpc>
                <a:spcPct val="115000"/>
              </a:lnSpc>
              <a:spcAft>
                <a:spcPts val="800"/>
              </a:spcAft>
            </a:pPr>
            <a:r>
              <a:rPr lang="en-US" dirty="0">
                <a:solidFill>
                  <a:schemeClr val="tx2">
                    <a:lumMod val="75000"/>
                    <a:lumOff val="25000"/>
                  </a:schemeClr>
                </a:solidFill>
                <a:latin typeface="Harrington" panose="04040505050A02020702" pitchFamily="82" charset="0"/>
                <a:ea typeface="Times New Roman" panose="02020603050405020304" pitchFamily="18" charset="0"/>
                <a:cs typeface="Arial" panose="020B0604020202020204" pitchFamily="34" charset="0"/>
                <a:sym typeface="Wingdings" panose="05000000000000000000" pitchFamily="2" charset="2"/>
              </a:rPr>
              <a:t>Eat Local Cuisine  </a:t>
            </a:r>
            <a:r>
              <a:rPr lang="en-US" dirty="0">
                <a:solidFill>
                  <a:srgbClr val="EA7639"/>
                </a:solidFill>
                <a:latin typeface="Harrington" panose="04040505050A02020702" pitchFamily="82" charset="0"/>
                <a:ea typeface="Times New Roman" panose="02020603050405020304" pitchFamily="18" charset="0"/>
                <a:cs typeface="Arial" panose="020B0604020202020204" pitchFamily="34" charset="0"/>
                <a:sym typeface="Wingdings" panose="05000000000000000000" pitchFamily="2" charset="2"/>
                <a:hlinkClick r:id="rId9" action="ppaction://hlinksldjump">
                  <a:extLst>
                    <a:ext uri="{A12FA001-AC4F-418D-AE19-62706E023703}">
                      <ahyp:hlinkClr xmlns:ahyp="http://schemas.microsoft.com/office/drawing/2018/hyperlinkcolor" val="tx"/>
                    </a:ext>
                  </a:extLst>
                </a:hlinkClick>
              </a:rPr>
              <a:t>Restaurants</a:t>
            </a:r>
            <a:endParaRPr lang="en-US" dirty="0">
              <a:solidFill>
                <a:srgbClr val="EA7639"/>
              </a:solidFill>
              <a:latin typeface="Harrington" panose="04040505050A02020702" pitchFamily="82" charset="0"/>
              <a:ea typeface="Times New Roman" panose="02020603050405020304" pitchFamily="18" charset="0"/>
              <a:cs typeface="Arial" panose="020B0604020202020204" pitchFamily="34" charset="0"/>
              <a:sym typeface="Wingdings" panose="05000000000000000000" pitchFamily="2" charset="2"/>
            </a:endParaRPr>
          </a:p>
          <a:p>
            <a:pPr>
              <a:lnSpc>
                <a:spcPct val="115000"/>
              </a:lnSpc>
              <a:spcAft>
                <a:spcPts val="800"/>
              </a:spcAft>
            </a:pPr>
            <a:r>
              <a:rPr lang="en-US" dirty="0">
                <a:solidFill>
                  <a:schemeClr val="tx2">
                    <a:lumMod val="75000"/>
                    <a:lumOff val="25000"/>
                  </a:schemeClr>
                </a:solidFill>
                <a:latin typeface="Harrington" panose="04040505050A02020702" pitchFamily="82" charset="0"/>
                <a:ea typeface="Times New Roman" panose="02020603050405020304" pitchFamily="18" charset="0"/>
                <a:cs typeface="Arial" panose="020B0604020202020204" pitchFamily="34" charset="0"/>
                <a:sym typeface="Wingdings" panose="05000000000000000000" pitchFamily="2" charset="2"/>
              </a:rPr>
              <a:t>See the Wonders of </a:t>
            </a:r>
            <a:r>
              <a:rPr lang="en-US" dirty="0" err="1">
                <a:solidFill>
                  <a:schemeClr val="tx2">
                    <a:lumMod val="75000"/>
                    <a:lumOff val="25000"/>
                  </a:schemeClr>
                </a:solidFill>
                <a:latin typeface="Harrington" panose="04040505050A02020702" pitchFamily="82" charset="0"/>
                <a:ea typeface="Times New Roman" panose="02020603050405020304" pitchFamily="18" charset="0"/>
                <a:cs typeface="Arial" panose="020B0604020202020204" pitchFamily="34" charset="0"/>
                <a:sym typeface="Wingdings" panose="05000000000000000000" pitchFamily="2" charset="2"/>
              </a:rPr>
              <a:t>Taniti</a:t>
            </a:r>
            <a:r>
              <a:rPr lang="en-US" dirty="0">
                <a:solidFill>
                  <a:schemeClr val="tx2">
                    <a:lumMod val="75000"/>
                    <a:lumOff val="25000"/>
                  </a:schemeClr>
                </a:solidFill>
                <a:latin typeface="Harrington" panose="04040505050A02020702" pitchFamily="82" charset="0"/>
                <a:ea typeface="Times New Roman" panose="02020603050405020304" pitchFamily="18" charset="0"/>
                <a:cs typeface="Arial" panose="020B0604020202020204" pitchFamily="34" charset="0"/>
                <a:sym typeface="Wingdings" panose="05000000000000000000" pitchFamily="2" charset="2"/>
              </a:rPr>
              <a:t>  </a:t>
            </a:r>
            <a:r>
              <a:rPr lang="en-US" dirty="0">
                <a:solidFill>
                  <a:srgbClr val="EA7639"/>
                </a:solidFill>
                <a:latin typeface="Harrington" panose="04040505050A02020702" pitchFamily="82" charset="0"/>
                <a:ea typeface="Times New Roman" panose="02020603050405020304" pitchFamily="18" charset="0"/>
                <a:cs typeface="Arial" panose="020B0604020202020204" pitchFamily="34" charset="0"/>
                <a:sym typeface="Wingdings" panose="05000000000000000000" pitchFamily="2" charset="2"/>
                <a:hlinkClick r:id="rId10" action="ppaction://hlinksldjump">
                  <a:extLst>
                    <a:ext uri="{A12FA001-AC4F-418D-AE19-62706E023703}">
                      <ahyp:hlinkClr xmlns:ahyp="http://schemas.microsoft.com/office/drawing/2018/hyperlinkcolor" val="tx"/>
                    </a:ext>
                  </a:extLst>
                </a:hlinkClick>
              </a:rPr>
              <a:t>Sightseeing</a:t>
            </a:r>
            <a:endParaRPr lang="en-US" dirty="0">
              <a:solidFill>
                <a:srgbClr val="EA7639"/>
              </a:solidFill>
              <a:latin typeface="Harrington" panose="04040505050A02020702" pitchFamily="82" charset="0"/>
              <a:ea typeface="Times New Roman" panose="02020603050405020304" pitchFamily="18" charset="0"/>
              <a:cs typeface="Arial" panose="020B0604020202020204" pitchFamily="34" charset="0"/>
              <a:sym typeface="Wingdings" panose="05000000000000000000" pitchFamily="2" charset="2"/>
            </a:endParaRPr>
          </a:p>
          <a:p>
            <a:pPr>
              <a:lnSpc>
                <a:spcPct val="115000"/>
              </a:lnSpc>
              <a:spcAft>
                <a:spcPts val="800"/>
              </a:spcAft>
            </a:pPr>
            <a:r>
              <a:rPr lang="en-US" dirty="0">
                <a:solidFill>
                  <a:schemeClr val="tx2">
                    <a:lumMod val="75000"/>
                    <a:lumOff val="25000"/>
                  </a:schemeClr>
                </a:solidFill>
                <a:effectLst/>
                <a:latin typeface="Harrington" panose="04040505050A02020702" pitchFamily="82" charset="0"/>
                <a:ea typeface="Times New Roman" panose="02020603050405020304" pitchFamily="18" charset="0"/>
                <a:cs typeface="Arial" panose="020B0604020202020204" pitchFamily="34" charset="0"/>
                <a:sym typeface="Wingdings" panose="05000000000000000000" pitchFamily="2" charset="2"/>
              </a:rPr>
              <a:t>Come and have Fun under the Sun </a:t>
            </a:r>
            <a:r>
              <a:rPr lang="en-US" dirty="0">
                <a:solidFill>
                  <a:schemeClr val="tx2">
                    <a:lumMod val="75000"/>
                    <a:lumOff val="25000"/>
                  </a:schemeClr>
                </a:solidFill>
                <a:latin typeface="Harrington" panose="04040505050A02020702" pitchFamily="82" charset="0"/>
                <a:ea typeface="Times New Roman" panose="02020603050405020304" pitchFamily="18" charset="0"/>
                <a:cs typeface="Arial" panose="020B0604020202020204" pitchFamily="34" charset="0"/>
                <a:sym typeface="Wingdings" panose="05000000000000000000" pitchFamily="2" charset="2"/>
              </a:rPr>
              <a:t> </a:t>
            </a:r>
            <a:r>
              <a:rPr lang="en-US" dirty="0">
                <a:solidFill>
                  <a:srgbClr val="EA7639"/>
                </a:solidFill>
                <a:latin typeface="Harrington" panose="04040505050A02020702" pitchFamily="82" charset="0"/>
                <a:ea typeface="Times New Roman" panose="02020603050405020304" pitchFamily="18" charset="0"/>
                <a:cs typeface="Arial" panose="020B0604020202020204" pitchFamily="34" charset="0"/>
                <a:sym typeface="Wingdings" panose="05000000000000000000" pitchFamily="2" charset="2"/>
                <a:hlinkClick r:id="rId11" action="ppaction://hlinksldjump">
                  <a:extLst>
                    <a:ext uri="{A12FA001-AC4F-418D-AE19-62706E023703}">
                      <ahyp:hlinkClr xmlns:ahyp="http://schemas.microsoft.com/office/drawing/2018/hyperlinkcolor" val="tx"/>
                    </a:ext>
                  </a:extLst>
                </a:hlinkClick>
              </a:rPr>
              <a:t>Entertainment</a:t>
            </a:r>
            <a:endParaRPr lang="en-US" dirty="0">
              <a:solidFill>
                <a:srgbClr val="EA7639"/>
              </a:solidFill>
              <a:latin typeface="Harrington" panose="04040505050A02020702" pitchFamily="82" charset="0"/>
              <a:ea typeface="Times New Roman" panose="02020603050405020304" pitchFamily="18" charset="0"/>
              <a:cs typeface="Arial" panose="020B0604020202020204" pitchFamily="34" charset="0"/>
              <a:sym typeface="Wingdings" panose="05000000000000000000" pitchFamily="2" charset="2"/>
            </a:endParaRPr>
          </a:p>
          <a:p>
            <a:pPr>
              <a:lnSpc>
                <a:spcPct val="115000"/>
              </a:lnSpc>
              <a:spcAft>
                <a:spcPts val="800"/>
              </a:spcAft>
            </a:pPr>
            <a:r>
              <a:rPr lang="en-US" dirty="0">
                <a:solidFill>
                  <a:schemeClr val="tx2">
                    <a:lumMod val="75000"/>
                    <a:lumOff val="25000"/>
                  </a:schemeClr>
                </a:solidFill>
                <a:effectLst/>
                <a:latin typeface="Harrington" panose="04040505050A02020702" pitchFamily="82" charset="0"/>
                <a:ea typeface="Times New Roman" panose="02020603050405020304" pitchFamily="18" charset="0"/>
                <a:cs typeface="Arial" panose="020B0604020202020204" pitchFamily="34" charset="0"/>
                <a:sym typeface="Wingdings" panose="05000000000000000000" pitchFamily="2" charset="2"/>
              </a:rPr>
              <a:t>Have Question?  </a:t>
            </a:r>
            <a:r>
              <a:rPr lang="en-US" dirty="0">
                <a:solidFill>
                  <a:srgbClr val="EA7639"/>
                </a:solidFill>
                <a:effectLst/>
                <a:latin typeface="Harrington" panose="04040505050A02020702" pitchFamily="82" charset="0"/>
                <a:ea typeface="Times New Roman" panose="02020603050405020304" pitchFamily="18" charset="0"/>
                <a:cs typeface="Arial" panose="020B0604020202020204" pitchFamily="34" charset="0"/>
                <a:sym typeface="Wingdings" panose="05000000000000000000" pitchFamily="2" charset="2"/>
                <a:hlinkClick r:id="rId12" action="ppaction://hlinksldjump">
                  <a:extLst>
                    <a:ext uri="{A12FA001-AC4F-418D-AE19-62706E023703}">
                      <ahyp:hlinkClr xmlns:ahyp="http://schemas.microsoft.com/office/drawing/2018/hyperlinkcolor" val="tx"/>
                    </a:ext>
                  </a:extLst>
                </a:hlinkClick>
              </a:rPr>
              <a:t>FAQ</a:t>
            </a:r>
            <a:endParaRPr lang="en-US" dirty="0">
              <a:solidFill>
                <a:srgbClr val="EA7639"/>
              </a:solidFill>
              <a:effectLst/>
              <a:latin typeface="Harrington" panose="04040505050A02020702" pitchFamily="82" charset="0"/>
              <a:ea typeface="Times New Roman" panose="02020603050405020304" pitchFamily="18" charset="0"/>
              <a:cs typeface="Arial" panose="020B0604020202020204" pitchFamily="34" charset="0"/>
              <a:sym typeface="Wingdings" panose="05000000000000000000" pitchFamily="2" charset="2"/>
            </a:endParaRPr>
          </a:p>
          <a:p>
            <a:pPr>
              <a:lnSpc>
                <a:spcPct val="115000"/>
              </a:lnSpc>
              <a:spcAft>
                <a:spcPts val="800"/>
              </a:spcAft>
            </a:pPr>
            <a:r>
              <a:rPr lang="en-US" dirty="0">
                <a:solidFill>
                  <a:schemeClr val="tx2">
                    <a:lumMod val="75000"/>
                    <a:lumOff val="25000"/>
                  </a:schemeClr>
                </a:solidFill>
                <a:latin typeface="Harrington" panose="04040505050A02020702" pitchFamily="82" charset="0"/>
                <a:ea typeface="Times New Roman" panose="02020603050405020304" pitchFamily="18" charset="0"/>
                <a:cs typeface="Arial" panose="020B0604020202020204" pitchFamily="34" charset="0"/>
                <a:sym typeface="Wingdings" panose="05000000000000000000" pitchFamily="2" charset="2"/>
              </a:rPr>
              <a:t>Learn More About the Island  </a:t>
            </a:r>
            <a:r>
              <a:rPr lang="en-US" dirty="0">
                <a:solidFill>
                  <a:srgbClr val="EA7639"/>
                </a:solidFill>
                <a:latin typeface="Harrington" panose="04040505050A02020702" pitchFamily="82" charset="0"/>
                <a:ea typeface="Times New Roman" panose="02020603050405020304" pitchFamily="18" charset="0"/>
                <a:cs typeface="Arial" panose="020B0604020202020204" pitchFamily="34" charset="0"/>
                <a:sym typeface="Wingdings" panose="05000000000000000000" pitchFamily="2" charset="2"/>
              </a:rPr>
              <a:t>About Us</a:t>
            </a:r>
            <a:endParaRPr lang="en-US" dirty="0">
              <a:solidFill>
                <a:srgbClr val="EA7639"/>
              </a:solidFill>
              <a:effectLst/>
              <a:latin typeface="Harrington" panose="04040505050A02020702" pitchFamily="82" charset="0"/>
              <a:ea typeface="Times New Roman" panose="02020603050405020304" pitchFamily="18" charset="0"/>
            </a:endParaRPr>
          </a:p>
          <a:p>
            <a:endParaRPr lang="en-US" dirty="0"/>
          </a:p>
        </p:txBody>
      </p:sp>
      <p:sp>
        <p:nvSpPr>
          <p:cNvPr id="29" name="Rectangle 28">
            <a:hlinkClick r:id="rId6" action="ppaction://hlinksldjump"/>
            <a:extLst>
              <a:ext uri="{FF2B5EF4-FFF2-40B4-BE49-F238E27FC236}">
                <a16:creationId xmlns:a16="http://schemas.microsoft.com/office/drawing/2014/main" id="{36344E89-73EF-994A-794C-CCF360E610A4}"/>
              </a:ext>
            </a:extLst>
          </p:cNvPr>
          <p:cNvSpPr>
            <a:spLocks/>
          </p:cNvSpPr>
          <p:nvPr/>
        </p:nvSpPr>
        <p:spPr>
          <a:xfrm>
            <a:off x="4316819" y="589802"/>
            <a:ext cx="941612" cy="27446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hlinkClick r:id="rId7" action="ppaction://hlinksldjump"/>
            <a:extLst>
              <a:ext uri="{FF2B5EF4-FFF2-40B4-BE49-F238E27FC236}">
                <a16:creationId xmlns:a16="http://schemas.microsoft.com/office/drawing/2014/main" id="{BEA9F40B-571F-CC7A-9BB1-C8DB11F99EA6}"/>
              </a:ext>
            </a:extLst>
          </p:cNvPr>
          <p:cNvSpPr/>
          <p:nvPr/>
        </p:nvSpPr>
        <p:spPr>
          <a:xfrm>
            <a:off x="4157781" y="982257"/>
            <a:ext cx="1100649" cy="2184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hlinkClick r:id="rId8" action="ppaction://hlinksldjump"/>
            <a:extLst>
              <a:ext uri="{FF2B5EF4-FFF2-40B4-BE49-F238E27FC236}">
                <a16:creationId xmlns:a16="http://schemas.microsoft.com/office/drawing/2014/main" id="{1C268D99-E6E4-636F-6BDD-8A94B901F4FF}"/>
              </a:ext>
            </a:extLst>
          </p:cNvPr>
          <p:cNvSpPr/>
          <p:nvPr/>
        </p:nvSpPr>
        <p:spPr>
          <a:xfrm>
            <a:off x="6015383" y="623969"/>
            <a:ext cx="873905" cy="21963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hlinkClick r:id="rId9" action="ppaction://hlinksldjump"/>
            <a:extLst>
              <a:ext uri="{FF2B5EF4-FFF2-40B4-BE49-F238E27FC236}">
                <a16:creationId xmlns:a16="http://schemas.microsoft.com/office/drawing/2014/main" id="{2AAB0612-7392-EC11-BC16-74794E08936B}"/>
              </a:ext>
            </a:extLst>
          </p:cNvPr>
          <p:cNvSpPr/>
          <p:nvPr/>
        </p:nvSpPr>
        <p:spPr>
          <a:xfrm>
            <a:off x="5664423" y="972861"/>
            <a:ext cx="1657792" cy="19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hlinkClick r:id="rId10" action="ppaction://hlinksldjump"/>
            <a:extLst>
              <a:ext uri="{FF2B5EF4-FFF2-40B4-BE49-F238E27FC236}">
                <a16:creationId xmlns:a16="http://schemas.microsoft.com/office/drawing/2014/main" id="{6A1244C9-3F6A-9A87-22CF-E1C077502E3E}"/>
              </a:ext>
            </a:extLst>
          </p:cNvPr>
          <p:cNvSpPr/>
          <p:nvPr/>
        </p:nvSpPr>
        <p:spPr>
          <a:xfrm>
            <a:off x="7772624" y="613936"/>
            <a:ext cx="1403274" cy="2503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hlinkClick r:id="rId11" action="ppaction://hlinksldjump"/>
            <a:extLst>
              <a:ext uri="{FF2B5EF4-FFF2-40B4-BE49-F238E27FC236}">
                <a16:creationId xmlns:a16="http://schemas.microsoft.com/office/drawing/2014/main" id="{66BE27DC-F87C-766E-391C-372CC145FB8A}"/>
              </a:ext>
            </a:extLst>
          </p:cNvPr>
          <p:cNvSpPr/>
          <p:nvPr/>
        </p:nvSpPr>
        <p:spPr>
          <a:xfrm>
            <a:off x="7558033" y="972861"/>
            <a:ext cx="1869431" cy="2278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hlinkClick r:id="rId12" action="ppaction://hlinksldjump"/>
            <a:extLst>
              <a:ext uri="{FF2B5EF4-FFF2-40B4-BE49-F238E27FC236}">
                <a16:creationId xmlns:a16="http://schemas.microsoft.com/office/drawing/2014/main" id="{2EE796BB-DB5B-3823-B53A-3A6BE9A85F86}"/>
              </a:ext>
            </a:extLst>
          </p:cNvPr>
          <p:cNvSpPr/>
          <p:nvPr/>
        </p:nvSpPr>
        <p:spPr>
          <a:xfrm>
            <a:off x="9839471" y="644293"/>
            <a:ext cx="516642" cy="2800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hlinkClick r:id="rId3" action="ppaction://hlinksldjump"/>
            <a:extLst>
              <a:ext uri="{FF2B5EF4-FFF2-40B4-BE49-F238E27FC236}">
                <a16:creationId xmlns:a16="http://schemas.microsoft.com/office/drawing/2014/main" id="{9D29A024-1476-2EEE-936A-26EA97180B66}"/>
              </a:ext>
            </a:extLst>
          </p:cNvPr>
          <p:cNvSpPr/>
          <p:nvPr/>
        </p:nvSpPr>
        <p:spPr>
          <a:xfrm>
            <a:off x="882502" y="644293"/>
            <a:ext cx="2232838" cy="5567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3464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17741B-7A69-94D2-DA5D-6EE983C86A5C}"/>
              </a:ext>
            </a:extLst>
          </p:cNvPr>
          <p:cNvSpPr/>
          <p:nvPr/>
        </p:nvSpPr>
        <p:spPr>
          <a:xfrm>
            <a:off x="1" y="0"/>
            <a:ext cx="12191999" cy="48126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Text Box 2">
            <a:extLst>
              <a:ext uri="{FF2B5EF4-FFF2-40B4-BE49-F238E27FC236}">
                <a16:creationId xmlns:a16="http://schemas.microsoft.com/office/drawing/2014/main" id="{75F200C9-1C66-135C-376B-58582594B021}"/>
              </a:ext>
            </a:extLst>
          </p:cNvPr>
          <p:cNvSpPr txBox="1">
            <a:spLocks noChangeArrowheads="1"/>
          </p:cNvSpPr>
          <p:nvPr/>
        </p:nvSpPr>
        <p:spPr bwMode="auto">
          <a:xfrm>
            <a:off x="2743200" y="57149"/>
            <a:ext cx="6705600" cy="368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15000"/>
              </a:lnSpc>
              <a:spcAft>
                <a:spcPts val="800"/>
              </a:spcAft>
            </a:pPr>
            <a:r>
              <a:rPr lang="en-US" sz="1200" kern="100" dirty="0">
                <a:effectLst/>
                <a:latin typeface="Aptos" panose="020B0004020202020204" pitchFamily="34" charset="0"/>
                <a:ea typeface="游ゴシック" panose="020B0400000000000000" pitchFamily="50" charset="-128"/>
                <a:cs typeface="Times New Roman" panose="02020603050405020304" pitchFamily="18" charset="0"/>
              </a:rPr>
              <a:t>https://</a:t>
            </a:r>
            <a:r>
              <a:rPr lang="en-US" sz="1200" kern="100" dirty="0">
                <a:solidFill>
                  <a:srgbClr val="808080"/>
                </a:solidFill>
                <a:latin typeface="Aptos" panose="020B0004020202020204" pitchFamily="34" charset="0"/>
                <a:ea typeface="游ゴシック" panose="020B0400000000000000" pitchFamily="50" charset="-128"/>
                <a:cs typeface="Times New Roman" panose="02020603050405020304" pitchFamily="18" charset="0"/>
              </a:rPr>
              <a:t>www.Taniti.com/ContactUs</a:t>
            </a:r>
            <a:endParaRPr lang="en-US" sz="1200" kern="100" dirty="0">
              <a:effectLst/>
              <a:latin typeface="Aptos" panose="020B0004020202020204" pitchFamily="34" charset="0"/>
              <a:ea typeface="游ゴシック" panose="020B0400000000000000" pitchFamily="50" charset="-128"/>
              <a:cs typeface="Times New Roman" panose="02020603050405020304" pitchFamily="18" charset="0"/>
            </a:endParaRPr>
          </a:p>
        </p:txBody>
      </p:sp>
      <p:sp>
        <p:nvSpPr>
          <p:cNvPr id="6" name="Arrow: Left 5">
            <a:extLst>
              <a:ext uri="{FF2B5EF4-FFF2-40B4-BE49-F238E27FC236}">
                <a16:creationId xmlns:a16="http://schemas.microsoft.com/office/drawing/2014/main" id="{7E2F2139-C199-4591-F2D5-5C7846657367}"/>
              </a:ext>
            </a:extLst>
          </p:cNvPr>
          <p:cNvSpPr/>
          <p:nvPr/>
        </p:nvSpPr>
        <p:spPr>
          <a:xfrm>
            <a:off x="194781" y="133950"/>
            <a:ext cx="298092" cy="213360"/>
          </a:xfrm>
          <a:prstGeom prst="leftArrow">
            <a:avLst/>
          </a:prstGeom>
          <a:solidFill>
            <a:schemeClr val="bg1">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Arrow: Left 6">
            <a:extLst>
              <a:ext uri="{FF2B5EF4-FFF2-40B4-BE49-F238E27FC236}">
                <a16:creationId xmlns:a16="http://schemas.microsoft.com/office/drawing/2014/main" id="{B2248FE8-84D9-64C0-5BFA-BF303722A5DC}"/>
              </a:ext>
            </a:extLst>
          </p:cNvPr>
          <p:cNvSpPr/>
          <p:nvPr/>
        </p:nvSpPr>
        <p:spPr>
          <a:xfrm rot="10800000">
            <a:off x="666985" y="133951"/>
            <a:ext cx="298092" cy="213360"/>
          </a:xfrm>
          <a:prstGeom prst="leftArrow">
            <a:avLst/>
          </a:prstGeom>
          <a:solidFill>
            <a:schemeClr val="bg1">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Arrow: Circular 7">
            <a:extLst>
              <a:ext uri="{FF2B5EF4-FFF2-40B4-BE49-F238E27FC236}">
                <a16:creationId xmlns:a16="http://schemas.microsoft.com/office/drawing/2014/main" id="{BDB17294-435C-ACCF-D1AE-EE39E2051A74}"/>
              </a:ext>
            </a:extLst>
          </p:cNvPr>
          <p:cNvSpPr/>
          <p:nvPr/>
        </p:nvSpPr>
        <p:spPr>
          <a:xfrm>
            <a:off x="1115931" y="81596"/>
            <a:ext cx="368974" cy="311150"/>
          </a:xfrm>
          <a:prstGeom prst="circularArrow">
            <a:avLst>
              <a:gd name="adj1" fmla="val 12500"/>
              <a:gd name="adj2" fmla="val 1142319"/>
              <a:gd name="adj3" fmla="val 20457681"/>
              <a:gd name="adj4" fmla="val 2380119"/>
              <a:gd name="adj5" fmla="val 14030"/>
            </a:avLst>
          </a:prstGeom>
          <a:solidFill>
            <a:schemeClr val="bg2">
              <a:lumMod val="9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Arrow: Up 8">
            <a:hlinkClick r:id="rId2" action="ppaction://hlinksldjump"/>
            <a:extLst>
              <a:ext uri="{FF2B5EF4-FFF2-40B4-BE49-F238E27FC236}">
                <a16:creationId xmlns:a16="http://schemas.microsoft.com/office/drawing/2014/main" id="{AAB7223C-5BC4-10DE-A6B9-7CD4CDA12BAB}"/>
              </a:ext>
            </a:extLst>
          </p:cNvPr>
          <p:cNvSpPr/>
          <p:nvPr/>
        </p:nvSpPr>
        <p:spPr>
          <a:xfrm>
            <a:off x="1641972" y="81596"/>
            <a:ext cx="424333" cy="262255"/>
          </a:xfrm>
          <a:prstGeom prst="upArrow">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FA5E50-B1E4-6D06-99BC-4435FFEA08D7}"/>
              </a:ext>
            </a:extLst>
          </p:cNvPr>
          <p:cNvSpPr/>
          <p:nvPr/>
        </p:nvSpPr>
        <p:spPr>
          <a:xfrm>
            <a:off x="591014" y="444061"/>
            <a:ext cx="2868149"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err="1">
                <a:ln w="10160">
                  <a:solidFill>
                    <a:schemeClr val="accent5"/>
                  </a:solidFill>
                  <a:prstDash val="solid"/>
                </a:ln>
                <a:solidFill>
                  <a:srgbClr val="EA7639"/>
                </a:solidFill>
                <a:effectLst>
                  <a:outerShdw blurRad="38100" dist="22860" dir="5400000" algn="tl" rotWithShape="0">
                    <a:srgbClr val="000000">
                      <a:alpha val="30000"/>
                    </a:srgbClr>
                  </a:outerShdw>
                </a:effectLst>
                <a:latin typeface="Algerian" panose="04020705040A02060702" pitchFamily="82" charset="0"/>
              </a:rPr>
              <a:t>Taniti</a:t>
            </a:r>
            <a:endParaRPr lang="en-US" sz="5400" b="1" dirty="0">
              <a:ln w="10160">
                <a:solidFill>
                  <a:schemeClr val="accent5"/>
                </a:solidFill>
                <a:prstDash val="solid"/>
              </a:ln>
              <a:solidFill>
                <a:srgbClr val="EA7639"/>
              </a:solidFill>
              <a:effectLst>
                <a:outerShdw blurRad="38100" dist="22860" dir="5400000" algn="tl" rotWithShape="0">
                  <a:srgbClr val="000000">
                    <a:alpha val="30000"/>
                  </a:srgbClr>
                </a:outerShdw>
              </a:effectLst>
              <a:latin typeface="Algerian" panose="04020705040A02060702" pitchFamily="82" charset="0"/>
            </a:endParaRPr>
          </a:p>
        </p:txBody>
      </p:sp>
      <p:sp>
        <p:nvSpPr>
          <p:cNvPr id="14" name="Rectangle 13">
            <a:extLst>
              <a:ext uri="{FF2B5EF4-FFF2-40B4-BE49-F238E27FC236}">
                <a16:creationId xmlns:a16="http://schemas.microsoft.com/office/drawing/2014/main" id="{4138AE15-8D87-1780-9259-40B5D475E4E6}"/>
              </a:ext>
            </a:extLst>
          </p:cNvPr>
          <p:cNvSpPr>
            <a:spLocks noGrp="1" noRot="1" noMove="1" noResize="1" noEditPoints="1" noAdjustHandles="1" noChangeArrowheads="1" noChangeShapeType="1"/>
          </p:cNvSpPr>
          <p:nvPr/>
        </p:nvSpPr>
        <p:spPr>
          <a:xfrm>
            <a:off x="9713391" y="582147"/>
            <a:ext cx="734739" cy="400110"/>
          </a:xfrm>
          <a:prstGeom prst="rect">
            <a:avLst/>
          </a:prstGeom>
          <a:noFill/>
        </p:spPr>
        <p:txBody>
          <a:bodyPr wrap="square" lIns="91440" tIns="45720" rIns="91440" bIns="45720">
            <a:spAutoFit/>
          </a:bodyPr>
          <a:lstStyle/>
          <a:p>
            <a:pPr algn="ctr"/>
            <a:r>
              <a:rPr lang="en-US" sz="2000"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FAQ</a:t>
            </a:r>
            <a:endParaRPr lang="en-US" sz="2000"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5" name="Rectangle 14">
            <a:extLst>
              <a:ext uri="{FF2B5EF4-FFF2-40B4-BE49-F238E27FC236}">
                <a16:creationId xmlns:a16="http://schemas.microsoft.com/office/drawing/2014/main" id="{E9835744-8FCD-77EB-54A2-582526569212}"/>
              </a:ext>
            </a:extLst>
          </p:cNvPr>
          <p:cNvSpPr>
            <a:spLocks noGrp="1" noRot="1" noMove="1" noResize="1" noEditPoints="1" noAdjustHandles="1" noChangeArrowheads="1" noChangeShapeType="1"/>
          </p:cNvSpPr>
          <p:nvPr/>
        </p:nvSpPr>
        <p:spPr>
          <a:xfrm>
            <a:off x="4209344" y="523461"/>
            <a:ext cx="1093370"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Travel</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6" name="Rectangle 15">
            <a:extLst>
              <a:ext uri="{FF2B5EF4-FFF2-40B4-BE49-F238E27FC236}">
                <a16:creationId xmlns:a16="http://schemas.microsoft.com/office/drawing/2014/main" id="{5633564C-4FB6-7B45-9E34-06CA4EE4D400}"/>
              </a:ext>
            </a:extLst>
          </p:cNvPr>
          <p:cNvSpPr>
            <a:spLocks noGrp="1" noRot="1" noMove="1" noResize="1" noEditPoints="1" noAdjustHandles="1" noChangeArrowheads="1" noChangeShapeType="1"/>
          </p:cNvSpPr>
          <p:nvPr/>
        </p:nvSpPr>
        <p:spPr>
          <a:xfrm>
            <a:off x="5510074" y="876196"/>
            <a:ext cx="1869431"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Restaurants</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7" name="Rectangle 16">
            <a:extLst>
              <a:ext uri="{FF2B5EF4-FFF2-40B4-BE49-F238E27FC236}">
                <a16:creationId xmlns:a16="http://schemas.microsoft.com/office/drawing/2014/main" id="{4CC34E56-DB3B-8941-038F-035592186061}"/>
              </a:ext>
            </a:extLst>
          </p:cNvPr>
          <p:cNvSpPr>
            <a:spLocks noGrp="1" noRot="1" noMove="1" noResize="1" noEditPoints="1" noAdjustHandles="1" noChangeArrowheads="1" noChangeShapeType="1"/>
          </p:cNvSpPr>
          <p:nvPr/>
        </p:nvSpPr>
        <p:spPr>
          <a:xfrm>
            <a:off x="4050176" y="893815"/>
            <a:ext cx="1281370"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Lodgings</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8" name="Rectangle 17">
            <a:extLst>
              <a:ext uri="{FF2B5EF4-FFF2-40B4-BE49-F238E27FC236}">
                <a16:creationId xmlns:a16="http://schemas.microsoft.com/office/drawing/2014/main" id="{C5C6DC52-C07E-F5D3-CEB4-33BD175CBC4E}"/>
              </a:ext>
            </a:extLst>
          </p:cNvPr>
          <p:cNvSpPr>
            <a:spLocks noGrp="1" noRot="1" noMove="1" noResize="1" noEditPoints="1" noAdjustHandles="1" noChangeArrowheads="1" noChangeShapeType="1"/>
          </p:cNvSpPr>
          <p:nvPr/>
        </p:nvSpPr>
        <p:spPr>
          <a:xfrm>
            <a:off x="7595545" y="541745"/>
            <a:ext cx="1724727"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Sightseeing</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9" name="Rectangle 18">
            <a:extLst>
              <a:ext uri="{FF2B5EF4-FFF2-40B4-BE49-F238E27FC236}">
                <a16:creationId xmlns:a16="http://schemas.microsoft.com/office/drawing/2014/main" id="{9A087FE3-CFEC-16EC-0F09-FC72C7A7F11C}"/>
              </a:ext>
            </a:extLst>
          </p:cNvPr>
          <p:cNvSpPr>
            <a:spLocks noGrp="1" noRot="1" noMove="1" noResize="1" noEditPoints="1" noAdjustHandles="1" noChangeArrowheads="1" noChangeShapeType="1"/>
          </p:cNvSpPr>
          <p:nvPr/>
        </p:nvSpPr>
        <p:spPr>
          <a:xfrm>
            <a:off x="5913049" y="548101"/>
            <a:ext cx="1063482"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Stores</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20" name="Rectangle 19">
            <a:extLst>
              <a:ext uri="{FF2B5EF4-FFF2-40B4-BE49-F238E27FC236}">
                <a16:creationId xmlns:a16="http://schemas.microsoft.com/office/drawing/2014/main" id="{C8795FC0-78EF-0FF9-FB31-7FBA7859D806}"/>
              </a:ext>
            </a:extLst>
          </p:cNvPr>
          <p:cNvSpPr>
            <a:spLocks noGrp="1" noRot="1" noMove="1" noResize="1" noEditPoints="1" noAdjustHandles="1" noChangeArrowheads="1" noChangeShapeType="1"/>
          </p:cNvSpPr>
          <p:nvPr/>
        </p:nvSpPr>
        <p:spPr>
          <a:xfrm>
            <a:off x="7454071" y="874873"/>
            <a:ext cx="2007676"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Entertainment</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cxnSp>
        <p:nvCxnSpPr>
          <p:cNvPr id="22" name="Straight Connector 21">
            <a:extLst>
              <a:ext uri="{FF2B5EF4-FFF2-40B4-BE49-F238E27FC236}">
                <a16:creationId xmlns:a16="http://schemas.microsoft.com/office/drawing/2014/main" id="{F96B7A02-7821-A367-4959-85DF1ADBFEBC}"/>
              </a:ext>
            </a:extLst>
          </p:cNvPr>
          <p:cNvCxnSpPr/>
          <p:nvPr/>
        </p:nvCxnSpPr>
        <p:spPr>
          <a:xfrm>
            <a:off x="-1" y="1408558"/>
            <a:ext cx="12192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CFFE05A-4D96-854C-EDA1-5D1997449AC9}"/>
              </a:ext>
            </a:extLst>
          </p:cNvPr>
          <p:cNvCxnSpPr/>
          <p:nvPr/>
        </p:nvCxnSpPr>
        <p:spPr>
          <a:xfrm>
            <a:off x="-1" y="6289368"/>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25" name="Rectangle 24">
            <a:hlinkClick r:id="rId3" action="ppaction://hlinksldjump"/>
            <a:extLst>
              <a:ext uri="{FF2B5EF4-FFF2-40B4-BE49-F238E27FC236}">
                <a16:creationId xmlns:a16="http://schemas.microsoft.com/office/drawing/2014/main" id="{50D9B576-DDAF-C8B6-DDCA-251996B43872}"/>
              </a:ext>
            </a:extLst>
          </p:cNvPr>
          <p:cNvSpPr/>
          <p:nvPr/>
        </p:nvSpPr>
        <p:spPr>
          <a:xfrm>
            <a:off x="11213914" y="6374193"/>
            <a:ext cx="921150" cy="1564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About Us</a:t>
            </a:r>
          </a:p>
        </p:txBody>
      </p:sp>
      <p:sp>
        <p:nvSpPr>
          <p:cNvPr id="27" name="Rectangle 26">
            <a:hlinkClick r:id="rId4" action="ppaction://hlinksldjump"/>
            <a:extLst>
              <a:ext uri="{FF2B5EF4-FFF2-40B4-BE49-F238E27FC236}">
                <a16:creationId xmlns:a16="http://schemas.microsoft.com/office/drawing/2014/main" id="{93CEB15F-9218-243B-17BA-9FBFC25CFCAF}"/>
              </a:ext>
            </a:extLst>
          </p:cNvPr>
          <p:cNvSpPr/>
          <p:nvPr/>
        </p:nvSpPr>
        <p:spPr>
          <a:xfrm>
            <a:off x="11100044" y="6615427"/>
            <a:ext cx="1035020" cy="1564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Contact Us</a:t>
            </a:r>
          </a:p>
        </p:txBody>
      </p:sp>
      <p:sp>
        <p:nvSpPr>
          <p:cNvPr id="28" name="TextBox 27">
            <a:extLst>
              <a:ext uri="{FF2B5EF4-FFF2-40B4-BE49-F238E27FC236}">
                <a16:creationId xmlns:a16="http://schemas.microsoft.com/office/drawing/2014/main" id="{80E140E1-DB02-F257-5E55-EF88FFF07B33}"/>
              </a:ext>
            </a:extLst>
          </p:cNvPr>
          <p:cNvSpPr txBox="1"/>
          <p:nvPr/>
        </p:nvSpPr>
        <p:spPr>
          <a:xfrm>
            <a:off x="0" y="1415704"/>
            <a:ext cx="12191999" cy="1070037"/>
          </a:xfrm>
          <a:prstGeom prst="rect">
            <a:avLst/>
          </a:prstGeom>
          <a:noFill/>
        </p:spPr>
        <p:txBody>
          <a:bodyPr wrap="square" rtlCol="0">
            <a:spAutoFit/>
          </a:bodyPr>
          <a:lstStyle/>
          <a:p>
            <a:pPr marL="0" marR="0">
              <a:lnSpc>
                <a:spcPct val="115000"/>
              </a:lnSpc>
              <a:spcBef>
                <a:spcPts val="0"/>
              </a:spcBef>
              <a:spcAft>
                <a:spcPts val="800"/>
              </a:spcAft>
            </a:pPr>
            <a:r>
              <a:rPr lang="en-US" sz="1400" kern="100" dirty="0">
                <a:solidFill>
                  <a:srgbClr val="FF0000"/>
                </a:solidFill>
                <a:effectLst/>
                <a:latin typeface="Aptos" panose="020B0004020202020204" pitchFamily="34" charset="0"/>
                <a:ea typeface="游ゴシック" panose="020B0400000000000000" pitchFamily="50" charset="-128"/>
                <a:cs typeface="Times New Roman" panose="02020603050405020304" pitchFamily="18" charset="0"/>
                <a:hlinkClick r:id="rId5"/>
              </a:rPr>
              <a:t>Tel:1-800-4434</a:t>
            </a:r>
            <a:endParaRPr lang="en-US" sz="1400" kern="100" dirty="0">
              <a:solidFill>
                <a:srgbClr val="FF0000"/>
              </a:solidFill>
              <a:effectLst/>
              <a:latin typeface="Aptos" panose="020B0004020202020204" pitchFamily="34" charset="0"/>
              <a:ea typeface="游ゴシック" panose="020B0400000000000000" pitchFamily="50" charset="-128"/>
              <a:cs typeface="Times New Roman" panose="02020603050405020304" pitchFamily="18" charset="0"/>
            </a:endParaRPr>
          </a:p>
          <a:p>
            <a:pPr marL="0" marR="0">
              <a:lnSpc>
                <a:spcPct val="115000"/>
              </a:lnSpc>
              <a:spcBef>
                <a:spcPts val="0"/>
              </a:spcBef>
              <a:spcAft>
                <a:spcPts val="800"/>
              </a:spcAft>
            </a:pPr>
            <a:r>
              <a:rPr lang="en-US" sz="1400" kern="100" dirty="0" err="1">
                <a:solidFill>
                  <a:schemeClr val="tx2">
                    <a:lumMod val="75000"/>
                    <a:lumOff val="25000"/>
                  </a:schemeClr>
                </a:solidFill>
                <a:latin typeface="Aptos" panose="020B0004020202020204" pitchFamily="34" charset="0"/>
                <a:ea typeface="游ゴシック" panose="020B0400000000000000" pitchFamily="50" charset="-128"/>
                <a:cs typeface="Times New Roman" panose="02020603050405020304" pitchFamily="18" charset="0"/>
              </a:rPr>
              <a:t>Email:Tanitigov@gmail.com</a:t>
            </a:r>
            <a:endParaRPr lang="en-US" sz="1400" dirty="0">
              <a:solidFill>
                <a:schemeClr val="tx2">
                  <a:lumMod val="75000"/>
                  <a:lumOff val="25000"/>
                </a:schemeClr>
              </a:solidFill>
              <a:effectLst/>
              <a:latin typeface="Times New Roman" panose="02020603050405020304" pitchFamily="18" charset="0"/>
              <a:ea typeface="Times New Roman" panose="02020603050405020304" pitchFamily="18" charset="0"/>
            </a:endParaRPr>
          </a:p>
          <a:p>
            <a:endParaRPr lang="en-US" dirty="0"/>
          </a:p>
        </p:txBody>
      </p:sp>
      <p:sp>
        <p:nvSpPr>
          <p:cNvPr id="29" name="Rectangle 28">
            <a:hlinkClick r:id="rId6" action="ppaction://hlinksldjump"/>
            <a:extLst>
              <a:ext uri="{FF2B5EF4-FFF2-40B4-BE49-F238E27FC236}">
                <a16:creationId xmlns:a16="http://schemas.microsoft.com/office/drawing/2014/main" id="{36344E89-73EF-994A-794C-CCF360E610A4}"/>
              </a:ext>
            </a:extLst>
          </p:cNvPr>
          <p:cNvSpPr>
            <a:spLocks/>
          </p:cNvSpPr>
          <p:nvPr/>
        </p:nvSpPr>
        <p:spPr>
          <a:xfrm>
            <a:off x="4316819" y="589802"/>
            <a:ext cx="941612" cy="27446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hlinkClick r:id="rId7" action="ppaction://hlinksldjump"/>
            <a:extLst>
              <a:ext uri="{FF2B5EF4-FFF2-40B4-BE49-F238E27FC236}">
                <a16:creationId xmlns:a16="http://schemas.microsoft.com/office/drawing/2014/main" id="{BEA9F40B-571F-CC7A-9BB1-C8DB11F99EA6}"/>
              </a:ext>
            </a:extLst>
          </p:cNvPr>
          <p:cNvSpPr/>
          <p:nvPr/>
        </p:nvSpPr>
        <p:spPr>
          <a:xfrm>
            <a:off x="4157781" y="982257"/>
            <a:ext cx="1100649" cy="2184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hlinkClick r:id="rId8" action="ppaction://hlinksldjump"/>
            <a:extLst>
              <a:ext uri="{FF2B5EF4-FFF2-40B4-BE49-F238E27FC236}">
                <a16:creationId xmlns:a16="http://schemas.microsoft.com/office/drawing/2014/main" id="{1C268D99-E6E4-636F-6BDD-8A94B901F4FF}"/>
              </a:ext>
            </a:extLst>
          </p:cNvPr>
          <p:cNvSpPr/>
          <p:nvPr/>
        </p:nvSpPr>
        <p:spPr>
          <a:xfrm>
            <a:off x="6015383" y="623969"/>
            <a:ext cx="873905" cy="21963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hlinkClick r:id="rId9" action="ppaction://hlinksldjump"/>
            <a:extLst>
              <a:ext uri="{FF2B5EF4-FFF2-40B4-BE49-F238E27FC236}">
                <a16:creationId xmlns:a16="http://schemas.microsoft.com/office/drawing/2014/main" id="{2AAB0612-7392-EC11-BC16-74794E08936B}"/>
              </a:ext>
            </a:extLst>
          </p:cNvPr>
          <p:cNvSpPr/>
          <p:nvPr/>
        </p:nvSpPr>
        <p:spPr>
          <a:xfrm>
            <a:off x="5664423" y="972861"/>
            <a:ext cx="1657792" cy="19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hlinkClick r:id="rId10" action="ppaction://hlinksldjump"/>
            <a:extLst>
              <a:ext uri="{FF2B5EF4-FFF2-40B4-BE49-F238E27FC236}">
                <a16:creationId xmlns:a16="http://schemas.microsoft.com/office/drawing/2014/main" id="{6A1244C9-3F6A-9A87-22CF-E1C077502E3E}"/>
              </a:ext>
            </a:extLst>
          </p:cNvPr>
          <p:cNvSpPr/>
          <p:nvPr/>
        </p:nvSpPr>
        <p:spPr>
          <a:xfrm>
            <a:off x="7772624" y="613936"/>
            <a:ext cx="1403274" cy="2503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hlinkClick r:id="rId11" action="ppaction://hlinksldjump"/>
            <a:extLst>
              <a:ext uri="{FF2B5EF4-FFF2-40B4-BE49-F238E27FC236}">
                <a16:creationId xmlns:a16="http://schemas.microsoft.com/office/drawing/2014/main" id="{66BE27DC-F87C-766E-391C-372CC145FB8A}"/>
              </a:ext>
            </a:extLst>
          </p:cNvPr>
          <p:cNvSpPr/>
          <p:nvPr/>
        </p:nvSpPr>
        <p:spPr>
          <a:xfrm>
            <a:off x="7558033" y="972861"/>
            <a:ext cx="1869431" cy="2278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hlinkClick r:id="rId12" action="ppaction://hlinksldjump"/>
            <a:extLst>
              <a:ext uri="{FF2B5EF4-FFF2-40B4-BE49-F238E27FC236}">
                <a16:creationId xmlns:a16="http://schemas.microsoft.com/office/drawing/2014/main" id="{2EE796BB-DB5B-3823-B53A-3A6BE9A85F86}"/>
              </a:ext>
            </a:extLst>
          </p:cNvPr>
          <p:cNvSpPr/>
          <p:nvPr/>
        </p:nvSpPr>
        <p:spPr>
          <a:xfrm>
            <a:off x="9839471" y="644293"/>
            <a:ext cx="516642" cy="2800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hlinkClick r:id="rId2" action="ppaction://hlinksldjump"/>
            <a:extLst>
              <a:ext uri="{FF2B5EF4-FFF2-40B4-BE49-F238E27FC236}">
                <a16:creationId xmlns:a16="http://schemas.microsoft.com/office/drawing/2014/main" id="{9D29A024-1476-2EEE-936A-26EA97180B66}"/>
              </a:ext>
            </a:extLst>
          </p:cNvPr>
          <p:cNvSpPr/>
          <p:nvPr/>
        </p:nvSpPr>
        <p:spPr>
          <a:xfrm>
            <a:off x="882502" y="644293"/>
            <a:ext cx="2232838" cy="5567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4453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39000">
              <a:schemeClr val="accent1">
                <a:lumMod val="11000"/>
                <a:lumOff val="8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17741B-7A69-94D2-DA5D-6EE983C86A5C}"/>
              </a:ext>
            </a:extLst>
          </p:cNvPr>
          <p:cNvSpPr/>
          <p:nvPr/>
        </p:nvSpPr>
        <p:spPr>
          <a:xfrm>
            <a:off x="1" y="0"/>
            <a:ext cx="12191999" cy="48126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Text Box 2">
            <a:extLst>
              <a:ext uri="{FF2B5EF4-FFF2-40B4-BE49-F238E27FC236}">
                <a16:creationId xmlns:a16="http://schemas.microsoft.com/office/drawing/2014/main" id="{75F200C9-1C66-135C-376B-58582594B021}"/>
              </a:ext>
            </a:extLst>
          </p:cNvPr>
          <p:cNvSpPr txBox="1">
            <a:spLocks noChangeArrowheads="1"/>
          </p:cNvSpPr>
          <p:nvPr/>
        </p:nvSpPr>
        <p:spPr bwMode="auto">
          <a:xfrm>
            <a:off x="2743200" y="57149"/>
            <a:ext cx="6705600" cy="368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15000"/>
              </a:lnSpc>
              <a:spcAft>
                <a:spcPts val="800"/>
              </a:spcAft>
            </a:pPr>
            <a:r>
              <a:rPr lang="en-US" sz="1200" kern="100" dirty="0">
                <a:effectLst/>
                <a:latin typeface="Aptos" panose="020B0004020202020204" pitchFamily="34" charset="0"/>
                <a:ea typeface="游ゴシック" panose="020B0400000000000000" pitchFamily="50" charset="-128"/>
                <a:cs typeface="Times New Roman" panose="02020603050405020304" pitchFamily="18" charset="0"/>
              </a:rPr>
              <a:t>https://</a:t>
            </a:r>
            <a:r>
              <a:rPr lang="en-US" sz="1200" kern="100" dirty="0">
                <a:solidFill>
                  <a:srgbClr val="808080"/>
                </a:solidFill>
                <a:latin typeface="Aptos" panose="020B0004020202020204" pitchFamily="34" charset="0"/>
                <a:ea typeface="游ゴシック" panose="020B0400000000000000" pitchFamily="50" charset="-128"/>
                <a:cs typeface="Times New Roman" panose="02020603050405020304" pitchFamily="18" charset="0"/>
              </a:rPr>
              <a:t>www.Taniti.com/Travel</a:t>
            </a:r>
            <a:endParaRPr lang="en-US" sz="1200" kern="100" dirty="0">
              <a:effectLst/>
              <a:latin typeface="Aptos" panose="020B0004020202020204" pitchFamily="34" charset="0"/>
              <a:ea typeface="游ゴシック" panose="020B0400000000000000" pitchFamily="50" charset="-128"/>
              <a:cs typeface="Times New Roman" panose="02020603050405020304" pitchFamily="18" charset="0"/>
            </a:endParaRPr>
          </a:p>
        </p:txBody>
      </p:sp>
      <p:sp>
        <p:nvSpPr>
          <p:cNvPr id="6" name="Arrow: Left 5">
            <a:extLst>
              <a:ext uri="{FF2B5EF4-FFF2-40B4-BE49-F238E27FC236}">
                <a16:creationId xmlns:a16="http://schemas.microsoft.com/office/drawing/2014/main" id="{7E2F2139-C199-4591-F2D5-5C7846657367}"/>
              </a:ext>
            </a:extLst>
          </p:cNvPr>
          <p:cNvSpPr/>
          <p:nvPr/>
        </p:nvSpPr>
        <p:spPr>
          <a:xfrm>
            <a:off x="194781" y="133950"/>
            <a:ext cx="298092" cy="213360"/>
          </a:xfrm>
          <a:prstGeom prst="leftArrow">
            <a:avLst/>
          </a:prstGeom>
          <a:solidFill>
            <a:schemeClr val="bg1">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Arrow: Left 6">
            <a:extLst>
              <a:ext uri="{FF2B5EF4-FFF2-40B4-BE49-F238E27FC236}">
                <a16:creationId xmlns:a16="http://schemas.microsoft.com/office/drawing/2014/main" id="{B2248FE8-84D9-64C0-5BFA-BF303722A5DC}"/>
              </a:ext>
            </a:extLst>
          </p:cNvPr>
          <p:cNvSpPr/>
          <p:nvPr/>
        </p:nvSpPr>
        <p:spPr>
          <a:xfrm rot="10800000">
            <a:off x="666985" y="133951"/>
            <a:ext cx="298092" cy="213360"/>
          </a:xfrm>
          <a:prstGeom prst="leftArrow">
            <a:avLst/>
          </a:prstGeom>
          <a:solidFill>
            <a:schemeClr val="bg1">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Arrow: Circular 7">
            <a:extLst>
              <a:ext uri="{FF2B5EF4-FFF2-40B4-BE49-F238E27FC236}">
                <a16:creationId xmlns:a16="http://schemas.microsoft.com/office/drawing/2014/main" id="{BDB17294-435C-ACCF-D1AE-EE39E2051A74}"/>
              </a:ext>
            </a:extLst>
          </p:cNvPr>
          <p:cNvSpPr/>
          <p:nvPr/>
        </p:nvSpPr>
        <p:spPr>
          <a:xfrm>
            <a:off x="1115931" y="81596"/>
            <a:ext cx="368974" cy="311150"/>
          </a:xfrm>
          <a:prstGeom prst="circularArrow">
            <a:avLst>
              <a:gd name="adj1" fmla="val 12500"/>
              <a:gd name="adj2" fmla="val 1142319"/>
              <a:gd name="adj3" fmla="val 20457681"/>
              <a:gd name="adj4" fmla="val 2380119"/>
              <a:gd name="adj5" fmla="val 14030"/>
            </a:avLst>
          </a:prstGeom>
          <a:solidFill>
            <a:schemeClr val="bg2">
              <a:lumMod val="9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Arrow: Up 8">
            <a:hlinkClick r:id="rId2" action="ppaction://hlinksldjump"/>
            <a:extLst>
              <a:ext uri="{FF2B5EF4-FFF2-40B4-BE49-F238E27FC236}">
                <a16:creationId xmlns:a16="http://schemas.microsoft.com/office/drawing/2014/main" id="{AAB7223C-5BC4-10DE-A6B9-7CD4CDA12BAB}"/>
              </a:ext>
            </a:extLst>
          </p:cNvPr>
          <p:cNvSpPr/>
          <p:nvPr/>
        </p:nvSpPr>
        <p:spPr>
          <a:xfrm>
            <a:off x="1641972" y="81596"/>
            <a:ext cx="424333" cy="262255"/>
          </a:xfrm>
          <a:prstGeom prst="upArrow">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FA5E50-B1E4-6D06-99BC-4435FFEA08D7}"/>
              </a:ext>
            </a:extLst>
          </p:cNvPr>
          <p:cNvSpPr/>
          <p:nvPr/>
        </p:nvSpPr>
        <p:spPr>
          <a:xfrm>
            <a:off x="591014" y="444061"/>
            <a:ext cx="2868149"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err="1">
                <a:ln w="10160">
                  <a:solidFill>
                    <a:schemeClr val="accent5"/>
                  </a:solidFill>
                  <a:prstDash val="solid"/>
                </a:ln>
                <a:solidFill>
                  <a:srgbClr val="EA7639"/>
                </a:solidFill>
                <a:effectLst>
                  <a:outerShdw blurRad="38100" dist="22860" dir="5400000" algn="tl" rotWithShape="0">
                    <a:srgbClr val="000000">
                      <a:alpha val="30000"/>
                    </a:srgbClr>
                  </a:outerShdw>
                </a:effectLst>
                <a:latin typeface="Algerian" panose="04020705040A02060702" pitchFamily="82" charset="0"/>
              </a:rPr>
              <a:t>Taniti</a:t>
            </a:r>
            <a:endParaRPr lang="en-US" sz="5400" b="1" dirty="0">
              <a:ln w="10160">
                <a:solidFill>
                  <a:schemeClr val="accent5"/>
                </a:solidFill>
                <a:prstDash val="solid"/>
              </a:ln>
              <a:solidFill>
                <a:srgbClr val="EA7639"/>
              </a:solidFill>
              <a:effectLst>
                <a:outerShdw blurRad="38100" dist="22860" dir="5400000" algn="tl" rotWithShape="0">
                  <a:srgbClr val="000000">
                    <a:alpha val="30000"/>
                  </a:srgbClr>
                </a:outerShdw>
              </a:effectLst>
              <a:latin typeface="Algerian" panose="04020705040A02060702" pitchFamily="82" charset="0"/>
            </a:endParaRPr>
          </a:p>
        </p:txBody>
      </p:sp>
      <p:sp>
        <p:nvSpPr>
          <p:cNvPr id="14" name="Rectangle 13">
            <a:extLst>
              <a:ext uri="{FF2B5EF4-FFF2-40B4-BE49-F238E27FC236}">
                <a16:creationId xmlns:a16="http://schemas.microsoft.com/office/drawing/2014/main" id="{4138AE15-8D87-1780-9259-40B5D475E4E6}"/>
              </a:ext>
            </a:extLst>
          </p:cNvPr>
          <p:cNvSpPr>
            <a:spLocks noGrp="1" noRot="1" noMove="1" noResize="1" noEditPoints="1" noAdjustHandles="1" noChangeArrowheads="1" noChangeShapeType="1"/>
          </p:cNvSpPr>
          <p:nvPr/>
        </p:nvSpPr>
        <p:spPr>
          <a:xfrm>
            <a:off x="9713391" y="582147"/>
            <a:ext cx="734739" cy="400110"/>
          </a:xfrm>
          <a:prstGeom prst="rect">
            <a:avLst/>
          </a:prstGeom>
          <a:noFill/>
        </p:spPr>
        <p:txBody>
          <a:bodyPr wrap="square" lIns="91440" tIns="45720" rIns="91440" bIns="45720">
            <a:spAutoFit/>
          </a:bodyPr>
          <a:lstStyle/>
          <a:p>
            <a:pPr algn="ctr"/>
            <a:r>
              <a:rPr lang="en-US" sz="2000"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FAQ</a:t>
            </a:r>
            <a:endParaRPr lang="en-US" sz="2000"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5" name="Rectangle 14">
            <a:extLst>
              <a:ext uri="{FF2B5EF4-FFF2-40B4-BE49-F238E27FC236}">
                <a16:creationId xmlns:a16="http://schemas.microsoft.com/office/drawing/2014/main" id="{E9835744-8FCD-77EB-54A2-582526569212}"/>
              </a:ext>
            </a:extLst>
          </p:cNvPr>
          <p:cNvSpPr>
            <a:spLocks noGrp="1" noRot="1" noMove="1" noResize="1" noEditPoints="1" noAdjustHandles="1" noChangeArrowheads="1" noChangeShapeType="1"/>
          </p:cNvSpPr>
          <p:nvPr/>
        </p:nvSpPr>
        <p:spPr>
          <a:xfrm>
            <a:off x="4209344" y="523461"/>
            <a:ext cx="1093370"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Travel</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6" name="Rectangle 15">
            <a:extLst>
              <a:ext uri="{FF2B5EF4-FFF2-40B4-BE49-F238E27FC236}">
                <a16:creationId xmlns:a16="http://schemas.microsoft.com/office/drawing/2014/main" id="{5633564C-4FB6-7B45-9E34-06CA4EE4D400}"/>
              </a:ext>
            </a:extLst>
          </p:cNvPr>
          <p:cNvSpPr>
            <a:spLocks noGrp="1" noRot="1" noMove="1" noResize="1" noEditPoints="1" noAdjustHandles="1" noChangeArrowheads="1" noChangeShapeType="1"/>
          </p:cNvSpPr>
          <p:nvPr/>
        </p:nvSpPr>
        <p:spPr>
          <a:xfrm>
            <a:off x="5510074" y="876196"/>
            <a:ext cx="1869431"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Restaurants</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7" name="Rectangle 16">
            <a:extLst>
              <a:ext uri="{FF2B5EF4-FFF2-40B4-BE49-F238E27FC236}">
                <a16:creationId xmlns:a16="http://schemas.microsoft.com/office/drawing/2014/main" id="{4CC34E56-DB3B-8941-038F-035592186061}"/>
              </a:ext>
            </a:extLst>
          </p:cNvPr>
          <p:cNvSpPr>
            <a:spLocks noGrp="1" noRot="1" noMove="1" noResize="1" noEditPoints="1" noAdjustHandles="1" noChangeArrowheads="1" noChangeShapeType="1"/>
          </p:cNvSpPr>
          <p:nvPr/>
        </p:nvSpPr>
        <p:spPr>
          <a:xfrm>
            <a:off x="4050176" y="893815"/>
            <a:ext cx="1281370"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Lodgings</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8" name="Rectangle 17">
            <a:extLst>
              <a:ext uri="{FF2B5EF4-FFF2-40B4-BE49-F238E27FC236}">
                <a16:creationId xmlns:a16="http://schemas.microsoft.com/office/drawing/2014/main" id="{C5C6DC52-C07E-F5D3-CEB4-33BD175CBC4E}"/>
              </a:ext>
            </a:extLst>
          </p:cNvPr>
          <p:cNvSpPr>
            <a:spLocks noGrp="1" noRot="1" noMove="1" noResize="1" noEditPoints="1" noAdjustHandles="1" noChangeArrowheads="1" noChangeShapeType="1"/>
          </p:cNvSpPr>
          <p:nvPr/>
        </p:nvSpPr>
        <p:spPr>
          <a:xfrm>
            <a:off x="7595545" y="541745"/>
            <a:ext cx="1724727"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Sightseeing</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9" name="Rectangle 18">
            <a:extLst>
              <a:ext uri="{FF2B5EF4-FFF2-40B4-BE49-F238E27FC236}">
                <a16:creationId xmlns:a16="http://schemas.microsoft.com/office/drawing/2014/main" id="{9A087FE3-CFEC-16EC-0F09-FC72C7A7F11C}"/>
              </a:ext>
            </a:extLst>
          </p:cNvPr>
          <p:cNvSpPr>
            <a:spLocks noGrp="1" noRot="1" noMove="1" noResize="1" noEditPoints="1" noAdjustHandles="1" noChangeArrowheads="1" noChangeShapeType="1"/>
          </p:cNvSpPr>
          <p:nvPr/>
        </p:nvSpPr>
        <p:spPr>
          <a:xfrm>
            <a:off x="5913049" y="548101"/>
            <a:ext cx="1063482"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Stores</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20" name="Rectangle 19">
            <a:extLst>
              <a:ext uri="{FF2B5EF4-FFF2-40B4-BE49-F238E27FC236}">
                <a16:creationId xmlns:a16="http://schemas.microsoft.com/office/drawing/2014/main" id="{C8795FC0-78EF-0FF9-FB31-7FBA7859D806}"/>
              </a:ext>
            </a:extLst>
          </p:cNvPr>
          <p:cNvSpPr>
            <a:spLocks noGrp="1" noRot="1" noMove="1" noResize="1" noEditPoints="1" noAdjustHandles="1" noChangeArrowheads="1" noChangeShapeType="1"/>
          </p:cNvSpPr>
          <p:nvPr/>
        </p:nvSpPr>
        <p:spPr>
          <a:xfrm>
            <a:off x="7454071" y="874873"/>
            <a:ext cx="2007676"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Entertainment</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cxnSp>
        <p:nvCxnSpPr>
          <p:cNvPr id="22" name="Straight Connector 21">
            <a:extLst>
              <a:ext uri="{FF2B5EF4-FFF2-40B4-BE49-F238E27FC236}">
                <a16:creationId xmlns:a16="http://schemas.microsoft.com/office/drawing/2014/main" id="{F96B7A02-7821-A367-4959-85DF1ADBFEBC}"/>
              </a:ext>
            </a:extLst>
          </p:cNvPr>
          <p:cNvCxnSpPr/>
          <p:nvPr/>
        </p:nvCxnSpPr>
        <p:spPr>
          <a:xfrm>
            <a:off x="-1" y="1408558"/>
            <a:ext cx="12192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CFFE05A-4D96-854C-EDA1-5D1997449AC9}"/>
              </a:ext>
            </a:extLst>
          </p:cNvPr>
          <p:cNvCxnSpPr/>
          <p:nvPr/>
        </p:nvCxnSpPr>
        <p:spPr>
          <a:xfrm>
            <a:off x="-1" y="6289368"/>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25" name="Rectangle 24">
            <a:hlinkClick r:id="rId3" action="ppaction://hlinksldjump"/>
            <a:extLst>
              <a:ext uri="{FF2B5EF4-FFF2-40B4-BE49-F238E27FC236}">
                <a16:creationId xmlns:a16="http://schemas.microsoft.com/office/drawing/2014/main" id="{50D9B576-DDAF-C8B6-DDCA-251996B43872}"/>
              </a:ext>
            </a:extLst>
          </p:cNvPr>
          <p:cNvSpPr/>
          <p:nvPr/>
        </p:nvSpPr>
        <p:spPr>
          <a:xfrm>
            <a:off x="11213914" y="6374193"/>
            <a:ext cx="921150" cy="1564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t>About </a:t>
            </a:r>
            <a:r>
              <a:rPr lang="en-US" sz="1100" dirty="0"/>
              <a:t>Us</a:t>
            </a:r>
          </a:p>
        </p:txBody>
      </p:sp>
      <p:sp>
        <p:nvSpPr>
          <p:cNvPr id="27" name="Rectangle 26">
            <a:hlinkClick r:id="rId4" action="ppaction://hlinksldjump"/>
            <a:extLst>
              <a:ext uri="{FF2B5EF4-FFF2-40B4-BE49-F238E27FC236}">
                <a16:creationId xmlns:a16="http://schemas.microsoft.com/office/drawing/2014/main" id="{93CEB15F-9218-243B-17BA-9FBFC25CFCAF}"/>
              </a:ext>
            </a:extLst>
          </p:cNvPr>
          <p:cNvSpPr/>
          <p:nvPr/>
        </p:nvSpPr>
        <p:spPr>
          <a:xfrm>
            <a:off x="11100044" y="6615427"/>
            <a:ext cx="1035020" cy="1564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Contact Us</a:t>
            </a:r>
          </a:p>
        </p:txBody>
      </p:sp>
      <p:sp>
        <p:nvSpPr>
          <p:cNvPr id="28" name="TextBox 27">
            <a:extLst>
              <a:ext uri="{FF2B5EF4-FFF2-40B4-BE49-F238E27FC236}">
                <a16:creationId xmlns:a16="http://schemas.microsoft.com/office/drawing/2014/main" id="{80E140E1-DB02-F257-5E55-EF88FFF07B33}"/>
              </a:ext>
            </a:extLst>
          </p:cNvPr>
          <p:cNvSpPr txBox="1"/>
          <p:nvPr/>
        </p:nvSpPr>
        <p:spPr>
          <a:xfrm>
            <a:off x="0" y="1415704"/>
            <a:ext cx="12191999" cy="5632055"/>
          </a:xfrm>
          <a:prstGeom prst="rect">
            <a:avLst/>
          </a:prstGeom>
          <a:noFill/>
        </p:spPr>
        <p:txBody>
          <a:bodyPr wrap="square" rtlCol="0">
            <a:spAutoFit/>
          </a:bodyPr>
          <a:lstStyle/>
          <a:p>
            <a:pPr>
              <a:lnSpc>
                <a:spcPct val="107000"/>
              </a:lnSpc>
              <a:spcAft>
                <a:spcPts val="800"/>
              </a:spcAft>
            </a:pPr>
            <a:endParaRPr lang="en-US" b="1" u="sng" dirty="0">
              <a:effectLst/>
              <a:latin typeface="Harrington" panose="04040505050A02020702" pitchFamily="82" charset="0"/>
              <a:ea typeface="Calibri" panose="020F0502020204030204" pitchFamily="34" charset="0"/>
              <a:cs typeface="Arial" panose="020B0604020202020204" pitchFamily="34" charset="0"/>
            </a:endParaRPr>
          </a:p>
          <a:p>
            <a:pPr>
              <a:lnSpc>
                <a:spcPct val="107000"/>
              </a:lnSpc>
              <a:spcAft>
                <a:spcPts val="800"/>
              </a:spcAft>
            </a:pPr>
            <a:r>
              <a:rPr lang="en-US" sz="2000" b="1" u="sng" dirty="0">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Traveling To The </a:t>
            </a:r>
            <a:r>
              <a:rPr lang="en-US" sz="2000" b="1" u="sng" dirty="0">
                <a:solidFill>
                  <a:schemeClr val="tx2">
                    <a:lumMod val="75000"/>
                    <a:lumOff val="25000"/>
                  </a:schemeClr>
                </a:solidFill>
                <a:latin typeface="Harrington" panose="04040505050A02020702" pitchFamily="82" charset="0"/>
                <a:ea typeface="Calibri" panose="020F0502020204030204" pitchFamily="34" charset="0"/>
                <a:cs typeface="Arial" panose="020B0604020202020204" pitchFamily="34" charset="0"/>
              </a:rPr>
              <a:t>I</a:t>
            </a:r>
            <a:r>
              <a:rPr lang="en-US" sz="2000" b="1" u="sng" dirty="0">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sland:</a:t>
            </a:r>
          </a:p>
          <a:p>
            <a:pPr marL="285750" indent="-285750">
              <a:lnSpc>
                <a:spcPct val="107000"/>
              </a:lnSpc>
              <a:spcAft>
                <a:spcPts val="800"/>
              </a:spcAft>
              <a:buFont typeface="Arial" panose="020B0604020202020204" pitchFamily="34" charset="0"/>
              <a:buChar char="•"/>
            </a:pPr>
            <a:r>
              <a:rPr lang="en-US" sz="2000" dirty="0">
                <a:solidFill>
                  <a:schemeClr val="tx2">
                    <a:lumMod val="75000"/>
                    <a:lumOff val="25000"/>
                  </a:schemeClr>
                </a:solidFill>
                <a:latin typeface="Harrington" panose="04040505050A02020702" pitchFamily="82" charset="0"/>
                <a:ea typeface="Calibri" panose="020F0502020204030204" pitchFamily="34" charset="0"/>
                <a:cs typeface="Arial" panose="020B0604020202020204" pitchFamily="34" charset="0"/>
              </a:rPr>
              <a:t>V</a:t>
            </a:r>
            <a:r>
              <a:rPr lang="en-US" sz="2000" dirty="0">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isitors can arrive to </a:t>
            </a:r>
            <a:r>
              <a:rPr lang="en-US" sz="2000" dirty="0" err="1">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Taniti</a:t>
            </a:r>
            <a:r>
              <a:rPr lang="en-US" sz="2000" dirty="0">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 by air or on a small cruise ship that docks in Yellow Leaf Bay for one night per week. </a:t>
            </a:r>
            <a:r>
              <a:rPr lang="en-US" sz="2000" dirty="0" err="1">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Taniti</a:t>
            </a:r>
            <a:r>
              <a:rPr lang="en-US" sz="2000" dirty="0">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 is served by a small airport that can accommodate small jets and propeller planes. </a:t>
            </a:r>
            <a:r>
              <a:rPr lang="en-US" sz="2000" dirty="0" err="1">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Taniti</a:t>
            </a:r>
            <a:r>
              <a:rPr lang="en-US" sz="2000" dirty="0">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 is in the process of expanding the airport so larger jets will be able to land on the island within the next few years. </a:t>
            </a:r>
          </a:p>
          <a:p>
            <a:pPr>
              <a:lnSpc>
                <a:spcPct val="107000"/>
              </a:lnSpc>
              <a:spcAft>
                <a:spcPts val="800"/>
              </a:spcAft>
            </a:pPr>
            <a:endParaRPr lang="en-US" sz="2000" b="1" u="sng" dirty="0">
              <a:solidFill>
                <a:schemeClr val="tx2">
                  <a:lumMod val="75000"/>
                  <a:lumOff val="25000"/>
                </a:schemeClr>
              </a:solidFill>
              <a:latin typeface="Harrington" panose="04040505050A02020702" pitchFamily="82" charset="0"/>
              <a:ea typeface="Calibri" panose="020F0502020204030204" pitchFamily="34" charset="0"/>
              <a:cs typeface="Arial" panose="020B0604020202020204" pitchFamily="34" charset="0"/>
            </a:endParaRPr>
          </a:p>
          <a:p>
            <a:pPr>
              <a:lnSpc>
                <a:spcPct val="107000"/>
              </a:lnSpc>
              <a:spcAft>
                <a:spcPts val="800"/>
              </a:spcAft>
            </a:pPr>
            <a:r>
              <a:rPr lang="en-US" sz="2000" b="1" u="sng" dirty="0">
                <a:solidFill>
                  <a:schemeClr val="tx2">
                    <a:lumMod val="75000"/>
                    <a:lumOff val="25000"/>
                  </a:schemeClr>
                </a:solidFill>
                <a:latin typeface="Harrington" panose="04040505050A02020702" pitchFamily="82" charset="0"/>
                <a:ea typeface="Calibri" panose="020F0502020204030204" pitchFamily="34" charset="0"/>
                <a:cs typeface="Arial" panose="020B0604020202020204" pitchFamily="34" charset="0"/>
              </a:rPr>
              <a:t>Traveling On The Island:</a:t>
            </a:r>
            <a:endParaRPr lang="en-US" sz="2000" b="1" u="sng" dirty="0">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endParaRPr>
          </a:p>
          <a:p>
            <a:pPr marL="285750" indent="-285750">
              <a:lnSpc>
                <a:spcPct val="107000"/>
              </a:lnSpc>
              <a:spcAft>
                <a:spcPts val="800"/>
              </a:spcAft>
              <a:buFont typeface="Arial" panose="020B0604020202020204" pitchFamily="34" charset="0"/>
              <a:buChar char="•"/>
            </a:pPr>
            <a:r>
              <a:rPr lang="en-US" sz="2000" dirty="0">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Public buses serve </a:t>
            </a:r>
            <a:r>
              <a:rPr lang="en-US" sz="2000" dirty="0" err="1">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Taniti</a:t>
            </a:r>
            <a:r>
              <a:rPr lang="en-US" sz="2000" dirty="0">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 City and run from 5 a.m. to 11 p.m. every day. Private buses serve the rest of the island. Taxis are available in </a:t>
            </a:r>
            <a:r>
              <a:rPr lang="en-US" sz="2000" dirty="0" err="1">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Taniti</a:t>
            </a:r>
            <a:r>
              <a:rPr lang="en-US" sz="2000" dirty="0">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 City, and rental cars can be rented from a local rental agency near the airport. Bikes and helmets are available to rent from several vendors (helmets are required by law). </a:t>
            </a:r>
            <a:r>
              <a:rPr lang="en-US" sz="2000" dirty="0" err="1">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Taniti</a:t>
            </a:r>
            <a:r>
              <a:rPr lang="en-US" sz="2000" dirty="0">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 City is fairly flat and very walkable. Many tourists stay in the area surrounding </a:t>
            </a:r>
            <a:r>
              <a:rPr lang="en-US" sz="2000" dirty="0" err="1">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Merriton</a:t>
            </a:r>
            <a:r>
              <a:rPr lang="en-US" sz="2000" dirty="0">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 Landing: this area is easy to explore on foot.</a:t>
            </a:r>
            <a:endParaRPr lang="en-US" sz="2000" dirty="0">
              <a:solidFill>
                <a:schemeClr val="tx2">
                  <a:lumMod val="75000"/>
                  <a:lumOff val="25000"/>
                </a:schemeClr>
              </a:solidFill>
              <a:effectLst/>
              <a:latin typeface="Harrington" panose="04040505050A02020702" pitchFamily="8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9" name="Rectangle 28">
            <a:hlinkClick r:id="rId5" action="ppaction://hlinksldjump"/>
            <a:extLst>
              <a:ext uri="{FF2B5EF4-FFF2-40B4-BE49-F238E27FC236}">
                <a16:creationId xmlns:a16="http://schemas.microsoft.com/office/drawing/2014/main" id="{36344E89-73EF-994A-794C-CCF360E610A4}"/>
              </a:ext>
            </a:extLst>
          </p:cNvPr>
          <p:cNvSpPr>
            <a:spLocks/>
          </p:cNvSpPr>
          <p:nvPr/>
        </p:nvSpPr>
        <p:spPr>
          <a:xfrm>
            <a:off x="4316819" y="589802"/>
            <a:ext cx="941612" cy="27446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hlinkClick r:id="rId6" action="ppaction://hlinksldjump"/>
            <a:extLst>
              <a:ext uri="{FF2B5EF4-FFF2-40B4-BE49-F238E27FC236}">
                <a16:creationId xmlns:a16="http://schemas.microsoft.com/office/drawing/2014/main" id="{BEA9F40B-571F-CC7A-9BB1-C8DB11F99EA6}"/>
              </a:ext>
            </a:extLst>
          </p:cNvPr>
          <p:cNvSpPr/>
          <p:nvPr/>
        </p:nvSpPr>
        <p:spPr>
          <a:xfrm>
            <a:off x="4157781" y="982257"/>
            <a:ext cx="1100649" cy="2184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hlinkClick r:id="rId7" action="ppaction://hlinksldjump"/>
            <a:extLst>
              <a:ext uri="{FF2B5EF4-FFF2-40B4-BE49-F238E27FC236}">
                <a16:creationId xmlns:a16="http://schemas.microsoft.com/office/drawing/2014/main" id="{1C268D99-E6E4-636F-6BDD-8A94B901F4FF}"/>
              </a:ext>
            </a:extLst>
          </p:cNvPr>
          <p:cNvSpPr/>
          <p:nvPr/>
        </p:nvSpPr>
        <p:spPr>
          <a:xfrm>
            <a:off x="6015383" y="623969"/>
            <a:ext cx="873905" cy="21963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hlinkClick r:id="rId8" action="ppaction://hlinksldjump"/>
            <a:extLst>
              <a:ext uri="{FF2B5EF4-FFF2-40B4-BE49-F238E27FC236}">
                <a16:creationId xmlns:a16="http://schemas.microsoft.com/office/drawing/2014/main" id="{2AAB0612-7392-EC11-BC16-74794E08936B}"/>
              </a:ext>
            </a:extLst>
          </p:cNvPr>
          <p:cNvSpPr/>
          <p:nvPr/>
        </p:nvSpPr>
        <p:spPr>
          <a:xfrm>
            <a:off x="5664423" y="972861"/>
            <a:ext cx="1657792" cy="19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hlinkClick r:id="rId9" action="ppaction://hlinksldjump"/>
            <a:extLst>
              <a:ext uri="{FF2B5EF4-FFF2-40B4-BE49-F238E27FC236}">
                <a16:creationId xmlns:a16="http://schemas.microsoft.com/office/drawing/2014/main" id="{6A1244C9-3F6A-9A87-22CF-E1C077502E3E}"/>
              </a:ext>
            </a:extLst>
          </p:cNvPr>
          <p:cNvSpPr/>
          <p:nvPr/>
        </p:nvSpPr>
        <p:spPr>
          <a:xfrm>
            <a:off x="7772624" y="613936"/>
            <a:ext cx="1403274" cy="2503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hlinkClick r:id="rId10" action="ppaction://hlinksldjump"/>
            <a:extLst>
              <a:ext uri="{FF2B5EF4-FFF2-40B4-BE49-F238E27FC236}">
                <a16:creationId xmlns:a16="http://schemas.microsoft.com/office/drawing/2014/main" id="{66BE27DC-F87C-766E-391C-372CC145FB8A}"/>
              </a:ext>
            </a:extLst>
          </p:cNvPr>
          <p:cNvSpPr/>
          <p:nvPr/>
        </p:nvSpPr>
        <p:spPr>
          <a:xfrm>
            <a:off x="7558033" y="972861"/>
            <a:ext cx="1869431" cy="2278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hlinkClick r:id="rId11" action="ppaction://hlinksldjump"/>
            <a:extLst>
              <a:ext uri="{FF2B5EF4-FFF2-40B4-BE49-F238E27FC236}">
                <a16:creationId xmlns:a16="http://schemas.microsoft.com/office/drawing/2014/main" id="{2EE796BB-DB5B-3823-B53A-3A6BE9A85F86}"/>
              </a:ext>
            </a:extLst>
          </p:cNvPr>
          <p:cNvSpPr/>
          <p:nvPr/>
        </p:nvSpPr>
        <p:spPr>
          <a:xfrm>
            <a:off x="9839471" y="644293"/>
            <a:ext cx="516642" cy="2800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hlinkClick r:id="rId2" action="ppaction://hlinksldjump"/>
            <a:extLst>
              <a:ext uri="{FF2B5EF4-FFF2-40B4-BE49-F238E27FC236}">
                <a16:creationId xmlns:a16="http://schemas.microsoft.com/office/drawing/2014/main" id="{9D29A024-1476-2EEE-936A-26EA97180B66}"/>
              </a:ext>
            </a:extLst>
          </p:cNvPr>
          <p:cNvSpPr/>
          <p:nvPr/>
        </p:nvSpPr>
        <p:spPr>
          <a:xfrm>
            <a:off x="882502" y="644293"/>
            <a:ext cx="2232838" cy="5567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635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17741B-7A69-94D2-DA5D-6EE983C86A5C}"/>
              </a:ext>
            </a:extLst>
          </p:cNvPr>
          <p:cNvSpPr/>
          <p:nvPr/>
        </p:nvSpPr>
        <p:spPr>
          <a:xfrm>
            <a:off x="1" y="0"/>
            <a:ext cx="12191999" cy="48126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Text Box 2">
            <a:extLst>
              <a:ext uri="{FF2B5EF4-FFF2-40B4-BE49-F238E27FC236}">
                <a16:creationId xmlns:a16="http://schemas.microsoft.com/office/drawing/2014/main" id="{75F200C9-1C66-135C-376B-58582594B021}"/>
              </a:ext>
            </a:extLst>
          </p:cNvPr>
          <p:cNvSpPr txBox="1">
            <a:spLocks noChangeArrowheads="1"/>
          </p:cNvSpPr>
          <p:nvPr/>
        </p:nvSpPr>
        <p:spPr bwMode="auto">
          <a:xfrm>
            <a:off x="2743200" y="57149"/>
            <a:ext cx="6705600" cy="368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15000"/>
              </a:lnSpc>
              <a:spcAft>
                <a:spcPts val="800"/>
              </a:spcAft>
            </a:pPr>
            <a:r>
              <a:rPr lang="en-US" sz="1200" kern="100" dirty="0">
                <a:effectLst/>
                <a:latin typeface="Aptos" panose="020B0004020202020204" pitchFamily="34" charset="0"/>
                <a:ea typeface="游ゴシック" panose="020B0400000000000000" pitchFamily="50" charset="-128"/>
                <a:cs typeface="Times New Roman" panose="02020603050405020304" pitchFamily="18" charset="0"/>
              </a:rPr>
              <a:t>https://</a:t>
            </a:r>
            <a:r>
              <a:rPr lang="en-US" sz="1200" kern="100" dirty="0">
                <a:solidFill>
                  <a:srgbClr val="808080"/>
                </a:solidFill>
                <a:latin typeface="Aptos" panose="020B0004020202020204" pitchFamily="34" charset="0"/>
                <a:ea typeface="游ゴシック" panose="020B0400000000000000" pitchFamily="50" charset="-128"/>
                <a:cs typeface="Times New Roman" panose="02020603050405020304" pitchFamily="18" charset="0"/>
              </a:rPr>
              <a:t>www.Taniti.com/Lodgings</a:t>
            </a:r>
            <a:endParaRPr lang="en-US" sz="1200" kern="100" dirty="0">
              <a:effectLst/>
              <a:latin typeface="Aptos" panose="020B0004020202020204" pitchFamily="34" charset="0"/>
              <a:ea typeface="游ゴシック" panose="020B0400000000000000" pitchFamily="50" charset="-128"/>
              <a:cs typeface="Times New Roman" panose="02020603050405020304" pitchFamily="18" charset="0"/>
            </a:endParaRPr>
          </a:p>
        </p:txBody>
      </p:sp>
      <p:sp>
        <p:nvSpPr>
          <p:cNvPr id="6" name="Arrow: Left 5">
            <a:extLst>
              <a:ext uri="{FF2B5EF4-FFF2-40B4-BE49-F238E27FC236}">
                <a16:creationId xmlns:a16="http://schemas.microsoft.com/office/drawing/2014/main" id="{7E2F2139-C199-4591-F2D5-5C7846657367}"/>
              </a:ext>
            </a:extLst>
          </p:cNvPr>
          <p:cNvSpPr/>
          <p:nvPr/>
        </p:nvSpPr>
        <p:spPr>
          <a:xfrm>
            <a:off x="194781" y="133950"/>
            <a:ext cx="298092" cy="213360"/>
          </a:xfrm>
          <a:prstGeom prst="leftArrow">
            <a:avLst/>
          </a:prstGeom>
          <a:solidFill>
            <a:schemeClr val="bg1">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Arrow: Left 6">
            <a:extLst>
              <a:ext uri="{FF2B5EF4-FFF2-40B4-BE49-F238E27FC236}">
                <a16:creationId xmlns:a16="http://schemas.microsoft.com/office/drawing/2014/main" id="{B2248FE8-84D9-64C0-5BFA-BF303722A5DC}"/>
              </a:ext>
            </a:extLst>
          </p:cNvPr>
          <p:cNvSpPr/>
          <p:nvPr/>
        </p:nvSpPr>
        <p:spPr>
          <a:xfrm rot="10800000">
            <a:off x="666985" y="133951"/>
            <a:ext cx="298092" cy="213360"/>
          </a:xfrm>
          <a:prstGeom prst="leftArrow">
            <a:avLst/>
          </a:prstGeom>
          <a:solidFill>
            <a:schemeClr val="bg1">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Arrow: Circular 7">
            <a:extLst>
              <a:ext uri="{FF2B5EF4-FFF2-40B4-BE49-F238E27FC236}">
                <a16:creationId xmlns:a16="http://schemas.microsoft.com/office/drawing/2014/main" id="{BDB17294-435C-ACCF-D1AE-EE39E2051A74}"/>
              </a:ext>
            </a:extLst>
          </p:cNvPr>
          <p:cNvSpPr/>
          <p:nvPr/>
        </p:nvSpPr>
        <p:spPr>
          <a:xfrm>
            <a:off x="1115931" y="81596"/>
            <a:ext cx="368974" cy="311150"/>
          </a:xfrm>
          <a:prstGeom prst="circularArrow">
            <a:avLst>
              <a:gd name="adj1" fmla="val 12500"/>
              <a:gd name="adj2" fmla="val 1142319"/>
              <a:gd name="adj3" fmla="val 20457681"/>
              <a:gd name="adj4" fmla="val 2380119"/>
              <a:gd name="adj5" fmla="val 14030"/>
            </a:avLst>
          </a:prstGeom>
          <a:solidFill>
            <a:schemeClr val="bg2">
              <a:lumMod val="9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Arrow: Up 8">
            <a:hlinkClick r:id="rId2" action="ppaction://hlinksldjump"/>
            <a:extLst>
              <a:ext uri="{FF2B5EF4-FFF2-40B4-BE49-F238E27FC236}">
                <a16:creationId xmlns:a16="http://schemas.microsoft.com/office/drawing/2014/main" id="{AAB7223C-5BC4-10DE-A6B9-7CD4CDA12BAB}"/>
              </a:ext>
            </a:extLst>
          </p:cNvPr>
          <p:cNvSpPr/>
          <p:nvPr/>
        </p:nvSpPr>
        <p:spPr>
          <a:xfrm>
            <a:off x="1641972" y="81596"/>
            <a:ext cx="424333" cy="262255"/>
          </a:xfrm>
          <a:prstGeom prst="upArrow">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FA5E50-B1E4-6D06-99BC-4435FFEA08D7}"/>
              </a:ext>
            </a:extLst>
          </p:cNvPr>
          <p:cNvSpPr/>
          <p:nvPr/>
        </p:nvSpPr>
        <p:spPr>
          <a:xfrm>
            <a:off x="591014" y="444061"/>
            <a:ext cx="2868149"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err="1">
                <a:ln w="10160">
                  <a:solidFill>
                    <a:schemeClr val="accent5"/>
                  </a:solidFill>
                  <a:prstDash val="solid"/>
                </a:ln>
                <a:solidFill>
                  <a:srgbClr val="EA7639"/>
                </a:solidFill>
                <a:effectLst>
                  <a:outerShdw blurRad="38100" dist="22860" dir="5400000" algn="tl" rotWithShape="0">
                    <a:srgbClr val="000000">
                      <a:alpha val="30000"/>
                    </a:srgbClr>
                  </a:outerShdw>
                </a:effectLst>
                <a:latin typeface="Algerian" panose="04020705040A02060702" pitchFamily="82" charset="0"/>
              </a:rPr>
              <a:t>Taniti</a:t>
            </a:r>
            <a:endParaRPr lang="en-US" sz="5400" b="1" dirty="0">
              <a:ln w="10160">
                <a:solidFill>
                  <a:schemeClr val="accent5"/>
                </a:solidFill>
                <a:prstDash val="solid"/>
              </a:ln>
              <a:solidFill>
                <a:srgbClr val="EA7639"/>
              </a:solidFill>
              <a:effectLst>
                <a:outerShdw blurRad="38100" dist="22860" dir="5400000" algn="tl" rotWithShape="0">
                  <a:srgbClr val="000000">
                    <a:alpha val="30000"/>
                  </a:srgbClr>
                </a:outerShdw>
              </a:effectLst>
              <a:latin typeface="Algerian" panose="04020705040A02060702" pitchFamily="82" charset="0"/>
            </a:endParaRPr>
          </a:p>
        </p:txBody>
      </p:sp>
      <p:sp>
        <p:nvSpPr>
          <p:cNvPr id="14" name="Rectangle 13">
            <a:extLst>
              <a:ext uri="{FF2B5EF4-FFF2-40B4-BE49-F238E27FC236}">
                <a16:creationId xmlns:a16="http://schemas.microsoft.com/office/drawing/2014/main" id="{4138AE15-8D87-1780-9259-40B5D475E4E6}"/>
              </a:ext>
            </a:extLst>
          </p:cNvPr>
          <p:cNvSpPr>
            <a:spLocks noGrp="1" noRot="1" noMove="1" noResize="1" noEditPoints="1" noAdjustHandles="1" noChangeArrowheads="1" noChangeShapeType="1"/>
          </p:cNvSpPr>
          <p:nvPr/>
        </p:nvSpPr>
        <p:spPr>
          <a:xfrm>
            <a:off x="9713391" y="582147"/>
            <a:ext cx="734739" cy="400110"/>
          </a:xfrm>
          <a:prstGeom prst="rect">
            <a:avLst/>
          </a:prstGeom>
          <a:noFill/>
        </p:spPr>
        <p:txBody>
          <a:bodyPr wrap="square" lIns="91440" tIns="45720" rIns="91440" bIns="45720">
            <a:spAutoFit/>
          </a:bodyPr>
          <a:lstStyle/>
          <a:p>
            <a:pPr algn="ctr"/>
            <a:r>
              <a:rPr lang="en-US" sz="2000"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FAQ</a:t>
            </a:r>
            <a:endParaRPr lang="en-US" sz="2000"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5" name="Rectangle 14">
            <a:extLst>
              <a:ext uri="{FF2B5EF4-FFF2-40B4-BE49-F238E27FC236}">
                <a16:creationId xmlns:a16="http://schemas.microsoft.com/office/drawing/2014/main" id="{E9835744-8FCD-77EB-54A2-582526569212}"/>
              </a:ext>
            </a:extLst>
          </p:cNvPr>
          <p:cNvSpPr>
            <a:spLocks noGrp="1" noRot="1" noMove="1" noResize="1" noEditPoints="1" noAdjustHandles="1" noChangeArrowheads="1" noChangeShapeType="1"/>
          </p:cNvSpPr>
          <p:nvPr/>
        </p:nvSpPr>
        <p:spPr>
          <a:xfrm>
            <a:off x="4209344" y="523461"/>
            <a:ext cx="1093370"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Travel</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6" name="Rectangle 15">
            <a:extLst>
              <a:ext uri="{FF2B5EF4-FFF2-40B4-BE49-F238E27FC236}">
                <a16:creationId xmlns:a16="http://schemas.microsoft.com/office/drawing/2014/main" id="{5633564C-4FB6-7B45-9E34-06CA4EE4D400}"/>
              </a:ext>
            </a:extLst>
          </p:cNvPr>
          <p:cNvSpPr>
            <a:spLocks noGrp="1" noRot="1" noMove="1" noResize="1" noEditPoints="1" noAdjustHandles="1" noChangeArrowheads="1" noChangeShapeType="1"/>
          </p:cNvSpPr>
          <p:nvPr/>
        </p:nvSpPr>
        <p:spPr>
          <a:xfrm>
            <a:off x="5510074" y="876196"/>
            <a:ext cx="1869431"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Restaurants</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7" name="Rectangle 16">
            <a:extLst>
              <a:ext uri="{FF2B5EF4-FFF2-40B4-BE49-F238E27FC236}">
                <a16:creationId xmlns:a16="http://schemas.microsoft.com/office/drawing/2014/main" id="{4CC34E56-DB3B-8941-038F-035592186061}"/>
              </a:ext>
            </a:extLst>
          </p:cNvPr>
          <p:cNvSpPr>
            <a:spLocks noGrp="1" noRot="1" noMove="1" noResize="1" noEditPoints="1" noAdjustHandles="1" noChangeArrowheads="1" noChangeShapeType="1"/>
          </p:cNvSpPr>
          <p:nvPr/>
        </p:nvSpPr>
        <p:spPr>
          <a:xfrm>
            <a:off x="4050176" y="893815"/>
            <a:ext cx="1281370"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Lodgings</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8" name="Rectangle 17">
            <a:extLst>
              <a:ext uri="{FF2B5EF4-FFF2-40B4-BE49-F238E27FC236}">
                <a16:creationId xmlns:a16="http://schemas.microsoft.com/office/drawing/2014/main" id="{C5C6DC52-C07E-F5D3-CEB4-33BD175CBC4E}"/>
              </a:ext>
            </a:extLst>
          </p:cNvPr>
          <p:cNvSpPr>
            <a:spLocks noGrp="1" noRot="1" noMove="1" noResize="1" noEditPoints="1" noAdjustHandles="1" noChangeArrowheads="1" noChangeShapeType="1"/>
          </p:cNvSpPr>
          <p:nvPr/>
        </p:nvSpPr>
        <p:spPr>
          <a:xfrm>
            <a:off x="7595545" y="541745"/>
            <a:ext cx="1724727"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Sightseeing</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9" name="Rectangle 18">
            <a:extLst>
              <a:ext uri="{FF2B5EF4-FFF2-40B4-BE49-F238E27FC236}">
                <a16:creationId xmlns:a16="http://schemas.microsoft.com/office/drawing/2014/main" id="{9A087FE3-CFEC-16EC-0F09-FC72C7A7F11C}"/>
              </a:ext>
            </a:extLst>
          </p:cNvPr>
          <p:cNvSpPr>
            <a:spLocks noGrp="1" noRot="1" noMove="1" noResize="1" noEditPoints="1" noAdjustHandles="1" noChangeArrowheads="1" noChangeShapeType="1"/>
          </p:cNvSpPr>
          <p:nvPr/>
        </p:nvSpPr>
        <p:spPr>
          <a:xfrm>
            <a:off x="5913049" y="548101"/>
            <a:ext cx="1063482"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Stores</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20" name="Rectangle 19">
            <a:extLst>
              <a:ext uri="{FF2B5EF4-FFF2-40B4-BE49-F238E27FC236}">
                <a16:creationId xmlns:a16="http://schemas.microsoft.com/office/drawing/2014/main" id="{C8795FC0-78EF-0FF9-FB31-7FBA7859D806}"/>
              </a:ext>
            </a:extLst>
          </p:cNvPr>
          <p:cNvSpPr>
            <a:spLocks noGrp="1" noRot="1" noMove="1" noResize="1" noEditPoints="1" noAdjustHandles="1" noChangeArrowheads="1" noChangeShapeType="1"/>
          </p:cNvSpPr>
          <p:nvPr/>
        </p:nvSpPr>
        <p:spPr>
          <a:xfrm>
            <a:off x="7454071" y="874873"/>
            <a:ext cx="2007676"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Entertainment</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cxnSp>
        <p:nvCxnSpPr>
          <p:cNvPr id="22" name="Straight Connector 21">
            <a:extLst>
              <a:ext uri="{FF2B5EF4-FFF2-40B4-BE49-F238E27FC236}">
                <a16:creationId xmlns:a16="http://schemas.microsoft.com/office/drawing/2014/main" id="{F96B7A02-7821-A367-4959-85DF1ADBFEBC}"/>
              </a:ext>
            </a:extLst>
          </p:cNvPr>
          <p:cNvCxnSpPr/>
          <p:nvPr/>
        </p:nvCxnSpPr>
        <p:spPr>
          <a:xfrm>
            <a:off x="-1" y="1408558"/>
            <a:ext cx="12192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CFFE05A-4D96-854C-EDA1-5D1997449AC9}"/>
              </a:ext>
            </a:extLst>
          </p:cNvPr>
          <p:cNvCxnSpPr/>
          <p:nvPr/>
        </p:nvCxnSpPr>
        <p:spPr>
          <a:xfrm>
            <a:off x="-1" y="6289368"/>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25" name="Rectangle 24">
            <a:hlinkClick r:id="rId3" action="ppaction://hlinksldjump"/>
            <a:extLst>
              <a:ext uri="{FF2B5EF4-FFF2-40B4-BE49-F238E27FC236}">
                <a16:creationId xmlns:a16="http://schemas.microsoft.com/office/drawing/2014/main" id="{50D9B576-DDAF-C8B6-DDCA-251996B43872}"/>
              </a:ext>
            </a:extLst>
          </p:cNvPr>
          <p:cNvSpPr/>
          <p:nvPr/>
        </p:nvSpPr>
        <p:spPr>
          <a:xfrm>
            <a:off x="11213914" y="6374193"/>
            <a:ext cx="921150" cy="1564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About Us</a:t>
            </a:r>
          </a:p>
        </p:txBody>
      </p:sp>
      <p:sp>
        <p:nvSpPr>
          <p:cNvPr id="27" name="Rectangle 26">
            <a:hlinkClick r:id="rId4" action="ppaction://hlinksldjump"/>
            <a:extLst>
              <a:ext uri="{FF2B5EF4-FFF2-40B4-BE49-F238E27FC236}">
                <a16:creationId xmlns:a16="http://schemas.microsoft.com/office/drawing/2014/main" id="{93CEB15F-9218-243B-17BA-9FBFC25CFCAF}"/>
              </a:ext>
            </a:extLst>
          </p:cNvPr>
          <p:cNvSpPr/>
          <p:nvPr/>
        </p:nvSpPr>
        <p:spPr>
          <a:xfrm>
            <a:off x="11100044" y="6615427"/>
            <a:ext cx="1035020" cy="1564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Contact Us</a:t>
            </a:r>
          </a:p>
        </p:txBody>
      </p:sp>
      <p:sp>
        <p:nvSpPr>
          <p:cNvPr id="28" name="TextBox 27">
            <a:extLst>
              <a:ext uri="{FF2B5EF4-FFF2-40B4-BE49-F238E27FC236}">
                <a16:creationId xmlns:a16="http://schemas.microsoft.com/office/drawing/2014/main" id="{80E140E1-DB02-F257-5E55-EF88FFF07B33}"/>
              </a:ext>
            </a:extLst>
          </p:cNvPr>
          <p:cNvSpPr txBox="1"/>
          <p:nvPr/>
        </p:nvSpPr>
        <p:spPr>
          <a:xfrm>
            <a:off x="0" y="1852485"/>
            <a:ext cx="12191999" cy="1126014"/>
          </a:xfrm>
          <a:prstGeom prst="rect">
            <a:avLst/>
          </a:prstGeom>
          <a:noFill/>
        </p:spPr>
        <p:txBody>
          <a:bodyPr wrap="square" rtlCol="0">
            <a:spAutoFit/>
          </a:bodyPr>
          <a:lstStyle/>
          <a:p>
            <a:pPr marL="0" marR="0">
              <a:lnSpc>
                <a:spcPct val="115000"/>
              </a:lnSpc>
              <a:spcBef>
                <a:spcPts val="0"/>
              </a:spcBef>
              <a:spcAft>
                <a:spcPts val="800"/>
              </a:spcAft>
            </a:pPr>
            <a:r>
              <a:rPr lang="en-US" sz="2000" dirty="0" err="1">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Taniti</a:t>
            </a:r>
            <a:r>
              <a:rPr lang="en-US" sz="2000" dirty="0">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 has a wide variety of lodging that ranges from an inexpensive hostel to one large, four-star resort. There are many small, family-owned hotels and a growing number of bed and breakfasts. All types of lodging are strictly regulated and regularly inspected by the </a:t>
            </a:r>
            <a:r>
              <a:rPr lang="en-US" sz="2000" dirty="0" err="1">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Tanitian</a:t>
            </a:r>
            <a:r>
              <a:rPr lang="en-US" sz="2000" dirty="0">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 government.</a:t>
            </a:r>
            <a:endParaRPr lang="en-US" sz="2000" dirty="0">
              <a:solidFill>
                <a:schemeClr val="tx2">
                  <a:lumMod val="75000"/>
                  <a:lumOff val="25000"/>
                </a:schemeClr>
              </a:solidFill>
              <a:latin typeface="Harrington" panose="04040505050A02020702" pitchFamily="82" charset="0"/>
            </a:endParaRPr>
          </a:p>
        </p:txBody>
      </p:sp>
      <p:sp>
        <p:nvSpPr>
          <p:cNvPr id="29" name="Rectangle 28">
            <a:hlinkClick r:id="rId5" action="ppaction://hlinksldjump"/>
            <a:extLst>
              <a:ext uri="{FF2B5EF4-FFF2-40B4-BE49-F238E27FC236}">
                <a16:creationId xmlns:a16="http://schemas.microsoft.com/office/drawing/2014/main" id="{36344E89-73EF-994A-794C-CCF360E610A4}"/>
              </a:ext>
            </a:extLst>
          </p:cNvPr>
          <p:cNvSpPr>
            <a:spLocks/>
          </p:cNvSpPr>
          <p:nvPr/>
        </p:nvSpPr>
        <p:spPr>
          <a:xfrm>
            <a:off x="4316819" y="589802"/>
            <a:ext cx="941612" cy="27446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hlinkClick r:id="rId6" action="ppaction://hlinksldjump"/>
            <a:extLst>
              <a:ext uri="{FF2B5EF4-FFF2-40B4-BE49-F238E27FC236}">
                <a16:creationId xmlns:a16="http://schemas.microsoft.com/office/drawing/2014/main" id="{BEA9F40B-571F-CC7A-9BB1-C8DB11F99EA6}"/>
              </a:ext>
            </a:extLst>
          </p:cNvPr>
          <p:cNvSpPr/>
          <p:nvPr/>
        </p:nvSpPr>
        <p:spPr>
          <a:xfrm>
            <a:off x="4157781" y="982257"/>
            <a:ext cx="1100649" cy="2184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hlinkClick r:id="rId7" action="ppaction://hlinksldjump"/>
            <a:extLst>
              <a:ext uri="{FF2B5EF4-FFF2-40B4-BE49-F238E27FC236}">
                <a16:creationId xmlns:a16="http://schemas.microsoft.com/office/drawing/2014/main" id="{1C268D99-E6E4-636F-6BDD-8A94B901F4FF}"/>
              </a:ext>
            </a:extLst>
          </p:cNvPr>
          <p:cNvSpPr/>
          <p:nvPr/>
        </p:nvSpPr>
        <p:spPr>
          <a:xfrm>
            <a:off x="6015383" y="623969"/>
            <a:ext cx="873905" cy="21963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hlinkClick r:id="rId8" action="ppaction://hlinksldjump"/>
            <a:extLst>
              <a:ext uri="{FF2B5EF4-FFF2-40B4-BE49-F238E27FC236}">
                <a16:creationId xmlns:a16="http://schemas.microsoft.com/office/drawing/2014/main" id="{2AAB0612-7392-EC11-BC16-74794E08936B}"/>
              </a:ext>
            </a:extLst>
          </p:cNvPr>
          <p:cNvSpPr/>
          <p:nvPr/>
        </p:nvSpPr>
        <p:spPr>
          <a:xfrm>
            <a:off x="5664423" y="972861"/>
            <a:ext cx="1657792" cy="19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hlinkClick r:id="rId9" action="ppaction://hlinksldjump"/>
            <a:extLst>
              <a:ext uri="{FF2B5EF4-FFF2-40B4-BE49-F238E27FC236}">
                <a16:creationId xmlns:a16="http://schemas.microsoft.com/office/drawing/2014/main" id="{6A1244C9-3F6A-9A87-22CF-E1C077502E3E}"/>
              </a:ext>
            </a:extLst>
          </p:cNvPr>
          <p:cNvSpPr/>
          <p:nvPr/>
        </p:nvSpPr>
        <p:spPr>
          <a:xfrm>
            <a:off x="7772624" y="613936"/>
            <a:ext cx="1403274" cy="2503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hlinkClick r:id="rId10" action="ppaction://hlinksldjump"/>
            <a:extLst>
              <a:ext uri="{FF2B5EF4-FFF2-40B4-BE49-F238E27FC236}">
                <a16:creationId xmlns:a16="http://schemas.microsoft.com/office/drawing/2014/main" id="{66BE27DC-F87C-766E-391C-372CC145FB8A}"/>
              </a:ext>
            </a:extLst>
          </p:cNvPr>
          <p:cNvSpPr/>
          <p:nvPr/>
        </p:nvSpPr>
        <p:spPr>
          <a:xfrm>
            <a:off x="7558033" y="972861"/>
            <a:ext cx="1869431" cy="2278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hlinkClick r:id="rId11" action="ppaction://hlinksldjump"/>
            <a:extLst>
              <a:ext uri="{FF2B5EF4-FFF2-40B4-BE49-F238E27FC236}">
                <a16:creationId xmlns:a16="http://schemas.microsoft.com/office/drawing/2014/main" id="{2EE796BB-DB5B-3823-B53A-3A6BE9A85F86}"/>
              </a:ext>
            </a:extLst>
          </p:cNvPr>
          <p:cNvSpPr/>
          <p:nvPr/>
        </p:nvSpPr>
        <p:spPr>
          <a:xfrm>
            <a:off x="9839471" y="644293"/>
            <a:ext cx="516642" cy="2800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hlinkClick r:id="rId2" action="ppaction://hlinksldjump"/>
            <a:extLst>
              <a:ext uri="{FF2B5EF4-FFF2-40B4-BE49-F238E27FC236}">
                <a16:creationId xmlns:a16="http://schemas.microsoft.com/office/drawing/2014/main" id="{9D29A024-1476-2EEE-936A-26EA97180B66}"/>
              </a:ext>
            </a:extLst>
          </p:cNvPr>
          <p:cNvSpPr/>
          <p:nvPr/>
        </p:nvSpPr>
        <p:spPr>
          <a:xfrm>
            <a:off x="882502" y="644293"/>
            <a:ext cx="2232838" cy="5567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6350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17741B-7A69-94D2-DA5D-6EE983C86A5C}"/>
              </a:ext>
            </a:extLst>
          </p:cNvPr>
          <p:cNvSpPr/>
          <p:nvPr/>
        </p:nvSpPr>
        <p:spPr>
          <a:xfrm>
            <a:off x="1" y="0"/>
            <a:ext cx="12191999" cy="48126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Text Box 2">
            <a:extLst>
              <a:ext uri="{FF2B5EF4-FFF2-40B4-BE49-F238E27FC236}">
                <a16:creationId xmlns:a16="http://schemas.microsoft.com/office/drawing/2014/main" id="{75F200C9-1C66-135C-376B-58582594B021}"/>
              </a:ext>
            </a:extLst>
          </p:cNvPr>
          <p:cNvSpPr txBox="1">
            <a:spLocks noChangeArrowheads="1"/>
          </p:cNvSpPr>
          <p:nvPr/>
        </p:nvSpPr>
        <p:spPr bwMode="auto">
          <a:xfrm>
            <a:off x="2743200" y="57149"/>
            <a:ext cx="6705600" cy="368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15000"/>
              </a:lnSpc>
              <a:spcAft>
                <a:spcPts val="800"/>
              </a:spcAft>
            </a:pPr>
            <a:r>
              <a:rPr lang="en-US" sz="1200" kern="100" dirty="0">
                <a:effectLst/>
                <a:latin typeface="Aptos" panose="020B0004020202020204" pitchFamily="34" charset="0"/>
                <a:ea typeface="游ゴシック" panose="020B0400000000000000" pitchFamily="50" charset="-128"/>
                <a:cs typeface="Times New Roman" panose="02020603050405020304" pitchFamily="18" charset="0"/>
              </a:rPr>
              <a:t>https://</a:t>
            </a:r>
            <a:r>
              <a:rPr lang="en-US" sz="1200" kern="100" dirty="0">
                <a:solidFill>
                  <a:srgbClr val="808080"/>
                </a:solidFill>
                <a:latin typeface="Aptos" panose="020B0004020202020204" pitchFamily="34" charset="0"/>
                <a:ea typeface="游ゴシック" panose="020B0400000000000000" pitchFamily="50" charset="-128"/>
                <a:cs typeface="Times New Roman" panose="02020603050405020304" pitchFamily="18" charset="0"/>
              </a:rPr>
              <a:t>www.Taniti.com/Stores</a:t>
            </a:r>
            <a:endParaRPr lang="en-US" sz="1200" kern="100" dirty="0">
              <a:effectLst/>
              <a:latin typeface="Aptos" panose="020B0004020202020204" pitchFamily="34" charset="0"/>
              <a:ea typeface="游ゴシック" panose="020B0400000000000000" pitchFamily="50" charset="-128"/>
              <a:cs typeface="Times New Roman" panose="02020603050405020304" pitchFamily="18" charset="0"/>
            </a:endParaRPr>
          </a:p>
        </p:txBody>
      </p:sp>
      <p:sp>
        <p:nvSpPr>
          <p:cNvPr id="6" name="Arrow: Left 5">
            <a:extLst>
              <a:ext uri="{FF2B5EF4-FFF2-40B4-BE49-F238E27FC236}">
                <a16:creationId xmlns:a16="http://schemas.microsoft.com/office/drawing/2014/main" id="{7E2F2139-C199-4591-F2D5-5C7846657367}"/>
              </a:ext>
            </a:extLst>
          </p:cNvPr>
          <p:cNvSpPr/>
          <p:nvPr/>
        </p:nvSpPr>
        <p:spPr>
          <a:xfrm>
            <a:off x="194781" y="133950"/>
            <a:ext cx="298092" cy="213360"/>
          </a:xfrm>
          <a:prstGeom prst="leftArrow">
            <a:avLst/>
          </a:prstGeom>
          <a:solidFill>
            <a:schemeClr val="bg1">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Arrow: Left 6">
            <a:extLst>
              <a:ext uri="{FF2B5EF4-FFF2-40B4-BE49-F238E27FC236}">
                <a16:creationId xmlns:a16="http://schemas.microsoft.com/office/drawing/2014/main" id="{B2248FE8-84D9-64C0-5BFA-BF303722A5DC}"/>
              </a:ext>
            </a:extLst>
          </p:cNvPr>
          <p:cNvSpPr/>
          <p:nvPr/>
        </p:nvSpPr>
        <p:spPr>
          <a:xfrm rot="10800000">
            <a:off x="666985" y="133951"/>
            <a:ext cx="298092" cy="213360"/>
          </a:xfrm>
          <a:prstGeom prst="leftArrow">
            <a:avLst/>
          </a:prstGeom>
          <a:solidFill>
            <a:schemeClr val="bg1">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Arrow: Circular 7">
            <a:extLst>
              <a:ext uri="{FF2B5EF4-FFF2-40B4-BE49-F238E27FC236}">
                <a16:creationId xmlns:a16="http://schemas.microsoft.com/office/drawing/2014/main" id="{BDB17294-435C-ACCF-D1AE-EE39E2051A74}"/>
              </a:ext>
            </a:extLst>
          </p:cNvPr>
          <p:cNvSpPr/>
          <p:nvPr/>
        </p:nvSpPr>
        <p:spPr>
          <a:xfrm>
            <a:off x="1115931" y="81596"/>
            <a:ext cx="368974" cy="311150"/>
          </a:xfrm>
          <a:prstGeom prst="circularArrow">
            <a:avLst>
              <a:gd name="adj1" fmla="val 12500"/>
              <a:gd name="adj2" fmla="val 1142319"/>
              <a:gd name="adj3" fmla="val 20457681"/>
              <a:gd name="adj4" fmla="val 2380119"/>
              <a:gd name="adj5" fmla="val 14030"/>
            </a:avLst>
          </a:prstGeom>
          <a:solidFill>
            <a:schemeClr val="bg2">
              <a:lumMod val="9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Arrow: Up 8">
            <a:hlinkClick r:id="rId2" action="ppaction://hlinksldjump"/>
            <a:extLst>
              <a:ext uri="{FF2B5EF4-FFF2-40B4-BE49-F238E27FC236}">
                <a16:creationId xmlns:a16="http://schemas.microsoft.com/office/drawing/2014/main" id="{AAB7223C-5BC4-10DE-A6B9-7CD4CDA12BAB}"/>
              </a:ext>
            </a:extLst>
          </p:cNvPr>
          <p:cNvSpPr/>
          <p:nvPr/>
        </p:nvSpPr>
        <p:spPr>
          <a:xfrm>
            <a:off x="1641972" y="81596"/>
            <a:ext cx="424333" cy="262255"/>
          </a:xfrm>
          <a:prstGeom prst="upArrow">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FA5E50-B1E4-6D06-99BC-4435FFEA08D7}"/>
              </a:ext>
            </a:extLst>
          </p:cNvPr>
          <p:cNvSpPr/>
          <p:nvPr/>
        </p:nvSpPr>
        <p:spPr>
          <a:xfrm>
            <a:off x="591014" y="444061"/>
            <a:ext cx="2868149"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err="1">
                <a:ln w="10160">
                  <a:solidFill>
                    <a:schemeClr val="accent5"/>
                  </a:solidFill>
                  <a:prstDash val="solid"/>
                </a:ln>
                <a:solidFill>
                  <a:srgbClr val="EA7639"/>
                </a:solidFill>
                <a:effectLst>
                  <a:outerShdw blurRad="38100" dist="22860" dir="5400000" algn="tl" rotWithShape="0">
                    <a:srgbClr val="000000">
                      <a:alpha val="30000"/>
                    </a:srgbClr>
                  </a:outerShdw>
                </a:effectLst>
                <a:latin typeface="Algerian" panose="04020705040A02060702" pitchFamily="82" charset="0"/>
              </a:rPr>
              <a:t>Taniti</a:t>
            </a:r>
            <a:endParaRPr lang="en-US" sz="5400" b="1" dirty="0">
              <a:ln w="10160">
                <a:solidFill>
                  <a:schemeClr val="accent5"/>
                </a:solidFill>
                <a:prstDash val="solid"/>
              </a:ln>
              <a:solidFill>
                <a:srgbClr val="EA7639"/>
              </a:solidFill>
              <a:effectLst>
                <a:outerShdw blurRad="38100" dist="22860" dir="5400000" algn="tl" rotWithShape="0">
                  <a:srgbClr val="000000">
                    <a:alpha val="30000"/>
                  </a:srgbClr>
                </a:outerShdw>
              </a:effectLst>
              <a:latin typeface="Algerian" panose="04020705040A02060702" pitchFamily="82" charset="0"/>
            </a:endParaRPr>
          </a:p>
        </p:txBody>
      </p:sp>
      <p:sp>
        <p:nvSpPr>
          <p:cNvPr id="14" name="Rectangle 13">
            <a:extLst>
              <a:ext uri="{FF2B5EF4-FFF2-40B4-BE49-F238E27FC236}">
                <a16:creationId xmlns:a16="http://schemas.microsoft.com/office/drawing/2014/main" id="{4138AE15-8D87-1780-9259-40B5D475E4E6}"/>
              </a:ext>
            </a:extLst>
          </p:cNvPr>
          <p:cNvSpPr>
            <a:spLocks noGrp="1" noRot="1" noMove="1" noResize="1" noEditPoints="1" noAdjustHandles="1" noChangeArrowheads="1" noChangeShapeType="1"/>
          </p:cNvSpPr>
          <p:nvPr/>
        </p:nvSpPr>
        <p:spPr>
          <a:xfrm>
            <a:off x="9713391" y="582147"/>
            <a:ext cx="734739" cy="400110"/>
          </a:xfrm>
          <a:prstGeom prst="rect">
            <a:avLst/>
          </a:prstGeom>
          <a:noFill/>
        </p:spPr>
        <p:txBody>
          <a:bodyPr wrap="square" lIns="91440" tIns="45720" rIns="91440" bIns="45720">
            <a:spAutoFit/>
          </a:bodyPr>
          <a:lstStyle/>
          <a:p>
            <a:pPr algn="ctr"/>
            <a:r>
              <a:rPr lang="en-US" sz="2000"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FAQ</a:t>
            </a:r>
            <a:endParaRPr lang="en-US" sz="2000"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5" name="Rectangle 14">
            <a:extLst>
              <a:ext uri="{FF2B5EF4-FFF2-40B4-BE49-F238E27FC236}">
                <a16:creationId xmlns:a16="http://schemas.microsoft.com/office/drawing/2014/main" id="{E9835744-8FCD-77EB-54A2-582526569212}"/>
              </a:ext>
            </a:extLst>
          </p:cNvPr>
          <p:cNvSpPr>
            <a:spLocks noGrp="1" noRot="1" noMove="1" noResize="1" noEditPoints="1" noAdjustHandles="1" noChangeArrowheads="1" noChangeShapeType="1"/>
          </p:cNvSpPr>
          <p:nvPr/>
        </p:nvSpPr>
        <p:spPr>
          <a:xfrm>
            <a:off x="4209344" y="523461"/>
            <a:ext cx="1093370"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Travel</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6" name="Rectangle 15">
            <a:extLst>
              <a:ext uri="{FF2B5EF4-FFF2-40B4-BE49-F238E27FC236}">
                <a16:creationId xmlns:a16="http://schemas.microsoft.com/office/drawing/2014/main" id="{5633564C-4FB6-7B45-9E34-06CA4EE4D400}"/>
              </a:ext>
            </a:extLst>
          </p:cNvPr>
          <p:cNvSpPr>
            <a:spLocks noGrp="1" noRot="1" noMove="1" noResize="1" noEditPoints="1" noAdjustHandles="1" noChangeArrowheads="1" noChangeShapeType="1"/>
          </p:cNvSpPr>
          <p:nvPr/>
        </p:nvSpPr>
        <p:spPr>
          <a:xfrm>
            <a:off x="5510074" y="876196"/>
            <a:ext cx="1869431"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Restaurants</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7" name="Rectangle 16">
            <a:extLst>
              <a:ext uri="{FF2B5EF4-FFF2-40B4-BE49-F238E27FC236}">
                <a16:creationId xmlns:a16="http://schemas.microsoft.com/office/drawing/2014/main" id="{4CC34E56-DB3B-8941-038F-035592186061}"/>
              </a:ext>
            </a:extLst>
          </p:cNvPr>
          <p:cNvSpPr>
            <a:spLocks noGrp="1" noRot="1" noMove="1" noResize="1" noEditPoints="1" noAdjustHandles="1" noChangeArrowheads="1" noChangeShapeType="1"/>
          </p:cNvSpPr>
          <p:nvPr/>
        </p:nvSpPr>
        <p:spPr>
          <a:xfrm>
            <a:off x="4050176" y="893815"/>
            <a:ext cx="1281370"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Lodgings</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8" name="Rectangle 17">
            <a:extLst>
              <a:ext uri="{FF2B5EF4-FFF2-40B4-BE49-F238E27FC236}">
                <a16:creationId xmlns:a16="http://schemas.microsoft.com/office/drawing/2014/main" id="{C5C6DC52-C07E-F5D3-CEB4-33BD175CBC4E}"/>
              </a:ext>
            </a:extLst>
          </p:cNvPr>
          <p:cNvSpPr>
            <a:spLocks noGrp="1" noRot="1" noMove="1" noResize="1" noEditPoints="1" noAdjustHandles="1" noChangeArrowheads="1" noChangeShapeType="1"/>
          </p:cNvSpPr>
          <p:nvPr/>
        </p:nvSpPr>
        <p:spPr>
          <a:xfrm>
            <a:off x="7595545" y="541745"/>
            <a:ext cx="1724727"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Sightseeing</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9" name="Rectangle 18">
            <a:extLst>
              <a:ext uri="{FF2B5EF4-FFF2-40B4-BE49-F238E27FC236}">
                <a16:creationId xmlns:a16="http://schemas.microsoft.com/office/drawing/2014/main" id="{9A087FE3-CFEC-16EC-0F09-FC72C7A7F11C}"/>
              </a:ext>
            </a:extLst>
          </p:cNvPr>
          <p:cNvSpPr>
            <a:spLocks noGrp="1" noRot="1" noMove="1" noResize="1" noEditPoints="1" noAdjustHandles="1" noChangeArrowheads="1" noChangeShapeType="1"/>
          </p:cNvSpPr>
          <p:nvPr/>
        </p:nvSpPr>
        <p:spPr>
          <a:xfrm>
            <a:off x="5913049" y="548101"/>
            <a:ext cx="1063482"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Stores</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20" name="Rectangle 19">
            <a:extLst>
              <a:ext uri="{FF2B5EF4-FFF2-40B4-BE49-F238E27FC236}">
                <a16:creationId xmlns:a16="http://schemas.microsoft.com/office/drawing/2014/main" id="{C8795FC0-78EF-0FF9-FB31-7FBA7859D806}"/>
              </a:ext>
            </a:extLst>
          </p:cNvPr>
          <p:cNvSpPr>
            <a:spLocks noGrp="1" noRot="1" noMove="1" noResize="1" noEditPoints="1" noAdjustHandles="1" noChangeArrowheads="1" noChangeShapeType="1"/>
          </p:cNvSpPr>
          <p:nvPr/>
        </p:nvSpPr>
        <p:spPr>
          <a:xfrm>
            <a:off x="7454071" y="874873"/>
            <a:ext cx="2007676"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Entertainment</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cxnSp>
        <p:nvCxnSpPr>
          <p:cNvPr id="22" name="Straight Connector 21">
            <a:extLst>
              <a:ext uri="{FF2B5EF4-FFF2-40B4-BE49-F238E27FC236}">
                <a16:creationId xmlns:a16="http://schemas.microsoft.com/office/drawing/2014/main" id="{F96B7A02-7821-A367-4959-85DF1ADBFEBC}"/>
              </a:ext>
            </a:extLst>
          </p:cNvPr>
          <p:cNvCxnSpPr/>
          <p:nvPr/>
        </p:nvCxnSpPr>
        <p:spPr>
          <a:xfrm>
            <a:off x="-1" y="1408558"/>
            <a:ext cx="12192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CFFE05A-4D96-854C-EDA1-5D1997449AC9}"/>
              </a:ext>
            </a:extLst>
          </p:cNvPr>
          <p:cNvCxnSpPr/>
          <p:nvPr/>
        </p:nvCxnSpPr>
        <p:spPr>
          <a:xfrm>
            <a:off x="-1" y="6289368"/>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25" name="Rectangle 24">
            <a:hlinkClick r:id="rId3" action="ppaction://hlinksldjump"/>
            <a:extLst>
              <a:ext uri="{FF2B5EF4-FFF2-40B4-BE49-F238E27FC236}">
                <a16:creationId xmlns:a16="http://schemas.microsoft.com/office/drawing/2014/main" id="{50D9B576-DDAF-C8B6-DDCA-251996B43872}"/>
              </a:ext>
            </a:extLst>
          </p:cNvPr>
          <p:cNvSpPr/>
          <p:nvPr/>
        </p:nvSpPr>
        <p:spPr>
          <a:xfrm>
            <a:off x="11213914" y="6374193"/>
            <a:ext cx="921150" cy="1564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About Us</a:t>
            </a:r>
          </a:p>
        </p:txBody>
      </p:sp>
      <p:sp>
        <p:nvSpPr>
          <p:cNvPr id="27" name="Rectangle 26">
            <a:hlinkClick r:id="rId4" action="ppaction://hlinksldjump"/>
            <a:extLst>
              <a:ext uri="{FF2B5EF4-FFF2-40B4-BE49-F238E27FC236}">
                <a16:creationId xmlns:a16="http://schemas.microsoft.com/office/drawing/2014/main" id="{93CEB15F-9218-243B-17BA-9FBFC25CFCAF}"/>
              </a:ext>
            </a:extLst>
          </p:cNvPr>
          <p:cNvSpPr/>
          <p:nvPr/>
        </p:nvSpPr>
        <p:spPr>
          <a:xfrm>
            <a:off x="11100044" y="6615427"/>
            <a:ext cx="1035020" cy="1564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Contact Us</a:t>
            </a:r>
          </a:p>
        </p:txBody>
      </p:sp>
      <p:sp>
        <p:nvSpPr>
          <p:cNvPr id="28" name="TextBox 27">
            <a:extLst>
              <a:ext uri="{FF2B5EF4-FFF2-40B4-BE49-F238E27FC236}">
                <a16:creationId xmlns:a16="http://schemas.microsoft.com/office/drawing/2014/main" id="{80E140E1-DB02-F257-5E55-EF88FFF07B33}"/>
              </a:ext>
            </a:extLst>
          </p:cNvPr>
          <p:cNvSpPr txBox="1"/>
          <p:nvPr/>
        </p:nvSpPr>
        <p:spPr>
          <a:xfrm>
            <a:off x="0" y="1779943"/>
            <a:ext cx="12191999" cy="778868"/>
          </a:xfrm>
          <a:prstGeom prst="rect">
            <a:avLst/>
          </a:prstGeom>
          <a:noFill/>
        </p:spPr>
        <p:txBody>
          <a:bodyPr wrap="square" rtlCol="0">
            <a:spAutoFit/>
          </a:bodyPr>
          <a:lstStyle/>
          <a:p>
            <a:pPr marL="0" marR="0">
              <a:lnSpc>
                <a:spcPct val="115000"/>
              </a:lnSpc>
              <a:spcBef>
                <a:spcPts val="0"/>
              </a:spcBef>
              <a:spcAft>
                <a:spcPts val="800"/>
              </a:spcAft>
            </a:pPr>
            <a:r>
              <a:rPr lang="en-US" sz="2000" dirty="0" err="1">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Taniti</a:t>
            </a:r>
            <a:r>
              <a:rPr lang="en-US" sz="2000" dirty="0">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 has two supermarkets, two smaller grocery stores, and one convenience store that is open 24 hours a day. </a:t>
            </a:r>
            <a:endParaRPr lang="en-US" sz="2000" dirty="0">
              <a:solidFill>
                <a:schemeClr val="tx2">
                  <a:lumMod val="75000"/>
                  <a:lumOff val="25000"/>
                </a:schemeClr>
              </a:solidFill>
              <a:latin typeface="Harrington" panose="04040505050A02020702" pitchFamily="82" charset="0"/>
            </a:endParaRPr>
          </a:p>
        </p:txBody>
      </p:sp>
      <p:sp>
        <p:nvSpPr>
          <p:cNvPr id="29" name="Rectangle 28">
            <a:hlinkClick r:id="rId5" action="ppaction://hlinksldjump"/>
            <a:extLst>
              <a:ext uri="{FF2B5EF4-FFF2-40B4-BE49-F238E27FC236}">
                <a16:creationId xmlns:a16="http://schemas.microsoft.com/office/drawing/2014/main" id="{36344E89-73EF-994A-794C-CCF360E610A4}"/>
              </a:ext>
            </a:extLst>
          </p:cNvPr>
          <p:cNvSpPr>
            <a:spLocks/>
          </p:cNvSpPr>
          <p:nvPr/>
        </p:nvSpPr>
        <p:spPr>
          <a:xfrm>
            <a:off x="4316819" y="589802"/>
            <a:ext cx="941612" cy="27446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hlinkClick r:id="rId6" action="ppaction://hlinksldjump"/>
            <a:extLst>
              <a:ext uri="{FF2B5EF4-FFF2-40B4-BE49-F238E27FC236}">
                <a16:creationId xmlns:a16="http://schemas.microsoft.com/office/drawing/2014/main" id="{BEA9F40B-571F-CC7A-9BB1-C8DB11F99EA6}"/>
              </a:ext>
            </a:extLst>
          </p:cNvPr>
          <p:cNvSpPr/>
          <p:nvPr/>
        </p:nvSpPr>
        <p:spPr>
          <a:xfrm>
            <a:off x="4157781" y="982257"/>
            <a:ext cx="1100649" cy="2184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hlinkClick r:id="rId7" action="ppaction://hlinksldjump"/>
            <a:extLst>
              <a:ext uri="{FF2B5EF4-FFF2-40B4-BE49-F238E27FC236}">
                <a16:creationId xmlns:a16="http://schemas.microsoft.com/office/drawing/2014/main" id="{1C268D99-E6E4-636F-6BDD-8A94B901F4FF}"/>
              </a:ext>
            </a:extLst>
          </p:cNvPr>
          <p:cNvSpPr/>
          <p:nvPr/>
        </p:nvSpPr>
        <p:spPr>
          <a:xfrm>
            <a:off x="6015383" y="623969"/>
            <a:ext cx="873905" cy="21963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hlinkClick r:id="rId8" action="ppaction://hlinksldjump"/>
            <a:extLst>
              <a:ext uri="{FF2B5EF4-FFF2-40B4-BE49-F238E27FC236}">
                <a16:creationId xmlns:a16="http://schemas.microsoft.com/office/drawing/2014/main" id="{2AAB0612-7392-EC11-BC16-74794E08936B}"/>
              </a:ext>
            </a:extLst>
          </p:cNvPr>
          <p:cNvSpPr/>
          <p:nvPr/>
        </p:nvSpPr>
        <p:spPr>
          <a:xfrm>
            <a:off x="5664423" y="972861"/>
            <a:ext cx="1657792" cy="19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hlinkClick r:id="rId9" action="ppaction://hlinksldjump"/>
            <a:extLst>
              <a:ext uri="{FF2B5EF4-FFF2-40B4-BE49-F238E27FC236}">
                <a16:creationId xmlns:a16="http://schemas.microsoft.com/office/drawing/2014/main" id="{6A1244C9-3F6A-9A87-22CF-E1C077502E3E}"/>
              </a:ext>
            </a:extLst>
          </p:cNvPr>
          <p:cNvSpPr/>
          <p:nvPr/>
        </p:nvSpPr>
        <p:spPr>
          <a:xfrm>
            <a:off x="7772624" y="613936"/>
            <a:ext cx="1403274" cy="2503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hlinkClick r:id="rId10" action="ppaction://hlinksldjump"/>
            <a:extLst>
              <a:ext uri="{FF2B5EF4-FFF2-40B4-BE49-F238E27FC236}">
                <a16:creationId xmlns:a16="http://schemas.microsoft.com/office/drawing/2014/main" id="{66BE27DC-F87C-766E-391C-372CC145FB8A}"/>
              </a:ext>
            </a:extLst>
          </p:cNvPr>
          <p:cNvSpPr/>
          <p:nvPr/>
        </p:nvSpPr>
        <p:spPr>
          <a:xfrm>
            <a:off x="7558033" y="972861"/>
            <a:ext cx="1869431" cy="2278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hlinkClick r:id="rId11" action="ppaction://hlinksldjump"/>
            <a:extLst>
              <a:ext uri="{FF2B5EF4-FFF2-40B4-BE49-F238E27FC236}">
                <a16:creationId xmlns:a16="http://schemas.microsoft.com/office/drawing/2014/main" id="{2EE796BB-DB5B-3823-B53A-3A6BE9A85F86}"/>
              </a:ext>
            </a:extLst>
          </p:cNvPr>
          <p:cNvSpPr/>
          <p:nvPr/>
        </p:nvSpPr>
        <p:spPr>
          <a:xfrm>
            <a:off x="9839471" y="644293"/>
            <a:ext cx="516642" cy="2800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hlinkClick r:id="rId2" action="ppaction://hlinksldjump"/>
            <a:extLst>
              <a:ext uri="{FF2B5EF4-FFF2-40B4-BE49-F238E27FC236}">
                <a16:creationId xmlns:a16="http://schemas.microsoft.com/office/drawing/2014/main" id="{9D29A024-1476-2EEE-936A-26EA97180B66}"/>
              </a:ext>
            </a:extLst>
          </p:cNvPr>
          <p:cNvSpPr/>
          <p:nvPr/>
        </p:nvSpPr>
        <p:spPr>
          <a:xfrm>
            <a:off x="882502" y="644293"/>
            <a:ext cx="2232838" cy="5567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4467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17741B-7A69-94D2-DA5D-6EE983C86A5C}"/>
              </a:ext>
            </a:extLst>
          </p:cNvPr>
          <p:cNvSpPr/>
          <p:nvPr/>
        </p:nvSpPr>
        <p:spPr>
          <a:xfrm>
            <a:off x="1" y="0"/>
            <a:ext cx="12191999" cy="48126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Text Box 2">
            <a:extLst>
              <a:ext uri="{FF2B5EF4-FFF2-40B4-BE49-F238E27FC236}">
                <a16:creationId xmlns:a16="http://schemas.microsoft.com/office/drawing/2014/main" id="{75F200C9-1C66-135C-376B-58582594B021}"/>
              </a:ext>
            </a:extLst>
          </p:cNvPr>
          <p:cNvSpPr txBox="1">
            <a:spLocks noChangeArrowheads="1"/>
          </p:cNvSpPr>
          <p:nvPr/>
        </p:nvSpPr>
        <p:spPr bwMode="auto">
          <a:xfrm>
            <a:off x="2743200" y="57149"/>
            <a:ext cx="6705600" cy="368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15000"/>
              </a:lnSpc>
              <a:spcAft>
                <a:spcPts val="800"/>
              </a:spcAft>
            </a:pPr>
            <a:r>
              <a:rPr lang="en-US" sz="1200" kern="100" dirty="0">
                <a:effectLst/>
                <a:latin typeface="Aptos" panose="020B0004020202020204" pitchFamily="34" charset="0"/>
                <a:ea typeface="游ゴシック" panose="020B0400000000000000" pitchFamily="50" charset="-128"/>
                <a:cs typeface="Times New Roman" panose="02020603050405020304" pitchFamily="18" charset="0"/>
              </a:rPr>
              <a:t>https://</a:t>
            </a:r>
            <a:r>
              <a:rPr lang="en-US" sz="1200" kern="100" dirty="0">
                <a:solidFill>
                  <a:srgbClr val="808080"/>
                </a:solidFill>
                <a:latin typeface="Aptos" panose="020B0004020202020204" pitchFamily="34" charset="0"/>
                <a:ea typeface="游ゴシック" panose="020B0400000000000000" pitchFamily="50" charset="-128"/>
                <a:cs typeface="Times New Roman" panose="02020603050405020304" pitchFamily="18" charset="0"/>
              </a:rPr>
              <a:t>www.Taniti.com/Resturants</a:t>
            </a:r>
            <a:endParaRPr lang="en-US" sz="1200" kern="100" dirty="0">
              <a:effectLst/>
              <a:latin typeface="Aptos" panose="020B0004020202020204" pitchFamily="34" charset="0"/>
              <a:ea typeface="游ゴシック" panose="020B0400000000000000" pitchFamily="50" charset="-128"/>
              <a:cs typeface="Times New Roman" panose="02020603050405020304" pitchFamily="18" charset="0"/>
            </a:endParaRPr>
          </a:p>
        </p:txBody>
      </p:sp>
      <p:sp>
        <p:nvSpPr>
          <p:cNvPr id="6" name="Arrow: Left 5">
            <a:extLst>
              <a:ext uri="{FF2B5EF4-FFF2-40B4-BE49-F238E27FC236}">
                <a16:creationId xmlns:a16="http://schemas.microsoft.com/office/drawing/2014/main" id="{7E2F2139-C199-4591-F2D5-5C7846657367}"/>
              </a:ext>
            </a:extLst>
          </p:cNvPr>
          <p:cNvSpPr/>
          <p:nvPr/>
        </p:nvSpPr>
        <p:spPr>
          <a:xfrm>
            <a:off x="194781" y="133950"/>
            <a:ext cx="298092" cy="213360"/>
          </a:xfrm>
          <a:prstGeom prst="leftArrow">
            <a:avLst/>
          </a:prstGeom>
          <a:solidFill>
            <a:schemeClr val="bg1">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Arrow: Left 6">
            <a:extLst>
              <a:ext uri="{FF2B5EF4-FFF2-40B4-BE49-F238E27FC236}">
                <a16:creationId xmlns:a16="http://schemas.microsoft.com/office/drawing/2014/main" id="{B2248FE8-84D9-64C0-5BFA-BF303722A5DC}"/>
              </a:ext>
            </a:extLst>
          </p:cNvPr>
          <p:cNvSpPr/>
          <p:nvPr/>
        </p:nvSpPr>
        <p:spPr>
          <a:xfrm rot="10800000">
            <a:off x="666985" y="133951"/>
            <a:ext cx="298092" cy="213360"/>
          </a:xfrm>
          <a:prstGeom prst="leftArrow">
            <a:avLst/>
          </a:prstGeom>
          <a:solidFill>
            <a:schemeClr val="bg1">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Arrow: Circular 7">
            <a:extLst>
              <a:ext uri="{FF2B5EF4-FFF2-40B4-BE49-F238E27FC236}">
                <a16:creationId xmlns:a16="http://schemas.microsoft.com/office/drawing/2014/main" id="{BDB17294-435C-ACCF-D1AE-EE39E2051A74}"/>
              </a:ext>
            </a:extLst>
          </p:cNvPr>
          <p:cNvSpPr/>
          <p:nvPr/>
        </p:nvSpPr>
        <p:spPr>
          <a:xfrm>
            <a:off x="1115931" y="81596"/>
            <a:ext cx="368974" cy="311150"/>
          </a:xfrm>
          <a:prstGeom prst="circularArrow">
            <a:avLst>
              <a:gd name="adj1" fmla="val 12500"/>
              <a:gd name="adj2" fmla="val 1142319"/>
              <a:gd name="adj3" fmla="val 20457681"/>
              <a:gd name="adj4" fmla="val 2380119"/>
              <a:gd name="adj5" fmla="val 14030"/>
            </a:avLst>
          </a:prstGeom>
          <a:solidFill>
            <a:schemeClr val="bg2">
              <a:lumMod val="9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Arrow: Up 8">
            <a:hlinkClick r:id="rId2" action="ppaction://hlinksldjump"/>
            <a:extLst>
              <a:ext uri="{FF2B5EF4-FFF2-40B4-BE49-F238E27FC236}">
                <a16:creationId xmlns:a16="http://schemas.microsoft.com/office/drawing/2014/main" id="{AAB7223C-5BC4-10DE-A6B9-7CD4CDA12BAB}"/>
              </a:ext>
            </a:extLst>
          </p:cNvPr>
          <p:cNvSpPr/>
          <p:nvPr/>
        </p:nvSpPr>
        <p:spPr>
          <a:xfrm>
            <a:off x="1641972" y="81596"/>
            <a:ext cx="424333" cy="262255"/>
          </a:xfrm>
          <a:prstGeom prst="upArrow">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FA5E50-B1E4-6D06-99BC-4435FFEA08D7}"/>
              </a:ext>
            </a:extLst>
          </p:cNvPr>
          <p:cNvSpPr/>
          <p:nvPr/>
        </p:nvSpPr>
        <p:spPr>
          <a:xfrm>
            <a:off x="591014" y="444061"/>
            <a:ext cx="2868149"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err="1">
                <a:ln w="10160">
                  <a:solidFill>
                    <a:schemeClr val="accent5"/>
                  </a:solidFill>
                  <a:prstDash val="solid"/>
                </a:ln>
                <a:solidFill>
                  <a:srgbClr val="EA7639"/>
                </a:solidFill>
                <a:effectLst>
                  <a:outerShdw blurRad="38100" dist="22860" dir="5400000" algn="tl" rotWithShape="0">
                    <a:srgbClr val="000000">
                      <a:alpha val="30000"/>
                    </a:srgbClr>
                  </a:outerShdw>
                </a:effectLst>
                <a:latin typeface="Algerian" panose="04020705040A02060702" pitchFamily="82" charset="0"/>
              </a:rPr>
              <a:t>Taniti</a:t>
            </a:r>
            <a:endParaRPr lang="en-US" sz="5400" b="1" dirty="0">
              <a:ln w="10160">
                <a:solidFill>
                  <a:schemeClr val="accent5"/>
                </a:solidFill>
                <a:prstDash val="solid"/>
              </a:ln>
              <a:solidFill>
                <a:srgbClr val="EA7639"/>
              </a:solidFill>
              <a:effectLst>
                <a:outerShdw blurRad="38100" dist="22860" dir="5400000" algn="tl" rotWithShape="0">
                  <a:srgbClr val="000000">
                    <a:alpha val="30000"/>
                  </a:srgbClr>
                </a:outerShdw>
              </a:effectLst>
              <a:latin typeface="Algerian" panose="04020705040A02060702" pitchFamily="82" charset="0"/>
            </a:endParaRPr>
          </a:p>
        </p:txBody>
      </p:sp>
      <p:sp>
        <p:nvSpPr>
          <p:cNvPr id="14" name="Rectangle 13">
            <a:extLst>
              <a:ext uri="{FF2B5EF4-FFF2-40B4-BE49-F238E27FC236}">
                <a16:creationId xmlns:a16="http://schemas.microsoft.com/office/drawing/2014/main" id="{4138AE15-8D87-1780-9259-40B5D475E4E6}"/>
              </a:ext>
            </a:extLst>
          </p:cNvPr>
          <p:cNvSpPr>
            <a:spLocks noGrp="1" noRot="1" noMove="1" noResize="1" noEditPoints="1" noAdjustHandles="1" noChangeArrowheads="1" noChangeShapeType="1"/>
          </p:cNvSpPr>
          <p:nvPr/>
        </p:nvSpPr>
        <p:spPr>
          <a:xfrm>
            <a:off x="9713391" y="582147"/>
            <a:ext cx="734739" cy="400110"/>
          </a:xfrm>
          <a:prstGeom prst="rect">
            <a:avLst/>
          </a:prstGeom>
          <a:noFill/>
        </p:spPr>
        <p:txBody>
          <a:bodyPr wrap="square" lIns="91440" tIns="45720" rIns="91440" bIns="45720">
            <a:spAutoFit/>
          </a:bodyPr>
          <a:lstStyle/>
          <a:p>
            <a:pPr algn="ctr"/>
            <a:r>
              <a:rPr lang="en-US" sz="2000"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FAQ</a:t>
            </a:r>
            <a:endParaRPr lang="en-US" sz="2000"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5" name="Rectangle 14">
            <a:extLst>
              <a:ext uri="{FF2B5EF4-FFF2-40B4-BE49-F238E27FC236}">
                <a16:creationId xmlns:a16="http://schemas.microsoft.com/office/drawing/2014/main" id="{E9835744-8FCD-77EB-54A2-582526569212}"/>
              </a:ext>
            </a:extLst>
          </p:cNvPr>
          <p:cNvSpPr>
            <a:spLocks noGrp="1" noRot="1" noMove="1" noResize="1" noEditPoints="1" noAdjustHandles="1" noChangeArrowheads="1" noChangeShapeType="1"/>
          </p:cNvSpPr>
          <p:nvPr/>
        </p:nvSpPr>
        <p:spPr>
          <a:xfrm>
            <a:off x="4209344" y="523461"/>
            <a:ext cx="1093370"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Travel</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6" name="Rectangle 15">
            <a:extLst>
              <a:ext uri="{FF2B5EF4-FFF2-40B4-BE49-F238E27FC236}">
                <a16:creationId xmlns:a16="http://schemas.microsoft.com/office/drawing/2014/main" id="{5633564C-4FB6-7B45-9E34-06CA4EE4D400}"/>
              </a:ext>
            </a:extLst>
          </p:cNvPr>
          <p:cNvSpPr>
            <a:spLocks noGrp="1" noRot="1" noMove="1" noResize="1" noEditPoints="1" noAdjustHandles="1" noChangeArrowheads="1" noChangeShapeType="1"/>
          </p:cNvSpPr>
          <p:nvPr/>
        </p:nvSpPr>
        <p:spPr>
          <a:xfrm>
            <a:off x="5510074" y="876196"/>
            <a:ext cx="1869431"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Restaurants</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7" name="Rectangle 16">
            <a:extLst>
              <a:ext uri="{FF2B5EF4-FFF2-40B4-BE49-F238E27FC236}">
                <a16:creationId xmlns:a16="http://schemas.microsoft.com/office/drawing/2014/main" id="{4CC34E56-DB3B-8941-038F-035592186061}"/>
              </a:ext>
            </a:extLst>
          </p:cNvPr>
          <p:cNvSpPr>
            <a:spLocks noGrp="1" noRot="1" noMove="1" noResize="1" noEditPoints="1" noAdjustHandles="1" noChangeArrowheads="1" noChangeShapeType="1"/>
          </p:cNvSpPr>
          <p:nvPr/>
        </p:nvSpPr>
        <p:spPr>
          <a:xfrm>
            <a:off x="4050176" y="893815"/>
            <a:ext cx="1281370"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Lodgings</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8" name="Rectangle 17">
            <a:extLst>
              <a:ext uri="{FF2B5EF4-FFF2-40B4-BE49-F238E27FC236}">
                <a16:creationId xmlns:a16="http://schemas.microsoft.com/office/drawing/2014/main" id="{C5C6DC52-C07E-F5D3-CEB4-33BD175CBC4E}"/>
              </a:ext>
            </a:extLst>
          </p:cNvPr>
          <p:cNvSpPr>
            <a:spLocks noGrp="1" noRot="1" noMove="1" noResize="1" noEditPoints="1" noAdjustHandles="1" noChangeArrowheads="1" noChangeShapeType="1"/>
          </p:cNvSpPr>
          <p:nvPr/>
        </p:nvSpPr>
        <p:spPr>
          <a:xfrm>
            <a:off x="7595545" y="541745"/>
            <a:ext cx="1724727"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Sightseeing</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9" name="Rectangle 18">
            <a:extLst>
              <a:ext uri="{FF2B5EF4-FFF2-40B4-BE49-F238E27FC236}">
                <a16:creationId xmlns:a16="http://schemas.microsoft.com/office/drawing/2014/main" id="{9A087FE3-CFEC-16EC-0F09-FC72C7A7F11C}"/>
              </a:ext>
            </a:extLst>
          </p:cNvPr>
          <p:cNvSpPr>
            <a:spLocks noGrp="1" noRot="1" noMove="1" noResize="1" noEditPoints="1" noAdjustHandles="1" noChangeArrowheads="1" noChangeShapeType="1"/>
          </p:cNvSpPr>
          <p:nvPr/>
        </p:nvSpPr>
        <p:spPr>
          <a:xfrm>
            <a:off x="5913049" y="548101"/>
            <a:ext cx="1063482"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Stores</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20" name="Rectangle 19">
            <a:extLst>
              <a:ext uri="{FF2B5EF4-FFF2-40B4-BE49-F238E27FC236}">
                <a16:creationId xmlns:a16="http://schemas.microsoft.com/office/drawing/2014/main" id="{C8795FC0-78EF-0FF9-FB31-7FBA7859D806}"/>
              </a:ext>
            </a:extLst>
          </p:cNvPr>
          <p:cNvSpPr>
            <a:spLocks noGrp="1" noRot="1" noMove="1" noResize="1" noEditPoints="1" noAdjustHandles="1" noChangeArrowheads="1" noChangeShapeType="1"/>
          </p:cNvSpPr>
          <p:nvPr/>
        </p:nvSpPr>
        <p:spPr>
          <a:xfrm>
            <a:off x="7454071" y="874873"/>
            <a:ext cx="2007676"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Entertainment</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cxnSp>
        <p:nvCxnSpPr>
          <p:cNvPr id="22" name="Straight Connector 21">
            <a:extLst>
              <a:ext uri="{FF2B5EF4-FFF2-40B4-BE49-F238E27FC236}">
                <a16:creationId xmlns:a16="http://schemas.microsoft.com/office/drawing/2014/main" id="{F96B7A02-7821-A367-4959-85DF1ADBFEBC}"/>
              </a:ext>
            </a:extLst>
          </p:cNvPr>
          <p:cNvCxnSpPr/>
          <p:nvPr/>
        </p:nvCxnSpPr>
        <p:spPr>
          <a:xfrm>
            <a:off x="-1" y="1408558"/>
            <a:ext cx="12192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CFFE05A-4D96-854C-EDA1-5D1997449AC9}"/>
              </a:ext>
            </a:extLst>
          </p:cNvPr>
          <p:cNvCxnSpPr/>
          <p:nvPr/>
        </p:nvCxnSpPr>
        <p:spPr>
          <a:xfrm>
            <a:off x="-1" y="6289368"/>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25" name="Rectangle 24">
            <a:hlinkClick r:id="rId3" action="ppaction://hlinksldjump"/>
            <a:extLst>
              <a:ext uri="{FF2B5EF4-FFF2-40B4-BE49-F238E27FC236}">
                <a16:creationId xmlns:a16="http://schemas.microsoft.com/office/drawing/2014/main" id="{50D9B576-DDAF-C8B6-DDCA-251996B43872}"/>
              </a:ext>
            </a:extLst>
          </p:cNvPr>
          <p:cNvSpPr/>
          <p:nvPr/>
        </p:nvSpPr>
        <p:spPr>
          <a:xfrm>
            <a:off x="11213914" y="6374193"/>
            <a:ext cx="921150" cy="1564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About Us</a:t>
            </a:r>
          </a:p>
        </p:txBody>
      </p:sp>
      <p:sp>
        <p:nvSpPr>
          <p:cNvPr id="27" name="Rectangle 26">
            <a:hlinkClick r:id="rId4" action="ppaction://hlinksldjump"/>
            <a:extLst>
              <a:ext uri="{FF2B5EF4-FFF2-40B4-BE49-F238E27FC236}">
                <a16:creationId xmlns:a16="http://schemas.microsoft.com/office/drawing/2014/main" id="{93CEB15F-9218-243B-17BA-9FBFC25CFCAF}"/>
              </a:ext>
            </a:extLst>
          </p:cNvPr>
          <p:cNvSpPr/>
          <p:nvPr/>
        </p:nvSpPr>
        <p:spPr>
          <a:xfrm>
            <a:off x="11100044" y="6615427"/>
            <a:ext cx="1035020" cy="1564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Contact Us</a:t>
            </a:r>
          </a:p>
        </p:txBody>
      </p:sp>
      <p:sp>
        <p:nvSpPr>
          <p:cNvPr id="28" name="TextBox 27">
            <a:extLst>
              <a:ext uri="{FF2B5EF4-FFF2-40B4-BE49-F238E27FC236}">
                <a16:creationId xmlns:a16="http://schemas.microsoft.com/office/drawing/2014/main" id="{80E140E1-DB02-F257-5E55-EF88FFF07B33}"/>
              </a:ext>
            </a:extLst>
          </p:cNvPr>
          <p:cNvSpPr txBox="1"/>
          <p:nvPr/>
        </p:nvSpPr>
        <p:spPr>
          <a:xfrm>
            <a:off x="-15297" y="2061079"/>
            <a:ext cx="12191999" cy="772071"/>
          </a:xfrm>
          <a:prstGeom prst="rect">
            <a:avLst/>
          </a:prstGeom>
          <a:noFill/>
        </p:spPr>
        <p:txBody>
          <a:bodyPr wrap="square" rtlCol="0">
            <a:spAutoFit/>
          </a:bodyPr>
          <a:lstStyle/>
          <a:p>
            <a:pPr marL="0" marR="0">
              <a:lnSpc>
                <a:spcPct val="115000"/>
              </a:lnSpc>
              <a:spcBef>
                <a:spcPts val="0"/>
              </a:spcBef>
              <a:spcAft>
                <a:spcPts val="800"/>
              </a:spcAft>
            </a:pPr>
            <a:r>
              <a:rPr lang="en-US" sz="2000" dirty="0" err="1">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Taniti</a:t>
            </a:r>
            <a:r>
              <a:rPr lang="en-US" sz="2000" dirty="0">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 currently has 10 restaurants: five serve mostly local fish and rice, three serve American-style meals, and two serve Pan-Asian cuisine.</a:t>
            </a:r>
            <a:endParaRPr lang="en-US" sz="2000" dirty="0">
              <a:solidFill>
                <a:schemeClr val="tx2">
                  <a:lumMod val="75000"/>
                  <a:lumOff val="25000"/>
                </a:schemeClr>
              </a:solidFill>
              <a:latin typeface="Harrington" panose="04040505050A02020702" pitchFamily="82" charset="0"/>
            </a:endParaRPr>
          </a:p>
        </p:txBody>
      </p:sp>
      <p:sp>
        <p:nvSpPr>
          <p:cNvPr id="29" name="Rectangle 28">
            <a:hlinkClick r:id="rId5" action="ppaction://hlinksldjump"/>
            <a:extLst>
              <a:ext uri="{FF2B5EF4-FFF2-40B4-BE49-F238E27FC236}">
                <a16:creationId xmlns:a16="http://schemas.microsoft.com/office/drawing/2014/main" id="{36344E89-73EF-994A-794C-CCF360E610A4}"/>
              </a:ext>
            </a:extLst>
          </p:cNvPr>
          <p:cNvSpPr>
            <a:spLocks/>
          </p:cNvSpPr>
          <p:nvPr/>
        </p:nvSpPr>
        <p:spPr>
          <a:xfrm>
            <a:off x="4316819" y="589802"/>
            <a:ext cx="941612" cy="27446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hlinkClick r:id="rId6" action="ppaction://hlinksldjump"/>
            <a:extLst>
              <a:ext uri="{FF2B5EF4-FFF2-40B4-BE49-F238E27FC236}">
                <a16:creationId xmlns:a16="http://schemas.microsoft.com/office/drawing/2014/main" id="{BEA9F40B-571F-CC7A-9BB1-C8DB11F99EA6}"/>
              </a:ext>
            </a:extLst>
          </p:cNvPr>
          <p:cNvSpPr/>
          <p:nvPr/>
        </p:nvSpPr>
        <p:spPr>
          <a:xfrm>
            <a:off x="4157781" y="982257"/>
            <a:ext cx="1100649" cy="2184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hlinkClick r:id="rId7" action="ppaction://hlinksldjump"/>
            <a:extLst>
              <a:ext uri="{FF2B5EF4-FFF2-40B4-BE49-F238E27FC236}">
                <a16:creationId xmlns:a16="http://schemas.microsoft.com/office/drawing/2014/main" id="{1C268D99-E6E4-636F-6BDD-8A94B901F4FF}"/>
              </a:ext>
            </a:extLst>
          </p:cNvPr>
          <p:cNvSpPr/>
          <p:nvPr/>
        </p:nvSpPr>
        <p:spPr>
          <a:xfrm>
            <a:off x="6015383" y="623969"/>
            <a:ext cx="873905" cy="21963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hlinkClick r:id="rId8" action="ppaction://hlinksldjump"/>
            <a:extLst>
              <a:ext uri="{FF2B5EF4-FFF2-40B4-BE49-F238E27FC236}">
                <a16:creationId xmlns:a16="http://schemas.microsoft.com/office/drawing/2014/main" id="{2AAB0612-7392-EC11-BC16-74794E08936B}"/>
              </a:ext>
            </a:extLst>
          </p:cNvPr>
          <p:cNvSpPr/>
          <p:nvPr/>
        </p:nvSpPr>
        <p:spPr>
          <a:xfrm>
            <a:off x="5664423" y="972861"/>
            <a:ext cx="1657792" cy="19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hlinkClick r:id="rId9" action="ppaction://hlinksldjump"/>
            <a:extLst>
              <a:ext uri="{FF2B5EF4-FFF2-40B4-BE49-F238E27FC236}">
                <a16:creationId xmlns:a16="http://schemas.microsoft.com/office/drawing/2014/main" id="{6A1244C9-3F6A-9A87-22CF-E1C077502E3E}"/>
              </a:ext>
            </a:extLst>
          </p:cNvPr>
          <p:cNvSpPr/>
          <p:nvPr/>
        </p:nvSpPr>
        <p:spPr>
          <a:xfrm>
            <a:off x="7772624" y="613936"/>
            <a:ext cx="1403274" cy="2503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hlinkClick r:id="rId10" action="ppaction://hlinksldjump"/>
            <a:extLst>
              <a:ext uri="{FF2B5EF4-FFF2-40B4-BE49-F238E27FC236}">
                <a16:creationId xmlns:a16="http://schemas.microsoft.com/office/drawing/2014/main" id="{66BE27DC-F87C-766E-391C-372CC145FB8A}"/>
              </a:ext>
            </a:extLst>
          </p:cNvPr>
          <p:cNvSpPr/>
          <p:nvPr/>
        </p:nvSpPr>
        <p:spPr>
          <a:xfrm>
            <a:off x="7558033" y="972861"/>
            <a:ext cx="1869431" cy="2278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hlinkClick r:id="rId11" action="ppaction://hlinksldjump"/>
            <a:extLst>
              <a:ext uri="{FF2B5EF4-FFF2-40B4-BE49-F238E27FC236}">
                <a16:creationId xmlns:a16="http://schemas.microsoft.com/office/drawing/2014/main" id="{2EE796BB-DB5B-3823-B53A-3A6BE9A85F86}"/>
              </a:ext>
            </a:extLst>
          </p:cNvPr>
          <p:cNvSpPr/>
          <p:nvPr/>
        </p:nvSpPr>
        <p:spPr>
          <a:xfrm>
            <a:off x="9839471" y="644293"/>
            <a:ext cx="516642" cy="2800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hlinkClick r:id="rId2" action="ppaction://hlinksldjump"/>
            <a:extLst>
              <a:ext uri="{FF2B5EF4-FFF2-40B4-BE49-F238E27FC236}">
                <a16:creationId xmlns:a16="http://schemas.microsoft.com/office/drawing/2014/main" id="{9D29A024-1476-2EEE-936A-26EA97180B66}"/>
              </a:ext>
            </a:extLst>
          </p:cNvPr>
          <p:cNvSpPr/>
          <p:nvPr/>
        </p:nvSpPr>
        <p:spPr>
          <a:xfrm>
            <a:off x="882502" y="644293"/>
            <a:ext cx="2232838" cy="5567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9948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17741B-7A69-94D2-DA5D-6EE983C86A5C}"/>
              </a:ext>
            </a:extLst>
          </p:cNvPr>
          <p:cNvSpPr/>
          <p:nvPr/>
        </p:nvSpPr>
        <p:spPr>
          <a:xfrm>
            <a:off x="1" y="0"/>
            <a:ext cx="12191999" cy="48126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Text Box 2">
            <a:extLst>
              <a:ext uri="{FF2B5EF4-FFF2-40B4-BE49-F238E27FC236}">
                <a16:creationId xmlns:a16="http://schemas.microsoft.com/office/drawing/2014/main" id="{75F200C9-1C66-135C-376B-58582594B021}"/>
              </a:ext>
            </a:extLst>
          </p:cNvPr>
          <p:cNvSpPr txBox="1">
            <a:spLocks noChangeArrowheads="1"/>
          </p:cNvSpPr>
          <p:nvPr/>
        </p:nvSpPr>
        <p:spPr bwMode="auto">
          <a:xfrm>
            <a:off x="2743200" y="57149"/>
            <a:ext cx="6705600" cy="368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15000"/>
              </a:lnSpc>
              <a:spcAft>
                <a:spcPts val="800"/>
              </a:spcAft>
            </a:pPr>
            <a:r>
              <a:rPr lang="en-US" sz="1200" kern="100" dirty="0">
                <a:effectLst/>
                <a:latin typeface="Aptos" panose="020B0004020202020204" pitchFamily="34" charset="0"/>
                <a:ea typeface="游ゴシック" panose="020B0400000000000000" pitchFamily="50" charset="-128"/>
                <a:cs typeface="Times New Roman" panose="02020603050405020304" pitchFamily="18" charset="0"/>
              </a:rPr>
              <a:t>https://</a:t>
            </a:r>
            <a:r>
              <a:rPr lang="en-US" sz="1200" kern="100" dirty="0">
                <a:solidFill>
                  <a:srgbClr val="808080"/>
                </a:solidFill>
                <a:latin typeface="Aptos" panose="020B0004020202020204" pitchFamily="34" charset="0"/>
                <a:ea typeface="游ゴシック" panose="020B0400000000000000" pitchFamily="50" charset="-128"/>
                <a:cs typeface="Times New Roman" panose="02020603050405020304" pitchFamily="18" charset="0"/>
              </a:rPr>
              <a:t>www.Taniti.com/Sightseeing</a:t>
            </a:r>
            <a:endParaRPr lang="en-US" sz="1200" kern="100" dirty="0">
              <a:effectLst/>
              <a:latin typeface="Aptos" panose="020B0004020202020204" pitchFamily="34" charset="0"/>
              <a:ea typeface="游ゴシック" panose="020B0400000000000000" pitchFamily="50" charset="-128"/>
              <a:cs typeface="Times New Roman" panose="02020603050405020304" pitchFamily="18" charset="0"/>
            </a:endParaRPr>
          </a:p>
        </p:txBody>
      </p:sp>
      <p:sp>
        <p:nvSpPr>
          <p:cNvPr id="6" name="Arrow: Left 5">
            <a:extLst>
              <a:ext uri="{FF2B5EF4-FFF2-40B4-BE49-F238E27FC236}">
                <a16:creationId xmlns:a16="http://schemas.microsoft.com/office/drawing/2014/main" id="{7E2F2139-C199-4591-F2D5-5C7846657367}"/>
              </a:ext>
            </a:extLst>
          </p:cNvPr>
          <p:cNvSpPr/>
          <p:nvPr/>
        </p:nvSpPr>
        <p:spPr>
          <a:xfrm>
            <a:off x="194781" y="133950"/>
            <a:ext cx="298092" cy="213360"/>
          </a:xfrm>
          <a:prstGeom prst="leftArrow">
            <a:avLst/>
          </a:prstGeom>
          <a:solidFill>
            <a:schemeClr val="bg1">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Arrow: Left 6">
            <a:extLst>
              <a:ext uri="{FF2B5EF4-FFF2-40B4-BE49-F238E27FC236}">
                <a16:creationId xmlns:a16="http://schemas.microsoft.com/office/drawing/2014/main" id="{B2248FE8-84D9-64C0-5BFA-BF303722A5DC}"/>
              </a:ext>
            </a:extLst>
          </p:cNvPr>
          <p:cNvSpPr/>
          <p:nvPr/>
        </p:nvSpPr>
        <p:spPr>
          <a:xfrm rot="10800000">
            <a:off x="666985" y="133951"/>
            <a:ext cx="298092" cy="213360"/>
          </a:xfrm>
          <a:prstGeom prst="leftArrow">
            <a:avLst/>
          </a:prstGeom>
          <a:solidFill>
            <a:schemeClr val="bg1">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Arrow: Circular 7">
            <a:extLst>
              <a:ext uri="{FF2B5EF4-FFF2-40B4-BE49-F238E27FC236}">
                <a16:creationId xmlns:a16="http://schemas.microsoft.com/office/drawing/2014/main" id="{BDB17294-435C-ACCF-D1AE-EE39E2051A74}"/>
              </a:ext>
            </a:extLst>
          </p:cNvPr>
          <p:cNvSpPr/>
          <p:nvPr/>
        </p:nvSpPr>
        <p:spPr>
          <a:xfrm>
            <a:off x="1115931" y="81596"/>
            <a:ext cx="368974" cy="311150"/>
          </a:xfrm>
          <a:prstGeom prst="circularArrow">
            <a:avLst>
              <a:gd name="adj1" fmla="val 12500"/>
              <a:gd name="adj2" fmla="val 1142319"/>
              <a:gd name="adj3" fmla="val 20457681"/>
              <a:gd name="adj4" fmla="val 2380119"/>
              <a:gd name="adj5" fmla="val 14030"/>
            </a:avLst>
          </a:prstGeom>
          <a:solidFill>
            <a:schemeClr val="bg2">
              <a:lumMod val="9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Arrow: Up 8">
            <a:hlinkClick r:id="rId2" action="ppaction://hlinksldjump"/>
            <a:extLst>
              <a:ext uri="{FF2B5EF4-FFF2-40B4-BE49-F238E27FC236}">
                <a16:creationId xmlns:a16="http://schemas.microsoft.com/office/drawing/2014/main" id="{AAB7223C-5BC4-10DE-A6B9-7CD4CDA12BAB}"/>
              </a:ext>
            </a:extLst>
          </p:cNvPr>
          <p:cNvSpPr/>
          <p:nvPr/>
        </p:nvSpPr>
        <p:spPr>
          <a:xfrm>
            <a:off x="1641972" y="81596"/>
            <a:ext cx="424333" cy="262255"/>
          </a:xfrm>
          <a:prstGeom prst="upArrow">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FA5E50-B1E4-6D06-99BC-4435FFEA08D7}"/>
              </a:ext>
            </a:extLst>
          </p:cNvPr>
          <p:cNvSpPr/>
          <p:nvPr/>
        </p:nvSpPr>
        <p:spPr>
          <a:xfrm>
            <a:off x="591014" y="444061"/>
            <a:ext cx="2868149"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err="1">
                <a:ln w="10160">
                  <a:solidFill>
                    <a:schemeClr val="accent5"/>
                  </a:solidFill>
                  <a:prstDash val="solid"/>
                </a:ln>
                <a:solidFill>
                  <a:srgbClr val="EA7639"/>
                </a:solidFill>
                <a:effectLst>
                  <a:outerShdw blurRad="38100" dist="22860" dir="5400000" algn="tl" rotWithShape="0">
                    <a:srgbClr val="000000">
                      <a:alpha val="30000"/>
                    </a:srgbClr>
                  </a:outerShdw>
                </a:effectLst>
                <a:latin typeface="Algerian" panose="04020705040A02060702" pitchFamily="82" charset="0"/>
              </a:rPr>
              <a:t>Taniti</a:t>
            </a:r>
            <a:endParaRPr lang="en-US" sz="5400" b="1" dirty="0">
              <a:ln w="10160">
                <a:solidFill>
                  <a:schemeClr val="accent5"/>
                </a:solidFill>
                <a:prstDash val="solid"/>
              </a:ln>
              <a:solidFill>
                <a:srgbClr val="EA7639"/>
              </a:solidFill>
              <a:effectLst>
                <a:outerShdw blurRad="38100" dist="22860" dir="5400000" algn="tl" rotWithShape="0">
                  <a:srgbClr val="000000">
                    <a:alpha val="30000"/>
                  </a:srgbClr>
                </a:outerShdw>
              </a:effectLst>
              <a:latin typeface="Algerian" panose="04020705040A02060702" pitchFamily="82" charset="0"/>
            </a:endParaRPr>
          </a:p>
        </p:txBody>
      </p:sp>
      <p:sp>
        <p:nvSpPr>
          <p:cNvPr id="14" name="Rectangle 13">
            <a:extLst>
              <a:ext uri="{FF2B5EF4-FFF2-40B4-BE49-F238E27FC236}">
                <a16:creationId xmlns:a16="http://schemas.microsoft.com/office/drawing/2014/main" id="{4138AE15-8D87-1780-9259-40B5D475E4E6}"/>
              </a:ext>
            </a:extLst>
          </p:cNvPr>
          <p:cNvSpPr>
            <a:spLocks noGrp="1" noRot="1" noMove="1" noResize="1" noEditPoints="1" noAdjustHandles="1" noChangeArrowheads="1" noChangeShapeType="1"/>
          </p:cNvSpPr>
          <p:nvPr/>
        </p:nvSpPr>
        <p:spPr>
          <a:xfrm>
            <a:off x="9713391" y="582147"/>
            <a:ext cx="734739" cy="400110"/>
          </a:xfrm>
          <a:prstGeom prst="rect">
            <a:avLst/>
          </a:prstGeom>
          <a:noFill/>
        </p:spPr>
        <p:txBody>
          <a:bodyPr wrap="square" lIns="91440" tIns="45720" rIns="91440" bIns="45720">
            <a:spAutoFit/>
          </a:bodyPr>
          <a:lstStyle/>
          <a:p>
            <a:pPr algn="ctr"/>
            <a:r>
              <a:rPr lang="en-US" sz="2000"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FAQ</a:t>
            </a:r>
            <a:endParaRPr lang="en-US" sz="2000"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5" name="Rectangle 14">
            <a:extLst>
              <a:ext uri="{FF2B5EF4-FFF2-40B4-BE49-F238E27FC236}">
                <a16:creationId xmlns:a16="http://schemas.microsoft.com/office/drawing/2014/main" id="{E9835744-8FCD-77EB-54A2-582526569212}"/>
              </a:ext>
            </a:extLst>
          </p:cNvPr>
          <p:cNvSpPr>
            <a:spLocks noGrp="1" noRot="1" noMove="1" noResize="1" noEditPoints="1" noAdjustHandles="1" noChangeArrowheads="1" noChangeShapeType="1"/>
          </p:cNvSpPr>
          <p:nvPr/>
        </p:nvSpPr>
        <p:spPr>
          <a:xfrm>
            <a:off x="4209344" y="523461"/>
            <a:ext cx="1093370"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Travel</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6" name="Rectangle 15">
            <a:extLst>
              <a:ext uri="{FF2B5EF4-FFF2-40B4-BE49-F238E27FC236}">
                <a16:creationId xmlns:a16="http://schemas.microsoft.com/office/drawing/2014/main" id="{5633564C-4FB6-7B45-9E34-06CA4EE4D400}"/>
              </a:ext>
            </a:extLst>
          </p:cNvPr>
          <p:cNvSpPr>
            <a:spLocks noGrp="1" noRot="1" noMove="1" noResize="1" noEditPoints="1" noAdjustHandles="1" noChangeArrowheads="1" noChangeShapeType="1"/>
          </p:cNvSpPr>
          <p:nvPr/>
        </p:nvSpPr>
        <p:spPr>
          <a:xfrm>
            <a:off x="5510074" y="876196"/>
            <a:ext cx="1869431"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Restaurants</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7" name="Rectangle 16">
            <a:extLst>
              <a:ext uri="{FF2B5EF4-FFF2-40B4-BE49-F238E27FC236}">
                <a16:creationId xmlns:a16="http://schemas.microsoft.com/office/drawing/2014/main" id="{4CC34E56-DB3B-8941-038F-035592186061}"/>
              </a:ext>
            </a:extLst>
          </p:cNvPr>
          <p:cNvSpPr>
            <a:spLocks noGrp="1" noRot="1" noMove="1" noResize="1" noEditPoints="1" noAdjustHandles="1" noChangeArrowheads="1" noChangeShapeType="1"/>
          </p:cNvSpPr>
          <p:nvPr/>
        </p:nvSpPr>
        <p:spPr>
          <a:xfrm>
            <a:off x="4050176" y="893815"/>
            <a:ext cx="1281370"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Lodgings</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8" name="Rectangle 17">
            <a:extLst>
              <a:ext uri="{FF2B5EF4-FFF2-40B4-BE49-F238E27FC236}">
                <a16:creationId xmlns:a16="http://schemas.microsoft.com/office/drawing/2014/main" id="{C5C6DC52-C07E-F5D3-CEB4-33BD175CBC4E}"/>
              </a:ext>
            </a:extLst>
          </p:cNvPr>
          <p:cNvSpPr>
            <a:spLocks noGrp="1" noRot="1" noMove="1" noResize="1" noEditPoints="1" noAdjustHandles="1" noChangeArrowheads="1" noChangeShapeType="1"/>
          </p:cNvSpPr>
          <p:nvPr/>
        </p:nvSpPr>
        <p:spPr>
          <a:xfrm>
            <a:off x="7595545" y="541745"/>
            <a:ext cx="1724727"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Sightseeing</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9" name="Rectangle 18">
            <a:extLst>
              <a:ext uri="{FF2B5EF4-FFF2-40B4-BE49-F238E27FC236}">
                <a16:creationId xmlns:a16="http://schemas.microsoft.com/office/drawing/2014/main" id="{9A087FE3-CFEC-16EC-0F09-FC72C7A7F11C}"/>
              </a:ext>
            </a:extLst>
          </p:cNvPr>
          <p:cNvSpPr>
            <a:spLocks noGrp="1" noRot="1" noMove="1" noResize="1" noEditPoints="1" noAdjustHandles="1" noChangeArrowheads="1" noChangeShapeType="1"/>
          </p:cNvSpPr>
          <p:nvPr/>
        </p:nvSpPr>
        <p:spPr>
          <a:xfrm>
            <a:off x="5913049" y="548101"/>
            <a:ext cx="1063482"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Stores</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20" name="Rectangle 19">
            <a:extLst>
              <a:ext uri="{FF2B5EF4-FFF2-40B4-BE49-F238E27FC236}">
                <a16:creationId xmlns:a16="http://schemas.microsoft.com/office/drawing/2014/main" id="{C8795FC0-78EF-0FF9-FB31-7FBA7859D806}"/>
              </a:ext>
            </a:extLst>
          </p:cNvPr>
          <p:cNvSpPr>
            <a:spLocks noGrp="1" noRot="1" noMove="1" noResize="1" noEditPoints="1" noAdjustHandles="1" noChangeArrowheads="1" noChangeShapeType="1"/>
          </p:cNvSpPr>
          <p:nvPr/>
        </p:nvSpPr>
        <p:spPr>
          <a:xfrm>
            <a:off x="7454071" y="874873"/>
            <a:ext cx="2007676"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Entertainment</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cxnSp>
        <p:nvCxnSpPr>
          <p:cNvPr id="22" name="Straight Connector 21">
            <a:extLst>
              <a:ext uri="{FF2B5EF4-FFF2-40B4-BE49-F238E27FC236}">
                <a16:creationId xmlns:a16="http://schemas.microsoft.com/office/drawing/2014/main" id="{F96B7A02-7821-A367-4959-85DF1ADBFEBC}"/>
              </a:ext>
            </a:extLst>
          </p:cNvPr>
          <p:cNvCxnSpPr/>
          <p:nvPr/>
        </p:nvCxnSpPr>
        <p:spPr>
          <a:xfrm>
            <a:off x="-1" y="1408558"/>
            <a:ext cx="12192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CFFE05A-4D96-854C-EDA1-5D1997449AC9}"/>
              </a:ext>
            </a:extLst>
          </p:cNvPr>
          <p:cNvCxnSpPr/>
          <p:nvPr/>
        </p:nvCxnSpPr>
        <p:spPr>
          <a:xfrm>
            <a:off x="-1" y="6289368"/>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25" name="Rectangle 24">
            <a:hlinkClick r:id="rId3" action="ppaction://hlinksldjump"/>
            <a:extLst>
              <a:ext uri="{FF2B5EF4-FFF2-40B4-BE49-F238E27FC236}">
                <a16:creationId xmlns:a16="http://schemas.microsoft.com/office/drawing/2014/main" id="{50D9B576-DDAF-C8B6-DDCA-251996B43872}"/>
              </a:ext>
            </a:extLst>
          </p:cNvPr>
          <p:cNvSpPr/>
          <p:nvPr/>
        </p:nvSpPr>
        <p:spPr>
          <a:xfrm>
            <a:off x="11213914" y="6374193"/>
            <a:ext cx="921150" cy="1564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About Us</a:t>
            </a:r>
          </a:p>
        </p:txBody>
      </p:sp>
      <p:sp>
        <p:nvSpPr>
          <p:cNvPr id="27" name="Rectangle 26">
            <a:hlinkClick r:id="rId4" action="ppaction://hlinksldjump"/>
            <a:extLst>
              <a:ext uri="{FF2B5EF4-FFF2-40B4-BE49-F238E27FC236}">
                <a16:creationId xmlns:a16="http://schemas.microsoft.com/office/drawing/2014/main" id="{93CEB15F-9218-243B-17BA-9FBFC25CFCAF}"/>
              </a:ext>
            </a:extLst>
          </p:cNvPr>
          <p:cNvSpPr/>
          <p:nvPr/>
        </p:nvSpPr>
        <p:spPr>
          <a:xfrm>
            <a:off x="11100044" y="6615427"/>
            <a:ext cx="1035020" cy="1564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Contact Us</a:t>
            </a:r>
          </a:p>
        </p:txBody>
      </p:sp>
      <p:sp>
        <p:nvSpPr>
          <p:cNvPr id="28" name="TextBox 27">
            <a:extLst>
              <a:ext uri="{FF2B5EF4-FFF2-40B4-BE49-F238E27FC236}">
                <a16:creationId xmlns:a16="http://schemas.microsoft.com/office/drawing/2014/main" id="{80E140E1-DB02-F257-5E55-EF88FFF07B33}"/>
              </a:ext>
            </a:extLst>
          </p:cNvPr>
          <p:cNvSpPr txBox="1"/>
          <p:nvPr/>
        </p:nvSpPr>
        <p:spPr>
          <a:xfrm>
            <a:off x="0" y="1415704"/>
            <a:ext cx="12191999" cy="2052613"/>
          </a:xfrm>
          <a:prstGeom prst="rect">
            <a:avLst/>
          </a:prstGeom>
          <a:noFill/>
        </p:spPr>
        <p:txBody>
          <a:bodyPr wrap="square" rtlCol="0">
            <a:spAutoFit/>
          </a:bodyPr>
          <a:lstStyle/>
          <a:p>
            <a:pPr marL="0" marR="0">
              <a:lnSpc>
                <a:spcPct val="107000"/>
              </a:lnSpc>
              <a:spcBef>
                <a:spcPts val="0"/>
              </a:spcBef>
              <a:spcAft>
                <a:spcPts val="800"/>
              </a:spcAft>
            </a:pPr>
            <a:r>
              <a:rPr lang="en-US" sz="2400" dirty="0">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Most tourists spend most of their time in </a:t>
            </a:r>
            <a:r>
              <a:rPr lang="en-US" sz="2400" dirty="0" err="1">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Taniti</a:t>
            </a:r>
            <a:r>
              <a:rPr lang="en-US" sz="2400" dirty="0">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 City, which boasts native architecture and nearby white, sandy beaches that encircle Yellow Leaf Bay. Other popular activities include boat or bus tours of the island, hikes in the rainforest, or visits to </a:t>
            </a:r>
            <a:r>
              <a:rPr lang="en-US" sz="2400" dirty="0" err="1">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Taniti’s</a:t>
            </a:r>
            <a:r>
              <a:rPr lang="en-US" sz="2400" dirty="0">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 active volcano.</a:t>
            </a:r>
            <a:endParaRPr lang="en-US" sz="2400" dirty="0">
              <a:solidFill>
                <a:schemeClr val="tx2">
                  <a:lumMod val="75000"/>
                  <a:lumOff val="25000"/>
                </a:schemeClr>
              </a:solidFill>
              <a:effectLst/>
              <a:latin typeface="Harrington" panose="04040505050A02020702" pitchFamily="82" charset="0"/>
              <a:ea typeface="Calibri" panose="020F0502020204030204" pitchFamily="34" charset="0"/>
              <a:cs typeface="Times New Roman" panose="02020603050405020304" pitchFamily="18" charset="0"/>
            </a:endParaRPr>
          </a:p>
          <a:p>
            <a:endParaRPr lang="en-US" dirty="0"/>
          </a:p>
        </p:txBody>
      </p:sp>
      <p:sp>
        <p:nvSpPr>
          <p:cNvPr id="29" name="Rectangle 28">
            <a:hlinkClick r:id="rId5" action="ppaction://hlinksldjump"/>
            <a:extLst>
              <a:ext uri="{FF2B5EF4-FFF2-40B4-BE49-F238E27FC236}">
                <a16:creationId xmlns:a16="http://schemas.microsoft.com/office/drawing/2014/main" id="{36344E89-73EF-994A-794C-CCF360E610A4}"/>
              </a:ext>
            </a:extLst>
          </p:cNvPr>
          <p:cNvSpPr>
            <a:spLocks/>
          </p:cNvSpPr>
          <p:nvPr/>
        </p:nvSpPr>
        <p:spPr>
          <a:xfrm>
            <a:off x="4316819" y="589802"/>
            <a:ext cx="941612" cy="27446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hlinkClick r:id="rId6" action="ppaction://hlinksldjump"/>
            <a:extLst>
              <a:ext uri="{FF2B5EF4-FFF2-40B4-BE49-F238E27FC236}">
                <a16:creationId xmlns:a16="http://schemas.microsoft.com/office/drawing/2014/main" id="{BEA9F40B-571F-CC7A-9BB1-C8DB11F99EA6}"/>
              </a:ext>
            </a:extLst>
          </p:cNvPr>
          <p:cNvSpPr/>
          <p:nvPr/>
        </p:nvSpPr>
        <p:spPr>
          <a:xfrm>
            <a:off x="4157781" y="982257"/>
            <a:ext cx="1100649" cy="2184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hlinkClick r:id="rId7" action="ppaction://hlinksldjump"/>
            <a:extLst>
              <a:ext uri="{FF2B5EF4-FFF2-40B4-BE49-F238E27FC236}">
                <a16:creationId xmlns:a16="http://schemas.microsoft.com/office/drawing/2014/main" id="{1C268D99-E6E4-636F-6BDD-8A94B901F4FF}"/>
              </a:ext>
            </a:extLst>
          </p:cNvPr>
          <p:cNvSpPr/>
          <p:nvPr/>
        </p:nvSpPr>
        <p:spPr>
          <a:xfrm>
            <a:off x="6015383" y="623969"/>
            <a:ext cx="873905" cy="21963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hlinkClick r:id="rId8" action="ppaction://hlinksldjump"/>
            <a:extLst>
              <a:ext uri="{FF2B5EF4-FFF2-40B4-BE49-F238E27FC236}">
                <a16:creationId xmlns:a16="http://schemas.microsoft.com/office/drawing/2014/main" id="{2AAB0612-7392-EC11-BC16-74794E08936B}"/>
              </a:ext>
            </a:extLst>
          </p:cNvPr>
          <p:cNvSpPr/>
          <p:nvPr/>
        </p:nvSpPr>
        <p:spPr>
          <a:xfrm>
            <a:off x="5664423" y="972861"/>
            <a:ext cx="1657792" cy="19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hlinkClick r:id="rId9" action="ppaction://hlinksldjump"/>
            <a:extLst>
              <a:ext uri="{FF2B5EF4-FFF2-40B4-BE49-F238E27FC236}">
                <a16:creationId xmlns:a16="http://schemas.microsoft.com/office/drawing/2014/main" id="{6A1244C9-3F6A-9A87-22CF-E1C077502E3E}"/>
              </a:ext>
            </a:extLst>
          </p:cNvPr>
          <p:cNvSpPr/>
          <p:nvPr/>
        </p:nvSpPr>
        <p:spPr>
          <a:xfrm>
            <a:off x="7772624" y="613936"/>
            <a:ext cx="1403274" cy="2503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hlinkClick r:id="rId10" action="ppaction://hlinksldjump"/>
            <a:extLst>
              <a:ext uri="{FF2B5EF4-FFF2-40B4-BE49-F238E27FC236}">
                <a16:creationId xmlns:a16="http://schemas.microsoft.com/office/drawing/2014/main" id="{66BE27DC-F87C-766E-391C-372CC145FB8A}"/>
              </a:ext>
            </a:extLst>
          </p:cNvPr>
          <p:cNvSpPr/>
          <p:nvPr/>
        </p:nvSpPr>
        <p:spPr>
          <a:xfrm>
            <a:off x="7558033" y="972861"/>
            <a:ext cx="1869431" cy="2278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hlinkClick r:id="rId11" action="ppaction://hlinksldjump"/>
            <a:extLst>
              <a:ext uri="{FF2B5EF4-FFF2-40B4-BE49-F238E27FC236}">
                <a16:creationId xmlns:a16="http://schemas.microsoft.com/office/drawing/2014/main" id="{2EE796BB-DB5B-3823-B53A-3A6BE9A85F86}"/>
              </a:ext>
            </a:extLst>
          </p:cNvPr>
          <p:cNvSpPr/>
          <p:nvPr/>
        </p:nvSpPr>
        <p:spPr>
          <a:xfrm>
            <a:off x="9839471" y="644293"/>
            <a:ext cx="516642" cy="2800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hlinkClick r:id="rId2" action="ppaction://hlinksldjump"/>
            <a:extLst>
              <a:ext uri="{FF2B5EF4-FFF2-40B4-BE49-F238E27FC236}">
                <a16:creationId xmlns:a16="http://schemas.microsoft.com/office/drawing/2014/main" id="{9D29A024-1476-2EEE-936A-26EA97180B66}"/>
              </a:ext>
            </a:extLst>
          </p:cNvPr>
          <p:cNvSpPr/>
          <p:nvPr/>
        </p:nvSpPr>
        <p:spPr>
          <a:xfrm>
            <a:off x="882502" y="644293"/>
            <a:ext cx="2232838" cy="5567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4589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17741B-7A69-94D2-DA5D-6EE983C86A5C}"/>
              </a:ext>
            </a:extLst>
          </p:cNvPr>
          <p:cNvSpPr/>
          <p:nvPr/>
        </p:nvSpPr>
        <p:spPr>
          <a:xfrm>
            <a:off x="1" y="0"/>
            <a:ext cx="12191999" cy="48126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Text Box 2">
            <a:extLst>
              <a:ext uri="{FF2B5EF4-FFF2-40B4-BE49-F238E27FC236}">
                <a16:creationId xmlns:a16="http://schemas.microsoft.com/office/drawing/2014/main" id="{75F200C9-1C66-135C-376B-58582594B021}"/>
              </a:ext>
            </a:extLst>
          </p:cNvPr>
          <p:cNvSpPr txBox="1">
            <a:spLocks noChangeArrowheads="1"/>
          </p:cNvSpPr>
          <p:nvPr/>
        </p:nvSpPr>
        <p:spPr bwMode="auto">
          <a:xfrm>
            <a:off x="2743200" y="57149"/>
            <a:ext cx="6705600" cy="368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15000"/>
              </a:lnSpc>
              <a:spcAft>
                <a:spcPts val="800"/>
              </a:spcAft>
            </a:pPr>
            <a:r>
              <a:rPr lang="en-US" sz="1200" kern="100" dirty="0">
                <a:effectLst/>
                <a:latin typeface="Aptos" panose="020B0004020202020204" pitchFamily="34" charset="0"/>
                <a:ea typeface="游ゴシック" panose="020B0400000000000000" pitchFamily="50" charset="-128"/>
                <a:cs typeface="Times New Roman" panose="02020603050405020304" pitchFamily="18" charset="0"/>
              </a:rPr>
              <a:t>https://</a:t>
            </a:r>
            <a:r>
              <a:rPr lang="en-US" sz="1200" kern="100" dirty="0">
                <a:solidFill>
                  <a:srgbClr val="808080"/>
                </a:solidFill>
                <a:latin typeface="Aptos" panose="020B0004020202020204" pitchFamily="34" charset="0"/>
                <a:ea typeface="游ゴシック" panose="020B0400000000000000" pitchFamily="50" charset="-128"/>
                <a:cs typeface="Times New Roman" panose="02020603050405020304" pitchFamily="18" charset="0"/>
              </a:rPr>
              <a:t>www.Taniti.com/Entertainment</a:t>
            </a:r>
            <a:endParaRPr lang="en-US" sz="1200" kern="100" dirty="0">
              <a:effectLst/>
              <a:latin typeface="Aptos" panose="020B0004020202020204" pitchFamily="34" charset="0"/>
              <a:ea typeface="游ゴシック" panose="020B0400000000000000" pitchFamily="50" charset="-128"/>
              <a:cs typeface="Times New Roman" panose="02020603050405020304" pitchFamily="18" charset="0"/>
            </a:endParaRPr>
          </a:p>
        </p:txBody>
      </p:sp>
      <p:sp>
        <p:nvSpPr>
          <p:cNvPr id="6" name="Arrow: Left 5">
            <a:extLst>
              <a:ext uri="{FF2B5EF4-FFF2-40B4-BE49-F238E27FC236}">
                <a16:creationId xmlns:a16="http://schemas.microsoft.com/office/drawing/2014/main" id="{7E2F2139-C199-4591-F2D5-5C7846657367}"/>
              </a:ext>
            </a:extLst>
          </p:cNvPr>
          <p:cNvSpPr/>
          <p:nvPr/>
        </p:nvSpPr>
        <p:spPr>
          <a:xfrm>
            <a:off x="194781" y="133950"/>
            <a:ext cx="298092" cy="213360"/>
          </a:xfrm>
          <a:prstGeom prst="leftArrow">
            <a:avLst/>
          </a:prstGeom>
          <a:solidFill>
            <a:schemeClr val="bg1">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Arrow: Left 6">
            <a:extLst>
              <a:ext uri="{FF2B5EF4-FFF2-40B4-BE49-F238E27FC236}">
                <a16:creationId xmlns:a16="http://schemas.microsoft.com/office/drawing/2014/main" id="{B2248FE8-84D9-64C0-5BFA-BF303722A5DC}"/>
              </a:ext>
            </a:extLst>
          </p:cNvPr>
          <p:cNvSpPr/>
          <p:nvPr/>
        </p:nvSpPr>
        <p:spPr>
          <a:xfrm rot="10800000">
            <a:off x="666985" y="133951"/>
            <a:ext cx="298092" cy="213360"/>
          </a:xfrm>
          <a:prstGeom prst="leftArrow">
            <a:avLst/>
          </a:prstGeom>
          <a:solidFill>
            <a:schemeClr val="bg1">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Arrow: Circular 7">
            <a:extLst>
              <a:ext uri="{FF2B5EF4-FFF2-40B4-BE49-F238E27FC236}">
                <a16:creationId xmlns:a16="http://schemas.microsoft.com/office/drawing/2014/main" id="{BDB17294-435C-ACCF-D1AE-EE39E2051A74}"/>
              </a:ext>
            </a:extLst>
          </p:cNvPr>
          <p:cNvSpPr/>
          <p:nvPr/>
        </p:nvSpPr>
        <p:spPr>
          <a:xfrm>
            <a:off x="1115931" y="81596"/>
            <a:ext cx="368974" cy="311150"/>
          </a:xfrm>
          <a:prstGeom prst="circularArrow">
            <a:avLst>
              <a:gd name="adj1" fmla="val 12500"/>
              <a:gd name="adj2" fmla="val 1142319"/>
              <a:gd name="adj3" fmla="val 20457681"/>
              <a:gd name="adj4" fmla="val 2380119"/>
              <a:gd name="adj5" fmla="val 14030"/>
            </a:avLst>
          </a:prstGeom>
          <a:solidFill>
            <a:schemeClr val="bg2">
              <a:lumMod val="9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Arrow: Up 8">
            <a:hlinkClick r:id="rId2" action="ppaction://hlinksldjump"/>
            <a:extLst>
              <a:ext uri="{FF2B5EF4-FFF2-40B4-BE49-F238E27FC236}">
                <a16:creationId xmlns:a16="http://schemas.microsoft.com/office/drawing/2014/main" id="{AAB7223C-5BC4-10DE-A6B9-7CD4CDA12BAB}"/>
              </a:ext>
            </a:extLst>
          </p:cNvPr>
          <p:cNvSpPr/>
          <p:nvPr/>
        </p:nvSpPr>
        <p:spPr>
          <a:xfrm>
            <a:off x="1641972" y="81596"/>
            <a:ext cx="424333" cy="262255"/>
          </a:xfrm>
          <a:prstGeom prst="upArrow">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FA5E50-B1E4-6D06-99BC-4435FFEA08D7}"/>
              </a:ext>
            </a:extLst>
          </p:cNvPr>
          <p:cNvSpPr/>
          <p:nvPr/>
        </p:nvSpPr>
        <p:spPr>
          <a:xfrm>
            <a:off x="591014" y="444061"/>
            <a:ext cx="2868149"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err="1">
                <a:ln w="10160">
                  <a:solidFill>
                    <a:schemeClr val="accent5"/>
                  </a:solidFill>
                  <a:prstDash val="solid"/>
                </a:ln>
                <a:solidFill>
                  <a:srgbClr val="EA7639"/>
                </a:solidFill>
                <a:effectLst>
                  <a:outerShdw blurRad="38100" dist="22860" dir="5400000" algn="tl" rotWithShape="0">
                    <a:srgbClr val="000000">
                      <a:alpha val="30000"/>
                    </a:srgbClr>
                  </a:outerShdw>
                </a:effectLst>
                <a:latin typeface="Algerian" panose="04020705040A02060702" pitchFamily="82" charset="0"/>
              </a:rPr>
              <a:t>Taniti</a:t>
            </a:r>
            <a:endParaRPr lang="en-US" sz="5400" b="1" dirty="0">
              <a:ln w="10160">
                <a:solidFill>
                  <a:schemeClr val="accent5"/>
                </a:solidFill>
                <a:prstDash val="solid"/>
              </a:ln>
              <a:solidFill>
                <a:srgbClr val="EA7639"/>
              </a:solidFill>
              <a:effectLst>
                <a:outerShdw blurRad="38100" dist="22860" dir="5400000" algn="tl" rotWithShape="0">
                  <a:srgbClr val="000000">
                    <a:alpha val="30000"/>
                  </a:srgbClr>
                </a:outerShdw>
              </a:effectLst>
              <a:latin typeface="Algerian" panose="04020705040A02060702" pitchFamily="82" charset="0"/>
            </a:endParaRPr>
          </a:p>
        </p:txBody>
      </p:sp>
      <p:sp>
        <p:nvSpPr>
          <p:cNvPr id="14" name="Rectangle 13">
            <a:extLst>
              <a:ext uri="{FF2B5EF4-FFF2-40B4-BE49-F238E27FC236}">
                <a16:creationId xmlns:a16="http://schemas.microsoft.com/office/drawing/2014/main" id="{4138AE15-8D87-1780-9259-40B5D475E4E6}"/>
              </a:ext>
            </a:extLst>
          </p:cNvPr>
          <p:cNvSpPr>
            <a:spLocks noGrp="1" noRot="1" noMove="1" noResize="1" noEditPoints="1" noAdjustHandles="1" noChangeArrowheads="1" noChangeShapeType="1"/>
          </p:cNvSpPr>
          <p:nvPr/>
        </p:nvSpPr>
        <p:spPr>
          <a:xfrm>
            <a:off x="9713391" y="582147"/>
            <a:ext cx="734739" cy="400110"/>
          </a:xfrm>
          <a:prstGeom prst="rect">
            <a:avLst/>
          </a:prstGeom>
          <a:noFill/>
        </p:spPr>
        <p:txBody>
          <a:bodyPr wrap="square" lIns="91440" tIns="45720" rIns="91440" bIns="45720">
            <a:spAutoFit/>
          </a:bodyPr>
          <a:lstStyle/>
          <a:p>
            <a:pPr algn="ctr"/>
            <a:r>
              <a:rPr lang="en-US" sz="2000"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FAQ</a:t>
            </a:r>
            <a:endParaRPr lang="en-US" sz="2000"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5" name="Rectangle 14">
            <a:extLst>
              <a:ext uri="{FF2B5EF4-FFF2-40B4-BE49-F238E27FC236}">
                <a16:creationId xmlns:a16="http://schemas.microsoft.com/office/drawing/2014/main" id="{E9835744-8FCD-77EB-54A2-582526569212}"/>
              </a:ext>
            </a:extLst>
          </p:cNvPr>
          <p:cNvSpPr>
            <a:spLocks noGrp="1" noRot="1" noMove="1" noResize="1" noEditPoints="1" noAdjustHandles="1" noChangeArrowheads="1" noChangeShapeType="1"/>
          </p:cNvSpPr>
          <p:nvPr/>
        </p:nvSpPr>
        <p:spPr>
          <a:xfrm>
            <a:off x="4209344" y="523461"/>
            <a:ext cx="1093370"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Travel</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6" name="Rectangle 15">
            <a:extLst>
              <a:ext uri="{FF2B5EF4-FFF2-40B4-BE49-F238E27FC236}">
                <a16:creationId xmlns:a16="http://schemas.microsoft.com/office/drawing/2014/main" id="{5633564C-4FB6-7B45-9E34-06CA4EE4D400}"/>
              </a:ext>
            </a:extLst>
          </p:cNvPr>
          <p:cNvSpPr>
            <a:spLocks noGrp="1" noRot="1" noMove="1" noResize="1" noEditPoints="1" noAdjustHandles="1" noChangeArrowheads="1" noChangeShapeType="1"/>
          </p:cNvSpPr>
          <p:nvPr/>
        </p:nvSpPr>
        <p:spPr>
          <a:xfrm>
            <a:off x="5510074" y="876196"/>
            <a:ext cx="1869431"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Restaurants</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7" name="Rectangle 16">
            <a:extLst>
              <a:ext uri="{FF2B5EF4-FFF2-40B4-BE49-F238E27FC236}">
                <a16:creationId xmlns:a16="http://schemas.microsoft.com/office/drawing/2014/main" id="{4CC34E56-DB3B-8941-038F-035592186061}"/>
              </a:ext>
            </a:extLst>
          </p:cNvPr>
          <p:cNvSpPr>
            <a:spLocks noGrp="1" noRot="1" noMove="1" noResize="1" noEditPoints="1" noAdjustHandles="1" noChangeArrowheads="1" noChangeShapeType="1"/>
          </p:cNvSpPr>
          <p:nvPr/>
        </p:nvSpPr>
        <p:spPr>
          <a:xfrm>
            <a:off x="4050176" y="893815"/>
            <a:ext cx="1281370"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Lodgings</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8" name="Rectangle 17">
            <a:extLst>
              <a:ext uri="{FF2B5EF4-FFF2-40B4-BE49-F238E27FC236}">
                <a16:creationId xmlns:a16="http://schemas.microsoft.com/office/drawing/2014/main" id="{C5C6DC52-C07E-F5D3-CEB4-33BD175CBC4E}"/>
              </a:ext>
            </a:extLst>
          </p:cNvPr>
          <p:cNvSpPr>
            <a:spLocks noGrp="1" noRot="1" noMove="1" noResize="1" noEditPoints="1" noAdjustHandles="1" noChangeArrowheads="1" noChangeShapeType="1"/>
          </p:cNvSpPr>
          <p:nvPr/>
        </p:nvSpPr>
        <p:spPr>
          <a:xfrm>
            <a:off x="7595545" y="541745"/>
            <a:ext cx="1724727"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Sightseeing</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9" name="Rectangle 18">
            <a:extLst>
              <a:ext uri="{FF2B5EF4-FFF2-40B4-BE49-F238E27FC236}">
                <a16:creationId xmlns:a16="http://schemas.microsoft.com/office/drawing/2014/main" id="{9A087FE3-CFEC-16EC-0F09-FC72C7A7F11C}"/>
              </a:ext>
            </a:extLst>
          </p:cNvPr>
          <p:cNvSpPr>
            <a:spLocks noGrp="1" noRot="1" noMove="1" noResize="1" noEditPoints="1" noAdjustHandles="1" noChangeArrowheads="1" noChangeShapeType="1"/>
          </p:cNvSpPr>
          <p:nvPr/>
        </p:nvSpPr>
        <p:spPr>
          <a:xfrm>
            <a:off x="5913049" y="548101"/>
            <a:ext cx="1063482"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Stores</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20" name="Rectangle 19">
            <a:extLst>
              <a:ext uri="{FF2B5EF4-FFF2-40B4-BE49-F238E27FC236}">
                <a16:creationId xmlns:a16="http://schemas.microsoft.com/office/drawing/2014/main" id="{C8795FC0-78EF-0FF9-FB31-7FBA7859D806}"/>
              </a:ext>
            </a:extLst>
          </p:cNvPr>
          <p:cNvSpPr>
            <a:spLocks noGrp="1" noRot="1" noMove="1" noResize="1" noEditPoints="1" noAdjustHandles="1" noChangeArrowheads="1" noChangeShapeType="1"/>
          </p:cNvSpPr>
          <p:nvPr/>
        </p:nvSpPr>
        <p:spPr>
          <a:xfrm>
            <a:off x="7454071" y="874873"/>
            <a:ext cx="2007676"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Entertainment</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cxnSp>
        <p:nvCxnSpPr>
          <p:cNvPr id="22" name="Straight Connector 21">
            <a:extLst>
              <a:ext uri="{FF2B5EF4-FFF2-40B4-BE49-F238E27FC236}">
                <a16:creationId xmlns:a16="http://schemas.microsoft.com/office/drawing/2014/main" id="{F96B7A02-7821-A367-4959-85DF1ADBFEBC}"/>
              </a:ext>
            </a:extLst>
          </p:cNvPr>
          <p:cNvCxnSpPr/>
          <p:nvPr/>
        </p:nvCxnSpPr>
        <p:spPr>
          <a:xfrm>
            <a:off x="-1" y="1408558"/>
            <a:ext cx="12192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CFFE05A-4D96-854C-EDA1-5D1997449AC9}"/>
              </a:ext>
            </a:extLst>
          </p:cNvPr>
          <p:cNvCxnSpPr/>
          <p:nvPr/>
        </p:nvCxnSpPr>
        <p:spPr>
          <a:xfrm>
            <a:off x="-1" y="6289368"/>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25" name="Rectangle 24">
            <a:hlinkClick r:id="rId3" action="ppaction://hlinksldjump"/>
            <a:extLst>
              <a:ext uri="{FF2B5EF4-FFF2-40B4-BE49-F238E27FC236}">
                <a16:creationId xmlns:a16="http://schemas.microsoft.com/office/drawing/2014/main" id="{50D9B576-DDAF-C8B6-DDCA-251996B43872}"/>
              </a:ext>
            </a:extLst>
          </p:cNvPr>
          <p:cNvSpPr/>
          <p:nvPr/>
        </p:nvSpPr>
        <p:spPr>
          <a:xfrm>
            <a:off x="11213914" y="6374193"/>
            <a:ext cx="921150" cy="1564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About Us</a:t>
            </a:r>
          </a:p>
        </p:txBody>
      </p:sp>
      <p:sp>
        <p:nvSpPr>
          <p:cNvPr id="27" name="Rectangle 26">
            <a:hlinkClick r:id="rId4" action="ppaction://hlinksldjump"/>
            <a:extLst>
              <a:ext uri="{FF2B5EF4-FFF2-40B4-BE49-F238E27FC236}">
                <a16:creationId xmlns:a16="http://schemas.microsoft.com/office/drawing/2014/main" id="{93CEB15F-9218-243B-17BA-9FBFC25CFCAF}"/>
              </a:ext>
            </a:extLst>
          </p:cNvPr>
          <p:cNvSpPr/>
          <p:nvPr/>
        </p:nvSpPr>
        <p:spPr>
          <a:xfrm>
            <a:off x="11100044" y="6615427"/>
            <a:ext cx="1035020" cy="1564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Contact Us</a:t>
            </a:r>
          </a:p>
        </p:txBody>
      </p:sp>
      <p:sp>
        <p:nvSpPr>
          <p:cNvPr id="28" name="TextBox 27">
            <a:extLst>
              <a:ext uri="{FF2B5EF4-FFF2-40B4-BE49-F238E27FC236}">
                <a16:creationId xmlns:a16="http://schemas.microsoft.com/office/drawing/2014/main" id="{80E140E1-DB02-F257-5E55-EF88FFF07B33}"/>
              </a:ext>
            </a:extLst>
          </p:cNvPr>
          <p:cNvSpPr txBox="1"/>
          <p:nvPr/>
        </p:nvSpPr>
        <p:spPr>
          <a:xfrm>
            <a:off x="0" y="1415704"/>
            <a:ext cx="12191999" cy="2606932"/>
          </a:xfrm>
          <a:prstGeom prst="rect">
            <a:avLst/>
          </a:prstGeom>
          <a:noFill/>
        </p:spPr>
        <p:txBody>
          <a:bodyPr wrap="square" rtlCol="0">
            <a:spAutoFit/>
          </a:bodyPr>
          <a:lstStyle/>
          <a:p>
            <a:pPr marL="0" marR="0">
              <a:lnSpc>
                <a:spcPct val="115000"/>
              </a:lnSpc>
              <a:spcBef>
                <a:spcPts val="0"/>
              </a:spcBef>
              <a:spcAft>
                <a:spcPts val="800"/>
              </a:spcAft>
            </a:pPr>
            <a:r>
              <a:rPr lang="en-US" sz="2400" dirty="0" err="1">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Taniti</a:t>
            </a:r>
            <a:r>
              <a:rPr lang="en-US" sz="2400" dirty="0">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 Has lots to enjoy such as visiting the local history museum, going on chartered fishing tours, snorkeling, zip-lining in the rainforest, visiting several pubs, including a microbrewery, dancing at a new dance club, seeing a movie, taking helicopter rides, playing at an arcade, visiting art galleries, and bowling. Also, a nine-hole golf course should be operational by next year. Many of these activities are located in </a:t>
            </a:r>
            <a:r>
              <a:rPr lang="en-US" sz="2400" dirty="0" err="1">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Merriton</a:t>
            </a:r>
            <a:r>
              <a:rPr lang="en-US" sz="2400" dirty="0">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 Landing, which is a rapidly developing area on the north side of Yellow Leaf Bay. </a:t>
            </a:r>
            <a:endParaRPr lang="en-US" sz="2400" dirty="0">
              <a:solidFill>
                <a:schemeClr val="tx2">
                  <a:lumMod val="75000"/>
                  <a:lumOff val="25000"/>
                </a:schemeClr>
              </a:solidFill>
              <a:latin typeface="Harrington" panose="04040505050A02020702" pitchFamily="82" charset="0"/>
            </a:endParaRPr>
          </a:p>
        </p:txBody>
      </p:sp>
      <p:sp>
        <p:nvSpPr>
          <p:cNvPr id="29" name="Rectangle 28">
            <a:hlinkClick r:id="rId5" action="ppaction://hlinksldjump"/>
            <a:extLst>
              <a:ext uri="{FF2B5EF4-FFF2-40B4-BE49-F238E27FC236}">
                <a16:creationId xmlns:a16="http://schemas.microsoft.com/office/drawing/2014/main" id="{36344E89-73EF-994A-794C-CCF360E610A4}"/>
              </a:ext>
            </a:extLst>
          </p:cNvPr>
          <p:cNvSpPr>
            <a:spLocks/>
          </p:cNvSpPr>
          <p:nvPr/>
        </p:nvSpPr>
        <p:spPr>
          <a:xfrm>
            <a:off x="4316819" y="589802"/>
            <a:ext cx="941612" cy="27446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hlinkClick r:id="rId6" action="ppaction://hlinksldjump"/>
            <a:extLst>
              <a:ext uri="{FF2B5EF4-FFF2-40B4-BE49-F238E27FC236}">
                <a16:creationId xmlns:a16="http://schemas.microsoft.com/office/drawing/2014/main" id="{BEA9F40B-571F-CC7A-9BB1-C8DB11F99EA6}"/>
              </a:ext>
            </a:extLst>
          </p:cNvPr>
          <p:cNvSpPr/>
          <p:nvPr/>
        </p:nvSpPr>
        <p:spPr>
          <a:xfrm>
            <a:off x="4157781" y="982257"/>
            <a:ext cx="1100649" cy="2184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hlinkClick r:id="rId7" action="ppaction://hlinksldjump"/>
            <a:extLst>
              <a:ext uri="{FF2B5EF4-FFF2-40B4-BE49-F238E27FC236}">
                <a16:creationId xmlns:a16="http://schemas.microsoft.com/office/drawing/2014/main" id="{1C268D99-E6E4-636F-6BDD-8A94B901F4FF}"/>
              </a:ext>
            </a:extLst>
          </p:cNvPr>
          <p:cNvSpPr/>
          <p:nvPr/>
        </p:nvSpPr>
        <p:spPr>
          <a:xfrm>
            <a:off x="6015383" y="623969"/>
            <a:ext cx="873905" cy="21963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hlinkClick r:id="rId8" action="ppaction://hlinksldjump"/>
            <a:extLst>
              <a:ext uri="{FF2B5EF4-FFF2-40B4-BE49-F238E27FC236}">
                <a16:creationId xmlns:a16="http://schemas.microsoft.com/office/drawing/2014/main" id="{2AAB0612-7392-EC11-BC16-74794E08936B}"/>
              </a:ext>
            </a:extLst>
          </p:cNvPr>
          <p:cNvSpPr/>
          <p:nvPr/>
        </p:nvSpPr>
        <p:spPr>
          <a:xfrm>
            <a:off x="5664423" y="972861"/>
            <a:ext cx="1657792" cy="19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hlinkClick r:id="rId9" action="ppaction://hlinksldjump"/>
            <a:extLst>
              <a:ext uri="{FF2B5EF4-FFF2-40B4-BE49-F238E27FC236}">
                <a16:creationId xmlns:a16="http://schemas.microsoft.com/office/drawing/2014/main" id="{6A1244C9-3F6A-9A87-22CF-E1C077502E3E}"/>
              </a:ext>
            </a:extLst>
          </p:cNvPr>
          <p:cNvSpPr/>
          <p:nvPr/>
        </p:nvSpPr>
        <p:spPr>
          <a:xfrm>
            <a:off x="7772624" y="613936"/>
            <a:ext cx="1403274" cy="2503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hlinkClick r:id="rId10" action="ppaction://hlinksldjump"/>
            <a:extLst>
              <a:ext uri="{FF2B5EF4-FFF2-40B4-BE49-F238E27FC236}">
                <a16:creationId xmlns:a16="http://schemas.microsoft.com/office/drawing/2014/main" id="{66BE27DC-F87C-766E-391C-372CC145FB8A}"/>
              </a:ext>
            </a:extLst>
          </p:cNvPr>
          <p:cNvSpPr/>
          <p:nvPr/>
        </p:nvSpPr>
        <p:spPr>
          <a:xfrm>
            <a:off x="7558033" y="972861"/>
            <a:ext cx="1869431" cy="2278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hlinkClick r:id="rId11" action="ppaction://hlinksldjump"/>
            <a:extLst>
              <a:ext uri="{FF2B5EF4-FFF2-40B4-BE49-F238E27FC236}">
                <a16:creationId xmlns:a16="http://schemas.microsoft.com/office/drawing/2014/main" id="{2EE796BB-DB5B-3823-B53A-3A6BE9A85F86}"/>
              </a:ext>
            </a:extLst>
          </p:cNvPr>
          <p:cNvSpPr/>
          <p:nvPr/>
        </p:nvSpPr>
        <p:spPr>
          <a:xfrm>
            <a:off x="9839471" y="644293"/>
            <a:ext cx="516642" cy="2800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hlinkClick r:id="rId2" action="ppaction://hlinksldjump"/>
            <a:extLst>
              <a:ext uri="{FF2B5EF4-FFF2-40B4-BE49-F238E27FC236}">
                <a16:creationId xmlns:a16="http://schemas.microsoft.com/office/drawing/2014/main" id="{9D29A024-1476-2EEE-936A-26EA97180B66}"/>
              </a:ext>
            </a:extLst>
          </p:cNvPr>
          <p:cNvSpPr/>
          <p:nvPr/>
        </p:nvSpPr>
        <p:spPr>
          <a:xfrm>
            <a:off x="882502" y="644293"/>
            <a:ext cx="2232838" cy="5567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6249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17741B-7A69-94D2-DA5D-6EE983C86A5C}"/>
              </a:ext>
            </a:extLst>
          </p:cNvPr>
          <p:cNvSpPr/>
          <p:nvPr/>
        </p:nvSpPr>
        <p:spPr>
          <a:xfrm>
            <a:off x="1" y="0"/>
            <a:ext cx="12191999" cy="48126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Text Box 2">
            <a:extLst>
              <a:ext uri="{FF2B5EF4-FFF2-40B4-BE49-F238E27FC236}">
                <a16:creationId xmlns:a16="http://schemas.microsoft.com/office/drawing/2014/main" id="{75F200C9-1C66-135C-376B-58582594B021}"/>
              </a:ext>
            </a:extLst>
          </p:cNvPr>
          <p:cNvSpPr txBox="1">
            <a:spLocks noChangeArrowheads="1"/>
          </p:cNvSpPr>
          <p:nvPr/>
        </p:nvSpPr>
        <p:spPr bwMode="auto">
          <a:xfrm>
            <a:off x="2743200" y="57149"/>
            <a:ext cx="6705600" cy="368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15000"/>
              </a:lnSpc>
              <a:spcAft>
                <a:spcPts val="800"/>
              </a:spcAft>
            </a:pPr>
            <a:r>
              <a:rPr lang="en-US" sz="1200" kern="100" dirty="0">
                <a:effectLst/>
                <a:latin typeface="Aptos" panose="020B0004020202020204" pitchFamily="34" charset="0"/>
                <a:ea typeface="游ゴシック" panose="020B0400000000000000" pitchFamily="50" charset="-128"/>
                <a:cs typeface="Times New Roman" panose="02020603050405020304" pitchFamily="18" charset="0"/>
              </a:rPr>
              <a:t>https://</a:t>
            </a:r>
            <a:r>
              <a:rPr lang="en-US" sz="1200" kern="100" dirty="0">
                <a:solidFill>
                  <a:srgbClr val="808080"/>
                </a:solidFill>
                <a:latin typeface="Aptos" panose="020B0004020202020204" pitchFamily="34" charset="0"/>
                <a:ea typeface="游ゴシック" panose="020B0400000000000000" pitchFamily="50" charset="-128"/>
                <a:cs typeface="Times New Roman" panose="02020603050405020304" pitchFamily="18" charset="0"/>
              </a:rPr>
              <a:t>www.Taniti.com/FAQ</a:t>
            </a:r>
            <a:endParaRPr lang="en-US" sz="1200" kern="100" dirty="0">
              <a:effectLst/>
              <a:latin typeface="Aptos" panose="020B0004020202020204" pitchFamily="34" charset="0"/>
              <a:ea typeface="游ゴシック" panose="020B0400000000000000" pitchFamily="50" charset="-128"/>
              <a:cs typeface="Times New Roman" panose="02020603050405020304" pitchFamily="18" charset="0"/>
            </a:endParaRPr>
          </a:p>
        </p:txBody>
      </p:sp>
      <p:sp>
        <p:nvSpPr>
          <p:cNvPr id="6" name="Arrow: Left 5">
            <a:extLst>
              <a:ext uri="{FF2B5EF4-FFF2-40B4-BE49-F238E27FC236}">
                <a16:creationId xmlns:a16="http://schemas.microsoft.com/office/drawing/2014/main" id="{7E2F2139-C199-4591-F2D5-5C7846657367}"/>
              </a:ext>
            </a:extLst>
          </p:cNvPr>
          <p:cNvSpPr/>
          <p:nvPr/>
        </p:nvSpPr>
        <p:spPr>
          <a:xfrm>
            <a:off x="194781" y="133950"/>
            <a:ext cx="298092" cy="213360"/>
          </a:xfrm>
          <a:prstGeom prst="leftArrow">
            <a:avLst/>
          </a:prstGeom>
          <a:solidFill>
            <a:schemeClr val="bg1">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Arrow: Left 6">
            <a:extLst>
              <a:ext uri="{FF2B5EF4-FFF2-40B4-BE49-F238E27FC236}">
                <a16:creationId xmlns:a16="http://schemas.microsoft.com/office/drawing/2014/main" id="{B2248FE8-84D9-64C0-5BFA-BF303722A5DC}"/>
              </a:ext>
            </a:extLst>
          </p:cNvPr>
          <p:cNvSpPr/>
          <p:nvPr/>
        </p:nvSpPr>
        <p:spPr>
          <a:xfrm rot="10800000">
            <a:off x="666985" y="133951"/>
            <a:ext cx="298092" cy="213360"/>
          </a:xfrm>
          <a:prstGeom prst="leftArrow">
            <a:avLst/>
          </a:prstGeom>
          <a:solidFill>
            <a:schemeClr val="bg1">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Arrow: Circular 7">
            <a:extLst>
              <a:ext uri="{FF2B5EF4-FFF2-40B4-BE49-F238E27FC236}">
                <a16:creationId xmlns:a16="http://schemas.microsoft.com/office/drawing/2014/main" id="{BDB17294-435C-ACCF-D1AE-EE39E2051A74}"/>
              </a:ext>
            </a:extLst>
          </p:cNvPr>
          <p:cNvSpPr/>
          <p:nvPr/>
        </p:nvSpPr>
        <p:spPr>
          <a:xfrm>
            <a:off x="1115931" y="81596"/>
            <a:ext cx="368974" cy="311150"/>
          </a:xfrm>
          <a:prstGeom prst="circularArrow">
            <a:avLst>
              <a:gd name="adj1" fmla="val 12500"/>
              <a:gd name="adj2" fmla="val 1142319"/>
              <a:gd name="adj3" fmla="val 20457681"/>
              <a:gd name="adj4" fmla="val 2380119"/>
              <a:gd name="adj5" fmla="val 14030"/>
            </a:avLst>
          </a:prstGeom>
          <a:solidFill>
            <a:schemeClr val="bg2">
              <a:lumMod val="9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Arrow: Up 8">
            <a:hlinkClick r:id="rId2" action="ppaction://hlinksldjump"/>
            <a:extLst>
              <a:ext uri="{FF2B5EF4-FFF2-40B4-BE49-F238E27FC236}">
                <a16:creationId xmlns:a16="http://schemas.microsoft.com/office/drawing/2014/main" id="{AAB7223C-5BC4-10DE-A6B9-7CD4CDA12BAB}"/>
              </a:ext>
            </a:extLst>
          </p:cNvPr>
          <p:cNvSpPr/>
          <p:nvPr/>
        </p:nvSpPr>
        <p:spPr>
          <a:xfrm>
            <a:off x="1641972" y="81596"/>
            <a:ext cx="424333" cy="262255"/>
          </a:xfrm>
          <a:prstGeom prst="upArrow">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FA5E50-B1E4-6D06-99BC-4435FFEA08D7}"/>
              </a:ext>
            </a:extLst>
          </p:cNvPr>
          <p:cNvSpPr/>
          <p:nvPr/>
        </p:nvSpPr>
        <p:spPr>
          <a:xfrm>
            <a:off x="591014" y="444061"/>
            <a:ext cx="2868149"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err="1">
                <a:ln w="10160">
                  <a:solidFill>
                    <a:schemeClr val="accent5"/>
                  </a:solidFill>
                  <a:prstDash val="solid"/>
                </a:ln>
                <a:solidFill>
                  <a:srgbClr val="EA7639"/>
                </a:solidFill>
                <a:effectLst>
                  <a:outerShdw blurRad="38100" dist="22860" dir="5400000" algn="tl" rotWithShape="0">
                    <a:srgbClr val="000000">
                      <a:alpha val="30000"/>
                    </a:srgbClr>
                  </a:outerShdw>
                </a:effectLst>
                <a:latin typeface="Algerian" panose="04020705040A02060702" pitchFamily="82" charset="0"/>
              </a:rPr>
              <a:t>Taniti</a:t>
            </a:r>
            <a:endParaRPr lang="en-US" sz="5400" b="1" dirty="0">
              <a:ln w="10160">
                <a:solidFill>
                  <a:schemeClr val="accent5"/>
                </a:solidFill>
                <a:prstDash val="solid"/>
              </a:ln>
              <a:solidFill>
                <a:srgbClr val="EA7639"/>
              </a:solidFill>
              <a:effectLst>
                <a:outerShdw blurRad="38100" dist="22860" dir="5400000" algn="tl" rotWithShape="0">
                  <a:srgbClr val="000000">
                    <a:alpha val="30000"/>
                  </a:srgbClr>
                </a:outerShdw>
              </a:effectLst>
              <a:latin typeface="Algerian" panose="04020705040A02060702" pitchFamily="82" charset="0"/>
            </a:endParaRPr>
          </a:p>
        </p:txBody>
      </p:sp>
      <p:sp>
        <p:nvSpPr>
          <p:cNvPr id="14" name="Rectangle 13">
            <a:extLst>
              <a:ext uri="{FF2B5EF4-FFF2-40B4-BE49-F238E27FC236}">
                <a16:creationId xmlns:a16="http://schemas.microsoft.com/office/drawing/2014/main" id="{4138AE15-8D87-1780-9259-40B5D475E4E6}"/>
              </a:ext>
            </a:extLst>
          </p:cNvPr>
          <p:cNvSpPr>
            <a:spLocks noGrp="1" noRot="1" noMove="1" noResize="1" noEditPoints="1" noAdjustHandles="1" noChangeArrowheads="1" noChangeShapeType="1"/>
          </p:cNvSpPr>
          <p:nvPr/>
        </p:nvSpPr>
        <p:spPr>
          <a:xfrm>
            <a:off x="9713391" y="582147"/>
            <a:ext cx="734739" cy="400110"/>
          </a:xfrm>
          <a:prstGeom prst="rect">
            <a:avLst/>
          </a:prstGeom>
          <a:noFill/>
        </p:spPr>
        <p:txBody>
          <a:bodyPr wrap="square" lIns="91440" tIns="45720" rIns="91440" bIns="45720">
            <a:spAutoFit/>
          </a:bodyPr>
          <a:lstStyle/>
          <a:p>
            <a:pPr algn="ctr"/>
            <a:r>
              <a:rPr lang="en-US" sz="2000"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FAQ</a:t>
            </a:r>
            <a:endParaRPr lang="en-US" sz="2000"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5" name="Rectangle 14">
            <a:extLst>
              <a:ext uri="{FF2B5EF4-FFF2-40B4-BE49-F238E27FC236}">
                <a16:creationId xmlns:a16="http://schemas.microsoft.com/office/drawing/2014/main" id="{E9835744-8FCD-77EB-54A2-582526569212}"/>
              </a:ext>
            </a:extLst>
          </p:cNvPr>
          <p:cNvSpPr>
            <a:spLocks noGrp="1" noRot="1" noMove="1" noResize="1" noEditPoints="1" noAdjustHandles="1" noChangeArrowheads="1" noChangeShapeType="1"/>
          </p:cNvSpPr>
          <p:nvPr/>
        </p:nvSpPr>
        <p:spPr>
          <a:xfrm>
            <a:off x="4209344" y="523461"/>
            <a:ext cx="1093370"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Travel</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6" name="Rectangle 15">
            <a:extLst>
              <a:ext uri="{FF2B5EF4-FFF2-40B4-BE49-F238E27FC236}">
                <a16:creationId xmlns:a16="http://schemas.microsoft.com/office/drawing/2014/main" id="{5633564C-4FB6-7B45-9E34-06CA4EE4D400}"/>
              </a:ext>
            </a:extLst>
          </p:cNvPr>
          <p:cNvSpPr>
            <a:spLocks noGrp="1" noRot="1" noMove="1" noResize="1" noEditPoints="1" noAdjustHandles="1" noChangeArrowheads="1" noChangeShapeType="1"/>
          </p:cNvSpPr>
          <p:nvPr/>
        </p:nvSpPr>
        <p:spPr>
          <a:xfrm>
            <a:off x="5510074" y="876196"/>
            <a:ext cx="1869431"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Restaurants</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7" name="Rectangle 16">
            <a:extLst>
              <a:ext uri="{FF2B5EF4-FFF2-40B4-BE49-F238E27FC236}">
                <a16:creationId xmlns:a16="http://schemas.microsoft.com/office/drawing/2014/main" id="{4CC34E56-DB3B-8941-038F-035592186061}"/>
              </a:ext>
            </a:extLst>
          </p:cNvPr>
          <p:cNvSpPr>
            <a:spLocks noGrp="1" noRot="1" noMove="1" noResize="1" noEditPoints="1" noAdjustHandles="1" noChangeArrowheads="1" noChangeShapeType="1"/>
          </p:cNvSpPr>
          <p:nvPr/>
        </p:nvSpPr>
        <p:spPr>
          <a:xfrm>
            <a:off x="4050176" y="893815"/>
            <a:ext cx="1281370"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Lodgings</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8" name="Rectangle 17">
            <a:extLst>
              <a:ext uri="{FF2B5EF4-FFF2-40B4-BE49-F238E27FC236}">
                <a16:creationId xmlns:a16="http://schemas.microsoft.com/office/drawing/2014/main" id="{C5C6DC52-C07E-F5D3-CEB4-33BD175CBC4E}"/>
              </a:ext>
            </a:extLst>
          </p:cNvPr>
          <p:cNvSpPr>
            <a:spLocks noGrp="1" noRot="1" noMove="1" noResize="1" noEditPoints="1" noAdjustHandles="1" noChangeArrowheads="1" noChangeShapeType="1"/>
          </p:cNvSpPr>
          <p:nvPr/>
        </p:nvSpPr>
        <p:spPr>
          <a:xfrm>
            <a:off x="7595545" y="541745"/>
            <a:ext cx="1724727"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Sightseeing</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9" name="Rectangle 18">
            <a:extLst>
              <a:ext uri="{FF2B5EF4-FFF2-40B4-BE49-F238E27FC236}">
                <a16:creationId xmlns:a16="http://schemas.microsoft.com/office/drawing/2014/main" id="{9A087FE3-CFEC-16EC-0F09-FC72C7A7F11C}"/>
              </a:ext>
            </a:extLst>
          </p:cNvPr>
          <p:cNvSpPr>
            <a:spLocks noGrp="1" noRot="1" noMove="1" noResize="1" noEditPoints="1" noAdjustHandles="1" noChangeArrowheads="1" noChangeShapeType="1"/>
          </p:cNvSpPr>
          <p:nvPr/>
        </p:nvSpPr>
        <p:spPr>
          <a:xfrm>
            <a:off x="5913049" y="548101"/>
            <a:ext cx="1063482"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Stores</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20" name="Rectangle 19">
            <a:extLst>
              <a:ext uri="{FF2B5EF4-FFF2-40B4-BE49-F238E27FC236}">
                <a16:creationId xmlns:a16="http://schemas.microsoft.com/office/drawing/2014/main" id="{C8795FC0-78EF-0FF9-FB31-7FBA7859D806}"/>
              </a:ext>
            </a:extLst>
          </p:cNvPr>
          <p:cNvSpPr>
            <a:spLocks noGrp="1" noRot="1" noMove="1" noResize="1" noEditPoints="1" noAdjustHandles="1" noChangeArrowheads="1" noChangeShapeType="1"/>
          </p:cNvSpPr>
          <p:nvPr/>
        </p:nvSpPr>
        <p:spPr>
          <a:xfrm>
            <a:off x="7454071" y="874873"/>
            <a:ext cx="2007676"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Entertainment</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cxnSp>
        <p:nvCxnSpPr>
          <p:cNvPr id="22" name="Straight Connector 21">
            <a:extLst>
              <a:ext uri="{FF2B5EF4-FFF2-40B4-BE49-F238E27FC236}">
                <a16:creationId xmlns:a16="http://schemas.microsoft.com/office/drawing/2014/main" id="{F96B7A02-7821-A367-4959-85DF1ADBFEBC}"/>
              </a:ext>
            </a:extLst>
          </p:cNvPr>
          <p:cNvCxnSpPr/>
          <p:nvPr/>
        </p:nvCxnSpPr>
        <p:spPr>
          <a:xfrm>
            <a:off x="-1" y="1408558"/>
            <a:ext cx="12192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CFFE05A-4D96-854C-EDA1-5D1997449AC9}"/>
              </a:ext>
            </a:extLst>
          </p:cNvPr>
          <p:cNvCxnSpPr/>
          <p:nvPr/>
        </p:nvCxnSpPr>
        <p:spPr>
          <a:xfrm>
            <a:off x="-1" y="6289368"/>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25" name="Rectangle 24">
            <a:hlinkClick r:id="rId3" action="ppaction://hlinksldjump"/>
            <a:extLst>
              <a:ext uri="{FF2B5EF4-FFF2-40B4-BE49-F238E27FC236}">
                <a16:creationId xmlns:a16="http://schemas.microsoft.com/office/drawing/2014/main" id="{50D9B576-DDAF-C8B6-DDCA-251996B43872}"/>
              </a:ext>
            </a:extLst>
          </p:cNvPr>
          <p:cNvSpPr/>
          <p:nvPr/>
        </p:nvSpPr>
        <p:spPr>
          <a:xfrm>
            <a:off x="11213914" y="6374193"/>
            <a:ext cx="921150" cy="1564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About Us</a:t>
            </a:r>
          </a:p>
        </p:txBody>
      </p:sp>
      <p:sp>
        <p:nvSpPr>
          <p:cNvPr id="27" name="Rectangle 26">
            <a:hlinkClick r:id="rId4" action="ppaction://hlinksldjump"/>
            <a:extLst>
              <a:ext uri="{FF2B5EF4-FFF2-40B4-BE49-F238E27FC236}">
                <a16:creationId xmlns:a16="http://schemas.microsoft.com/office/drawing/2014/main" id="{93CEB15F-9218-243B-17BA-9FBFC25CFCAF}"/>
              </a:ext>
            </a:extLst>
          </p:cNvPr>
          <p:cNvSpPr/>
          <p:nvPr/>
        </p:nvSpPr>
        <p:spPr>
          <a:xfrm>
            <a:off x="11100044" y="6615427"/>
            <a:ext cx="1035020" cy="1564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Contact Us</a:t>
            </a:r>
          </a:p>
        </p:txBody>
      </p:sp>
      <p:sp>
        <p:nvSpPr>
          <p:cNvPr id="28" name="TextBox 27">
            <a:extLst>
              <a:ext uri="{FF2B5EF4-FFF2-40B4-BE49-F238E27FC236}">
                <a16:creationId xmlns:a16="http://schemas.microsoft.com/office/drawing/2014/main" id="{80E140E1-DB02-F257-5E55-EF88FFF07B33}"/>
              </a:ext>
            </a:extLst>
          </p:cNvPr>
          <p:cNvSpPr txBox="1"/>
          <p:nvPr/>
        </p:nvSpPr>
        <p:spPr>
          <a:xfrm>
            <a:off x="0" y="1415704"/>
            <a:ext cx="12191999" cy="4746428"/>
          </a:xfrm>
          <a:prstGeom prst="rect">
            <a:avLst/>
          </a:prstGeom>
          <a:noFill/>
        </p:spPr>
        <p:txBody>
          <a:bodyPr wrap="square" rtlCol="0">
            <a:spAutoFit/>
          </a:bodyPr>
          <a:lstStyle/>
          <a:p>
            <a:pPr marL="342900" marR="0" indent="-342900">
              <a:lnSpc>
                <a:spcPct val="107000"/>
              </a:lnSpc>
              <a:spcBef>
                <a:spcPts val="0"/>
              </a:spcBef>
              <a:spcAft>
                <a:spcPts val="800"/>
              </a:spcAft>
              <a:buFont typeface="+mj-lt"/>
              <a:buAutoNum type="arabicPeriod"/>
            </a:pPr>
            <a:r>
              <a:rPr lang="en-US" dirty="0">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Power outlets are 120 volts (the same as in the United States). </a:t>
            </a:r>
            <a:endParaRPr lang="en-US" dirty="0">
              <a:solidFill>
                <a:schemeClr val="tx2">
                  <a:lumMod val="75000"/>
                  <a:lumOff val="25000"/>
                </a:schemeClr>
              </a:solidFill>
              <a:effectLst/>
              <a:latin typeface="Harrington" panose="04040505050A02020702" pitchFamily="82"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dirty="0">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Alcohol is not allowed to be served or sold between the hours of midnight and 9:00 a.m. </a:t>
            </a:r>
            <a:endParaRPr lang="en-US" dirty="0">
              <a:solidFill>
                <a:schemeClr val="tx2">
                  <a:lumMod val="75000"/>
                  <a:lumOff val="25000"/>
                </a:schemeClr>
              </a:solidFill>
              <a:effectLst/>
              <a:latin typeface="Harrington" panose="04040505050A02020702" pitchFamily="82"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dirty="0">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The drinking age on </a:t>
            </a:r>
            <a:r>
              <a:rPr lang="en-US" dirty="0" err="1">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Taniti</a:t>
            </a:r>
            <a:r>
              <a:rPr lang="en-US" dirty="0">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 is 18 and the drinking age is not strictly enforced.</a:t>
            </a:r>
            <a:endParaRPr lang="en-US" dirty="0">
              <a:solidFill>
                <a:schemeClr val="tx2">
                  <a:lumMod val="75000"/>
                  <a:lumOff val="25000"/>
                </a:schemeClr>
              </a:solidFill>
              <a:effectLst/>
              <a:latin typeface="Harrington" panose="04040505050A02020702" pitchFamily="82"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dirty="0">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Many younger </a:t>
            </a:r>
            <a:r>
              <a:rPr lang="en-US" dirty="0" err="1">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Tanitians</a:t>
            </a:r>
            <a:r>
              <a:rPr lang="en-US" dirty="0">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 speak fluent English. Very little English is spoken in rural areas, especially by the older residents.</a:t>
            </a:r>
            <a:endParaRPr lang="en-US" dirty="0">
              <a:solidFill>
                <a:schemeClr val="tx2">
                  <a:lumMod val="75000"/>
                  <a:lumOff val="25000"/>
                </a:schemeClr>
              </a:solidFill>
              <a:effectLst/>
              <a:latin typeface="Harrington" panose="04040505050A02020702" pitchFamily="82"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dirty="0">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There is one hospital and several clinics. The hospital has many multilingual employees.</a:t>
            </a:r>
            <a:endParaRPr lang="en-US" dirty="0">
              <a:solidFill>
                <a:schemeClr val="tx2">
                  <a:lumMod val="75000"/>
                  <a:lumOff val="25000"/>
                </a:schemeClr>
              </a:solidFill>
              <a:effectLst/>
              <a:latin typeface="Harrington" panose="04040505050A02020702" pitchFamily="82"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dirty="0">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Violent crime is very rare on </a:t>
            </a:r>
            <a:r>
              <a:rPr lang="en-US" dirty="0" err="1">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Taniti</a:t>
            </a:r>
            <a:r>
              <a:rPr lang="en-US" dirty="0">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 but as tourism increases, there are more reports of pickpocketing and other petty crimes. </a:t>
            </a:r>
            <a:endParaRPr lang="en-US" dirty="0">
              <a:solidFill>
                <a:schemeClr val="tx2">
                  <a:lumMod val="75000"/>
                  <a:lumOff val="25000"/>
                </a:schemeClr>
              </a:solidFill>
              <a:effectLst/>
              <a:latin typeface="Harrington" panose="04040505050A02020702" pitchFamily="82"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dirty="0" err="1">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Taniti</a:t>
            </a:r>
            <a:r>
              <a:rPr lang="en-US" dirty="0">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 enjoys a large number of national holidays, and many tourist attractions and restaurants will be closed on holidays, so visitors should plan accordingly.</a:t>
            </a:r>
            <a:endParaRPr lang="en-US" dirty="0">
              <a:solidFill>
                <a:schemeClr val="tx2">
                  <a:lumMod val="75000"/>
                  <a:lumOff val="25000"/>
                </a:schemeClr>
              </a:solidFill>
              <a:effectLst/>
              <a:latin typeface="Harrington" panose="04040505050A02020702" pitchFamily="82"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dirty="0" err="1">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Taniti</a:t>
            </a:r>
            <a:r>
              <a:rPr lang="en-US" dirty="0">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 uses the U.S. dollar as its currency, but many businesses will also accept euros and yen. Several banks facilitate currency exchange, and many businesses accept major credit cards.</a:t>
            </a:r>
            <a:endParaRPr lang="en-US" dirty="0">
              <a:solidFill>
                <a:schemeClr val="tx2">
                  <a:lumMod val="75000"/>
                  <a:lumOff val="25000"/>
                </a:schemeClr>
              </a:solidFill>
              <a:effectLst/>
              <a:latin typeface="Harrington" panose="04040505050A02020702" pitchFamily="82" charset="0"/>
              <a:ea typeface="Calibri" panose="020F0502020204030204" pitchFamily="34" charset="0"/>
              <a:cs typeface="Times New Roman" panose="02020603050405020304" pitchFamily="18" charset="0"/>
            </a:endParaRPr>
          </a:p>
          <a:p>
            <a:endParaRPr lang="en-US" dirty="0"/>
          </a:p>
        </p:txBody>
      </p:sp>
      <p:sp>
        <p:nvSpPr>
          <p:cNvPr id="29" name="Rectangle 28">
            <a:hlinkClick r:id="rId5" action="ppaction://hlinksldjump"/>
            <a:extLst>
              <a:ext uri="{FF2B5EF4-FFF2-40B4-BE49-F238E27FC236}">
                <a16:creationId xmlns:a16="http://schemas.microsoft.com/office/drawing/2014/main" id="{36344E89-73EF-994A-794C-CCF360E610A4}"/>
              </a:ext>
            </a:extLst>
          </p:cNvPr>
          <p:cNvSpPr>
            <a:spLocks/>
          </p:cNvSpPr>
          <p:nvPr/>
        </p:nvSpPr>
        <p:spPr>
          <a:xfrm>
            <a:off x="4316819" y="589802"/>
            <a:ext cx="941612" cy="27446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hlinkClick r:id="rId6" action="ppaction://hlinksldjump"/>
            <a:extLst>
              <a:ext uri="{FF2B5EF4-FFF2-40B4-BE49-F238E27FC236}">
                <a16:creationId xmlns:a16="http://schemas.microsoft.com/office/drawing/2014/main" id="{BEA9F40B-571F-CC7A-9BB1-C8DB11F99EA6}"/>
              </a:ext>
            </a:extLst>
          </p:cNvPr>
          <p:cNvSpPr/>
          <p:nvPr/>
        </p:nvSpPr>
        <p:spPr>
          <a:xfrm>
            <a:off x="4157781" y="982257"/>
            <a:ext cx="1100649" cy="2184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hlinkClick r:id="rId7" action="ppaction://hlinksldjump"/>
            <a:extLst>
              <a:ext uri="{FF2B5EF4-FFF2-40B4-BE49-F238E27FC236}">
                <a16:creationId xmlns:a16="http://schemas.microsoft.com/office/drawing/2014/main" id="{1C268D99-E6E4-636F-6BDD-8A94B901F4FF}"/>
              </a:ext>
            </a:extLst>
          </p:cNvPr>
          <p:cNvSpPr/>
          <p:nvPr/>
        </p:nvSpPr>
        <p:spPr>
          <a:xfrm>
            <a:off x="6015383" y="623969"/>
            <a:ext cx="873905" cy="21963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hlinkClick r:id="rId8" action="ppaction://hlinksldjump"/>
            <a:extLst>
              <a:ext uri="{FF2B5EF4-FFF2-40B4-BE49-F238E27FC236}">
                <a16:creationId xmlns:a16="http://schemas.microsoft.com/office/drawing/2014/main" id="{2AAB0612-7392-EC11-BC16-74794E08936B}"/>
              </a:ext>
            </a:extLst>
          </p:cNvPr>
          <p:cNvSpPr/>
          <p:nvPr/>
        </p:nvSpPr>
        <p:spPr>
          <a:xfrm>
            <a:off x="5664423" y="972861"/>
            <a:ext cx="1657792" cy="19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hlinkClick r:id="rId9" action="ppaction://hlinksldjump"/>
            <a:extLst>
              <a:ext uri="{FF2B5EF4-FFF2-40B4-BE49-F238E27FC236}">
                <a16:creationId xmlns:a16="http://schemas.microsoft.com/office/drawing/2014/main" id="{6A1244C9-3F6A-9A87-22CF-E1C077502E3E}"/>
              </a:ext>
            </a:extLst>
          </p:cNvPr>
          <p:cNvSpPr/>
          <p:nvPr/>
        </p:nvSpPr>
        <p:spPr>
          <a:xfrm>
            <a:off x="7772624" y="613936"/>
            <a:ext cx="1403274" cy="2503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hlinkClick r:id="rId10" action="ppaction://hlinksldjump"/>
            <a:extLst>
              <a:ext uri="{FF2B5EF4-FFF2-40B4-BE49-F238E27FC236}">
                <a16:creationId xmlns:a16="http://schemas.microsoft.com/office/drawing/2014/main" id="{66BE27DC-F87C-766E-391C-372CC145FB8A}"/>
              </a:ext>
            </a:extLst>
          </p:cNvPr>
          <p:cNvSpPr/>
          <p:nvPr/>
        </p:nvSpPr>
        <p:spPr>
          <a:xfrm>
            <a:off x="7558033" y="972861"/>
            <a:ext cx="1869431" cy="2278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hlinkClick r:id="rId11" action="ppaction://hlinksldjump"/>
            <a:extLst>
              <a:ext uri="{FF2B5EF4-FFF2-40B4-BE49-F238E27FC236}">
                <a16:creationId xmlns:a16="http://schemas.microsoft.com/office/drawing/2014/main" id="{2EE796BB-DB5B-3823-B53A-3A6BE9A85F86}"/>
              </a:ext>
            </a:extLst>
          </p:cNvPr>
          <p:cNvSpPr/>
          <p:nvPr/>
        </p:nvSpPr>
        <p:spPr>
          <a:xfrm>
            <a:off x="9839471" y="644293"/>
            <a:ext cx="516642" cy="2800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hlinkClick r:id="rId2" action="ppaction://hlinksldjump"/>
            <a:extLst>
              <a:ext uri="{FF2B5EF4-FFF2-40B4-BE49-F238E27FC236}">
                <a16:creationId xmlns:a16="http://schemas.microsoft.com/office/drawing/2014/main" id="{9D29A024-1476-2EEE-936A-26EA97180B66}"/>
              </a:ext>
            </a:extLst>
          </p:cNvPr>
          <p:cNvSpPr/>
          <p:nvPr/>
        </p:nvSpPr>
        <p:spPr>
          <a:xfrm>
            <a:off x="882502" y="644293"/>
            <a:ext cx="2232838" cy="5567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9341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17741B-7A69-94D2-DA5D-6EE983C86A5C}"/>
              </a:ext>
            </a:extLst>
          </p:cNvPr>
          <p:cNvSpPr/>
          <p:nvPr/>
        </p:nvSpPr>
        <p:spPr>
          <a:xfrm>
            <a:off x="1" y="0"/>
            <a:ext cx="12191999" cy="48126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Text Box 2">
            <a:extLst>
              <a:ext uri="{FF2B5EF4-FFF2-40B4-BE49-F238E27FC236}">
                <a16:creationId xmlns:a16="http://schemas.microsoft.com/office/drawing/2014/main" id="{75F200C9-1C66-135C-376B-58582594B021}"/>
              </a:ext>
            </a:extLst>
          </p:cNvPr>
          <p:cNvSpPr txBox="1">
            <a:spLocks noChangeArrowheads="1"/>
          </p:cNvSpPr>
          <p:nvPr/>
        </p:nvSpPr>
        <p:spPr bwMode="auto">
          <a:xfrm>
            <a:off x="2743200" y="57149"/>
            <a:ext cx="6705600" cy="368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15000"/>
              </a:lnSpc>
              <a:spcAft>
                <a:spcPts val="800"/>
              </a:spcAft>
            </a:pPr>
            <a:r>
              <a:rPr lang="en-US" sz="1200" kern="100" dirty="0">
                <a:effectLst/>
                <a:latin typeface="Aptos" panose="020B0004020202020204" pitchFamily="34" charset="0"/>
                <a:ea typeface="游ゴシック" panose="020B0400000000000000" pitchFamily="50" charset="-128"/>
                <a:cs typeface="Times New Roman" panose="02020603050405020304" pitchFamily="18" charset="0"/>
              </a:rPr>
              <a:t>https://</a:t>
            </a:r>
            <a:r>
              <a:rPr lang="en-US" sz="1200" kern="100" dirty="0">
                <a:solidFill>
                  <a:srgbClr val="808080"/>
                </a:solidFill>
                <a:latin typeface="Aptos" panose="020B0004020202020204" pitchFamily="34" charset="0"/>
                <a:ea typeface="游ゴシック" panose="020B0400000000000000" pitchFamily="50" charset="-128"/>
                <a:cs typeface="Times New Roman" panose="02020603050405020304" pitchFamily="18" charset="0"/>
              </a:rPr>
              <a:t>www.Taniti.com/AboutUS</a:t>
            </a:r>
            <a:endParaRPr lang="en-US" sz="1200" kern="100" dirty="0">
              <a:effectLst/>
              <a:latin typeface="Aptos" panose="020B0004020202020204" pitchFamily="34" charset="0"/>
              <a:ea typeface="游ゴシック" panose="020B0400000000000000" pitchFamily="50" charset="-128"/>
              <a:cs typeface="Times New Roman" panose="02020603050405020304" pitchFamily="18" charset="0"/>
            </a:endParaRPr>
          </a:p>
        </p:txBody>
      </p:sp>
      <p:sp>
        <p:nvSpPr>
          <p:cNvPr id="6" name="Arrow: Left 5">
            <a:extLst>
              <a:ext uri="{FF2B5EF4-FFF2-40B4-BE49-F238E27FC236}">
                <a16:creationId xmlns:a16="http://schemas.microsoft.com/office/drawing/2014/main" id="{7E2F2139-C199-4591-F2D5-5C7846657367}"/>
              </a:ext>
            </a:extLst>
          </p:cNvPr>
          <p:cNvSpPr/>
          <p:nvPr/>
        </p:nvSpPr>
        <p:spPr>
          <a:xfrm>
            <a:off x="194781" y="133950"/>
            <a:ext cx="298092" cy="213360"/>
          </a:xfrm>
          <a:prstGeom prst="leftArrow">
            <a:avLst/>
          </a:prstGeom>
          <a:solidFill>
            <a:schemeClr val="bg1">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Arrow: Left 6">
            <a:extLst>
              <a:ext uri="{FF2B5EF4-FFF2-40B4-BE49-F238E27FC236}">
                <a16:creationId xmlns:a16="http://schemas.microsoft.com/office/drawing/2014/main" id="{B2248FE8-84D9-64C0-5BFA-BF303722A5DC}"/>
              </a:ext>
            </a:extLst>
          </p:cNvPr>
          <p:cNvSpPr/>
          <p:nvPr/>
        </p:nvSpPr>
        <p:spPr>
          <a:xfrm rot="10800000">
            <a:off x="666985" y="133951"/>
            <a:ext cx="298092" cy="213360"/>
          </a:xfrm>
          <a:prstGeom prst="leftArrow">
            <a:avLst/>
          </a:prstGeom>
          <a:solidFill>
            <a:schemeClr val="bg1">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Arrow: Circular 7">
            <a:extLst>
              <a:ext uri="{FF2B5EF4-FFF2-40B4-BE49-F238E27FC236}">
                <a16:creationId xmlns:a16="http://schemas.microsoft.com/office/drawing/2014/main" id="{BDB17294-435C-ACCF-D1AE-EE39E2051A74}"/>
              </a:ext>
            </a:extLst>
          </p:cNvPr>
          <p:cNvSpPr/>
          <p:nvPr/>
        </p:nvSpPr>
        <p:spPr>
          <a:xfrm>
            <a:off x="1115931" y="81596"/>
            <a:ext cx="368974" cy="311150"/>
          </a:xfrm>
          <a:prstGeom prst="circularArrow">
            <a:avLst>
              <a:gd name="adj1" fmla="val 12500"/>
              <a:gd name="adj2" fmla="val 1142319"/>
              <a:gd name="adj3" fmla="val 20457681"/>
              <a:gd name="adj4" fmla="val 2380119"/>
              <a:gd name="adj5" fmla="val 14030"/>
            </a:avLst>
          </a:prstGeom>
          <a:solidFill>
            <a:schemeClr val="bg2">
              <a:lumMod val="9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Arrow: Up 8">
            <a:hlinkClick r:id="rId2" action="ppaction://hlinksldjump"/>
            <a:extLst>
              <a:ext uri="{FF2B5EF4-FFF2-40B4-BE49-F238E27FC236}">
                <a16:creationId xmlns:a16="http://schemas.microsoft.com/office/drawing/2014/main" id="{AAB7223C-5BC4-10DE-A6B9-7CD4CDA12BAB}"/>
              </a:ext>
            </a:extLst>
          </p:cNvPr>
          <p:cNvSpPr/>
          <p:nvPr/>
        </p:nvSpPr>
        <p:spPr>
          <a:xfrm>
            <a:off x="1641972" y="81596"/>
            <a:ext cx="424333" cy="262255"/>
          </a:xfrm>
          <a:prstGeom prst="upArrow">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FA5E50-B1E4-6D06-99BC-4435FFEA08D7}"/>
              </a:ext>
            </a:extLst>
          </p:cNvPr>
          <p:cNvSpPr/>
          <p:nvPr/>
        </p:nvSpPr>
        <p:spPr>
          <a:xfrm>
            <a:off x="591014" y="444061"/>
            <a:ext cx="2868149"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err="1">
                <a:ln w="10160">
                  <a:solidFill>
                    <a:schemeClr val="accent5"/>
                  </a:solidFill>
                  <a:prstDash val="solid"/>
                </a:ln>
                <a:solidFill>
                  <a:srgbClr val="EA7639"/>
                </a:solidFill>
                <a:effectLst>
                  <a:outerShdw blurRad="38100" dist="22860" dir="5400000" algn="tl" rotWithShape="0">
                    <a:srgbClr val="000000">
                      <a:alpha val="30000"/>
                    </a:srgbClr>
                  </a:outerShdw>
                </a:effectLst>
                <a:latin typeface="Algerian" panose="04020705040A02060702" pitchFamily="82" charset="0"/>
              </a:rPr>
              <a:t>Taniti</a:t>
            </a:r>
            <a:endParaRPr lang="en-US" sz="5400" b="1" dirty="0">
              <a:ln w="10160">
                <a:solidFill>
                  <a:schemeClr val="accent5"/>
                </a:solidFill>
                <a:prstDash val="solid"/>
              </a:ln>
              <a:solidFill>
                <a:srgbClr val="EA7639"/>
              </a:solidFill>
              <a:effectLst>
                <a:outerShdw blurRad="38100" dist="22860" dir="5400000" algn="tl" rotWithShape="0">
                  <a:srgbClr val="000000">
                    <a:alpha val="30000"/>
                  </a:srgbClr>
                </a:outerShdw>
              </a:effectLst>
              <a:latin typeface="Algerian" panose="04020705040A02060702" pitchFamily="82" charset="0"/>
            </a:endParaRPr>
          </a:p>
        </p:txBody>
      </p:sp>
      <p:sp>
        <p:nvSpPr>
          <p:cNvPr id="14" name="Rectangle 13">
            <a:extLst>
              <a:ext uri="{FF2B5EF4-FFF2-40B4-BE49-F238E27FC236}">
                <a16:creationId xmlns:a16="http://schemas.microsoft.com/office/drawing/2014/main" id="{4138AE15-8D87-1780-9259-40B5D475E4E6}"/>
              </a:ext>
            </a:extLst>
          </p:cNvPr>
          <p:cNvSpPr>
            <a:spLocks noGrp="1" noRot="1" noMove="1" noResize="1" noEditPoints="1" noAdjustHandles="1" noChangeArrowheads="1" noChangeShapeType="1"/>
          </p:cNvSpPr>
          <p:nvPr/>
        </p:nvSpPr>
        <p:spPr>
          <a:xfrm>
            <a:off x="9713391" y="582147"/>
            <a:ext cx="734739" cy="400110"/>
          </a:xfrm>
          <a:prstGeom prst="rect">
            <a:avLst/>
          </a:prstGeom>
          <a:noFill/>
        </p:spPr>
        <p:txBody>
          <a:bodyPr wrap="square" lIns="91440" tIns="45720" rIns="91440" bIns="45720">
            <a:spAutoFit/>
          </a:bodyPr>
          <a:lstStyle/>
          <a:p>
            <a:pPr algn="ctr"/>
            <a:r>
              <a:rPr lang="en-US" sz="2000"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FAQ</a:t>
            </a:r>
            <a:endParaRPr lang="en-US" sz="2000"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5" name="Rectangle 14">
            <a:extLst>
              <a:ext uri="{FF2B5EF4-FFF2-40B4-BE49-F238E27FC236}">
                <a16:creationId xmlns:a16="http://schemas.microsoft.com/office/drawing/2014/main" id="{E9835744-8FCD-77EB-54A2-582526569212}"/>
              </a:ext>
            </a:extLst>
          </p:cNvPr>
          <p:cNvSpPr>
            <a:spLocks noGrp="1" noRot="1" noMove="1" noResize="1" noEditPoints="1" noAdjustHandles="1" noChangeArrowheads="1" noChangeShapeType="1"/>
          </p:cNvSpPr>
          <p:nvPr/>
        </p:nvSpPr>
        <p:spPr>
          <a:xfrm>
            <a:off x="4209344" y="523461"/>
            <a:ext cx="1093370"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Travel</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6" name="Rectangle 15">
            <a:extLst>
              <a:ext uri="{FF2B5EF4-FFF2-40B4-BE49-F238E27FC236}">
                <a16:creationId xmlns:a16="http://schemas.microsoft.com/office/drawing/2014/main" id="{5633564C-4FB6-7B45-9E34-06CA4EE4D400}"/>
              </a:ext>
            </a:extLst>
          </p:cNvPr>
          <p:cNvSpPr>
            <a:spLocks noGrp="1" noRot="1" noMove="1" noResize="1" noEditPoints="1" noAdjustHandles="1" noChangeArrowheads="1" noChangeShapeType="1"/>
          </p:cNvSpPr>
          <p:nvPr/>
        </p:nvSpPr>
        <p:spPr>
          <a:xfrm>
            <a:off x="5510074" y="876196"/>
            <a:ext cx="1869431"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Restaurants</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7" name="Rectangle 16">
            <a:extLst>
              <a:ext uri="{FF2B5EF4-FFF2-40B4-BE49-F238E27FC236}">
                <a16:creationId xmlns:a16="http://schemas.microsoft.com/office/drawing/2014/main" id="{4CC34E56-DB3B-8941-038F-035592186061}"/>
              </a:ext>
            </a:extLst>
          </p:cNvPr>
          <p:cNvSpPr>
            <a:spLocks noGrp="1" noRot="1" noMove="1" noResize="1" noEditPoints="1" noAdjustHandles="1" noChangeArrowheads="1" noChangeShapeType="1"/>
          </p:cNvSpPr>
          <p:nvPr/>
        </p:nvSpPr>
        <p:spPr>
          <a:xfrm>
            <a:off x="4050176" y="893815"/>
            <a:ext cx="1281370"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Lodgings</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8" name="Rectangle 17">
            <a:extLst>
              <a:ext uri="{FF2B5EF4-FFF2-40B4-BE49-F238E27FC236}">
                <a16:creationId xmlns:a16="http://schemas.microsoft.com/office/drawing/2014/main" id="{C5C6DC52-C07E-F5D3-CEB4-33BD175CBC4E}"/>
              </a:ext>
            </a:extLst>
          </p:cNvPr>
          <p:cNvSpPr>
            <a:spLocks noGrp="1" noRot="1" noMove="1" noResize="1" noEditPoints="1" noAdjustHandles="1" noChangeArrowheads="1" noChangeShapeType="1"/>
          </p:cNvSpPr>
          <p:nvPr/>
        </p:nvSpPr>
        <p:spPr>
          <a:xfrm>
            <a:off x="7595545" y="541745"/>
            <a:ext cx="1724727"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Sightseeing</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19" name="Rectangle 18">
            <a:extLst>
              <a:ext uri="{FF2B5EF4-FFF2-40B4-BE49-F238E27FC236}">
                <a16:creationId xmlns:a16="http://schemas.microsoft.com/office/drawing/2014/main" id="{9A087FE3-CFEC-16EC-0F09-FC72C7A7F11C}"/>
              </a:ext>
            </a:extLst>
          </p:cNvPr>
          <p:cNvSpPr>
            <a:spLocks noGrp="1" noRot="1" noMove="1" noResize="1" noEditPoints="1" noAdjustHandles="1" noChangeArrowheads="1" noChangeShapeType="1"/>
          </p:cNvSpPr>
          <p:nvPr/>
        </p:nvSpPr>
        <p:spPr>
          <a:xfrm>
            <a:off x="5913049" y="548101"/>
            <a:ext cx="1063482"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Stores</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20" name="Rectangle 19">
            <a:extLst>
              <a:ext uri="{FF2B5EF4-FFF2-40B4-BE49-F238E27FC236}">
                <a16:creationId xmlns:a16="http://schemas.microsoft.com/office/drawing/2014/main" id="{C8795FC0-78EF-0FF9-FB31-7FBA7859D806}"/>
              </a:ext>
            </a:extLst>
          </p:cNvPr>
          <p:cNvSpPr>
            <a:spLocks noGrp="1" noRot="1" noMove="1" noResize="1" noEditPoints="1" noAdjustHandles="1" noChangeArrowheads="1" noChangeShapeType="1"/>
          </p:cNvSpPr>
          <p:nvPr/>
        </p:nvSpPr>
        <p:spPr>
          <a:xfrm>
            <a:off x="7454071" y="874873"/>
            <a:ext cx="2007676"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Entertainment</a:t>
            </a:r>
            <a:endParaRPr lang="en-US"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cxnSp>
        <p:nvCxnSpPr>
          <p:cNvPr id="22" name="Straight Connector 21">
            <a:extLst>
              <a:ext uri="{FF2B5EF4-FFF2-40B4-BE49-F238E27FC236}">
                <a16:creationId xmlns:a16="http://schemas.microsoft.com/office/drawing/2014/main" id="{F96B7A02-7821-A367-4959-85DF1ADBFEBC}"/>
              </a:ext>
            </a:extLst>
          </p:cNvPr>
          <p:cNvCxnSpPr/>
          <p:nvPr/>
        </p:nvCxnSpPr>
        <p:spPr>
          <a:xfrm>
            <a:off x="-1" y="1408558"/>
            <a:ext cx="12192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CFFE05A-4D96-854C-EDA1-5D1997449AC9}"/>
              </a:ext>
            </a:extLst>
          </p:cNvPr>
          <p:cNvCxnSpPr/>
          <p:nvPr/>
        </p:nvCxnSpPr>
        <p:spPr>
          <a:xfrm>
            <a:off x="-1" y="6289368"/>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25" name="Rectangle 24">
            <a:hlinkClick r:id="rId3" action="ppaction://hlinksldjump"/>
            <a:extLst>
              <a:ext uri="{FF2B5EF4-FFF2-40B4-BE49-F238E27FC236}">
                <a16:creationId xmlns:a16="http://schemas.microsoft.com/office/drawing/2014/main" id="{50D9B576-DDAF-C8B6-DDCA-251996B43872}"/>
              </a:ext>
            </a:extLst>
          </p:cNvPr>
          <p:cNvSpPr/>
          <p:nvPr/>
        </p:nvSpPr>
        <p:spPr>
          <a:xfrm>
            <a:off x="11213914" y="6374193"/>
            <a:ext cx="921150" cy="1564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About Us</a:t>
            </a:r>
          </a:p>
        </p:txBody>
      </p:sp>
      <p:sp>
        <p:nvSpPr>
          <p:cNvPr id="27" name="Rectangle 26">
            <a:hlinkClick r:id="rId4" action="ppaction://hlinksldjump"/>
            <a:extLst>
              <a:ext uri="{FF2B5EF4-FFF2-40B4-BE49-F238E27FC236}">
                <a16:creationId xmlns:a16="http://schemas.microsoft.com/office/drawing/2014/main" id="{93CEB15F-9218-243B-17BA-9FBFC25CFCAF}"/>
              </a:ext>
            </a:extLst>
          </p:cNvPr>
          <p:cNvSpPr/>
          <p:nvPr/>
        </p:nvSpPr>
        <p:spPr>
          <a:xfrm>
            <a:off x="11100044" y="6615427"/>
            <a:ext cx="1035020" cy="1564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Contact Us</a:t>
            </a:r>
          </a:p>
        </p:txBody>
      </p:sp>
      <p:sp>
        <p:nvSpPr>
          <p:cNvPr id="28" name="TextBox 27">
            <a:extLst>
              <a:ext uri="{FF2B5EF4-FFF2-40B4-BE49-F238E27FC236}">
                <a16:creationId xmlns:a16="http://schemas.microsoft.com/office/drawing/2014/main" id="{80E140E1-DB02-F257-5E55-EF88FFF07B33}"/>
              </a:ext>
            </a:extLst>
          </p:cNvPr>
          <p:cNvSpPr txBox="1"/>
          <p:nvPr/>
        </p:nvSpPr>
        <p:spPr>
          <a:xfrm>
            <a:off x="1" y="1613630"/>
            <a:ext cx="12191999" cy="1477328"/>
          </a:xfrm>
          <a:prstGeom prst="rect">
            <a:avLst/>
          </a:prstGeom>
          <a:noFill/>
        </p:spPr>
        <p:txBody>
          <a:bodyPr wrap="square" rtlCol="0">
            <a:spAutoFit/>
          </a:bodyPr>
          <a:lstStyle/>
          <a:p>
            <a:r>
              <a:rPr lang="en-US" sz="1800" dirty="0" err="1">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Taniti</a:t>
            </a:r>
            <a:r>
              <a:rPr lang="en-US" sz="1800" dirty="0">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 is a small, tropical island in the Pacific. While the island has an area of less than 500 square miles, the terrain is varied and includes both sandy and rocky beaches, a small but safe harbor, lush tropical rainforests, and a mountainous interior that includes a small, active volcano. </a:t>
            </a:r>
            <a:r>
              <a:rPr lang="en-US" sz="1800" dirty="0" err="1">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Taniti</a:t>
            </a:r>
            <a:r>
              <a:rPr lang="en-US" sz="1800" dirty="0">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 has an indigenous population of about 20,000. Until a recent increase in tourism, most the </a:t>
            </a:r>
            <a:r>
              <a:rPr lang="en-US" sz="1800" dirty="0" err="1">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Tanitian</a:t>
            </a:r>
            <a:r>
              <a:rPr lang="en-US" sz="1800" dirty="0">
                <a:solidFill>
                  <a:schemeClr val="tx2">
                    <a:lumMod val="75000"/>
                    <a:lumOff val="25000"/>
                  </a:schemeClr>
                </a:solidFill>
                <a:effectLst/>
                <a:latin typeface="Harrington" panose="04040505050A02020702" pitchFamily="82" charset="0"/>
                <a:ea typeface="Calibri" panose="020F0502020204030204" pitchFamily="34" charset="0"/>
                <a:cs typeface="Arial" panose="020B0604020202020204" pitchFamily="34" charset="0"/>
              </a:rPr>
              <a:t> economy was dominated by fishing or agriculture.</a:t>
            </a:r>
            <a:endParaRPr lang="en-US" sz="1800" dirty="0">
              <a:solidFill>
                <a:schemeClr val="tx2">
                  <a:lumMod val="75000"/>
                  <a:lumOff val="25000"/>
                </a:schemeClr>
              </a:solidFill>
              <a:effectLst/>
              <a:latin typeface="Harrington" panose="04040505050A02020702" pitchFamily="82" charset="0"/>
              <a:ea typeface="Calibri" panose="020F0502020204030204" pitchFamily="34" charset="0"/>
              <a:cs typeface="Times New Roman" panose="02020603050405020304" pitchFamily="18" charset="0"/>
            </a:endParaRPr>
          </a:p>
          <a:p>
            <a:endParaRPr lang="en-US" dirty="0"/>
          </a:p>
        </p:txBody>
      </p:sp>
      <p:sp>
        <p:nvSpPr>
          <p:cNvPr id="29" name="Rectangle 28">
            <a:hlinkClick r:id="rId5" action="ppaction://hlinksldjump"/>
            <a:extLst>
              <a:ext uri="{FF2B5EF4-FFF2-40B4-BE49-F238E27FC236}">
                <a16:creationId xmlns:a16="http://schemas.microsoft.com/office/drawing/2014/main" id="{36344E89-73EF-994A-794C-CCF360E610A4}"/>
              </a:ext>
            </a:extLst>
          </p:cNvPr>
          <p:cNvSpPr>
            <a:spLocks/>
          </p:cNvSpPr>
          <p:nvPr/>
        </p:nvSpPr>
        <p:spPr>
          <a:xfrm>
            <a:off x="4316819" y="589802"/>
            <a:ext cx="941612" cy="27446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hlinkClick r:id="rId6" action="ppaction://hlinksldjump"/>
            <a:extLst>
              <a:ext uri="{FF2B5EF4-FFF2-40B4-BE49-F238E27FC236}">
                <a16:creationId xmlns:a16="http://schemas.microsoft.com/office/drawing/2014/main" id="{BEA9F40B-571F-CC7A-9BB1-C8DB11F99EA6}"/>
              </a:ext>
            </a:extLst>
          </p:cNvPr>
          <p:cNvSpPr/>
          <p:nvPr/>
        </p:nvSpPr>
        <p:spPr>
          <a:xfrm>
            <a:off x="4157781" y="982257"/>
            <a:ext cx="1100649" cy="2184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hlinkClick r:id="rId7" action="ppaction://hlinksldjump"/>
            <a:extLst>
              <a:ext uri="{FF2B5EF4-FFF2-40B4-BE49-F238E27FC236}">
                <a16:creationId xmlns:a16="http://schemas.microsoft.com/office/drawing/2014/main" id="{1C268D99-E6E4-636F-6BDD-8A94B901F4FF}"/>
              </a:ext>
            </a:extLst>
          </p:cNvPr>
          <p:cNvSpPr/>
          <p:nvPr/>
        </p:nvSpPr>
        <p:spPr>
          <a:xfrm>
            <a:off x="6015383" y="623969"/>
            <a:ext cx="873905" cy="21963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hlinkClick r:id="rId8" action="ppaction://hlinksldjump"/>
            <a:extLst>
              <a:ext uri="{FF2B5EF4-FFF2-40B4-BE49-F238E27FC236}">
                <a16:creationId xmlns:a16="http://schemas.microsoft.com/office/drawing/2014/main" id="{2AAB0612-7392-EC11-BC16-74794E08936B}"/>
              </a:ext>
            </a:extLst>
          </p:cNvPr>
          <p:cNvSpPr/>
          <p:nvPr/>
        </p:nvSpPr>
        <p:spPr>
          <a:xfrm>
            <a:off x="5664423" y="972861"/>
            <a:ext cx="1657792" cy="1988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hlinkClick r:id="rId9" action="ppaction://hlinksldjump"/>
            <a:extLst>
              <a:ext uri="{FF2B5EF4-FFF2-40B4-BE49-F238E27FC236}">
                <a16:creationId xmlns:a16="http://schemas.microsoft.com/office/drawing/2014/main" id="{6A1244C9-3F6A-9A87-22CF-E1C077502E3E}"/>
              </a:ext>
            </a:extLst>
          </p:cNvPr>
          <p:cNvSpPr/>
          <p:nvPr/>
        </p:nvSpPr>
        <p:spPr>
          <a:xfrm>
            <a:off x="7772624" y="613936"/>
            <a:ext cx="1403274" cy="2503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hlinkClick r:id="rId10" action="ppaction://hlinksldjump"/>
            <a:extLst>
              <a:ext uri="{FF2B5EF4-FFF2-40B4-BE49-F238E27FC236}">
                <a16:creationId xmlns:a16="http://schemas.microsoft.com/office/drawing/2014/main" id="{66BE27DC-F87C-766E-391C-372CC145FB8A}"/>
              </a:ext>
            </a:extLst>
          </p:cNvPr>
          <p:cNvSpPr/>
          <p:nvPr/>
        </p:nvSpPr>
        <p:spPr>
          <a:xfrm>
            <a:off x="7558033" y="972861"/>
            <a:ext cx="1869431" cy="2278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hlinkClick r:id="rId11" action="ppaction://hlinksldjump"/>
            <a:extLst>
              <a:ext uri="{FF2B5EF4-FFF2-40B4-BE49-F238E27FC236}">
                <a16:creationId xmlns:a16="http://schemas.microsoft.com/office/drawing/2014/main" id="{2EE796BB-DB5B-3823-B53A-3A6BE9A85F86}"/>
              </a:ext>
            </a:extLst>
          </p:cNvPr>
          <p:cNvSpPr/>
          <p:nvPr/>
        </p:nvSpPr>
        <p:spPr>
          <a:xfrm>
            <a:off x="9839471" y="644293"/>
            <a:ext cx="516642" cy="2800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hlinkClick r:id="rId2" action="ppaction://hlinksldjump"/>
            <a:extLst>
              <a:ext uri="{FF2B5EF4-FFF2-40B4-BE49-F238E27FC236}">
                <a16:creationId xmlns:a16="http://schemas.microsoft.com/office/drawing/2014/main" id="{9D29A024-1476-2EEE-936A-26EA97180B66}"/>
              </a:ext>
            </a:extLst>
          </p:cNvPr>
          <p:cNvSpPr/>
          <p:nvPr/>
        </p:nvSpPr>
        <p:spPr>
          <a:xfrm>
            <a:off x="882502" y="644293"/>
            <a:ext cx="2232838" cy="5567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2730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7151</TotalTime>
  <Words>973</Words>
  <Application>Microsoft Office PowerPoint</Application>
  <PresentationFormat>Widescreen</PresentationFormat>
  <Paragraphs>143</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Aptos</vt:lpstr>
      <vt:lpstr>Aptos Display</vt:lpstr>
      <vt:lpstr>Arial</vt:lpstr>
      <vt:lpstr>Calibri</vt:lpstr>
      <vt:lpstr>Harrington</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Russell, Lafyette</dc:creator>
  <cp:lastModifiedBy>Russell, Lafyette</cp:lastModifiedBy>
  <cp:revision>4</cp:revision>
  <dcterms:created xsi:type="dcterms:W3CDTF">2024-08-09T19:41:38Z</dcterms:created>
  <dcterms:modified xsi:type="dcterms:W3CDTF">2024-08-20T20:38:49Z</dcterms:modified>
</cp:coreProperties>
</file>