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Source Sans Pro" panose="020B0503030403020204" pitchFamily="34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2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D89BC-6F6D-4639-8F0A-AF892665858E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271F-5031-4AE0-AC99-B28857894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0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D89BC-6F6D-4639-8F0A-AF892665858E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271F-5031-4AE0-AC99-B28857894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08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D89BC-6F6D-4639-8F0A-AF892665858E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271F-5031-4AE0-AC99-B28857894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893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D89BC-6F6D-4639-8F0A-AF892665858E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271F-5031-4AE0-AC99-B28857894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25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D89BC-6F6D-4639-8F0A-AF892665858E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271F-5031-4AE0-AC99-B28857894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22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D89BC-6F6D-4639-8F0A-AF892665858E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271F-5031-4AE0-AC99-B28857894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83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D89BC-6F6D-4639-8F0A-AF892665858E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271F-5031-4AE0-AC99-B28857894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356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D89BC-6F6D-4639-8F0A-AF892665858E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271F-5031-4AE0-AC99-B28857894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43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D89BC-6F6D-4639-8F0A-AF892665858E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271F-5031-4AE0-AC99-B28857894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2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D89BC-6F6D-4639-8F0A-AF892665858E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271F-5031-4AE0-AC99-B28857894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40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D89BC-6F6D-4639-8F0A-AF892665858E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271F-5031-4AE0-AC99-B28857894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3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D89BC-6F6D-4639-8F0A-AF892665858E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2271F-5031-4AE0-AC99-B28857894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23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3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14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14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 smtClean="0"/>
              <a:t>Loyalty</a:t>
            </a:r>
            <a:r>
              <a:rPr lang="pt-PT" dirty="0" smtClean="0"/>
              <a:t> Program </a:t>
            </a:r>
            <a:r>
              <a:rPr lang="pt-PT" dirty="0" err="1" smtClean="0"/>
              <a:t>Microservice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err="1" smtClean="0"/>
              <a:t>Soaring</a:t>
            </a:r>
            <a:r>
              <a:rPr lang="pt-PT" dirty="0" smtClean="0"/>
              <a:t> </a:t>
            </a:r>
            <a:r>
              <a:rPr lang="pt-PT" dirty="0" err="1" smtClean="0"/>
              <a:t>through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clouds</a:t>
            </a:r>
            <a:r>
              <a:rPr lang="pt-PT" dirty="0" smtClean="0"/>
              <a:t> –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sequel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28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Loyalty</a:t>
            </a:r>
            <a:r>
              <a:rPr lang="pt-PT" dirty="0" smtClean="0"/>
              <a:t> Program (LP) </a:t>
            </a:r>
            <a:r>
              <a:rPr lang="pt-PT" dirty="0" err="1" smtClean="0"/>
              <a:t>Microservice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 err="1" smtClean="0"/>
              <a:t>Each</a:t>
            </a:r>
            <a:r>
              <a:rPr lang="pt-PT" dirty="0" smtClean="0"/>
              <a:t> Customer </a:t>
            </a:r>
            <a:r>
              <a:rPr lang="pt-PT" dirty="0" err="1" smtClean="0"/>
              <a:t>has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right</a:t>
            </a:r>
            <a:r>
              <a:rPr lang="pt-PT" dirty="0" smtClean="0"/>
              <a:t> to </a:t>
            </a:r>
            <a:r>
              <a:rPr lang="pt-PT" dirty="0" err="1" smtClean="0"/>
              <a:t>sign-up</a:t>
            </a:r>
            <a:r>
              <a:rPr lang="pt-PT" dirty="0" smtClean="0"/>
              <a:t> for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loyalty</a:t>
            </a:r>
            <a:r>
              <a:rPr lang="pt-PT" dirty="0" smtClean="0"/>
              <a:t> </a:t>
            </a:r>
            <a:r>
              <a:rPr lang="pt-PT" dirty="0" err="1" smtClean="0"/>
              <a:t>program</a:t>
            </a:r>
            <a:endParaRPr lang="pt-PT" dirty="0" smtClean="0"/>
          </a:p>
          <a:p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Loyalty</a:t>
            </a:r>
            <a:r>
              <a:rPr lang="pt-PT" dirty="0" smtClean="0"/>
              <a:t> Program </a:t>
            </a:r>
            <a:r>
              <a:rPr lang="pt-PT" dirty="0" err="1" smtClean="0"/>
              <a:t>consists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two</a:t>
            </a:r>
            <a:r>
              <a:rPr lang="pt-PT" dirty="0" smtClean="0"/>
              <a:t> major </a:t>
            </a:r>
            <a:r>
              <a:rPr lang="pt-PT" dirty="0" err="1" smtClean="0"/>
              <a:t>vectors</a:t>
            </a:r>
            <a:endParaRPr lang="pt-PT" dirty="0" smtClean="0"/>
          </a:p>
          <a:p>
            <a:pPr lvl="1"/>
            <a:r>
              <a:rPr lang="pt-PT" dirty="0" smtClean="0"/>
              <a:t>A </a:t>
            </a:r>
            <a:r>
              <a:rPr lang="pt-PT" dirty="0" err="1" smtClean="0"/>
              <a:t>tiered</a:t>
            </a:r>
            <a:r>
              <a:rPr lang="pt-PT" dirty="0" smtClean="0"/>
              <a:t> Status </a:t>
            </a:r>
            <a:r>
              <a:rPr lang="pt-PT" dirty="0" err="1" smtClean="0"/>
              <a:t>program</a:t>
            </a:r>
            <a:r>
              <a:rPr lang="pt-PT" dirty="0" smtClean="0"/>
              <a:t> (</a:t>
            </a:r>
            <a:r>
              <a:rPr lang="pt-PT" dirty="0" err="1" smtClean="0"/>
              <a:t>Silver</a:t>
            </a:r>
            <a:r>
              <a:rPr lang="pt-PT" dirty="0" smtClean="0"/>
              <a:t>, Gold, </a:t>
            </a:r>
            <a:r>
              <a:rPr lang="pt-PT" dirty="0" err="1" smtClean="0"/>
              <a:t>Platinum</a:t>
            </a:r>
            <a:r>
              <a:rPr lang="pt-PT" dirty="0" smtClean="0"/>
              <a:t>)</a:t>
            </a:r>
          </a:p>
          <a:p>
            <a:pPr lvl="2"/>
            <a:r>
              <a:rPr lang="pt-PT" dirty="0" err="1" smtClean="0"/>
              <a:t>Tiers</a:t>
            </a:r>
            <a:r>
              <a:rPr lang="pt-PT" dirty="0" smtClean="0"/>
              <a:t> </a:t>
            </a:r>
            <a:r>
              <a:rPr lang="pt-PT" dirty="0" err="1" smtClean="0"/>
              <a:t>grant</a:t>
            </a:r>
            <a:r>
              <a:rPr lang="pt-PT" dirty="0" smtClean="0"/>
              <a:t> </a:t>
            </a:r>
            <a:r>
              <a:rPr lang="pt-PT" dirty="0" err="1" smtClean="0"/>
              <a:t>different</a:t>
            </a:r>
            <a:r>
              <a:rPr lang="pt-PT" dirty="0" smtClean="0"/>
              <a:t> </a:t>
            </a:r>
            <a:r>
              <a:rPr lang="pt-PT" dirty="0" err="1" smtClean="0"/>
              <a:t>discounts</a:t>
            </a:r>
            <a:r>
              <a:rPr lang="pt-PT" dirty="0" smtClean="0"/>
              <a:t> </a:t>
            </a:r>
            <a:r>
              <a:rPr lang="pt-PT" dirty="0" err="1" smtClean="0"/>
              <a:t>on</a:t>
            </a:r>
            <a:r>
              <a:rPr lang="pt-PT" dirty="0" smtClean="0"/>
              <a:t> </a:t>
            </a:r>
            <a:r>
              <a:rPr lang="pt-PT" dirty="0" err="1" smtClean="0"/>
              <a:t>orders</a:t>
            </a:r>
            <a:r>
              <a:rPr lang="pt-PT" dirty="0" smtClean="0"/>
              <a:t> (</a:t>
            </a:r>
            <a:r>
              <a:rPr lang="pt-PT" dirty="0" err="1" smtClean="0"/>
              <a:t>Silver</a:t>
            </a:r>
            <a:r>
              <a:rPr lang="pt-PT" dirty="0" smtClean="0"/>
              <a:t> 5%, Gold 10%, </a:t>
            </a:r>
            <a:r>
              <a:rPr lang="pt-PT" dirty="0" err="1" smtClean="0"/>
              <a:t>Platinum</a:t>
            </a:r>
            <a:r>
              <a:rPr lang="pt-PT" dirty="0" smtClean="0"/>
              <a:t> 15%)</a:t>
            </a:r>
          </a:p>
          <a:p>
            <a:pPr lvl="2"/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tier</a:t>
            </a:r>
            <a:r>
              <a:rPr lang="pt-PT" dirty="0" smtClean="0"/>
              <a:t> </a:t>
            </a:r>
            <a:r>
              <a:rPr lang="pt-PT" dirty="0" err="1" smtClean="0"/>
              <a:t>is</a:t>
            </a:r>
            <a:r>
              <a:rPr lang="pt-PT" dirty="0" smtClean="0"/>
              <a:t> </a:t>
            </a:r>
            <a:r>
              <a:rPr lang="pt-PT" dirty="0" err="1" smtClean="0"/>
              <a:t>calculated</a:t>
            </a:r>
            <a:r>
              <a:rPr lang="pt-PT" dirty="0" smtClean="0"/>
              <a:t> in a 1-year </a:t>
            </a:r>
            <a:r>
              <a:rPr lang="pt-PT" dirty="0" err="1" smtClean="0"/>
              <a:t>rolling</a:t>
            </a:r>
            <a:r>
              <a:rPr lang="pt-PT" dirty="0" smtClean="0"/>
              <a:t> </a:t>
            </a:r>
            <a:r>
              <a:rPr lang="pt-PT" dirty="0" err="1" smtClean="0"/>
              <a:t>window</a:t>
            </a:r>
            <a:r>
              <a:rPr lang="pt-PT" dirty="0" smtClean="0"/>
              <a:t>, </a:t>
            </a:r>
            <a:r>
              <a:rPr lang="pt-PT" dirty="0" err="1" smtClean="0"/>
              <a:t>depending</a:t>
            </a:r>
            <a:r>
              <a:rPr lang="pt-PT" dirty="0" smtClean="0"/>
              <a:t> </a:t>
            </a:r>
            <a:r>
              <a:rPr lang="pt-PT" dirty="0" err="1" smtClean="0"/>
              <a:t>on</a:t>
            </a:r>
            <a:r>
              <a:rPr lang="pt-PT" dirty="0" smtClean="0"/>
              <a:t> net </a:t>
            </a:r>
            <a:r>
              <a:rPr lang="pt-PT" dirty="0" err="1" smtClean="0"/>
              <a:t>purchased</a:t>
            </a:r>
            <a:r>
              <a:rPr lang="pt-PT" dirty="0" smtClean="0"/>
              <a:t> </a:t>
            </a:r>
            <a:r>
              <a:rPr lang="pt-PT" dirty="0" err="1" smtClean="0"/>
              <a:t>values</a:t>
            </a:r>
            <a:r>
              <a:rPr lang="pt-PT" dirty="0" smtClean="0"/>
              <a:t> in Euros (-</a:t>
            </a:r>
            <a:r>
              <a:rPr lang="pt-PT" dirty="0" err="1" smtClean="0"/>
              <a:t>Shipping</a:t>
            </a:r>
            <a:r>
              <a:rPr lang="pt-PT" dirty="0" smtClean="0"/>
              <a:t> </a:t>
            </a:r>
            <a:r>
              <a:rPr lang="pt-PT" dirty="0" err="1" smtClean="0"/>
              <a:t>fees</a:t>
            </a:r>
            <a:r>
              <a:rPr lang="pt-PT" dirty="0" smtClean="0"/>
              <a:t>, -Taxes)</a:t>
            </a:r>
          </a:p>
          <a:p>
            <a:pPr lvl="1"/>
            <a:r>
              <a:rPr lang="pt-PT" dirty="0" smtClean="0"/>
              <a:t>A </a:t>
            </a:r>
            <a:r>
              <a:rPr lang="pt-PT" dirty="0" err="1" smtClean="0"/>
              <a:t>loyalty</a:t>
            </a:r>
            <a:r>
              <a:rPr lang="pt-PT" dirty="0" smtClean="0"/>
              <a:t> </a:t>
            </a:r>
            <a:r>
              <a:rPr lang="pt-PT" dirty="0" err="1" smtClean="0"/>
              <a:t>points</a:t>
            </a:r>
            <a:r>
              <a:rPr lang="pt-PT" dirty="0" smtClean="0"/>
              <a:t> </a:t>
            </a:r>
            <a:r>
              <a:rPr lang="pt-PT" dirty="0" err="1" smtClean="0"/>
              <a:t>account</a:t>
            </a:r>
            <a:r>
              <a:rPr lang="pt-PT" dirty="0" smtClean="0"/>
              <a:t>, </a:t>
            </a:r>
            <a:r>
              <a:rPr lang="pt-PT" dirty="0" err="1" smtClean="0"/>
              <a:t>which</a:t>
            </a:r>
            <a:r>
              <a:rPr lang="pt-PT" dirty="0" smtClean="0"/>
              <a:t> </a:t>
            </a:r>
          </a:p>
          <a:p>
            <a:pPr lvl="2"/>
            <a:r>
              <a:rPr lang="pt-PT" dirty="0" err="1" smtClean="0"/>
              <a:t>contribute</a:t>
            </a:r>
            <a:r>
              <a:rPr lang="pt-PT" dirty="0" smtClean="0"/>
              <a:t> to </a:t>
            </a:r>
            <a:r>
              <a:rPr lang="pt-PT" dirty="0" err="1" smtClean="0"/>
              <a:t>the</a:t>
            </a:r>
            <a:r>
              <a:rPr lang="pt-PT" dirty="0" smtClean="0"/>
              <a:t> Customer Status </a:t>
            </a:r>
            <a:r>
              <a:rPr lang="pt-PT" dirty="0" err="1" smtClean="0"/>
              <a:t>tier</a:t>
            </a:r>
            <a:r>
              <a:rPr lang="pt-PT" dirty="0" smtClean="0"/>
              <a:t> </a:t>
            </a:r>
            <a:r>
              <a:rPr lang="pt-PT" dirty="0" err="1" smtClean="0"/>
              <a:t>placement</a:t>
            </a:r>
            <a:endParaRPr lang="pt-PT" dirty="0" smtClean="0"/>
          </a:p>
          <a:p>
            <a:r>
              <a:rPr lang="pt-PT" dirty="0" err="1" smtClean="0"/>
              <a:t>It’s</a:t>
            </a:r>
            <a:r>
              <a:rPr lang="pt-PT" dirty="0" smtClean="0"/>
              <a:t> </a:t>
            </a:r>
            <a:r>
              <a:rPr lang="pt-PT" dirty="0" err="1" smtClean="0"/>
              <a:t>possible</a:t>
            </a:r>
            <a:r>
              <a:rPr lang="pt-PT" dirty="0" smtClean="0"/>
              <a:t> to </a:t>
            </a:r>
            <a:r>
              <a:rPr lang="pt-PT" dirty="0" err="1" smtClean="0"/>
              <a:t>check</a:t>
            </a:r>
            <a:r>
              <a:rPr lang="pt-PT" dirty="0" smtClean="0"/>
              <a:t> a </a:t>
            </a:r>
            <a:r>
              <a:rPr lang="pt-PT" dirty="0" err="1" smtClean="0"/>
              <a:t>Customer’s</a:t>
            </a:r>
            <a:r>
              <a:rPr lang="pt-PT" dirty="0" smtClean="0"/>
              <a:t> Status </a:t>
            </a:r>
            <a:r>
              <a:rPr lang="pt-PT" dirty="0" err="1" smtClean="0"/>
              <a:t>and</a:t>
            </a:r>
            <a:r>
              <a:rPr lang="pt-PT" dirty="0" smtClean="0"/>
              <a:t> LP </a:t>
            </a:r>
            <a:r>
              <a:rPr lang="pt-PT" dirty="0" err="1" smtClean="0"/>
              <a:t>points</a:t>
            </a:r>
            <a:r>
              <a:rPr lang="pt-PT" dirty="0" smtClean="0"/>
              <a:t> </a:t>
            </a:r>
            <a:r>
              <a:rPr lang="pt-PT" dirty="0" err="1" smtClean="0"/>
              <a:t>account</a:t>
            </a:r>
            <a:r>
              <a:rPr lang="pt-PT" dirty="0" smtClean="0"/>
              <a:t> balance</a:t>
            </a:r>
          </a:p>
          <a:p>
            <a:r>
              <a:rPr lang="pt-PT" dirty="0" err="1" smtClean="0"/>
              <a:t>Creating</a:t>
            </a:r>
            <a:r>
              <a:rPr lang="pt-PT" dirty="0" smtClean="0"/>
              <a:t> a </a:t>
            </a:r>
            <a:r>
              <a:rPr lang="pt-PT" dirty="0" err="1" smtClean="0"/>
              <a:t>successful</a:t>
            </a:r>
            <a:r>
              <a:rPr lang="pt-PT" dirty="0" smtClean="0"/>
              <a:t> </a:t>
            </a:r>
            <a:r>
              <a:rPr lang="pt-PT" dirty="0" err="1" smtClean="0"/>
              <a:t>order</a:t>
            </a:r>
            <a:r>
              <a:rPr lang="pt-PT" dirty="0" smtClean="0"/>
              <a:t> </a:t>
            </a:r>
            <a:r>
              <a:rPr lang="pt-PT" dirty="0" err="1" smtClean="0"/>
              <a:t>will</a:t>
            </a:r>
            <a:r>
              <a:rPr lang="pt-PT" dirty="0" smtClean="0"/>
              <a:t> </a:t>
            </a:r>
            <a:r>
              <a:rPr lang="pt-PT" dirty="0" err="1" smtClean="0"/>
              <a:t>generate</a:t>
            </a:r>
            <a:r>
              <a:rPr lang="pt-PT" dirty="0" smtClean="0"/>
              <a:t> </a:t>
            </a:r>
            <a:r>
              <a:rPr lang="pt-PT" dirty="0"/>
              <a:t>LP </a:t>
            </a:r>
            <a:r>
              <a:rPr lang="pt-PT" dirty="0" err="1" smtClean="0"/>
              <a:t>points</a:t>
            </a:r>
            <a:r>
              <a:rPr lang="pt-PT" dirty="0" smtClean="0"/>
              <a:t>, </a:t>
            </a:r>
            <a:r>
              <a:rPr lang="pt-PT" dirty="0" err="1" smtClean="0"/>
              <a:t>which</a:t>
            </a:r>
            <a:r>
              <a:rPr lang="pt-PT" dirty="0" smtClean="0"/>
              <a:t> </a:t>
            </a:r>
            <a:r>
              <a:rPr lang="pt-PT" dirty="0" err="1" smtClean="0"/>
              <a:t>will</a:t>
            </a:r>
            <a:r>
              <a:rPr lang="pt-PT" dirty="0" smtClean="0"/>
              <a:t> </a:t>
            </a:r>
            <a:r>
              <a:rPr lang="pt-PT" dirty="0" err="1" smtClean="0"/>
              <a:t>be</a:t>
            </a:r>
            <a:r>
              <a:rPr lang="pt-PT" dirty="0" smtClean="0"/>
              <a:t> </a:t>
            </a:r>
            <a:r>
              <a:rPr lang="pt-PT" dirty="0" err="1" smtClean="0"/>
              <a:t>placed</a:t>
            </a:r>
            <a:r>
              <a:rPr lang="pt-PT" dirty="0" smtClean="0"/>
              <a:t> </a:t>
            </a:r>
            <a:r>
              <a:rPr lang="pt-PT" dirty="0" err="1" smtClean="0"/>
              <a:t>into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Customer’s</a:t>
            </a:r>
            <a:r>
              <a:rPr lang="pt-PT" dirty="0" smtClean="0"/>
              <a:t> </a:t>
            </a:r>
            <a:r>
              <a:rPr lang="pt-PT" dirty="0"/>
              <a:t>LP </a:t>
            </a:r>
            <a:r>
              <a:rPr lang="pt-PT" dirty="0" err="1"/>
              <a:t>points</a:t>
            </a:r>
            <a:r>
              <a:rPr lang="pt-PT" dirty="0"/>
              <a:t> </a:t>
            </a:r>
            <a:r>
              <a:rPr lang="pt-PT" dirty="0" err="1"/>
              <a:t>account</a:t>
            </a:r>
            <a:r>
              <a:rPr lang="pt-PT" dirty="0"/>
              <a:t> </a:t>
            </a:r>
            <a:r>
              <a:rPr lang="pt-PT" dirty="0" smtClean="0"/>
              <a:t>balance.</a:t>
            </a:r>
          </a:p>
          <a:p>
            <a:pPr lvl="1"/>
            <a:r>
              <a:rPr lang="pt-PT" dirty="0" err="1" smtClean="0"/>
              <a:t>An</a:t>
            </a:r>
            <a:r>
              <a:rPr lang="pt-PT" dirty="0" smtClean="0"/>
              <a:t> </a:t>
            </a:r>
            <a:r>
              <a:rPr lang="pt-PT" dirty="0" err="1" smtClean="0"/>
              <a:t>update</a:t>
            </a:r>
            <a:r>
              <a:rPr lang="pt-PT" dirty="0" smtClean="0"/>
              <a:t> to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Customer’s</a:t>
            </a:r>
            <a:r>
              <a:rPr lang="pt-PT" dirty="0" smtClean="0"/>
              <a:t> </a:t>
            </a:r>
            <a:r>
              <a:rPr lang="pt-PT" dirty="0" err="1" smtClean="0"/>
              <a:t>tier</a:t>
            </a:r>
            <a:r>
              <a:rPr lang="pt-PT" dirty="0" smtClean="0"/>
              <a:t> </a:t>
            </a:r>
            <a:r>
              <a:rPr lang="pt-PT" dirty="0" err="1" smtClean="0"/>
              <a:t>will</a:t>
            </a:r>
            <a:r>
              <a:rPr lang="pt-PT" dirty="0" smtClean="0"/>
              <a:t> </a:t>
            </a:r>
            <a:r>
              <a:rPr lang="pt-PT" dirty="0" err="1" smtClean="0"/>
              <a:t>be</a:t>
            </a:r>
            <a:r>
              <a:rPr lang="pt-PT" dirty="0" smtClean="0"/>
              <a:t> </a:t>
            </a:r>
            <a:r>
              <a:rPr lang="pt-PT" dirty="0" err="1" smtClean="0"/>
              <a:t>performed</a:t>
            </a:r>
            <a:r>
              <a:rPr lang="pt-PT" dirty="0" smtClean="0"/>
              <a:t> </a:t>
            </a:r>
            <a:r>
              <a:rPr lang="pt-PT" dirty="0" err="1" smtClean="0"/>
              <a:t>if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err="1" smtClean="0"/>
              <a:t>re’s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need</a:t>
            </a:r>
            <a:r>
              <a:rPr lang="pt-PT" dirty="0" smtClean="0"/>
              <a:t> for </a:t>
            </a:r>
            <a:r>
              <a:rPr lang="pt-PT" dirty="0" err="1" smtClean="0"/>
              <a:t>it</a:t>
            </a:r>
            <a:r>
              <a:rPr lang="pt-PT" dirty="0" smtClean="0"/>
              <a:t>.</a:t>
            </a:r>
            <a:endParaRPr lang="pt-PT" dirty="0" smtClean="0"/>
          </a:p>
          <a:p>
            <a:r>
              <a:rPr lang="pt-PT" dirty="0" err="1" smtClean="0"/>
              <a:t>Cancelling</a:t>
            </a:r>
            <a:r>
              <a:rPr lang="pt-PT" dirty="0" smtClean="0"/>
              <a:t> </a:t>
            </a:r>
            <a:r>
              <a:rPr lang="pt-PT" dirty="0" err="1" smtClean="0"/>
              <a:t>an</a:t>
            </a:r>
            <a:r>
              <a:rPr lang="pt-PT" dirty="0" smtClean="0"/>
              <a:t> </a:t>
            </a:r>
            <a:r>
              <a:rPr lang="pt-PT" dirty="0" err="1" smtClean="0"/>
              <a:t>order</a:t>
            </a:r>
            <a:r>
              <a:rPr lang="pt-PT" dirty="0" smtClean="0"/>
              <a:t> </a:t>
            </a:r>
            <a:r>
              <a:rPr lang="pt-PT" dirty="0" err="1" smtClean="0"/>
              <a:t>will</a:t>
            </a:r>
            <a:r>
              <a:rPr lang="pt-PT" dirty="0" smtClean="0"/>
              <a:t> remove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associated</a:t>
            </a:r>
            <a:r>
              <a:rPr lang="pt-PT" dirty="0" smtClean="0"/>
              <a:t> LP </a:t>
            </a:r>
            <a:r>
              <a:rPr lang="pt-PT" dirty="0" err="1" smtClean="0"/>
              <a:t>points</a:t>
            </a:r>
            <a:r>
              <a:rPr lang="pt-PT" dirty="0" smtClean="0"/>
              <a:t> </a:t>
            </a:r>
            <a:r>
              <a:rPr lang="pt-PT" dirty="0" err="1" smtClean="0"/>
              <a:t>from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smtClean="0"/>
              <a:t>balance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update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Customer Status.</a:t>
            </a:r>
            <a:endParaRPr lang="pt-PT" dirty="0" smtClean="0"/>
          </a:p>
          <a:p>
            <a:pPr lvl="1"/>
            <a:endParaRPr lang="pt-PT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07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Loyalty</a:t>
            </a:r>
            <a:r>
              <a:rPr lang="pt-PT" dirty="0" smtClean="0"/>
              <a:t> Program (LP) </a:t>
            </a:r>
            <a:r>
              <a:rPr lang="pt-PT" dirty="0" err="1" smtClean="0"/>
              <a:t>Microservice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err="1" smtClean="0"/>
              <a:t>The</a:t>
            </a:r>
            <a:r>
              <a:rPr lang="pt-PT" dirty="0" smtClean="0"/>
              <a:t> API </a:t>
            </a:r>
            <a:r>
              <a:rPr lang="pt-PT" dirty="0" err="1" smtClean="0"/>
              <a:t>has</a:t>
            </a:r>
            <a:r>
              <a:rPr lang="pt-PT" dirty="0" smtClean="0"/>
              <a:t> a </a:t>
            </a:r>
            <a:r>
              <a:rPr lang="pt-PT" dirty="0" err="1" smtClean="0"/>
              <a:t>Simulate</a:t>
            </a:r>
            <a:r>
              <a:rPr lang="pt-PT" dirty="0" smtClean="0"/>
              <a:t> </a:t>
            </a:r>
            <a:r>
              <a:rPr lang="pt-PT" dirty="0" err="1" smtClean="0"/>
              <a:t>parameter</a:t>
            </a:r>
            <a:r>
              <a:rPr lang="pt-PT" dirty="0" smtClean="0"/>
              <a:t>, </a:t>
            </a:r>
            <a:r>
              <a:rPr lang="pt-PT" dirty="0" err="1" smtClean="0"/>
              <a:t>which</a:t>
            </a:r>
            <a:r>
              <a:rPr lang="pt-PT" dirty="0" smtClean="0"/>
              <a:t> </a:t>
            </a:r>
            <a:r>
              <a:rPr lang="pt-PT" dirty="0" err="1" smtClean="0"/>
              <a:t>allows</a:t>
            </a:r>
            <a:r>
              <a:rPr lang="pt-PT" dirty="0" smtClean="0"/>
              <a:t> </a:t>
            </a:r>
            <a:r>
              <a:rPr lang="pt-PT" dirty="0" err="1" smtClean="0"/>
              <a:t>all</a:t>
            </a:r>
            <a:r>
              <a:rPr lang="pt-PT" dirty="0" smtClean="0"/>
              <a:t> </a:t>
            </a:r>
            <a:r>
              <a:rPr lang="pt-PT" dirty="0" err="1" smtClean="0"/>
              <a:t>operations</a:t>
            </a:r>
            <a:r>
              <a:rPr lang="pt-PT" dirty="0" smtClean="0"/>
              <a:t> to </a:t>
            </a:r>
            <a:r>
              <a:rPr lang="pt-PT" dirty="0" err="1" smtClean="0"/>
              <a:t>be</a:t>
            </a:r>
            <a:r>
              <a:rPr lang="pt-PT" dirty="0" smtClean="0"/>
              <a:t> </a:t>
            </a:r>
            <a:r>
              <a:rPr lang="pt-PT" dirty="0" err="1" smtClean="0"/>
              <a:t>performed</a:t>
            </a:r>
            <a:r>
              <a:rPr lang="pt-PT" dirty="0" smtClean="0"/>
              <a:t> in a </a:t>
            </a:r>
            <a:r>
              <a:rPr lang="pt-PT" dirty="0" err="1" smtClean="0"/>
              <a:t>simulated</a:t>
            </a:r>
            <a:r>
              <a:rPr lang="pt-PT" dirty="0" smtClean="0"/>
              <a:t> </a:t>
            </a:r>
            <a:r>
              <a:rPr lang="pt-PT" dirty="0" err="1" smtClean="0"/>
              <a:t>matter</a:t>
            </a:r>
            <a:r>
              <a:rPr lang="pt-PT" dirty="0" smtClean="0"/>
              <a:t>, </a:t>
            </a:r>
            <a:r>
              <a:rPr lang="pt-PT" dirty="0" err="1" smtClean="0"/>
              <a:t>meanin</a:t>
            </a:r>
            <a:r>
              <a:rPr lang="pt-PT" dirty="0" err="1" smtClean="0"/>
              <a:t>g</a:t>
            </a:r>
            <a:r>
              <a:rPr lang="pt-PT" dirty="0" smtClean="0"/>
              <a:t> </a:t>
            </a:r>
            <a:r>
              <a:rPr lang="pt-PT" dirty="0" err="1" smtClean="0"/>
              <a:t>they</a:t>
            </a:r>
            <a:r>
              <a:rPr lang="pt-PT" dirty="0" smtClean="0"/>
              <a:t> </a:t>
            </a:r>
            <a:r>
              <a:rPr lang="pt-PT" dirty="0" err="1" smtClean="0"/>
              <a:t>will</a:t>
            </a:r>
            <a:r>
              <a:rPr lang="pt-PT" dirty="0" smtClean="0"/>
              <a:t> </a:t>
            </a:r>
            <a:r>
              <a:rPr lang="pt-PT" dirty="0" err="1" smtClean="0"/>
              <a:t>not</a:t>
            </a:r>
            <a:r>
              <a:rPr lang="pt-PT" dirty="0" smtClean="0"/>
              <a:t> </a:t>
            </a:r>
            <a:r>
              <a:rPr lang="pt-PT" dirty="0" err="1" smtClean="0"/>
              <a:t>influence</a:t>
            </a:r>
            <a:r>
              <a:rPr lang="pt-PT" dirty="0" smtClean="0"/>
              <a:t> </a:t>
            </a:r>
            <a:r>
              <a:rPr lang="pt-PT" dirty="0" err="1" smtClean="0"/>
              <a:t>neither</a:t>
            </a:r>
            <a:r>
              <a:rPr lang="pt-PT" dirty="0" smtClean="0"/>
              <a:t> </a:t>
            </a:r>
            <a:r>
              <a:rPr lang="pt-PT" dirty="0" err="1" smtClean="0"/>
              <a:t>loyalty</a:t>
            </a:r>
            <a:r>
              <a:rPr lang="pt-PT" dirty="0" smtClean="0"/>
              <a:t> </a:t>
            </a:r>
            <a:r>
              <a:rPr lang="pt-PT" dirty="0" err="1" smtClean="0"/>
              <a:t>points</a:t>
            </a:r>
            <a:r>
              <a:rPr lang="pt-PT" dirty="0" smtClean="0"/>
              <a:t> balance </a:t>
            </a:r>
            <a:r>
              <a:rPr lang="pt-PT" dirty="0" err="1" smtClean="0"/>
              <a:t>nor</a:t>
            </a:r>
            <a:r>
              <a:rPr lang="pt-PT" dirty="0" smtClean="0"/>
              <a:t> status </a:t>
            </a:r>
            <a:r>
              <a:rPr lang="pt-PT" dirty="0" err="1" smtClean="0"/>
              <a:t>tier</a:t>
            </a:r>
            <a:r>
              <a:rPr lang="pt-PT" dirty="0" smtClean="0"/>
              <a:t>.</a:t>
            </a:r>
            <a:endParaRPr lang="pt-PT" dirty="0" smtClean="0"/>
          </a:p>
          <a:p>
            <a:r>
              <a:rPr lang="pt-PT" dirty="0" err="1" smtClean="0"/>
              <a:t>This</a:t>
            </a:r>
            <a:r>
              <a:rPr lang="pt-PT" dirty="0" smtClean="0"/>
              <a:t> </a:t>
            </a:r>
            <a:r>
              <a:rPr lang="pt-PT" dirty="0" err="1" smtClean="0"/>
              <a:t>Microservice</a:t>
            </a:r>
            <a:r>
              <a:rPr lang="pt-PT" dirty="0" smtClean="0"/>
              <a:t> </a:t>
            </a:r>
            <a:r>
              <a:rPr lang="pt-PT" dirty="0" err="1" smtClean="0"/>
              <a:t>will</a:t>
            </a:r>
            <a:r>
              <a:rPr lang="pt-PT" dirty="0" smtClean="0"/>
              <a:t> </a:t>
            </a:r>
            <a:r>
              <a:rPr lang="pt-PT" dirty="0" err="1" smtClean="0"/>
              <a:t>have</a:t>
            </a:r>
            <a:r>
              <a:rPr lang="pt-PT" dirty="0" smtClean="0"/>
              <a:t> </a:t>
            </a:r>
            <a:r>
              <a:rPr lang="pt-PT" dirty="0" err="1" smtClean="0"/>
              <a:t>its</a:t>
            </a:r>
            <a:r>
              <a:rPr lang="pt-PT" dirty="0" smtClean="0"/>
              <a:t> </a:t>
            </a:r>
            <a:r>
              <a:rPr lang="pt-PT" dirty="0" err="1" smtClean="0"/>
              <a:t>own</a:t>
            </a:r>
            <a:r>
              <a:rPr lang="pt-PT" dirty="0" smtClean="0"/>
              <a:t> </a:t>
            </a:r>
            <a:r>
              <a:rPr lang="pt-PT" dirty="0" err="1" smtClean="0"/>
              <a:t>Database</a:t>
            </a:r>
            <a:endParaRPr lang="pt-PT" dirty="0" smtClean="0"/>
          </a:p>
          <a:p>
            <a:r>
              <a:rPr lang="pt-PT" dirty="0" err="1" smtClean="0"/>
              <a:t>Every</a:t>
            </a:r>
            <a:r>
              <a:rPr lang="pt-PT" dirty="0" smtClean="0"/>
              <a:t> </a:t>
            </a:r>
            <a:r>
              <a:rPr lang="pt-PT" dirty="0" err="1" smtClean="0"/>
              <a:t>invocation</a:t>
            </a:r>
            <a:r>
              <a:rPr lang="pt-PT" dirty="0" smtClean="0"/>
              <a:t> </a:t>
            </a:r>
            <a:r>
              <a:rPr lang="pt-PT" dirty="0" err="1" smtClean="0"/>
              <a:t>will</a:t>
            </a:r>
            <a:r>
              <a:rPr lang="pt-PT" dirty="0" smtClean="0"/>
              <a:t> </a:t>
            </a:r>
            <a:r>
              <a:rPr lang="pt-PT" dirty="0" err="1" smtClean="0"/>
              <a:t>require</a:t>
            </a:r>
            <a:r>
              <a:rPr lang="pt-PT" dirty="0" smtClean="0"/>
              <a:t> a GUID, to </a:t>
            </a:r>
            <a:r>
              <a:rPr lang="pt-PT" dirty="0" err="1" smtClean="0"/>
              <a:t>allow</a:t>
            </a:r>
            <a:r>
              <a:rPr lang="pt-PT" dirty="0" smtClean="0"/>
              <a:t> </a:t>
            </a:r>
            <a:r>
              <a:rPr lang="pt-PT" dirty="0" err="1" smtClean="0"/>
              <a:t>tracing</a:t>
            </a:r>
            <a:r>
              <a:rPr lang="pt-PT" dirty="0" smtClean="0"/>
              <a:t> </a:t>
            </a:r>
            <a:r>
              <a:rPr lang="pt-PT" dirty="0" err="1" smtClean="0"/>
              <a:t>behaviors</a:t>
            </a:r>
            <a:r>
              <a:rPr lang="pt-PT" dirty="0" smtClean="0"/>
              <a:t> </a:t>
            </a:r>
            <a:r>
              <a:rPr lang="pt-PT" dirty="0" err="1" smtClean="0"/>
              <a:t>across</a:t>
            </a:r>
            <a:r>
              <a:rPr lang="pt-PT" dirty="0" smtClean="0"/>
              <a:t> </a:t>
            </a:r>
            <a:r>
              <a:rPr lang="pt-PT" dirty="0" err="1" smtClean="0"/>
              <a:t>multiple</a:t>
            </a:r>
            <a:r>
              <a:rPr lang="pt-PT" dirty="0" smtClean="0"/>
              <a:t> </a:t>
            </a:r>
            <a:r>
              <a:rPr lang="pt-PT" dirty="0" err="1" smtClean="0"/>
              <a:t>transactions</a:t>
            </a:r>
            <a:r>
              <a:rPr lang="pt-PT" dirty="0" smtClean="0"/>
              <a:t> (</a:t>
            </a:r>
            <a:r>
              <a:rPr lang="pt-PT" dirty="0" err="1" smtClean="0"/>
              <a:t>transaction</a:t>
            </a:r>
            <a:r>
              <a:rPr lang="pt-PT" dirty="0" err="1" smtClean="0"/>
              <a:t>ID</a:t>
            </a:r>
            <a:r>
              <a:rPr lang="pt-PT" dirty="0" smtClean="0"/>
              <a:t>)</a:t>
            </a:r>
            <a:endParaRPr lang="pt-PT" dirty="0" smtClean="0"/>
          </a:p>
          <a:p>
            <a:r>
              <a:rPr lang="pt-PT" dirty="0" smtClean="0"/>
              <a:t>A </a:t>
            </a:r>
            <a:r>
              <a:rPr lang="pt-PT" dirty="0" err="1" smtClean="0"/>
              <a:t>common</a:t>
            </a:r>
            <a:r>
              <a:rPr lang="pt-PT" dirty="0" smtClean="0"/>
              <a:t> log </a:t>
            </a:r>
            <a:r>
              <a:rPr lang="pt-PT" dirty="0" err="1" smtClean="0"/>
              <a:t>structure</a:t>
            </a:r>
            <a:r>
              <a:rPr lang="pt-PT" dirty="0" smtClean="0"/>
              <a:t> </a:t>
            </a:r>
            <a:r>
              <a:rPr lang="pt-PT" dirty="0" err="1" smtClean="0"/>
              <a:t>will</a:t>
            </a:r>
            <a:r>
              <a:rPr lang="pt-PT" dirty="0" smtClean="0"/>
              <a:t> </a:t>
            </a:r>
            <a:r>
              <a:rPr lang="pt-PT" dirty="0" err="1" smtClean="0"/>
              <a:t>be</a:t>
            </a:r>
            <a:r>
              <a:rPr lang="pt-PT" dirty="0" smtClean="0"/>
              <a:t> </a:t>
            </a:r>
            <a:r>
              <a:rPr lang="pt-PT" dirty="0" err="1" smtClean="0"/>
              <a:t>used</a:t>
            </a:r>
            <a:r>
              <a:rPr lang="pt-PT" dirty="0" smtClean="0"/>
              <a:t>, as </a:t>
            </a:r>
            <a:r>
              <a:rPr lang="pt-PT" dirty="0" err="1" smtClean="0"/>
              <a:t>well</a:t>
            </a:r>
            <a:r>
              <a:rPr lang="pt-PT" dirty="0" smtClean="0"/>
              <a:t> as local </a:t>
            </a:r>
            <a:r>
              <a:rPr lang="pt-PT" dirty="0" err="1" smtClean="0"/>
              <a:t>logging</a:t>
            </a:r>
            <a:r>
              <a:rPr lang="pt-PT" dirty="0" smtClean="0"/>
              <a:t> </a:t>
            </a:r>
            <a:r>
              <a:rPr lang="pt-PT" dirty="0" smtClean="0"/>
              <a:t>(to-</a:t>
            </a:r>
            <a:r>
              <a:rPr lang="pt-PT" dirty="0" err="1" smtClean="0"/>
              <a:t>be</a:t>
            </a:r>
            <a:r>
              <a:rPr lang="pt-PT" dirty="0"/>
              <a:t> </a:t>
            </a:r>
            <a:r>
              <a:rPr lang="pt-PT" dirty="0" err="1" smtClean="0"/>
              <a:t>defined</a:t>
            </a:r>
            <a:r>
              <a:rPr lang="pt-PT" dirty="0" smtClean="0"/>
              <a:t>)</a:t>
            </a:r>
          </a:p>
          <a:p>
            <a:pPr lvl="1"/>
            <a:r>
              <a:rPr lang="pt-PT" dirty="0" smtClean="0"/>
              <a:t>A </a:t>
            </a:r>
            <a:r>
              <a:rPr lang="pt-PT" dirty="0" err="1" smtClean="0"/>
              <a:t>publish</a:t>
            </a:r>
            <a:r>
              <a:rPr lang="pt-PT" dirty="0" smtClean="0"/>
              <a:t> log </a:t>
            </a:r>
            <a:r>
              <a:rPr lang="pt-PT" dirty="0" err="1" smtClean="0"/>
              <a:t>event</a:t>
            </a:r>
            <a:r>
              <a:rPr lang="pt-PT" dirty="0" smtClean="0"/>
              <a:t> </a:t>
            </a:r>
            <a:r>
              <a:rPr lang="pt-PT" dirty="0" err="1" smtClean="0"/>
              <a:t>will</a:t>
            </a:r>
            <a:r>
              <a:rPr lang="pt-PT" dirty="0" smtClean="0"/>
              <a:t> </a:t>
            </a:r>
            <a:r>
              <a:rPr lang="pt-PT" dirty="0" err="1" smtClean="0"/>
              <a:t>be</a:t>
            </a:r>
            <a:r>
              <a:rPr lang="pt-PT" dirty="0" smtClean="0"/>
              <a:t> </a:t>
            </a:r>
            <a:r>
              <a:rPr lang="pt-PT" dirty="0" err="1" smtClean="0"/>
              <a:t>generated</a:t>
            </a:r>
            <a:r>
              <a:rPr lang="pt-PT" dirty="0" smtClean="0"/>
              <a:t> </a:t>
            </a:r>
            <a:r>
              <a:rPr lang="pt-PT" dirty="0" err="1" smtClean="0"/>
              <a:t>when</a:t>
            </a:r>
            <a:r>
              <a:rPr lang="pt-PT" dirty="0" smtClean="0"/>
              <a:t> </a:t>
            </a:r>
            <a:r>
              <a:rPr lang="pt-PT" dirty="0" err="1" smtClean="0"/>
              <a:t>appropriate</a:t>
            </a:r>
            <a:r>
              <a:rPr lang="pt-PT" dirty="0" smtClean="0"/>
              <a:t>.</a:t>
            </a:r>
            <a:endParaRPr lang="pt-PT" dirty="0" smtClean="0"/>
          </a:p>
          <a:p>
            <a:endParaRPr lang="pt-PT" dirty="0"/>
          </a:p>
          <a:p>
            <a:endParaRPr lang="pt-PT" dirty="0" smtClean="0"/>
          </a:p>
          <a:p>
            <a:endParaRPr lang="pt-PT" dirty="0" smtClean="0"/>
          </a:p>
          <a:p>
            <a:pPr lvl="1"/>
            <a:endParaRPr lang="pt-PT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60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Loyalty</a:t>
            </a:r>
            <a:r>
              <a:rPr lang="pt-PT" dirty="0"/>
              <a:t> Program (LP) </a:t>
            </a:r>
            <a:r>
              <a:rPr lang="pt-PT" dirty="0" err="1"/>
              <a:t>Microservice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Events</a:t>
            </a:r>
            <a:r>
              <a:rPr lang="pt-PT" dirty="0" smtClean="0"/>
              <a:t> </a:t>
            </a:r>
            <a:r>
              <a:rPr lang="pt-PT" dirty="0" err="1" smtClean="0"/>
              <a:t>List</a:t>
            </a:r>
            <a:endParaRPr lang="pt-PT" dirty="0" smtClean="0"/>
          </a:p>
          <a:p>
            <a:pPr lvl="1"/>
            <a:r>
              <a:rPr lang="pt-PT" dirty="0" err="1" smtClean="0"/>
              <a:t>Subscribe</a:t>
            </a:r>
            <a:endParaRPr lang="pt-PT" dirty="0" smtClean="0"/>
          </a:p>
          <a:p>
            <a:pPr lvl="2"/>
            <a:r>
              <a:rPr lang="pt-PT" dirty="0" err="1" smtClean="0"/>
              <a:t>Order</a:t>
            </a:r>
            <a:r>
              <a:rPr lang="pt-PT" dirty="0" smtClean="0"/>
              <a:t> </a:t>
            </a:r>
            <a:r>
              <a:rPr lang="pt-PT" dirty="0" err="1" smtClean="0"/>
              <a:t>Created</a:t>
            </a:r>
            <a:endParaRPr lang="pt-PT" dirty="0" smtClean="0"/>
          </a:p>
          <a:p>
            <a:pPr lvl="2"/>
            <a:r>
              <a:rPr lang="pt-PT" dirty="0" err="1" smtClean="0"/>
              <a:t>Order</a:t>
            </a:r>
            <a:r>
              <a:rPr lang="pt-PT" dirty="0" smtClean="0"/>
              <a:t> </a:t>
            </a:r>
            <a:r>
              <a:rPr lang="pt-PT" dirty="0" err="1" smtClean="0"/>
              <a:t>Cancelled</a:t>
            </a:r>
            <a:endParaRPr lang="pt-PT" dirty="0" smtClean="0"/>
          </a:p>
          <a:p>
            <a:pPr lvl="1"/>
            <a:r>
              <a:rPr lang="pt-PT" dirty="0" err="1" smtClean="0"/>
              <a:t>Publish</a:t>
            </a:r>
            <a:endParaRPr lang="pt-PT" dirty="0" smtClean="0"/>
          </a:p>
          <a:p>
            <a:pPr lvl="2"/>
            <a:r>
              <a:rPr lang="pt-PT" dirty="0" err="1" smtClean="0"/>
              <a:t>Tier</a:t>
            </a:r>
            <a:r>
              <a:rPr lang="pt-PT" dirty="0" smtClean="0"/>
              <a:t> Status </a:t>
            </a:r>
            <a:r>
              <a:rPr lang="pt-PT" dirty="0" err="1" smtClean="0"/>
              <a:t>Update</a:t>
            </a:r>
            <a:endParaRPr lang="pt-PT" dirty="0" smtClean="0"/>
          </a:p>
          <a:p>
            <a:pPr lvl="2"/>
            <a:r>
              <a:rPr lang="pt-PT" dirty="0" err="1" smtClean="0"/>
              <a:t>Points</a:t>
            </a:r>
            <a:r>
              <a:rPr lang="pt-PT" dirty="0" smtClean="0"/>
              <a:t> </a:t>
            </a:r>
            <a:r>
              <a:rPr lang="pt-PT" dirty="0" err="1" smtClean="0"/>
              <a:t>Account</a:t>
            </a:r>
            <a:r>
              <a:rPr lang="pt-PT" dirty="0" smtClean="0"/>
              <a:t> Balance </a:t>
            </a:r>
            <a:r>
              <a:rPr lang="pt-PT" dirty="0" err="1" smtClean="0"/>
              <a:t>update</a:t>
            </a:r>
            <a:endParaRPr lang="pt-PT" dirty="0" smtClean="0"/>
          </a:p>
          <a:p>
            <a:pPr lvl="2"/>
            <a:r>
              <a:rPr lang="pt-PT" dirty="0" smtClean="0"/>
              <a:t>New Log </a:t>
            </a:r>
            <a:r>
              <a:rPr lang="pt-PT" dirty="0" err="1" smtClean="0"/>
              <a:t>Entry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1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Loyalty</a:t>
            </a:r>
            <a:r>
              <a:rPr lang="pt-PT" dirty="0"/>
              <a:t> Program (LP) </a:t>
            </a:r>
            <a:r>
              <a:rPr lang="pt-PT" dirty="0" err="1" smtClean="0"/>
              <a:t>Microservice</a:t>
            </a:r>
            <a:r>
              <a:rPr lang="pt-PT" dirty="0" smtClean="0"/>
              <a:t> - Design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158737" y="3864989"/>
            <a:ext cx="7927943" cy="2168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03695" y="2878793"/>
            <a:ext cx="2262433" cy="2687733"/>
            <a:chOff x="103695" y="1973821"/>
            <a:chExt cx="2262433" cy="2687733"/>
          </a:xfrm>
        </p:grpSpPr>
        <p:sp>
          <p:nvSpPr>
            <p:cNvPr id="5" name="Right Arrow 4"/>
            <p:cNvSpPr/>
            <p:nvPr/>
          </p:nvSpPr>
          <p:spPr>
            <a:xfrm>
              <a:off x="1385740" y="3426643"/>
              <a:ext cx="980388" cy="1234911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03695" y="1973821"/>
              <a:ext cx="1838227" cy="2070277"/>
              <a:chOff x="103695" y="1973821"/>
              <a:chExt cx="1838227" cy="2070277"/>
            </a:xfrm>
          </p:grpSpPr>
          <p:sp>
            <p:nvSpPr>
              <p:cNvPr id="9" name="Folded Corner 8"/>
              <p:cNvSpPr/>
              <p:nvPr/>
            </p:nvSpPr>
            <p:spPr>
              <a:xfrm>
                <a:off x="103695" y="1973821"/>
                <a:ext cx="1772239" cy="1532951"/>
              </a:xfrm>
              <a:prstGeom prst="foldedCorner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pt-PT" b="1" dirty="0" err="1" smtClean="0"/>
                  <a:t>Events</a:t>
                </a:r>
                <a:r>
                  <a:rPr lang="pt-PT" b="1" dirty="0" smtClean="0"/>
                  <a:t> (</a:t>
                </a:r>
                <a:r>
                  <a:rPr lang="pt-PT" b="1" dirty="0" err="1" smtClean="0"/>
                  <a:t>Sub</a:t>
                </a:r>
                <a:r>
                  <a:rPr lang="pt-PT" b="1" dirty="0" smtClean="0"/>
                  <a:t>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PT" sz="1400" dirty="0" err="1" smtClean="0"/>
                  <a:t>Order</a:t>
                </a:r>
                <a:r>
                  <a:rPr lang="pt-PT" sz="1400" dirty="0" smtClean="0"/>
                  <a:t> </a:t>
                </a:r>
                <a:r>
                  <a:rPr lang="pt-PT" sz="1400" dirty="0" err="1" smtClean="0"/>
                  <a:t>Created</a:t>
                </a:r>
                <a:endParaRPr lang="pt-PT" sz="1400" dirty="0" smtClean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PT" sz="1400" dirty="0" err="1" smtClean="0"/>
                  <a:t>Order</a:t>
                </a:r>
                <a:r>
                  <a:rPr lang="pt-PT" sz="1400" dirty="0" smtClean="0"/>
                  <a:t> </a:t>
                </a:r>
                <a:r>
                  <a:rPr lang="pt-PT" sz="1400" dirty="0" err="1" smtClean="0"/>
                  <a:t>Cancelled</a:t>
                </a:r>
                <a:endParaRPr lang="en-US" sz="1400" dirty="0"/>
              </a:p>
            </p:txBody>
          </p:sp>
          <p:sp>
            <p:nvSpPr>
              <p:cNvPr id="7" name="Lightning Bolt 6"/>
              <p:cNvSpPr/>
              <p:nvPr/>
            </p:nvSpPr>
            <p:spPr>
              <a:xfrm>
                <a:off x="1385740" y="3195687"/>
                <a:ext cx="556182" cy="848411"/>
              </a:xfrm>
              <a:prstGeom prst="lightningBol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9879289" y="2878793"/>
            <a:ext cx="2059757" cy="2687732"/>
            <a:chOff x="9879289" y="1973821"/>
            <a:chExt cx="2059757" cy="2687732"/>
          </a:xfrm>
        </p:grpSpPr>
        <p:sp>
          <p:nvSpPr>
            <p:cNvPr id="6" name="Right Arrow 5"/>
            <p:cNvSpPr/>
            <p:nvPr/>
          </p:nvSpPr>
          <p:spPr>
            <a:xfrm>
              <a:off x="9879289" y="3426642"/>
              <a:ext cx="980388" cy="1234911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9916996" y="1973821"/>
              <a:ext cx="2022050" cy="2070276"/>
              <a:chOff x="9916996" y="1973821"/>
              <a:chExt cx="2022050" cy="2070276"/>
            </a:xfrm>
          </p:grpSpPr>
          <p:sp>
            <p:nvSpPr>
              <p:cNvPr id="12" name="Folded Corner 11"/>
              <p:cNvSpPr/>
              <p:nvPr/>
            </p:nvSpPr>
            <p:spPr>
              <a:xfrm>
                <a:off x="10166807" y="1973821"/>
                <a:ext cx="1772239" cy="1532951"/>
              </a:xfrm>
              <a:prstGeom prst="foldedCorner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pt-PT" b="1" dirty="0" err="1" smtClean="0"/>
                  <a:t>Events</a:t>
                </a:r>
                <a:r>
                  <a:rPr lang="pt-PT" b="1" dirty="0" smtClean="0"/>
                  <a:t> (Pub)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Tier Status Update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Points Account Balance update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New Log Entry</a:t>
                </a:r>
              </a:p>
            </p:txBody>
          </p:sp>
          <p:sp>
            <p:nvSpPr>
              <p:cNvPr id="8" name="Lightning Bolt 7"/>
              <p:cNvSpPr/>
              <p:nvPr/>
            </p:nvSpPr>
            <p:spPr>
              <a:xfrm>
                <a:off x="9916996" y="3195686"/>
                <a:ext cx="556182" cy="848411"/>
              </a:xfrm>
              <a:prstGeom prst="lightningBol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" name="Down Arrow 15"/>
          <p:cNvSpPr/>
          <p:nvPr/>
        </p:nvSpPr>
        <p:spPr>
          <a:xfrm>
            <a:off x="3714161" y="3167405"/>
            <a:ext cx="1508288" cy="93325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 smtClean="0"/>
              <a:t>API</a:t>
            </a:r>
            <a:endParaRPr lang="en-US" dirty="0"/>
          </a:p>
        </p:txBody>
      </p:sp>
      <p:sp>
        <p:nvSpPr>
          <p:cNvPr id="15" name="Folded Corner 14"/>
          <p:cNvSpPr/>
          <p:nvPr/>
        </p:nvSpPr>
        <p:spPr>
          <a:xfrm>
            <a:off x="2731416" y="1140643"/>
            <a:ext cx="3473777" cy="2177592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PT" b="1" i="1" dirty="0" err="1" smtClean="0"/>
              <a:t>Loyalty</a:t>
            </a:r>
            <a:r>
              <a:rPr lang="pt-PT" b="1" i="1" dirty="0" smtClean="0"/>
              <a:t> Program </a:t>
            </a:r>
            <a:r>
              <a:rPr lang="pt-PT" b="1" i="1" dirty="0" err="1" smtClean="0"/>
              <a:t>Operations</a:t>
            </a:r>
            <a:r>
              <a:rPr lang="pt-PT" b="1" i="1" dirty="0" smtClean="0"/>
              <a:t> (</a:t>
            </a:r>
            <a:r>
              <a:rPr lang="pt-PT" b="1" i="1" dirty="0" err="1" smtClean="0"/>
              <a:t>Points</a:t>
            </a:r>
            <a:r>
              <a:rPr lang="pt-PT" b="1" i="1" dirty="0" smtClean="0"/>
              <a:t>)</a:t>
            </a:r>
          </a:p>
          <a:p>
            <a:r>
              <a:rPr lang="pt-PT" sz="1200" dirty="0" err="1" smtClean="0"/>
              <a:t>Create</a:t>
            </a:r>
            <a:r>
              <a:rPr lang="pt-PT" sz="1200" dirty="0" smtClean="0"/>
              <a:t> </a:t>
            </a:r>
            <a:r>
              <a:rPr lang="pt-PT" sz="1200" dirty="0" err="1" smtClean="0"/>
              <a:t>Points</a:t>
            </a:r>
            <a:r>
              <a:rPr lang="pt-PT" sz="1200" dirty="0" smtClean="0"/>
              <a:t> </a:t>
            </a:r>
            <a:r>
              <a:rPr lang="pt-PT" sz="1200" dirty="0" err="1" smtClean="0"/>
              <a:t>Transaction</a:t>
            </a:r>
            <a:endParaRPr lang="pt-PT" sz="1200" dirty="0" smtClean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pt-PT" sz="1100" dirty="0" err="1" smtClean="0"/>
              <a:t>CustomerId</a:t>
            </a:r>
            <a:r>
              <a:rPr lang="pt-PT" sz="1100" dirty="0" smtClean="0"/>
              <a:t>, </a:t>
            </a:r>
            <a:r>
              <a:rPr lang="pt-PT" sz="1100" dirty="0" err="1" smtClean="0"/>
              <a:t>TransactionId</a:t>
            </a:r>
            <a:r>
              <a:rPr lang="pt-PT" sz="1100" dirty="0" smtClean="0"/>
              <a:t>, </a:t>
            </a:r>
            <a:r>
              <a:rPr lang="pt-PT" sz="1100" dirty="0" err="1" smtClean="0"/>
              <a:t>OrderId</a:t>
            </a:r>
            <a:r>
              <a:rPr lang="pt-PT" sz="1100" dirty="0" smtClean="0"/>
              <a:t>, </a:t>
            </a:r>
            <a:r>
              <a:rPr lang="pt-PT" sz="1100" dirty="0" err="1" smtClean="0"/>
              <a:t>OrderNetValue</a:t>
            </a:r>
            <a:endParaRPr lang="pt-PT" sz="1100" dirty="0" smtClean="0"/>
          </a:p>
          <a:p>
            <a:r>
              <a:rPr lang="pt-PT" sz="1100" dirty="0" smtClean="0"/>
              <a:t>&lt;= </a:t>
            </a:r>
            <a:r>
              <a:rPr lang="pt-PT" sz="1100" dirty="0" err="1" smtClean="0"/>
              <a:t>PointsMovementDate</a:t>
            </a:r>
            <a:r>
              <a:rPr lang="pt-PT" sz="1100" dirty="0" smtClean="0"/>
              <a:t>, </a:t>
            </a:r>
            <a:r>
              <a:rPr lang="pt-PT" sz="1100" dirty="0" err="1" smtClean="0"/>
              <a:t>PointsBalance</a:t>
            </a:r>
            <a:endParaRPr lang="pt-PT" sz="1100" dirty="0" smtClean="0"/>
          </a:p>
          <a:p>
            <a:r>
              <a:rPr lang="pt-PT" sz="1200" dirty="0" err="1" smtClean="0"/>
              <a:t>Compensate</a:t>
            </a:r>
            <a:r>
              <a:rPr lang="pt-PT" sz="1200" dirty="0" smtClean="0"/>
              <a:t> </a:t>
            </a:r>
            <a:r>
              <a:rPr lang="pt-PT" sz="1200" dirty="0" err="1"/>
              <a:t>Points</a:t>
            </a:r>
            <a:r>
              <a:rPr lang="pt-PT" sz="1200" dirty="0"/>
              <a:t> </a:t>
            </a:r>
            <a:r>
              <a:rPr lang="pt-PT" sz="1200" dirty="0" err="1"/>
              <a:t>Transaction</a:t>
            </a:r>
            <a:endParaRPr lang="pt-PT" sz="1200" dirty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pt-PT" sz="1100" dirty="0" err="1"/>
              <a:t>CustomerId</a:t>
            </a:r>
            <a:r>
              <a:rPr lang="pt-PT" sz="1100" dirty="0"/>
              <a:t>, </a:t>
            </a:r>
            <a:r>
              <a:rPr lang="pt-PT" sz="1100" dirty="0" err="1"/>
              <a:t>TransactionId</a:t>
            </a:r>
            <a:r>
              <a:rPr lang="pt-PT" sz="1100" dirty="0"/>
              <a:t>, </a:t>
            </a:r>
            <a:r>
              <a:rPr lang="pt-PT" sz="1100" dirty="0" err="1" smtClean="0"/>
              <a:t>OrderId</a:t>
            </a:r>
            <a:endParaRPr lang="pt-PT" sz="1100" dirty="0" smtClean="0"/>
          </a:p>
          <a:p>
            <a:r>
              <a:rPr lang="pt-PT" sz="1100" dirty="0" smtClean="0"/>
              <a:t>&lt;= </a:t>
            </a:r>
            <a:r>
              <a:rPr lang="pt-PT" sz="1100" dirty="0" err="1" smtClean="0"/>
              <a:t>CompensationDate</a:t>
            </a:r>
            <a:r>
              <a:rPr lang="pt-PT" sz="1100" dirty="0" smtClean="0"/>
              <a:t>, </a:t>
            </a:r>
            <a:r>
              <a:rPr lang="pt-PT" sz="1100" dirty="0" err="1" smtClean="0"/>
              <a:t>CompensatedPointsBalance</a:t>
            </a:r>
            <a:endParaRPr lang="pt-PT" sz="1100" dirty="0" smtClean="0"/>
          </a:p>
          <a:p>
            <a:r>
              <a:rPr lang="pt-PT" sz="1200" dirty="0" err="1" smtClean="0"/>
              <a:t>Search</a:t>
            </a:r>
            <a:r>
              <a:rPr lang="pt-PT" sz="1200" dirty="0" smtClean="0"/>
              <a:t> </a:t>
            </a:r>
            <a:r>
              <a:rPr lang="pt-PT" sz="1200" dirty="0" err="1" smtClean="0"/>
              <a:t>Loyalty</a:t>
            </a:r>
            <a:r>
              <a:rPr lang="pt-PT" sz="1200" dirty="0" smtClean="0"/>
              <a:t> </a:t>
            </a:r>
            <a:r>
              <a:rPr lang="pt-PT" sz="1200" dirty="0" err="1" smtClean="0"/>
              <a:t>Points</a:t>
            </a:r>
            <a:r>
              <a:rPr lang="pt-PT" sz="1200" dirty="0" smtClean="0"/>
              <a:t> </a:t>
            </a:r>
            <a:r>
              <a:rPr lang="pt-PT" sz="1200" dirty="0" err="1" smtClean="0"/>
              <a:t>Transactions</a:t>
            </a:r>
            <a:endParaRPr lang="pt-PT" sz="1200" dirty="0" smtClean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pt-PT" sz="1100" dirty="0" smtClean="0"/>
              <a:t>(</a:t>
            </a:r>
            <a:r>
              <a:rPr lang="pt-PT" sz="1100" dirty="0" err="1" smtClean="0"/>
              <a:t>search</a:t>
            </a:r>
            <a:r>
              <a:rPr lang="pt-PT" sz="1100" dirty="0" smtClean="0"/>
              <a:t> </a:t>
            </a:r>
            <a:r>
              <a:rPr lang="pt-PT" sz="1100" dirty="0" err="1" smtClean="0"/>
              <a:t>criteria</a:t>
            </a:r>
            <a:r>
              <a:rPr lang="pt-PT" sz="1100" dirty="0" smtClean="0"/>
              <a:t>)</a:t>
            </a:r>
            <a:endParaRPr lang="pt-PT" sz="1100" dirty="0"/>
          </a:p>
          <a:p>
            <a:r>
              <a:rPr lang="pt-PT" sz="1100" dirty="0"/>
              <a:t>&lt;= </a:t>
            </a:r>
            <a:r>
              <a:rPr lang="pt-PT" sz="1100" dirty="0" err="1" smtClean="0"/>
              <a:t>Loyalty</a:t>
            </a:r>
            <a:r>
              <a:rPr lang="pt-PT" sz="1100" dirty="0" smtClean="0"/>
              <a:t> </a:t>
            </a:r>
            <a:r>
              <a:rPr lang="pt-PT" sz="1100" dirty="0" err="1" smtClean="0"/>
              <a:t>Points</a:t>
            </a:r>
            <a:r>
              <a:rPr lang="pt-PT" sz="1100" dirty="0" smtClean="0"/>
              <a:t> </a:t>
            </a:r>
            <a:r>
              <a:rPr lang="pt-PT" sz="1100" dirty="0" err="1" smtClean="0"/>
              <a:t>movements</a:t>
            </a:r>
            <a:endParaRPr lang="pt-PT" sz="1100" dirty="0" smtClean="0"/>
          </a:p>
        </p:txBody>
      </p:sp>
      <p:sp>
        <p:nvSpPr>
          <p:cNvPr id="17" name="Down Arrow 16"/>
          <p:cNvSpPr/>
          <p:nvPr/>
        </p:nvSpPr>
        <p:spPr>
          <a:xfrm>
            <a:off x="7385900" y="3167405"/>
            <a:ext cx="1508288" cy="93325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 smtClean="0"/>
              <a:t>API</a:t>
            </a:r>
            <a:endParaRPr lang="en-US" dirty="0"/>
          </a:p>
        </p:txBody>
      </p:sp>
      <p:sp>
        <p:nvSpPr>
          <p:cNvPr id="18" name="Folded Corner 17"/>
          <p:cNvSpPr/>
          <p:nvPr/>
        </p:nvSpPr>
        <p:spPr>
          <a:xfrm>
            <a:off x="6403155" y="1564849"/>
            <a:ext cx="3473777" cy="1734532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PT" b="1" i="1" dirty="0" err="1" smtClean="0"/>
              <a:t>Loyalty</a:t>
            </a:r>
            <a:r>
              <a:rPr lang="pt-PT" b="1" i="1" dirty="0" smtClean="0"/>
              <a:t> Program </a:t>
            </a:r>
            <a:r>
              <a:rPr lang="pt-PT" b="1" i="1" dirty="0" err="1" smtClean="0"/>
              <a:t>Operations</a:t>
            </a:r>
            <a:r>
              <a:rPr lang="pt-PT" b="1" i="1" dirty="0" smtClean="0"/>
              <a:t> (Status)</a:t>
            </a:r>
          </a:p>
          <a:p>
            <a:r>
              <a:rPr lang="pt-PT" sz="1200" dirty="0" err="1" smtClean="0"/>
              <a:t>Search</a:t>
            </a:r>
            <a:r>
              <a:rPr lang="pt-PT" sz="1200" dirty="0" smtClean="0"/>
              <a:t> </a:t>
            </a:r>
            <a:r>
              <a:rPr lang="pt-PT" sz="1200" dirty="0" err="1"/>
              <a:t>Loyalty</a:t>
            </a:r>
            <a:r>
              <a:rPr lang="pt-PT" sz="1200" dirty="0"/>
              <a:t> </a:t>
            </a:r>
            <a:r>
              <a:rPr lang="pt-PT" sz="1200" dirty="0" smtClean="0"/>
              <a:t>Status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pt-PT" sz="1100" dirty="0" smtClean="0"/>
              <a:t>(</a:t>
            </a:r>
            <a:r>
              <a:rPr lang="pt-PT" sz="1100" dirty="0" err="1"/>
              <a:t>search</a:t>
            </a:r>
            <a:r>
              <a:rPr lang="pt-PT" sz="1100" dirty="0"/>
              <a:t> </a:t>
            </a:r>
            <a:r>
              <a:rPr lang="pt-PT" sz="1100" dirty="0" err="1"/>
              <a:t>criteria</a:t>
            </a:r>
            <a:r>
              <a:rPr lang="pt-PT" sz="1100" dirty="0" smtClean="0"/>
              <a:t>)</a:t>
            </a:r>
          </a:p>
          <a:p>
            <a:r>
              <a:rPr lang="pt-PT" sz="1100" dirty="0" smtClean="0"/>
              <a:t>&lt;= Status</a:t>
            </a:r>
          </a:p>
          <a:p>
            <a:r>
              <a:rPr lang="pt-PT" sz="1200" dirty="0" err="1" smtClean="0"/>
              <a:t>Recalculate</a:t>
            </a:r>
            <a:r>
              <a:rPr lang="pt-PT" sz="1200" dirty="0" smtClean="0"/>
              <a:t> </a:t>
            </a:r>
            <a:r>
              <a:rPr lang="pt-PT" sz="1200" dirty="0" err="1" smtClean="0"/>
              <a:t>Loyalty</a:t>
            </a:r>
            <a:r>
              <a:rPr lang="pt-PT" sz="1200" dirty="0" smtClean="0"/>
              <a:t> Status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pt-PT" sz="1100" dirty="0" err="1" smtClean="0"/>
              <a:t>CustomerId</a:t>
            </a:r>
            <a:endParaRPr lang="pt-PT" sz="1100" dirty="0" smtClean="0"/>
          </a:p>
          <a:p>
            <a:r>
              <a:rPr lang="pt-PT" sz="1100" dirty="0" smtClean="0"/>
              <a:t>&lt;= Status</a:t>
            </a:r>
            <a:endParaRPr lang="pt-PT" sz="1200" dirty="0"/>
          </a:p>
          <a:p>
            <a:endParaRPr lang="en-US" sz="1100" dirty="0"/>
          </a:p>
        </p:txBody>
      </p:sp>
      <p:sp>
        <p:nvSpPr>
          <p:cNvPr id="19" name="Rounded Rectangle 18"/>
          <p:cNvSpPr/>
          <p:nvPr/>
        </p:nvSpPr>
        <p:spPr>
          <a:xfrm>
            <a:off x="3535052" y="4184239"/>
            <a:ext cx="1857080" cy="6174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 smtClean="0"/>
              <a:t>Points</a:t>
            </a:r>
            <a:r>
              <a:rPr lang="pt-PT" dirty="0" smtClean="0"/>
              <a:t> </a:t>
            </a:r>
            <a:r>
              <a:rPr lang="pt-PT" dirty="0" err="1" smtClean="0"/>
              <a:t>Engine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3535052" y="5148130"/>
            <a:ext cx="1857080" cy="6174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LP </a:t>
            </a:r>
            <a:r>
              <a:rPr lang="pt-PT" dirty="0" err="1" smtClean="0"/>
              <a:t>Points</a:t>
            </a:r>
            <a:r>
              <a:rPr lang="pt-PT" dirty="0" smtClean="0"/>
              <a:t> Log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7252437" y="4216135"/>
            <a:ext cx="1857080" cy="6174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Status </a:t>
            </a:r>
            <a:r>
              <a:rPr lang="pt-PT" dirty="0" err="1" smtClean="0"/>
              <a:t>Engine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7252437" y="5148129"/>
            <a:ext cx="1857080" cy="6174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LP Status Log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9" idx="2"/>
            <a:endCxn id="20" idx="0"/>
          </p:cNvCxnSpPr>
          <p:nvPr/>
        </p:nvCxnSpPr>
        <p:spPr>
          <a:xfrm>
            <a:off x="4463592" y="4801694"/>
            <a:ext cx="0" cy="346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2"/>
            <a:endCxn id="22" idx="0"/>
          </p:cNvCxnSpPr>
          <p:nvPr/>
        </p:nvCxnSpPr>
        <p:spPr>
          <a:xfrm>
            <a:off x="8180977" y="4833590"/>
            <a:ext cx="0" cy="3145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002379" y="6280484"/>
            <a:ext cx="5342021" cy="21656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PT" sz="2400" b="1" dirty="0" err="1" smtClean="0"/>
              <a:t>Loyalty</a:t>
            </a:r>
            <a:r>
              <a:rPr lang="pt-PT" sz="2400" b="1" dirty="0" smtClean="0"/>
              <a:t> Program (LP) UI </a:t>
            </a:r>
            <a:r>
              <a:rPr lang="pt-PT" sz="2400" b="1" dirty="0" err="1" smtClean="0"/>
              <a:t>Microservice</a:t>
            </a:r>
            <a:endParaRPr lang="pt-PT" sz="2400" b="1" dirty="0" smtClean="0"/>
          </a:p>
          <a:p>
            <a:endParaRPr lang="en-US" sz="2000" dirty="0"/>
          </a:p>
        </p:txBody>
      </p:sp>
      <p:sp>
        <p:nvSpPr>
          <p:cNvPr id="34" name="Rectangle 33"/>
          <p:cNvSpPr/>
          <p:nvPr/>
        </p:nvSpPr>
        <p:spPr>
          <a:xfrm>
            <a:off x="7146758" y="6783677"/>
            <a:ext cx="2322095" cy="1469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/>
              <a:t>Loyalty</a:t>
            </a:r>
            <a:r>
              <a:rPr lang="pt-PT" dirty="0" smtClean="0"/>
              <a:t> Program </a:t>
            </a:r>
            <a:r>
              <a:rPr lang="pt-PT" dirty="0" err="1" smtClean="0"/>
              <a:t>Points</a:t>
            </a:r>
            <a:r>
              <a:rPr lang="pt-PT" dirty="0" smtClean="0"/>
              <a:t> UI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9869905" y="6783677"/>
            <a:ext cx="2322095" cy="1469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/>
              <a:t>Loyalty</a:t>
            </a:r>
            <a:r>
              <a:rPr lang="pt-PT" dirty="0" smtClean="0"/>
              <a:t> </a:t>
            </a:r>
            <a:r>
              <a:rPr lang="pt-PT" smtClean="0"/>
              <a:t>Program Status 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5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rcure">
  <a:themeElements>
    <a:clrScheme name="Mercurio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0000FF"/>
      </a:hlink>
      <a:folHlink>
        <a:srgbClr val="800080"/>
      </a:folHlink>
    </a:clrScheme>
    <a:fontScheme name="Mercurio">
      <a:majorFont>
        <a:latin typeface="Source Sans Pro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rcure" id="{645BB78C-1144-4439-93F5-5BB227C6FF21}" vid="{CB072F66-33E6-48B4-8C41-7010D25D41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Mercure</Template>
  <TotalTime>1242</TotalTime>
  <Words>401</Words>
  <Application>Microsoft Office PowerPoint</Application>
  <PresentationFormat>Widescreen</PresentationFormat>
  <Paragraphs>66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Symbol</vt:lpstr>
      <vt:lpstr>Source Sans Pro</vt:lpstr>
      <vt:lpstr>Arial</vt:lpstr>
      <vt:lpstr>Mercure</vt:lpstr>
      <vt:lpstr>Loyalty Program Microservice</vt:lpstr>
      <vt:lpstr>Loyalty Program (LP) Microservice</vt:lpstr>
      <vt:lpstr>Loyalty Program (LP) Microservice</vt:lpstr>
      <vt:lpstr>Loyalty Program (LP) Microservice</vt:lpstr>
      <vt:lpstr>Loyalty Program (LP) Microservice - Design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Loyalty Program Microservice</dc:title>
  <dc:creator>José Carlos Paiva Rodrigues</dc:creator>
  <cp:lastModifiedBy>José Carlos Paiva Rodrigues</cp:lastModifiedBy>
  <cp:revision>9</cp:revision>
  <dcterms:created xsi:type="dcterms:W3CDTF">2018-02-05T20:21:50Z</dcterms:created>
  <dcterms:modified xsi:type="dcterms:W3CDTF">2018-02-16T15:18:25Z</dcterms:modified>
</cp:coreProperties>
</file>