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Source Sans Pro" panose="020B0503030403020204" pitchFamily="3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8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5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4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89BC-6F6D-4639-8F0A-AF892665858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Loyalty</a:t>
            </a:r>
            <a:r>
              <a:rPr lang="pt-PT" dirty="0" smtClean="0"/>
              <a:t> Program </a:t>
            </a:r>
            <a:r>
              <a:rPr lang="pt-PT" dirty="0" err="1" smtClean="0"/>
              <a:t>Microservice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Soaring</a:t>
            </a:r>
            <a:r>
              <a:rPr lang="pt-PT" dirty="0" smtClean="0"/>
              <a:t> </a:t>
            </a:r>
            <a:r>
              <a:rPr lang="pt-PT" dirty="0" err="1" smtClean="0"/>
              <a:t>through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clouds</a:t>
            </a:r>
            <a:r>
              <a:rPr lang="pt-PT" dirty="0" smtClean="0"/>
              <a:t> –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sequel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8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Loyalty</a:t>
            </a:r>
            <a:r>
              <a:rPr lang="pt-PT" dirty="0" smtClean="0"/>
              <a:t> Program (LP) </a:t>
            </a:r>
            <a:r>
              <a:rPr lang="pt-PT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Each</a:t>
            </a:r>
            <a:r>
              <a:rPr lang="pt-PT" dirty="0" smtClean="0"/>
              <a:t> Customer </a:t>
            </a:r>
            <a:r>
              <a:rPr lang="pt-PT" dirty="0" err="1" smtClean="0"/>
              <a:t>has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to </a:t>
            </a:r>
            <a:r>
              <a:rPr lang="pt-PT" dirty="0" err="1" smtClean="0"/>
              <a:t>sign-up</a:t>
            </a:r>
            <a:r>
              <a:rPr lang="pt-PT" dirty="0" smtClean="0"/>
              <a:t> 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loyalty</a:t>
            </a:r>
            <a:r>
              <a:rPr lang="pt-PT" dirty="0" smtClean="0"/>
              <a:t> </a:t>
            </a:r>
            <a:r>
              <a:rPr lang="pt-PT" dirty="0" err="1" smtClean="0"/>
              <a:t>program</a:t>
            </a:r>
            <a:endParaRPr lang="pt-PT" dirty="0" smtClean="0"/>
          </a:p>
          <a:p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Loyalty</a:t>
            </a:r>
            <a:r>
              <a:rPr lang="pt-PT" dirty="0" smtClean="0"/>
              <a:t> Program </a:t>
            </a:r>
            <a:r>
              <a:rPr lang="pt-PT" dirty="0" err="1" smtClean="0"/>
              <a:t>consists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two</a:t>
            </a:r>
            <a:r>
              <a:rPr lang="pt-PT" dirty="0" smtClean="0"/>
              <a:t> major </a:t>
            </a:r>
            <a:r>
              <a:rPr lang="pt-PT" dirty="0" err="1" smtClean="0"/>
              <a:t>vectors</a:t>
            </a:r>
            <a:endParaRPr lang="pt-PT" dirty="0" smtClean="0"/>
          </a:p>
          <a:p>
            <a:pPr lvl="1"/>
            <a:r>
              <a:rPr lang="pt-PT" dirty="0" smtClean="0"/>
              <a:t>A </a:t>
            </a:r>
            <a:r>
              <a:rPr lang="pt-PT" dirty="0" err="1" smtClean="0"/>
              <a:t>tiered</a:t>
            </a:r>
            <a:r>
              <a:rPr lang="pt-PT" dirty="0" smtClean="0"/>
              <a:t> Status </a:t>
            </a:r>
            <a:r>
              <a:rPr lang="pt-PT" dirty="0" err="1" smtClean="0"/>
              <a:t>program</a:t>
            </a:r>
            <a:r>
              <a:rPr lang="pt-PT" dirty="0" smtClean="0"/>
              <a:t> (</a:t>
            </a:r>
            <a:r>
              <a:rPr lang="pt-PT" dirty="0" err="1" smtClean="0"/>
              <a:t>Silver</a:t>
            </a:r>
            <a:r>
              <a:rPr lang="pt-PT" dirty="0" smtClean="0"/>
              <a:t>, Gold, </a:t>
            </a:r>
            <a:r>
              <a:rPr lang="pt-PT" dirty="0" err="1" smtClean="0"/>
              <a:t>Platinum</a:t>
            </a:r>
            <a:r>
              <a:rPr lang="pt-PT" dirty="0" smtClean="0"/>
              <a:t>)</a:t>
            </a:r>
          </a:p>
          <a:p>
            <a:pPr lvl="2"/>
            <a:r>
              <a:rPr lang="pt-PT" dirty="0" err="1" smtClean="0"/>
              <a:t>Tiers</a:t>
            </a:r>
            <a:r>
              <a:rPr lang="pt-PT" dirty="0" smtClean="0"/>
              <a:t> </a:t>
            </a:r>
            <a:r>
              <a:rPr lang="pt-PT" dirty="0" err="1" smtClean="0"/>
              <a:t>grant</a:t>
            </a:r>
            <a:r>
              <a:rPr lang="pt-PT" dirty="0" smtClean="0"/>
              <a:t> </a:t>
            </a:r>
            <a:r>
              <a:rPr lang="pt-PT" dirty="0" err="1" smtClean="0"/>
              <a:t>different</a:t>
            </a:r>
            <a:r>
              <a:rPr lang="pt-PT" dirty="0" smtClean="0"/>
              <a:t> </a:t>
            </a:r>
            <a:r>
              <a:rPr lang="pt-PT" dirty="0" err="1" smtClean="0"/>
              <a:t>discounts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orders</a:t>
            </a:r>
            <a:r>
              <a:rPr lang="pt-PT" dirty="0" smtClean="0"/>
              <a:t> (</a:t>
            </a:r>
            <a:r>
              <a:rPr lang="pt-PT" dirty="0" err="1" smtClean="0"/>
              <a:t>Silver</a:t>
            </a:r>
            <a:r>
              <a:rPr lang="pt-PT" dirty="0" smtClean="0"/>
              <a:t> 5%, Gold 10%, </a:t>
            </a:r>
            <a:r>
              <a:rPr lang="pt-PT" dirty="0" err="1" smtClean="0"/>
              <a:t>Platinum</a:t>
            </a:r>
            <a:r>
              <a:rPr lang="pt-PT" dirty="0" smtClean="0"/>
              <a:t> 15%)</a:t>
            </a:r>
          </a:p>
          <a:p>
            <a:pPr lvl="2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tier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calculated</a:t>
            </a:r>
            <a:r>
              <a:rPr lang="pt-PT" dirty="0" smtClean="0"/>
              <a:t> in a 1-year </a:t>
            </a:r>
            <a:r>
              <a:rPr lang="pt-PT" dirty="0" err="1" smtClean="0"/>
              <a:t>rolling</a:t>
            </a:r>
            <a:r>
              <a:rPr lang="pt-PT" dirty="0" smtClean="0"/>
              <a:t> </a:t>
            </a:r>
            <a:r>
              <a:rPr lang="pt-PT" dirty="0" err="1" smtClean="0"/>
              <a:t>window</a:t>
            </a:r>
            <a:r>
              <a:rPr lang="pt-PT" dirty="0" smtClean="0"/>
              <a:t>, </a:t>
            </a:r>
            <a:r>
              <a:rPr lang="pt-PT" dirty="0" err="1" smtClean="0"/>
              <a:t>depending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net </a:t>
            </a:r>
            <a:r>
              <a:rPr lang="pt-PT" dirty="0" err="1" smtClean="0"/>
              <a:t>purchased</a:t>
            </a:r>
            <a:r>
              <a:rPr lang="pt-PT" dirty="0" smtClean="0"/>
              <a:t> </a:t>
            </a:r>
            <a:r>
              <a:rPr lang="pt-PT" dirty="0" err="1" smtClean="0"/>
              <a:t>values</a:t>
            </a:r>
            <a:r>
              <a:rPr lang="pt-PT" dirty="0" smtClean="0"/>
              <a:t> in Euros (-</a:t>
            </a:r>
            <a:r>
              <a:rPr lang="pt-PT" dirty="0" err="1" smtClean="0"/>
              <a:t>Shipping</a:t>
            </a:r>
            <a:r>
              <a:rPr lang="pt-PT" dirty="0" smtClean="0"/>
              <a:t> </a:t>
            </a:r>
            <a:r>
              <a:rPr lang="pt-PT" dirty="0" err="1" smtClean="0"/>
              <a:t>fees</a:t>
            </a:r>
            <a:r>
              <a:rPr lang="pt-PT" dirty="0" smtClean="0"/>
              <a:t>, -Taxes)</a:t>
            </a:r>
          </a:p>
          <a:p>
            <a:pPr lvl="1"/>
            <a:r>
              <a:rPr lang="pt-PT" dirty="0" smtClean="0"/>
              <a:t>A </a:t>
            </a:r>
            <a:r>
              <a:rPr lang="pt-PT" dirty="0" err="1" smtClean="0"/>
              <a:t>loyalty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r>
              <a:rPr lang="pt-PT" dirty="0" smtClean="0"/>
              <a:t> </a:t>
            </a:r>
            <a:r>
              <a:rPr lang="pt-PT" dirty="0" err="1" smtClean="0"/>
              <a:t>account</a:t>
            </a:r>
            <a:r>
              <a:rPr lang="pt-PT" dirty="0" smtClean="0"/>
              <a:t>, </a:t>
            </a:r>
            <a:r>
              <a:rPr lang="pt-PT" dirty="0" err="1" smtClean="0"/>
              <a:t>which</a:t>
            </a:r>
            <a:r>
              <a:rPr lang="pt-PT" dirty="0" smtClean="0"/>
              <a:t> </a:t>
            </a:r>
          </a:p>
          <a:p>
            <a:pPr lvl="2"/>
            <a:r>
              <a:rPr lang="pt-PT" dirty="0" err="1" smtClean="0"/>
              <a:t>contribute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Customer Status </a:t>
            </a:r>
            <a:r>
              <a:rPr lang="pt-PT" dirty="0" err="1" smtClean="0"/>
              <a:t>tier</a:t>
            </a:r>
            <a:r>
              <a:rPr lang="pt-PT" dirty="0" smtClean="0"/>
              <a:t> </a:t>
            </a:r>
            <a:r>
              <a:rPr lang="pt-PT" dirty="0" err="1" smtClean="0"/>
              <a:t>placement</a:t>
            </a:r>
            <a:endParaRPr lang="pt-PT" dirty="0" smtClean="0"/>
          </a:p>
          <a:p>
            <a:r>
              <a:rPr lang="pt-PT" dirty="0" err="1" smtClean="0"/>
              <a:t>It’s</a:t>
            </a:r>
            <a:r>
              <a:rPr lang="pt-PT" dirty="0" smtClean="0"/>
              <a:t> </a:t>
            </a:r>
            <a:r>
              <a:rPr lang="pt-PT" dirty="0" err="1" smtClean="0"/>
              <a:t>possible</a:t>
            </a:r>
            <a:r>
              <a:rPr lang="pt-PT" dirty="0" smtClean="0"/>
              <a:t> to </a:t>
            </a:r>
            <a:r>
              <a:rPr lang="pt-PT" dirty="0" err="1" smtClean="0"/>
              <a:t>check</a:t>
            </a:r>
            <a:r>
              <a:rPr lang="pt-PT" dirty="0" smtClean="0"/>
              <a:t> a </a:t>
            </a:r>
            <a:r>
              <a:rPr lang="pt-PT" dirty="0" err="1" smtClean="0"/>
              <a:t>Customer’s</a:t>
            </a:r>
            <a:r>
              <a:rPr lang="pt-PT" dirty="0" smtClean="0"/>
              <a:t> Status </a:t>
            </a:r>
            <a:r>
              <a:rPr lang="pt-PT" dirty="0" err="1" smtClean="0"/>
              <a:t>and</a:t>
            </a:r>
            <a:r>
              <a:rPr lang="pt-PT" dirty="0" smtClean="0"/>
              <a:t> LP </a:t>
            </a:r>
            <a:r>
              <a:rPr lang="pt-PT" dirty="0" err="1" smtClean="0"/>
              <a:t>points</a:t>
            </a:r>
            <a:r>
              <a:rPr lang="pt-PT" dirty="0" smtClean="0"/>
              <a:t> </a:t>
            </a:r>
            <a:r>
              <a:rPr lang="pt-PT" dirty="0" err="1" smtClean="0"/>
              <a:t>account</a:t>
            </a:r>
            <a:r>
              <a:rPr lang="pt-PT" dirty="0" smtClean="0"/>
              <a:t> balance</a:t>
            </a:r>
          </a:p>
          <a:p>
            <a:r>
              <a:rPr lang="pt-PT" dirty="0" err="1" smtClean="0"/>
              <a:t>Creating</a:t>
            </a:r>
            <a:r>
              <a:rPr lang="pt-PT" dirty="0" smtClean="0"/>
              <a:t> a </a:t>
            </a:r>
            <a:r>
              <a:rPr lang="pt-PT" dirty="0" err="1" smtClean="0"/>
              <a:t>successful</a:t>
            </a:r>
            <a:r>
              <a:rPr lang="pt-PT" dirty="0" smtClean="0"/>
              <a:t> </a:t>
            </a:r>
            <a:r>
              <a:rPr lang="pt-PT" dirty="0" err="1" smtClean="0"/>
              <a:t>order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generate</a:t>
            </a:r>
            <a:r>
              <a:rPr lang="pt-PT" dirty="0" smtClean="0"/>
              <a:t> </a:t>
            </a:r>
            <a:r>
              <a:rPr lang="pt-PT" dirty="0"/>
              <a:t>LP </a:t>
            </a:r>
            <a:r>
              <a:rPr lang="pt-PT" dirty="0" err="1" smtClean="0"/>
              <a:t>points</a:t>
            </a:r>
            <a:r>
              <a:rPr lang="pt-PT" dirty="0" smtClean="0"/>
              <a:t>, </a:t>
            </a:r>
            <a:r>
              <a:rPr lang="pt-PT" dirty="0" err="1" smtClean="0"/>
              <a:t>which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placed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Customer’s</a:t>
            </a:r>
            <a:r>
              <a:rPr lang="pt-PT" dirty="0" smtClean="0"/>
              <a:t> </a:t>
            </a:r>
            <a:r>
              <a:rPr lang="pt-PT" dirty="0"/>
              <a:t>LP </a:t>
            </a:r>
            <a:r>
              <a:rPr lang="pt-PT" dirty="0" err="1"/>
              <a:t>points</a:t>
            </a:r>
            <a:r>
              <a:rPr lang="pt-PT" dirty="0"/>
              <a:t> 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smtClean="0"/>
              <a:t>balance.</a:t>
            </a:r>
          </a:p>
          <a:p>
            <a:pPr lvl="1"/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update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Customer’s</a:t>
            </a:r>
            <a:r>
              <a:rPr lang="pt-PT" dirty="0" smtClean="0"/>
              <a:t> </a:t>
            </a:r>
            <a:r>
              <a:rPr lang="pt-PT" dirty="0" err="1" smtClean="0"/>
              <a:t>tier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take </a:t>
            </a:r>
            <a:r>
              <a:rPr lang="pt-PT" dirty="0" err="1" smtClean="0"/>
              <a:t>place</a:t>
            </a:r>
            <a:endParaRPr lang="pt-PT" dirty="0" smtClean="0"/>
          </a:p>
          <a:p>
            <a:r>
              <a:rPr lang="pt-PT" dirty="0" err="1" smtClean="0"/>
              <a:t>Cancelling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order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remove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associated</a:t>
            </a:r>
            <a:r>
              <a:rPr lang="pt-PT" dirty="0" smtClean="0"/>
              <a:t> LP </a:t>
            </a:r>
            <a:r>
              <a:rPr lang="pt-PT" dirty="0" err="1" smtClean="0"/>
              <a:t>points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balance.</a:t>
            </a:r>
          </a:p>
          <a:p>
            <a:pPr lvl="1"/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7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Loyalty</a:t>
            </a:r>
            <a:r>
              <a:rPr lang="pt-PT" dirty="0" smtClean="0"/>
              <a:t> Program (LP) </a:t>
            </a:r>
            <a:r>
              <a:rPr lang="pt-PT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Microservice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own</a:t>
            </a:r>
            <a:r>
              <a:rPr lang="pt-PT" dirty="0" smtClean="0"/>
              <a:t> </a:t>
            </a:r>
            <a:r>
              <a:rPr lang="pt-PT" dirty="0" err="1" smtClean="0"/>
              <a:t>Database</a:t>
            </a:r>
            <a:endParaRPr lang="pt-PT" dirty="0" smtClean="0"/>
          </a:p>
          <a:p>
            <a:r>
              <a:rPr lang="pt-PT" dirty="0" err="1" smtClean="0"/>
              <a:t>Every</a:t>
            </a:r>
            <a:r>
              <a:rPr lang="pt-PT" dirty="0" smtClean="0"/>
              <a:t> </a:t>
            </a:r>
            <a:r>
              <a:rPr lang="pt-PT" dirty="0" err="1" smtClean="0"/>
              <a:t>invocation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require</a:t>
            </a:r>
            <a:r>
              <a:rPr lang="pt-PT" dirty="0" smtClean="0"/>
              <a:t> a GUID, to </a:t>
            </a:r>
            <a:r>
              <a:rPr lang="pt-PT" dirty="0" err="1" smtClean="0"/>
              <a:t>allow</a:t>
            </a:r>
            <a:r>
              <a:rPr lang="pt-PT" dirty="0" smtClean="0"/>
              <a:t> </a:t>
            </a:r>
            <a:r>
              <a:rPr lang="pt-PT" dirty="0" err="1" smtClean="0"/>
              <a:t>tracing</a:t>
            </a:r>
            <a:r>
              <a:rPr lang="pt-PT" dirty="0" smtClean="0"/>
              <a:t> </a:t>
            </a:r>
            <a:r>
              <a:rPr lang="pt-PT" dirty="0" err="1" smtClean="0"/>
              <a:t>behaviors</a:t>
            </a:r>
            <a:r>
              <a:rPr lang="pt-PT" dirty="0" smtClean="0"/>
              <a:t> </a:t>
            </a:r>
            <a:r>
              <a:rPr lang="pt-PT" dirty="0" err="1" smtClean="0"/>
              <a:t>across</a:t>
            </a:r>
            <a:r>
              <a:rPr lang="pt-PT" dirty="0" smtClean="0"/>
              <a:t> </a:t>
            </a:r>
            <a:r>
              <a:rPr lang="pt-PT" dirty="0" err="1" smtClean="0"/>
              <a:t>multiple</a:t>
            </a:r>
            <a:r>
              <a:rPr lang="pt-PT" dirty="0" smtClean="0"/>
              <a:t> </a:t>
            </a:r>
            <a:r>
              <a:rPr lang="pt-PT" dirty="0" err="1" smtClean="0"/>
              <a:t>transactions</a:t>
            </a:r>
            <a:endParaRPr lang="pt-PT" dirty="0" smtClean="0"/>
          </a:p>
          <a:p>
            <a:r>
              <a:rPr lang="pt-PT" dirty="0" smtClean="0"/>
              <a:t>A </a:t>
            </a:r>
            <a:r>
              <a:rPr lang="pt-PT" dirty="0" err="1" smtClean="0"/>
              <a:t>common</a:t>
            </a:r>
            <a:r>
              <a:rPr lang="pt-PT" dirty="0" smtClean="0"/>
              <a:t> log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(to-</a:t>
            </a:r>
            <a:r>
              <a:rPr lang="pt-PT" dirty="0" err="1" smtClean="0"/>
              <a:t>be</a:t>
            </a:r>
            <a:r>
              <a:rPr lang="pt-PT" dirty="0"/>
              <a:t> </a:t>
            </a:r>
            <a:r>
              <a:rPr lang="pt-PT" dirty="0" err="1" smtClean="0"/>
              <a:t>defined</a:t>
            </a:r>
            <a:r>
              <a:rPr lang="pt-PT" dirty="0" smtClean="0"/>
              <a:t>)</a:t>
            </a:r>
          </a:p>
          <a:p>
            <a:endParaRPr lang="pt-PT" dirty="0" smtClean="0"/>
          </a:p>
          <a:p>
            <a:pPr lvl="1"/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4543"/>
      </p:ext>
    </p:extLst>
  </p:cSld>
  <p:clrMapOvr>
    <a:masterClrMapping/>
  </p:clrMapOvr>
</p:sld>
</file>

<file path=ppt/theme/theme1.xml><?xml version="1.0" encoding="utf-8"?>
<a:theme xmlns:a="http://schemas.openxmlformats.org/drawingml/2006/main" name="Mercure">
  <a:themeElements>
    <a:clrScheme name="Mercurio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Mercurio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cure" id="{645BB78C-1144-4439-93F5-5BB227C6FF21}" vid="{CB072F66-33E6-48B4-8C41-7010D25D41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Mercure</Template>
  <TotalTime>23</TotalTime>
  <Words>192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Source Sans Pro</vt:lpstr>
      <vt:lpstr>Calibri</vt:lpstr>
      <vt:lpstr>Arial</vt:lpstr>
      <vt:lpstr>Mercure</vt:lpstr>
      <vt:lpstr>Loyalty Program Microservice</vt:lpstr>
      <vt:lpstr>Loyalty Program (LP) Microservice</vt:lpstr>
      <vt:lpstr>Loyalty Program (LP) Microservice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Loyalty Program Microservice</dc:title>
  <dc:creator>José Carlos Paiva Rodrigues</dc:creator>
  <cp:lastModifiedBy>José Carlos Paiva Rodrigues</cp:lastModifiedBy>
  <cp:revision>3</cp:revision>
  <dcterms:created xsi:type="dcterms:W3CDTF">2018-02-05T20:21:50Z</dcterms:created>
  <dcterms:modified xsi:type="dcterms:W3CDTF">2018-02-05T20:45:23Z</dcterms:modified>
</cp:coreProperties>
</file>