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起始" id="{3BA8E9F1-9531-44E3-855A-0848148BE140}">
          <p14:sldIdLst>
            <p14:sldId id="257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  <a:t>2022/3/31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  <a:t>2022/3/31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3234F-2943-4AD6-8E73-34C216403FC9}" type="datetime1">
              <a:rPr lang="zh-CN" altLang="en-US" smtClean="0"/>
              <a:t>2022/3/31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B044-5115-4C63-8F06-0D627F0729F0}" type="datetime1">
              <a:rPr lang="zh-CN" altLang="en-US" smtClean="0"/>
              <a:t>2022/3/31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476C3-78BD-40CB-9C6F-0D41DD7E1D50}" type="datetime1">
              <a:rPr lang="zh-CN" altLang="en-US" smtClean="0"/>
              <a:t>2022/3/31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A4C0A-F292-41BE-9CD1-530467B1B9F8}" type="datetime1">
              <a:rPr lang="zh-CN" altLang="en-US" smtClean="0"/>
              <a:t>2022/3/31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630FC-7090-4D1C-93D5-113C82941F4E}" type="datetime1">
              <a:rPr lang="zh-CN" altLang="en-US" smtClean="0"/>
              <a:t>2022/3/31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DFCFC-F8E9-4049-95DD-C79391CC7BFF}" type="datetime1">
              <a:rPr lang="zh-CN" altLang="en-US" smtClean="0"/>
              <a:t>2022/3/31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E5E81-E012-42C1-892B-1E2892457684}" type="datetime1">
              <a:rPr lang="zh-CN" altLang="en-US" smtClean="0"/>
              <a:t>2022/3/31</a:t>
            </a:fld>
            <a:endParaRPr 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5DBCF-E3D4-4FC7-9203-C0C05B2BAA55}" type="datetime1">
              <a:rPr lang="zh-CN" altLang="en-US" smtClean="0"/>
              <a:t>2022/3/31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10A522-F0F5-43AE-870D-B1652467F5E7}" type="datetime1">
              <a:rPr lang="zh-CN" altLang="en-US" smtClean="0"/>
              <a:t>2022/3/31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571CF06-CFCF-4651-AD58-EA72AF9A9AA5}" type="datetime1">
              <a:rPr lang="zh-CN" altLang="en-US" smtClean="0"/>
              <a:t>2022/3/31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78803E1-1726-4879-80E3-452B390141DD}" type="datetime1">
              <a:rPr lang="zh-CN" altLang="en-US" smtClean="0"/>
              <a:t>2022/3/31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ECCA8BC-1B61-46E2-9581-00FC2FDA063C}" type="datetime1">
              <a:rPr lang="zh-CN" altLang="en-US" smtClean="0"/>
              <a:t>2022/3/31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c.nowcoder.com/acm/contest/1063/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c.nowcoder.com/acm/contest/1063/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c.nowcoder.com/acm/contest/1063/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8000" dirty="0"/>
              <a:t>二分图</a:t>
            </a:r>
            <a:endParaRPr lang="zh-cn" sz="8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	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网络工程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20-1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陈丁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	godhands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39200-530B-4ADD-8FA0-35F1277E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最小路径可重复点覆盖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2E001-84B3-4C22-B1C0-03B4B052E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求传递闭包</a:t>
            </a:r>
            <a:r>
              <a:rPr lang="en-US" altLang="zh-CN" dirty="0"/>
              <a:t>G -&gt; G’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在</a:t>
            </a:r>
            <a:r>
              <a:rPr lang="en-US" altLang="zh-CN" dirty="0"/>
              <a:t>G’</a:t>
            </a:r>
            <a:r>
              <a:rPr lang="zh-CN" altLang="en-US" dirty="0"/>
              <a:t>上求最小路径覆盖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FD665-850E-4E34-BDDC-91F93AD5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2022/3/31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11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1D802-9077-4D7C-9666-015E22C5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C7AC2E-81A7-4AE2-B425-FA3D94CD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D-Vani</a:t>
            </a:r>
            <a:r>
              <a:rPr lang="zh-CN" altLang="en-US" dirty="0">
                <a:hlinkClick r:id="rId2"/>
              </a:rPr>
              <a:t>和</a:t>
            </a:r>
            <a:r>
              <a:rPr lang="en-US" altLang="zh-CN" dirty="0">
                <a:hlinkClick r:id="rId2"/>
              </a:rPr>
              <a:t>cl2</a:t>
            </a:r>
            <a:r>
              <a:rPr lang="zh-CN" altLang="en-US" dirty="0">
                <a:hlinkClick r:id="rId2"/>
              </a:rPr>
              <a:t>捉迷藏</a:t>
            </a:r>
            <a:r>
              <a:rPr lang="en-US" altLang="zh-CN" dirty="0">
                <a:hlinkClick r:id="rId2"/>
              </a:rPr>
              <a:t>_0x69 </a:t>
            </a:r>
            <a:r>
              <a:rPr lang="zh-CN" altLang="en-US" dirty="0">
                <a:hlinkClick r:id="rId2"/>
              </a:rPr>
              <a:t>图论</a:t>
            </a:r>
            <a:r>
              <a:rPr lang="en-US" altLang="zh-CN" dirty="0">
                <a:hlinkClick r:id="rId2"/>
              </a:rPr>
              <a:t>-</a:t>
            </a:r>
            <a:r>
              <a:rPr lang="zh-CN" altLang="en-US" dirty="0">
                <a:hlinkClick r:id="rId2"/>
              </a:rPr>
              <a:t>二分图的覆盖与独立集 </a:t>
            </a:r>
            <a:r>
              <a:rPr lang="en-US" altLang="zh-CN" dirty="0">
                <a:hlinkClick r:id="rId2"/>
              </a:rPr>
              <a:t>(nowcoder.com)</a:t>
            </a:r>
            <a:endParaRPr lang="en-US" altLang="zh-CN" dirty="0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08B5B-6690-4957-AE96-4D308515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2022/3/31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7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zh-CN" altLang="en-US" sz="4800" i="1" dirty="0">
                <a:solidFill>
                  <a:srgbClr val="FFFFFF"/>
                </a:solidFill>
              </a:rPr>
              <a:t>在算法竞赛中，重要的是算法的思想，代码的格式和实现是一种方式</a:t>
            </a:r>
            <a:endParaRPr lang="zh-cn" sz="4800" i="1" dirty="0">
              <a:solidFill>
                <a:srgbClr val="FFFFFF"/>
              </a:solidFill>
            </a:endParaRP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solidFill>
                  <a:srgbClr val="FFFFFF"/>
                </a:solidFill>
              </a:rPr>
              <a:t>写在开头的一段话</a:t>
            </a:r>
            <a:endParaRPr 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5140F-7887-41BC-AF1C-D8FA694B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总体的讲课内容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DC1A5B-34AC-47FA-9251-A825432C2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 </a:t>
            </a:r>
            <a:r>
              <a:rPr lang="zh-CN" altLang="en-US" sz="2000" dirty="0"/>
              <a:t>二分图</a:t>
            </a:r>
            <a:r>
              <a:rPr lang="en-US" altLang="zh-CN" sz="2000" dirty="0"/>
              <a:t>---</a:t>
            </a:r>
            <a:r>
              <a:rPr lang="zh-CN" altLang="en-US" sz="2000" dirty="0"/>
              <a:t>染色法</a:t>
            </a:r>
            <a:r>
              <a:rPr lang="en-US" altLang="zh-CN" sz="2000" dirty="0"/>
              <a:t>----</a:t>
            </a:r>
            <a:r>
              <a:rPr lang="zh-CN" altLang="en-US" sz="2000" dirty="0"/>
              <a:t>不存在奇数环</a:t>
            </a:r>
            <a:endParaRPr lang="en-US" altLang="zh-CN" sz="2000" dirty="0"/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匈牙利算法</a:t>
            </a:r>
            <a:r>
              <a:rPr lang="en-US" altLang="zh-CN" sz="2000" dirty="0"/>
              <a:t>---</a:t>
            </a:r>
            <a:r>
              <a:rPr lang="zh-CN" altLang="en-US" sz="2000" dirty="0"/>
              <a:t>匹配</a:t>
            </a:r>
            <a:r>
              <a:rPr lang="en-US" altLang="zh-CN" sz="2000" dirty="0"/>
              <a:t>---</a:t>
            </a:r>
            <a:r>
              <a:rPr lang="zh-CN" altLang="en-US" sz="2000" dirty="0"/>
              <a:t>最大匹配</a:t>
            </a:r>
            <a:r>
              <a:rPr lang="en-US" altLang="zh-CN" sz="2000" dirty="0"/>
              <a:t>---</a:t>
            </a:r>
            <a:r>
              <a:rPr lang="zh-CN" altLang="en-US" sz="2000" dirty="0"/>
              <a:t>匹配点</a:t>
            </a:r>
            <a:r>
              <a:rPr lang="en-US" altLang="zh-CN" sz="2000" dirty="0"/>
              <a:t>---</a:t>
            </a:r>
            <a:r>
              <a:rPr lang="zh-CN" altLang="en-US" sz="2000" dirty="0"/>
              <a:t>增广路径</a:t>
            </a:r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 最小点覆盖</a:t>
            </a:r>
            <a:r>
              <a:rPr lang="en-US" altLang="zh-CN" sz="2000" dirty="0"/>
              <a:t>---</a:t>
            </a:r>
            <a:r>
              <a:rPr lang="zh-CN" altLang="en-US" sz="2000" dirty="0"/>
              <a:t>最大独立集</a:t>
            </a:r>
            <a:r>
              <a:rPr lang="en-US" altLang="zh-CN" sz="2000" dirty="0"/>
              <a:t>---</a:t>
            </a:r>
            <a:r>
              <a:rPr lang="zh-CN" altLang="en-US" sz="2000" dirty="0"/>
              <a:t>最小路径点覆盖（最小路径重复点覆盖）</a:t>
            </a:r>
            <a:endParaRPr lang="en-US" altLang="zh-CN" sz="2000" dirty="0"/>
          </a:p>
          <a:p>
            <a:r>
              <a:rPr lang="zh-CN" altLang="en-US" sz="1800" dirty="0"/>
              <a:t> 最大匹配数</a:t>
            </a:r>
            <a:r>
              <a:rPr lang="en-US" altLang="zh-CN" sz="1800" dirty="0"/>
              <a:t> = </a:t>
            </a:r>
            <a:r>
              <a:rPr lang="zh-CN" altLang="en-US" sz="1800" dirty="0"/>
              <a:t>最小点覆盖 </a:t>
            </a:r>
            <a:r>
              <a:rPr lang="en-US" altLang="zh-CN" sz="1800" dirty="0"/>
              <a:t>= </a:t>
            </a:r>
            <a:r>
              <a:rPr lang="zh-CN" altLang="en-US" sz="1800" dirty="0"/>
              <a:t>总点数 </a:t>
            </a:r>
            <a:r>
              <a:rPr lang="en-US" altLang="zh-CN" sz="1800" dirty="0"/>
              <a:t>– </a:t>
            </a:r>
            <a:r>
              <a:rPr lang="zh-CN" altLang="en-US" sz="1800" dirty="0"/>
              <a:t>最大独立集 </a:t>
            </a:r>
            <a:r>
              <a:rPr lang="en-US" altLang="zh-CN" sz="1800" dirty="0"/>
              <a:t>= </a:t>
            </a:r>
            <a:r>
              <a:rPr lang="zh-CN" altLang="en-US" sz="1800" dirty="0"/>
              <a:t>总点数 </a:t>
            </a:r>
            <a:r>
              <a:rPr lang="en-US" altLang="zh-CN" sz="1800" dirty="0"/>
              <a:t>– </a:t>
            </a:r>
            <a:r>
              <a:rPr lang="zh-CN" altLang="en-US" sz="1800" dirty="0"/>
              <a:t>最小路径覆盖</a:t>
            </a:r>
            <a:endParaRPr lang="en-US" altLang="zh-CN" sz="1800" dirty="0"/>
          </a:p>
          <a:p>
            <a:r>
              <a:rPr lang="en-US" altLang="zh-CN" sz="1800" dirty="0"/>
              <a:t>4. </a:t>
            </a:r>
            <a:r>
              <a:rPr lang="zh-CN" altLang="en-US" sz="1800" dirty="0"/>
              <a:t>最优匹配 </a:t>
            </a:r>
            <a:r>
              <a:rPr lang="en-US" altLang="zh-CN" sz="1800" dirty="0"/>
              <a:t>-- KM</a:t>
            </a:r>
            <a:r>
              <a:rPr lang="zh-CN" altLang="en-US" sz="1800" dirty="0"/>
              <a:t>算法 </a:t>
            </a:r>
            <a:r>
              <a:rPr lang="en-US" altLang="zh-CN" sz="1800" dirty="0"/>
              <a:t>– </a:t>
            </a:r>
            <a:r>
              <a:rPr lang="zh-CN" altLang="en-US" sz="1800" dirty="0"/>
              <a:t>最小费用流</a:t>
            </a:r>
            <a:endParaRPr lang="en-US" altLang="zh-CN" sz="1800" dirty="0"/>
          </a:p>
          <a:p>
            <a:r>
              <a:rPr lang="en-US" altLang="zh-CN" sz="1800" dirty="0"/>
              <a:t>5. </a:t>
            </a:r>
            <a:r>
              <a:rPr lang="zh-CN" altLang="en-US" sz="1800" dirty="0"/>
              <a:t>多重匹配</a:t>
            </a:r>
            <a:r>
              <a:rPr lang="en-US" altLang="zh-CN" sz="1800" dirty="0"/>
              <a:t> – </a:t>
            </a:r>
            <a:r>
              <a:rPr lang="zh-CN" altLang="en-US" sz="1800" dirty="0"/>
              <a:t>最大流</a:t>
            </a:r>
            <a:endParaRPr lang="en-US" altLang="zh-CN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8EEE0F-DA51-41D3-A13E-BFB6CDF5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2022/3/31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9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78AA6-0609-43F9-BC0F-6C81DBF5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case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9B49D-655D-45AD-9A69-2E712A5C7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如何快速比较三个数字的大小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递归函数简单的两种写法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输出检验的一些技巧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最大值最小值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统计个数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9EB64-DB0F-4219-96AF-6890684E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2022/3/31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2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D476F-CFCA-4270-A914-F6C0BA9B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最小点覆盖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F8AA4-0091-4C53-852E-EBFB5E1B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这个是给我们一个图，从中选出最少的点，使得每条边的两个端点里面至少有一个点被选出来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二分图中最小点覆盖是有一个结论的：</a:t>
            </a:r>
            <a:endParaRPr lang="en-US" altLang="zh-CN" dirty="0"/>
          </a:p>
          <a:p>
            <a:r>
              <a:rPr lang="zh-CN" altLang="en-US" dirty="0"/>
              <a:t>最小点覆盖 </a:t>
            </a:r>
            <a:r>
              <a:rPr lang="en-US" altLang="zh-CN" dirty="0"/>
              <a:t>= </a:t>
            </a:r>
            <a:r>
              <a:rPr lang="zh-CN" altLang="en-US" dirty="0"/>
              <a:t>最大匹配数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证明？好好听上课，最不济背下来这个结论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546F1-51E1-4355-993C-3314B857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2022/3/31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8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373FF-5F70-48ED-A300-D393DB25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简单的小例题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0A26E-AE60-474A-99C5-33F6F2FF7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A-Machine Schedule_0x69 </a:t>
            </a:r>
            <a:r>
              <a:rPr lang="zh-CN" altLang="en-US" dirty="0">
                <a:hlinkClick r:id="rId2"/>
              </a:rPr>
              <a:t>图论</a:t>
            </a:r>
            <a:r>
              <a:rPr lang="en-US" altLang="zh-CN" dirty="0">
                <a:hlinkClick r:id="rId2"/>
              </a:rPr>
              <a:t>-</a:t>
            </a:r>
            <a:r>
              <a:rPr lang="zh-CN" altLang="en-US" dirty="0">
                <a:hlinkClick r:id="rId2"/>
              </a:rPr>
              <a:t>二分图的覆盖与独立集 </a:t>
            </a:r>
            <a:r>
              <a:rPr lang="en-US" altLang="zh-CN" dirty="0">
                <a:hlinkClick r:id="rId2"/>
              </a:rPr>
              <a:t>(nowcoder.com)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BDAEF-1905-486F-A808-8A8BD4FC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2022/3/31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0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35CE4-F13C-4AE4-8631-EBFD1EC0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最大独立集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6C7EC-83EB-419E-8460-B7C12FA79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从一个图中，选出最多的点，使得选出来的点之间是没有边的，内部是没有边的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npc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最大团： 从一个图中，选出最多的点，任意两点之间都是右边的，两个是互补的关系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在二分图中：求一个最大独立集等价于去掉最少的点，将所有边破坏掉等于找最小点覆盖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等价于最大匹配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性质： 最小点覆盖 </a:t>
            </a:r>
            <a:r>
              <a:rPr lang="en-US" altLang="zh-CN" dirty="0"/>
              <a:t>= </a:t>
            </a:r>
            <a:r>
              <a:rPr lang="zh-CN" altLang="en-US" dirty="0"/>
              <a:t>总点数 </a:t>
            </a:r>
            <a:r>
              <a:rPr lang="en-US" altLang="zh-CN" dirty="0"/>
              <a:t>– </a:t>
            </a:r>
            <a:r>
              <a:rPr lang="zh-CN" altLang="en-US" dirty="0"/>
              <a:t>最大独立集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A95EF-A701-4955-AB6E-0FB704F8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2022/3/31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ACBA6-DF4E-467B-87B5-EC4C3503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D54B5-B503-4095-827C-A9832AC5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C-</a:t>
            </a:r>
            <a:r>
              <a:rPr lang="zh-CN" altLang="en-US" dirty="0">
                <a:hlinkClick r:id="rId2"/>
              </a:rPr>
              <a:t>骑士放置</a:t>
            </a:r>
            <a:r>
              <a:rPr lang="en-US" altLang="zh-CN" dirty="0">
                <a:hlinkClick r:id="rId2"/>
              </a:rPr>
              <a:t>_0x69 </a:t>
            </a:r>
            <a:r>
              <a:rPr lang="zh-CN" altLang="en-US" dirty="0">
                <a:hlinkClick r:id="rId2"/>
              </a:rPr>
              <a:t>图论</a:t>
            </a:r>
            <a:r>
              <a:rPr lang="en-US" altLang="zh-CN" dirty="0">
                <a:hlinkClick r:id="rId2"/>
              </a:rPr>
              <a:t>-</a:t>
            </a:r>
            <a:r>
              <a:rPr lang="zh-CN" altLang="en-US" dirty="0">
                <a:hlinkClick r:id="rId2"/>
              </a:rPr>
              <a:t>二分图的覆盖与独立集 </a:t>
            </a:r>
            <a:r>
              <a:rPr lang="en-US" altLang="zh-CN" dirty="0">
                <a:hlinkClick r:id="rId2"/>
              </a:rPr>
              <a:t>(nowcoder.com)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F80D8-D923-4A95-9CC2-A3233749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2022/3/31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3094E-1977-473C-B01A-D0D97244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最小路径点覆盖问题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01BF8-B1F2-4F82-AEAE-823B523BA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最小路径点覆盖也是被称之为最小路径覆盖，针对一个有向无环图</a:t>
            </a:r>
            <a:r>
              <a:rPr lang="en-US" altLang="zh-CN" dirty="0"/>
              <a:t>DAG</a:t>
            </a:r>
            <a:r>
              <a:rPr lang="zh-CN" altLang="en-US" dirty="0"/>
              <a:t>，希望用最少的，互不相交的路径，将所有点覆盖住，最少需要多少条，点和边都不重复</a:t>
            </a:r>
            <a:endParaRPr lang="en-US" altLang="zh-CN" dirty="0"/>
          </a:p>
          <a:p>
            <a:r>
              <a:rPr lang="zh-CN" altLang="en-US" dirty="0"/>
              <a:t>拆点：</a:t>
            </a:r>
            <a:endParaRPr lang="en-US" altLang="zh-CN" dirty="0"/>
          </a:p>
          <a:p>
            <a:r>
              <a:rPr lang="zh-CN" altLang="en-US" dirty="0"/>
              <a:t>最后的答案就是</a:t>
            </a:r>
            <a:r>
              <a:rPr lang="en-US" altLang="zh-CN" dirty="0"/>
              <a:t>n - 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D15DC-A621-4269-AD55-6CD57B9C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2022/3/31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6380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0_TF56160789.potx" id="{3F1A5A69-5FBD-4BC0-A5BD-1C78ACF4E2B8}" vid="{F8855046-FD5E-4BF4-A180-69AC9E1877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{D0632355-FEC0-41DD-96D8-246F5E3E937B}tf56160789_win32</Template>
  <TotalTime>625</TotalTime>
  <Words>478</Words>
  <Application>Microsoft Office PowerPoint</Application>
  <PresentationFormat>宽屏</PresentationFormat>
  <Paragraphs>59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Microsoft YaHei UI</vt:lpstr>
      <vt:lpstr>新宋体</vt:lpstr>
      <vt:lpstr>Calibri</vt:lpstr>
      <vt:lpstr>Franklin Gothic Book</vt:lpstr>
      <vt:lpstr>1_RetrospectVTI</vt:lpstr>
      <vt:lpstr>二分图</vt:lpstr>
      <vt:lpstr>在算法竞赛中，重要的是算法的思想，代码的格式和实现是一种方式</vt:lpstr>
      <vt:lpstr>总体的讲课内容</vt:lpstr>
      <vt:lpstr>小case</vt:lpstr>
      <vt:lpstr>最小点覆盖</vt:lpstr>
      <vt:lpstr>简单的小例题</vt:lpstr>
      <vt:lpstr>最大独立集</vt:lpstr>
      <vt:lpstr>小例题</vt:lpstr>
      <vt:lpstr>最小路径点覆盖问题</vt:lpstr>
      <vt:lpstr>最小路径可重复点覆盖</vt:lpstr>
      <vt:lpstr>例题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二分图</dc:title>
  <dc:creator>joker godhands</dc:creator>
  <cp:lastModifiedBy>joker godhands</cp:lastModifiedBy>
  <cp:revision>5</cp:revision>
  <dcterms:created xsi:type="dcterms:W3CDTF">2022-03-28T07:44:04Z</dcterms:created>
  <dcterms:modified xsi:type="dcterms:W3CDTF">2022-03-31T09:45:14Z</dcterms:modified>
</cp:coreProperties>
</file>