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1135C-AF09-42D5-8A78-F405E8B683EA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E51E0-AD2B-4880-BF9A-DDB25B8BE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01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51E0-AD2B-4880-BF9A-DDB25B8BE5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8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4E656-8525-4CC4-A1C6-7AD12D8BB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43092E-3B2E-4640-B696-19D95842D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77724-FC7C-4E69-A12D-76C56607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5E11-6EF7-46DA-82E0-EB9134783C2C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2DC77-093A-4100-9EA2-6717FA07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0A546-004F-4C8A-8CDE-6E36F639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38D7-930F-4D75-9593-0DCD37F11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22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69B2E-57B9-4CE0-BD4C-E1DBDD02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5D6652-5FC1-4C2B-8A4D-1321C4D9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CCB70-FCB7-4F4E-94BC-CBB5FCDF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5E11-6EF7-46DA-82E0-EB9134783C2C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21F71-55DD-4B2F-950F-6CD7F4BC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3A037-8196-4521-8379-74C128D1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38D7-930F-4D75-9593-0DCD37F11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17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8F822C-10B0-4847-90F6-5690CE676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D17F30-7A23-460E-9867-77C4E78F8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0EF26-FB92-4598-9B41-7722197A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5E11-6EF7-46DA-82E0-EB9134783C2C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636DE-8040-4CF0-AA6A-CB4C7645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46E47-0BC4-47E2-A0EA-886CC69C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38D7-930F-4D75-9593-0DCD37F11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09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216EF-6E85-4C29-9B6C-3D7EA5FA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686A87-9C21-4869-96F6-00503C0DA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50978-2744-43B1-8098-B0283DC3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5E11-6EF7-46DA-82E0-EB9134783C2C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37438D-CDAB-42E9-965C-751B2AD9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C242C-BA32-4CE6-B593-DA12D086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38D7-930F-4D75-9593-0DCD37F11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7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7DF57-848A-4BAF-A984-C3C879F2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D92E26-E9B8-4057-8295-54F934BE4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104B5-07AF-4F81-8EAB-61EC2F65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5E11-6EF7-46DA-82E0-EB9134783C2C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3D8360-D498-4C22-8AA4-136712A0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69F3F-690E-49A3-833F-893A3C7A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38D7-930F-4D75-9593-0DCD37F11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1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52083-5E86-4CEB-9B42-2283137A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73576-01C7-40B5-8AA6-554E28050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30A40C-22C2-41F7-B019-44D9AE7CE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FE4FAA-B7EC-4559-9883-B6786779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5E11-6EF7-46DA-82E0-EB9134783C2C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5DFC0B-A56D-43BC-A7AF-16A51216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ECC6F2-8EF3-4352-AF61-0077F0B9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38D7-930F-4D75-9593-0DCD37F11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11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82C45-AA6B-4287-A1FD-F5D3A1EC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5050C1-EA1B-4D25-BD0A-41E2E3DF8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AAD634-2140-4B74-BB47-D9E56BD30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8CB08D-ED61-4270-ABDE-27695E662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741284-8A54-4032-BD7D-3EA534D0E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E89F0C-E7AC-4D9D-85DB-55471864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5E11-6EF7-46DA-82E0-EB9134783C2C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C61F9A-9DC2-4A2B-B50D-8EBB6ECB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736A21-1D13-4DFA-8386-721D6EB8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38D7-930F-4D75-9593-0DCD37F11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43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1DE9-0E80-44B6-B0E4-B6A393F6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2A3E9F-3361-4006-BD65-24262D5D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5E11-6EF7-46DA-82E0-EB9134783C2C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4BC3FE-E0A5-4811-AD67-544BD2D3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81B65C-9CDB-4C6B-8EE2-3DCB2CB2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38D7-930F-4D75-9593-0DCD37F11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91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748BBA-BE2A-4E32-87E6-12D03D46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5E11-6EF7-46DA-82E0-EB9134783C2C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EC7169-CA84-4D88-8EF3-D11D7DB7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7614C5-32BD-4F6C-BBDC-2AC2466C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38D7-930F-4D75-9593-0DCD37F11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42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65B36-16B2-485D-A689-155BDF88C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CF9FD-5036-4ED3-9AB0-CC412DD96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85F6DF-DF65-4188-8935-2A7B2E5C8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AA4392-DC29-4B07-8423-14887BF0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5E11-6EF7-46DA-82E0-EB9134783C2C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02D191-EE60-47B2-8E51-4E5D4288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058C6C-43EC-4D98-93EF-F90B51BE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38D7-930F-4D75-9593-0DCD37F11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08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E82F7-329F-4510-B6E9-D1F41533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97B8C0-FE9A-4369-9888-89B57129E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8068BF-9032-4E17-8B8E-ACB90988E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F682BC-0F8C-4D96-B043-5F1BCAA7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5E11-6EF7-46DA-82E0-EB9134783C2C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2BCFFC-215F-4B9E-BE1B-16891B4C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3116D0-FE03-4120-9221-E4024E62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38D7-930F-4D75-9593-0DCD37F11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A2EA2F-43ED-452D-95FA-F2BF25BD2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F9668-1B44-4B0C-A5EB-89672DD2D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1D0A9-2100-4BFA-BB24-D5AFFC8C5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5E11-6EF7-46DA-82E0-EB9134783C2C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B6893-A9F5-4357-BD6F-38009EE8F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ACBD3F-7126-4157-85C1-B9CDC9BB9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138D7-930F-4D75-9593-0DCD37F11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14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2CBC6-DDA1-4320-86D8-95B3C06CC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dirty="0"/>
              <a:t>          </a:t>
            </a:r>
            <a:r>
              <a:rPr lang="zh-CN" altLang="en-US" dirty="0"/>
              <a:t>欧拉图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B75CB2-ED7A-405A-8EC8-34A67BF11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                          计</a:t>
            </a:r>
            <a:r>
              <a:rPr lang="en-US" altLang="zh-CN" dirty="0"/>
              <a:t>20-6 </a:t>
            </a:r>
            <a:r>
              <a:rPr lang="zh-CN" altLang="en-US" dirty="0"/>
              <a:t>顾红卫</a:t>
            </a:r>
          </a:p>
        </p:txBody>
      </p:sp>
      <p:pic>
        <p:nvPicPr>
          <p:cNvPr id="4" name="图片 1" descr="图片8">
            <a:extLst>
              <a:ext uri="{FF2B5EF4-FFF2-40B4-BE49-F238E27FC236}">
                <a16:creationId xmlns:a16="http://schemas.microsoft.com/office/drawing/2014/main" id="{8DC90C59-920B-4758-BE3F-E6FE6A7A9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6" b="8049"/>
          <a:stretch>
            <a:fillRect/>
          </a:stretch>
        </p:blipFill>
        <p:spPr bwMode="auto">
          <a:xfrm>
            <a:off x="5103813" y="0"/>
            <a:ext cx="71135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2">
            <a:extLst>
              <a:ext uri="{FF2B5EF4-FFF2-40B4-BE49-F238E27FC236}">
                <a16:creationId xmlns:a16="http://schemas.microsoft.com/office/drawing/2014/main" id="{33F808BE-5F2F-43DD-A50C-118AFAEB7F43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-36513"/>
            <a:ext cx="2835275" cy="1381126"/>
            <a:chOff x="-1" y="12"/>
            <a:chExt cx="4466" cy="2176"/>
          </a:xfrm>
        </p:grpSpPr>
        <p:grpSp>
          <p:nvGrpSpPr>
            <p:cNvPr id="6" name="组合 107">
              <a:extLst>
                <a:ext uri="{FF2B5EF4-FFF2-40B4-BE49-F238E27FC236}">
                  <a16:creationId xmlns:a16="http://schemas.microsoft.com/office/drawing/2014/main" id="{70B0C135-D919-479D-97B4-D73FF1CCBD69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43" y="-332"/>
              <a:ext cx="2176" cy="2864"/>
              <a:chOff x="-68" y="-9"/>
              <a:chExt cx="2852" cy="3966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869BC9A0-1F3C-441B-9808-5ADC6C4C771C}"/>
                  </a:ext>
                </a:extLst>
              </p:cNvPr>
              <p:cNvGrpSpPr/>
              <p:nvPr/>
            </p:nvGrpSpPr>
            <p:grpSpPr>
              <a:xfrm>
                <a:off x="-68" y="-9"/>
                <a:ext cx="1452" cy="3966"/>
                <a:chOff x="17748" y="-938"/>
                <a:chExt cx="1452" cy="3966"/>
              </a:xfrm>
              <a:solidFill>
                <a:srgbClr val="30869B"/>
              </a:solidFill>
            </p:grpSpPr>
            <p:sp>
              <p:nvSpPr>
                <p:cNvPr id="10" name="等腰三角形 9">
                  <a:extLst>
                    <a:ext uri="{FF2B5EF4-FFF2-40B4-BE49-F238E27FC236}">
                      <a16:creationId xmlns:a16="http://schemas.microsoft.com/office/drawing/2014/main" id="{B6D95940-254A-4594-82EF-380F4656B9F0}"/>
                    </a:ext>
                  </a:extLst>
                </p:cNvPr>
                <p:cNvSpPr/>
                <p:nvPr/>
              </p:nvSpPr>
              <p:spPr>
                <a:xfrm rot="16200000">
                  <a:off x="17500" y="340"/>
                  <a:ext cx="2000" cy="1400"/>
                </a:xfrm>
                <a:prstGeom prst="triangle">
                  <a:avLst/>
                </a:prstGeom>
                <a:solidFill>
                  <a:srgbClr val="BF56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defRPr/>
                  </a:pPr>
                  <a:endParaRPr lang="zh-CN" altLang="en-US" noProof="1"/>
                </a:p>
              </p:txBody>
            </p:sp>
            <p:sp>
              <p:nvSpPr>
                <p:cNvPr id="11" name="等腰三角形 10">
                  <a:extLst>
                    <a:ext uri="{FF2B5EF4-FFF2-40B4-BE49-F238E27FC236}">
                      <a16:creationId xmlns:a16="http://schemas.microsoft.com/office/drawing/2014/main" id="{F9836B96-26E8-4C57-8574-297EC82F0BCB}"/>
                    </a:ext>
                  </a:extLst>
                </p:cNvPr>
                <p:cNvSpPr/>
                <p:nvPr/>
              </p:nvSpPr>
              <p:spPr>
                <a:xfrm rot="5400000" flipH="1">
                  <a:off x="17484" y="1328"/>
                  <a:ext cx="2000" cy="1400"/>
                </a:xfrm>
                <a:prstGeom prst="triangle">
                  <a:avLst/>
                </a:prstGeom>
                <a:solidFill>
                  <a:srgbClr val="794C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defRPr/>
                  </a:pPr>
                  <a:endParaRPr lang="zh-CN" altLang="en-US" noProof="1"/>
                </a:p>
              </p:txBody>
            </p:sp>
            <p:sp>
              <p:nvSpPr>
                <p:cNvPr id="12" name="等腰三角形 11">
                  <a:extLst>
                    <a:ext uri="{FF2B5EF4-FFF2-40B4-BE49-F238E27FC236}">
                      <a16:creationId xmlns:a16="http://schemas.microsoft.com/office/drawing/2014/main" id="{F6569C58-4452-4EA3-8FC6-075EB78F2D3B}"/>
                    </a:ext>
                  </a:extLst>
                </p:cNvPr>
                <p:cNvSpPr/>
                <p:nvPr/>
              </p:nvSpPr>
              <p:spPr>
                <a:xfrm rot="5400000" flipH="1">
                  <a:off x="17448" y="-638"/>
                  <a:ext cx="2000" cy="1400"/>
                </a:xfrm>
                <a:prstGeom prst="triangle">
                  <a:avLst/>
                </a:prstGeom>
                <a:solidFill>
                  <a:srgbClr val="41AB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defRPr/>
                  </a:pPr>
                  <a:endParaRPr lang="zh-CN" altLang="en-US" noProof="1"/>
                </a:p>
              </p:txBody>
            </p:sp>
          </p:grpSp>
          <p:sp>
            <p:nvSpPr>
              <p:cNvPr id="9" name="等腰三角形 8">
                <a:extLst>
                  <a:ext uri="{FF2B5EF4-FFF2-40B4-BE49-F238E27FC236}">
                    <a16:creationId xmlns:a16="http://schemas.microsoft.com/office/drawing/2014/main" id="{3D139341-62B7-4E1B-AE75-0AFBC65FBBE5}"/>
                  </a:ext>
                </a:extLst>
              </p:cNvPr>
              <p:cNvSpPr/>
              <p:nvPr/>
            </p:nvSpPr>
            <p:spPr>
              <a:xfrm rot="5400000" flipH="1">
                <a:off x="1102" y="1264"/>
                <a:ext cx="1963" cy="1400"/>
              </a:xfrm>
              <a:prstGeom prst="triangle">
                <a:avLst/>
              </a:prstGeom>
              <a:solidFill>
                <a:srgbClr val="BF7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7" name="文本框 105">
              <a:extLst>
                <a:ext uri="{FF2B5EF4-FFF2-40B4-BE49-F238E27FC236}">
                  <a16:creationId xmlns:a16="http://schemas.microsoft.com/office/drawing/2014/main" id="{D21C2B46-709E-401D-82EA-50C9B6554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6" y="1053"/>
              <a:ext cx="2859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dist" eaLnBrk="1" hangingPunct="1"/>
              <a:endParaRPr lang="en-US" altLang="zh-CN" sz="1600"/>
            </a:p>
          </p:txBody>
        </p:sp>
      </p:grpSp>
    </p:spTree>
    <p:extLst>
      <p:ext uri="{BB962C8B-B14F-4D97-AF65-F5344CB8AC3E}">
        <p14:creationId xmlns:p14="http://schemas.microsoft.com/office/powerpoint/2010/main" val="3275985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CF4E0-3C57-42E0-B4D0-0CFC481F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P2731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0B3B9-B8FB-45E4-8D3C-21D80583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FA7FFD-9045-4C95-B277-CA9856416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7405"/>
            <a:ext cx="9561591" cy="462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7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024BC-8B55-4361-B65C-F8F13381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E2AF8-F957-405D-AF27-207656978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 </a:t>
            </a:r>
            <a:r>
              <a:rPr lang="zh-CN" altLang="en-US" dirty="0"/>
              <a:t>找起点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(1)</a:t>
            </a:r>
            <a:r>
              <a:rPr lang="zh-CN" altLang="en-US" dirty="0"/>
              <a:t>恰好两个点度数是奇数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(2)</a:t>
            </a:r>
            <a:r>
              <a:rPr lang="zh-CN" altLang="en-US" dirty="0"/>
              <a:t>所有点的度数都是偶数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 </a:t>
            </a:r>
            <a:r>
              <a:rPr lang="en-US" altLang="zh-CN" dirty="0" err="1"/>
              <a:t>dfs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 </a:t>
            </a:r>
            <a:r>
              <a:rPr lang="zh-CN" altLang="en-US" dirty="0"/>
              <a:t>倒序输出栈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C29B5C-C7B1-4FA7-8EED-58188302A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484322" cy="9556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659347-5F29-40AA-A445-A2B7FC15A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8719"/>
            <a:ext cx="10540372" cy="10690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90D36ED-5718-4642-9FAD-AC59BE59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28" y="2292313"/>
            <a:ext cx="4789861" cy="106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27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8AACA-AC7D-426B-A109-009A5C6C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P1127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9B66E-0F3C-472D-8496-29C367B04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BAB3B9-C67F-49E8-92C2-A523A2D8D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95" y="1386730"/>
            <a:ext cx="8247471" cy="479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3524F-F115-4FA7-8923-4C58C2BF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04731F-7EAB-4E0E-BE0E-C45A0E170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0 </a:t>
            </a:r>
            <a:r>
              <a:rPr lang="zh-CN" altLang="en-US" dirty="0"/>
              <a:t>按照字典序将每条边重新排序，建图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 </a:t>
            </a:r>
            <a:r>
              <a:rPr lang="zh-CN" altLang="en-US" dirty="0"/>
              <a:t>连通性判断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 </a:t>
            </a:r>
            <a:r>
              <a:rPr lang="zh-CN" altLang="en-US" dirty="0"/>
              <a:t>有向图欧拉路径判定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(1) </a:t>
            </a:r>
            <a:r>
              <a:rPr lang="zh-CN" altLang="en-US" dirty="0"/>
              <a:t>一个点的出度</a:t>
            </a:r>
            <a:r>
              <a:rPr lang="en-US" altLang="zh-CN" dirty="0"/>
              <a:t>-</a:t>
            </a:r>
            <a:r>
              <a:rPr lang="zh-CN" altLang="en-US" dirty="0"/>
              <a:t>入度</a:t>
            </a:r>
            <a:r>
              <a:rPr lang="en-US" altLang="zh-CN" dirty="0"/>
              <a:t>=1 </a:t>
            </a:r>
            <a:r>
              <a:rPr lang="zh-CN" altLang="en-US" dirty="0"/>
              <a:t>一个点的入度</a:t>
            </a:r>
            <a:r>
              <a:rPr lang="en-US" altLang="zh-CN" dirty="0"/>
              <a:t>-</a:t>
            </a:r>
            <a:r>
              <a:rPr lang="zh-CN" altLang="en-US" dirty="0"/>
              <a:t>出度</a:t>
            </a:r>
            <a:r>
              <a:rPr lang="en-US" altLang="zh-CN" dirty="0"/>
              <a:t>=1</a:t>
            </a:r>
          </a:p>
          <a:p>
            <a:pPr marL="0" indent="0">
              <a:buNone/>
            </a:pPr>
            <a:r>
              <a:rPr lang="en-US" altLang="zh-CN" dirty="0"/>
              <a:t>   (2)</a:t>
            </a:r>
            <a:r>
              <a:rPr lang="zh-CN" altLang="en-US" dirty="0"/>
              <a:t>所有点的出度</a:t>
            </a:r>
            <a:r>
              <a:rPr lang="en-US" altLang="zh-CN" dirty="0"/>
              <a:t>=</a:t>
            </a:r>
            <a:r>
              <a:rPr lang="zh-CN" altLang="en-US" dirty="0"/>
              <a:t>入度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 </a:t>
            </a:r>
            <a:r>
              <a:rPr lang="zh-CN" altLang="en-US" dirty="0"/>
              <a:t>找起点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 </a:t>
            </a:r>
            <a:r>
              <a:rPr lang="en-US" altLang="zh-CN" dirty="0" err="1"/>
              <a:t>dfs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 </a:t>
            </a:r>
            <a:r>
              <a:rPr lang="zh-CN" altLang="en-US" dirty="0"/>
              <a:t>倒序输出栈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D80612-9C52-467F-A1FE-47A9B12D5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0" y="0"/>
            <a:ext cx="7198780" cy="28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1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6F898-6546-41C3-9837-E2CFE215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6B61D-0163-491F-B7AD-5DEA6760E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F37EE9-861C-41D4-9E26-A98CF885F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4"/>
            <a:ext cx="11248421" cy="548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0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B24BC-2101-48EF-B2D4-8DBE545E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F72BF-7E47-4BDB-B42B-14B98CBBC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D49C54-43DD-4155-ACCE-81794F301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38895"/>
            <a:ext cx="11133761" cy="29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5C631-EBB5-40B7-A1B7-2E176E8A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2A726-56BD-4E93-96F3-CFA2F6345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6DB887-5164-422E-B2EF-BEE0ACAF8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8213"/>
            <a:ext cx="10272909" cy="57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4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AA32F-F03D-4E2A-ADF6-8BA93E28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A0B79-8936-4677-A3D4-7235D3B7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32707F-6A12-4F52-BF88-8B4B8E50A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50" y="239893"/>
            <a:ext cx="8488230" cy="628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3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668AB-9636-4846-883F-0D2CAE32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            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D6DA5-69DC-4DB1-8DC3-8D2B29F44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1E2529-BCE2-4E6E-A709-DD98AE2D9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15" y="365125"/>
            <a:ext cx="7636605" cy="591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D649D-3D65-4AD6-A567-D0A1BA14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8329B-96D1-4518-8500-453A00F78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存边的顺序不可控，如果想在</a:t>
            </a:r>
            <a:r>
              <a:rPr lang="en-US" altLang="zh-CN" dirty="0" err="1"/>
              <a:t>dfs</a:t>
            </a:r>
            <a:r>
              <a:rPr lang="zh-CN" altLang="en-US" dirty="0"/>
              <a:t>开始时就记录答案就需要提前处理出每个顶点相连的桥，最后再遍历桥连接的点。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E74D84-A1E8-4ED2-B78B-220768CE9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1557254"/>
            <a:ext cx="5166360" cy="317103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955564-394C-4E9F-8F89-56C7EB64C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341"/>
            <a:ext cx="8497904" cy="11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7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CE988-E770-4086-9E3E-FD48933B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P7771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539B3-DFEA-40B8-BAE3-077374799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E9A306-3075-41AE-8EDE-736CB6023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6368"/>
            <a:ext cx="7167880" cy="50240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A5C571-0041-4A5B-8C62-2B7083208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830" y="1416368"/>
            <a:ext cx="6137365" cy="213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7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A8BF1-3913-4D43-BEDA-EE30277F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FB6BE5-3A0D-4368-9FB7-FBA1C8C12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 </a:t>
            </a:r>
            <a:r>
              <a:rPr lang="zh-CN" altLang="en-US" dirty="0"/>
              <a:t>有向图欧拉路径判定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(1) </a:t>
            </a:r>
            <a:r>
              <a:rPr lang="zh-CN" altLang="en-US" dirty="0"/>
              <a:t>一个点的出度</a:t>
            </a:r>
            <a:r>
              <a:rPr lang="en-US" altLang="zh-CN" dirty="0"/>
              <a:t>-</a:t>
            </a:r>
            <a:r>
              <a:rPr lang="zh-CN" altLang="en-US" dirty="0"/>
              <a:t>入度</a:t>
            </a:r>
            <a:r>
              <a:rPr lang="en-US" altLang="zh-CN" dirty="0"/>
              <a:t>=1 </a:t>
            </a:r>
            <a:r>
              <a:rPr lang="zh-CN" altLang="en-US" dirty="0"/>
              <a:t>一个点的入度</a:t>
            </a:r>
            <a:r>
              <a:rPr lang="en-US" altLang="zh-CN" dirty="0"/>
              <a:t>-</a:t>
            </a:r>
            <a:r>
              <a:rPr lang="zh-CN" altLang="en-US" dirty="0"/>
              <a:t>出度</a:t>
            </a:r>
            <a:r>
              <a:rPr lang="en-US" altLang="zh-CN" dirty="0"/>
              <a:t>=1</a:t>
            </a:r>
          </a:p>
          <a:p>
            <a:pPr marL="0" indent="0">
              <a:buNone/>
            </a:pPr>
            <a:r>
              <a:rPr lang="en-US" altLang="zh-CN" dirty="0"/>
              <a:t>   (2)</a:t>
            </a:r>
            <a:r>
              <a:rPr lang="zh-CN" altLang="en-US" dirty="0"/>
              <a:t>所有点的出度</a:t>
            </a:r>
            <a:r>
              <a:rPr lang="en-US" altLang="zh-CN" dirty="0"/>
              <a:t>=</a:t>
            </a:r>
            <a:r>
              <a:rPr lang="zh-CN" altLang="en-US" dirty="0"/>
              <a:t>入度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 </a:t>
            </a:r>
            <a:r>
              <a:rPr lang="zh-CN" altLang="en-US" dirty="0"/>
              <a:t>找起点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 </a:t>
            </a:r>
            <a:r>
              <a:rPr lang="zh-CN" altLang="en-US" dirty="0"/>
              <a:t>将每个顶点连接的点排序，保证字典序最小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 </a:t>
            </a:r>
            <a:r>
              <a:rPr lang="en-US" altLang="zh-CN" dirty="0" err="1"/>
              <a:t>dfs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 </a:t>
            </a:r>
            <a:r>
              <a:rPr lang="zh-CN" altLang="en-US" dirty="0"/>
              <a:t>倒序输出栈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7D24BD-F9FE-49BC-BC48-FDC03633F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06402"/>
            <a:ext cx="7385631" cy="11842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454BCE-9302-480C-AFBA-06E63DFB0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29" y="1416367"/>
            <a:ext cx="698254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224</Words>
  <Application>Microsoft Office PowerPoint</Application>
  <PresentationFormat>宽屏</PresentationFormat>
  <Paragraphs>43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Office 主题​​</vt:lpstr>
      <vt:lpstr>          欧拉图</vt:lpstr>
      <vt:lpstr>PowerPoint 演示文稿</vt:lpstr>
      <vt:lpstr>PowerPoint 演示文稿</vt:lpstr>
      <vt:lpstr>PowerPoint 演示文稿</vt:lpstr>
      <vt:lpstr>PowerPoint 演示文稿</vt:lpstr>
      <vt:lpstr>                    </vt:lpstr>
      <vt:lpstr>PowerPoint 演示文稿</vt:lpstr>
      <vt:lpstr>洛谷P7771</vt:lpstr>
      <vt:lpstr>PowerPoint 演示文稿</vt:lpstr>
      <vt:lpstr>洛谷P2731</vt:lpstr>
      <vt:lpstr>      </vt:lpstr>
      <vt:lpstr>洛谷P1127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欧拉图</dc:title>
  <dc:creator>红卫 顾</dc:creator>
  <cp:lastModifiedBy>红卫 顾</cp:lastModifiedBy>
  <cp:revision>4</cp:revision>
  <dcterms:created xsi:type="dcterms:W3CDTF">2022-03-04T18:37:58Z</dcterms:created>
  <dcterms:modified xsi:type="dcterms:W3CDTF">2022-03-05T10:51:28Z</dcterms:modified>
</cp:coreProperties>
</file>