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32"/>
  </p:notesMasterIdLst>
  <p:sldIdLst>
    <p:sldId id="256" r:id="rId3"/>
    <p:sldId id="279" r:id="rId4"/>
    <p:sldId id="261" r:id="rId5"/>
    <p:sldId id="280" r:id="rId6"/>
    <p:sldId id="281" r:id="rId7"/>
    <p:sldId id="301" r:id="rId8"/>
    <p:sldId id="282" r:id="rId9"/>
    <p:sldId id="26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2" r:id="rId23"/>
    <p:sldId id="303" r:id="rId24"/>
    <p:sldId id="297" r:id="rId25"/>
    <p:sldId id="298" r:id="rId26"/>
    <p:sldId id="299" r:id="rId27"/>
    <p:sldId id="300" r:id="rId28"/>
    <p:sldId id="295" r:id="rId29"/>
    <p:sldId id="296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er - but f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68528" y="5433134"/>
            <a:ext cx="292458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1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err="1"/>
              <a:t>Biểu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7" y="5433134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5325035"/>
            <a:ext cx="10753195" cy="9842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19403" y="0"/>
            <a:ext cx="10753195" cy="5216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5961D5-2312-4239-A552-35C02432BE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8494" y="5434178"/>
            <a:ext cx="60614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5407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82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Đinh Hoàng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–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A12127-5E9A-2640-A940-FA78A998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63" y="246490"/>
            <a:ext cx="6404074" cy="4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4CA78-28FF-A647-90EF-D1FB40323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58" y="74177"/>
            <a:ext cx="7705683" cy="5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78" y="0"/>
            <a:ext cx="5163721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2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37769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0"/>
            <a:ext cx="4863378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18104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1" y="0"/>
            <a:ext cx="4652433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312640"/>
            <a:ext cx="4863378" cy="46841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phỏng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0"/>
            <a:ext cx="4307089" cy="1769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34455" y="3615148"/>
            <a:ext cx="4249887" cy="1780005"/>
            <a:chOff x="792930" y="3297951"/>
            <a:chExt cx="2070367" cy="70502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792930" y="3527550"/>
              <a:ext cx="2059657" cy="47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Y/D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297951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80143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86039" y="1812270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311075" y="2641322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85F090-E84B-4A2A-8DF7-000524F19CC3}"/>
              </a:ext>
            </a:extLst>
          </p:cNvPr>
          <p:cNvSpPr txBox="1"/>
          <p:nvPr/>
        </p:nvSpPr>
        <p:spPr>
          <a:xfrm>
            <a:off x="679944" y="1482327"/>
            <a:ext cx="53930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7003A-7187-4487-95D5-916F636B6B29}"/>
              </a:ext>
            </a:extLst>
          </p:cNvPr>
          <p:cNvSpPr txBox="1"/>
          <p:nvPr/>
        </p:nvSpPr>
        <p:spPr>
          <a:xfrm>
            <a:off x="6396874" y="1467381"/>
            <a:ext cx="48603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943</Words>
  <Application>Microsoft Macintosh PowerPoint</Application>
  <PresentationFormat>Widescreen</PresentationFormat>
  <Paragraphs>219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Microsoft Office User</cp:lastModifiedBy>
  <cp:revision>45</cp:revision>
  <dcterms:created xsi:type="dcterms:W3CDTF">2019-04-21T16:37:49Z</dcterms:created>
  <dcterms:modified xsi:type="dcterms:W3CDTF">2019-05-04T01:20:23Z</dcterms:modified>
</cp:coreProperties>
</file>