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30"/>
  </p:notesMasterIdLst>
  <p:sldIdLst>
    <p:sldId id="256" r:id="rId3"/>
    <p:sldId id="279" r:id="rId4"/>
    <p:sldId id="261" r:id="rId5"/>
    <p:sldId id="280" r:id="rId6"/>
    <p:sldId id="281" r:id="rId7"/>
    <p:sldId id="301" r:id="rId8"/>
    <p:sldId id="282" r:id="rId9"/>
    <p:sldId id="265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7" r:id="rId23"/>
    <p:sldId id="298" r:id="rId24"/>
    <p:sldId id="299" r:id="rId25"/>
    <p:sldId id="300" r:id="rId26"/>
    <p:sldId id="295" r:id="rId27"/>
    <p:sldId id="296" r:id="rId28"/>
    <p:sldId id="26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3030E-DEB5-4B7E-96C6-C801CF3CD950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72047-945F-42AE-A116-422364FF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60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2C2A06-9CFC-4017-A78E-791E0662E31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4899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2C2A06-9CFC-4017-A78E-791E0662E31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5478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389107"/>
            <a:ext cx="12192000" cy="75792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 Name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5142461"/>
            <a:ext cx="12192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1026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760717"/>
            <a:ext cx="4032448" cy="299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53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64638"/>
            <a:ext cx="979308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97" y="164637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8043" y="1089693"/>
            <a:ext cx="1023250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1424" y="1508787"/>
            <a:ext cx="2304256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99723" y="1508787"/>
            <a:ext cx="2304256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88021" y="1508787"/>
            <a:ext cx="2304256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976320" y="1508787"/>
            <a:ext cx="2304256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98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43339" y="4101075"/>
            <a:ext cx="3744416" cy="18245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115" y="1233469"/>
            <a:ext cx="4224469" cy="511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882912" y="1415226"/>
            <a:ext cx="2436335" cy="3763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505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507" y="1996188"/>
            <a:ext cx="3744416" cy="453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007370" y="2180385"/>
            <a:ext cx="2159479" cy="3335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619297" y="2180385"/>
            <a:ext cx="2159479" cy="3335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2823" y="2180385"/>
            <a:ext cx="2159479" cy="3335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419830" y="2180385"/>
            <a:ext cx="2159479" cy="3335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9718497" y="2180385"/>
            <a:ext cx="2159479" cy="3335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7341551-4697-41C7-A352-EF71700584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64638"/>
            <a:ext cx="979308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4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704696FB-5704-44BE-A7C4-3766EFA77A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97" y="164637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4">
            <a:extLst>
              <a:ext uri="{FF2B5EF4-FFF2-40B4-BE49-F238E27FC236}">
                <a16:creationId xmlns:a16="http://schemas.microsoft.com/office/drawing/2014/main" id="{112562F3-7C1E-4A0C-96A9-C0EE72521397}"/>
              </a:ext>
            </a:extLst>
          </p:cNvPr>
          <p:cNvCxnSpPr/>
          <p:nvPr userDrawn="1"/>
        </p:nvCxnSpPr>
        <p:spPr>
          <a:xfrm>
            <a:off x="-8043" y="1089693"/>
            <a:ext cx="1023250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142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1706934"/>
            <a:ext cx="4800533" cy="478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76053" y="1878410"/>
            <a:ext cx="4416491" cy="31011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3697A31B-4C32-45F0-9980-3B5F2D551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64638"/>
            <a:ext cx="979308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2B3A4CC3-A1A4-42DB-A940-EBD20187FA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97" y="164637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1A83409A-F47A-4922-AEBE-AE222BBF71BF}"/>
              </a:ext>
            </a:extLst>
          </p:cNvPr>
          <p:cNvCxnSpPr/>
          <p:nvPr userDrawn="1"/>
        </p:nvCxnSpPr>
        <p:spPr>
          <a:xfrm>
            <a:off x="-8043" y="1089693"/>
            <a:ext cx="1023250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053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59563" y="5253203"/>
            <a:ext cx="393643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333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75" y="5263363"/>
            <a:ext cx="1034892" cy="76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719403" y="4965171"/>
            <a:ext cx="10753195" cy="1344149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19403" y="0"/>
            <a:ext cx="10753195" cy="44851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826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igher - but f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68528" y="5433134"/>
            <a:ext cx="2924582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333" b="1" baseline="0">
                <a:solidFill>
                  <a:srgbClr val="FF0000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 err="1"/>
              <a:t>Biểu</a:t>
            </a:r>
            <a:r>
              <a:rPr lang="en-US" altLang="ko-KR" dirty="0"/>
              <a:t> </a:t>
            </a:r>
            <a:r>
              <a:rPr lang="en-US" altLang="ko-KR" dirty="0" err="1"/>
              <a:t>đồ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37" y="5433134"/>
            <a:ext cx="1034892" cy="76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719403" y="5325035"/>
            <a:ext cx="10753195" cy="984285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19403" y="0"/>
            <a:ext cx="10753195" cy="52169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265961D5-2312-4239-A552-35C02432BE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08494" y="5434178"/>
            <a:ext cx="6061469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654075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91744" y="0"/>
            <a:ext cx="4608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768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100977" y="0"/>
            <a:ext cx="3048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144000" y="931704"/>
            <a:ext cx="3048000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100977" y="3438142"/>
            <a:ext cx="3048000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52571" y="932723"/>
            <a:ext cx="3048000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439160"/>
            <a:ext cx="3048000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3124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63552" y="542092"/>
            <a:ext cx="6672064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STYLE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21" y="439493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3909053"/>
            <a:ext cx="12192000" cy="29489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strike="sng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31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35627" y="0"/>
            <a:ext cx="3048000" cy="3717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64" y="2081835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43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983766" y="0"/>
            <a:ext cx="422446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485118"/>
            <a:ext cx="12192000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525320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851" y="1350963"/>
            <a:ext cx="2688299" cy="19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2148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3687314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267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472011" y="1508786"/>
            <a:ext cx="3799787" cy="4865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709243" y="1796667"/>
            <a:ext cx="144693" cy="4320631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3456857" y="1650935"/>
            <a:ext cx="669775" cy="669775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10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28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64638"/>
            <a:ext cx="979308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97" y="164637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8043" y="1089693"/>
            <a:ext cx="1023250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17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Rectangle 2"/>
          <p:cNvSpPr/>
          <p:nvPr userDrawn="1"/>
        </p:nvSpPr>
        <p:spPr>
          <a:xfrm>
            <a:off x="3887755" y="0"/>
            <a:ext cx="8304245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87013D31-6B1B-457D-A2E1-324A15BA2C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3339" y="3621021"/>
            <a:ext cx="3744416" cy="278464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545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271797" y="0"/>
            <a:ext cx="7920203" cy="68580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59830" y="164638"/>
            <a:ext cx="7392821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3464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64638"/>
            <a:ext cx="979308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97" y="164637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8043" y="1089693"/>
            <a:ext cx="1023250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98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8043" y="0"/>
            <a:ext cx="245563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217024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00" y="5157192"/>
            <a:ext cx="1687552" cy="125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32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64638"/>
            <a:ext cx="979308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97" y="164637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8043" y="1089693"/>
            <a:ext cx="1023250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77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161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268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82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b="1" spc="3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TÌM HIỂU VÀ MÔ HÌNH HÓA </a:t>
            </a:r>
          </a:p>
          <a:p>
            <a:r>
              <a:rPr lang="en-US" altLang="ko-KR" sz="3600" b="1" spc="3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HỆ THÔNG BÁN THUỐC</a:t>
            </a:r>
            <a:endParaRPr lang="en-US" altLang="ko-KR" sz="3600" b="1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-24342" y="5165848"/>
            <a:ext cx="12192000" cy="44542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05810" y="5759032"/>
            <a:ext cx="636104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2133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altLang="ko-KR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133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ko-KR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altLang="ko-KR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ko-KR" sz="2133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altLang="ko-KR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133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altLang="ko-KR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TS.  </a:t>
            </a:r>
            <a:r>
              <a:rPr lang="en-US" altLang="ko-KR" sz="2133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altLang="ko-KR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133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altLang="ko-KR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Thanh Tú</a:t>
            </a:r>
            <a:endParaRPr lang="ko-KR" altLang="en-US" sz="2133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hlinkClick r:id="rId3"/>
          </p:cNvPr>
          <p:cNvSpPr txBox="1"/>
          <p:nvPr/>
        </p:nvSpPr>
        <p:spPr>
          <a:xfrm>
            <a:off x="-24342" y="6433554"/>
            <a:ext cx="12240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altLang="ko-KR" sz="160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ko-KR" altLang="en-US" sz="16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069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735627" y="164638"/>
            <a:ext cx="9217024" cy="76808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967542" y="1089693"/>
            <a:ext cx="9409045" cy="5219627"/>
            <a:chOff x="1475656" y="817270"/>
            <a:chExt cx="7056784" cy="391472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123728" y="817270"/>
              <a:ext cx="6408712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8532440" y="817270"/>
              <a:ext cx="0" cy="391472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475656" y="4731990"/>
              <a:ext cx="705678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29388" y="817270"/>
              <a:ext cx="0" cy="146644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057380" y="2283718"/>
              <a:ext cx="144016" cy="144016"/>
            </a:xfrm>
            <a:prstGeom prst="ellipse">
              <a:avLst/>
            </a:prstGeom>
            <a:solidFill>
              <a:srgbClr val="FD29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992394" y="2226352"/>
              <a:ext cx="273988" cy="2739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204502" y="1062824"/>
            <a:ext cx="7542219" cy="579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Bef>
                <a:spcPts val="1000"/>
              </a:spcBef>
              <a:buSzPts val="2000"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Yêu cầu về khả năng sử dụng: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2000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Hệ thống dễ hiểu, dễ sử dụng, có tính hiệu quả cao và dễ nhớ</a:t>
            </a:r>
          </a:p>
          <a:p>
            <a:pPr lvl="0">
              <a:lnSpc>
                <a:spcPct val="120000"/>
              </a:lnSpc>
              <a:spcBef>
                <a:spcPts val="1000"/>
              </a:spcBef>
              <a:buSzPts val="2000"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Yêu cầu về hiệu suất:</a:t>
            </a: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Hiệu suất cao khi phục vụ tới 30 người dùng cùng một lúc và có thể mở rộng lên 100 người dùng cùng một lúc trong tương lai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vi-V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lvl="0">
              <a:lnSpc>
                <a:spcPct val="120000"/>
              </a:lnSpc>
              <a:spcBef>
                <a:spcPts val="1000"/>
              </a:spcBef>
              <a:buSzPts val="1800"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Yêu cầu bảo mật:</a:t>
            </a: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Phân quyền người dùng</a:t>
            </a: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Bảo vệ dữ liệu người dùng, đối tác, hàng hóa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20000"/>
              </a:lnSpc>
              <a:spcBef>
                <a:spcPts val="1000"/>
              </a:spcBef>
              <a:buSzPts val="2000"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an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toàn</a:t>
            </a:r>
            <a:endParaRPr lang="en-US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trữ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backup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Đảm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bảo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an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toàn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cả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ngoài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Đảm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bảo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an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toàn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cả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yếu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tố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con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phần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mềm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endParaRPr lang="vi-VN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D8B64D-2D47-4E19-BCCF-F8E5F7EED6AE}"/>
              </a:ext>
            </a:extLst>
          </p:cNvPr>
          <p:cNvSpPr txBox="1"/>
          <p:nvPr/>
        </p:nvSpPr>
        <p:spPr>
          <a:xfrm>
            <a:off x="799806" y="890977"/>
            <a:ext cx="17531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S</a:t>
            </a:r>
          </a:p>
          <a:p>
            <a:r>
              <a:rPr lang="en-US" sz="8800" dirty="0">
                <a:solidFill>
                  <a:schemeClr val="accent1"/>
                </a:solidFill>
              </a:rPr>
              <a:t>R</a:t>
            </a:r>
          </a:p>
          <a:p>
            <a:r>
              <a:rPr lang="en-US" sz="88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513364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735627" y="164638"/>
            <a:ext cx="9217024" cy="76808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967542" y="1089693"/>
            <a:ext cx="9409045" cy="5219627"/>
            <a:chOff x="1475656" y="817270"/>
            <a:chExt cx="7056784" cy="391472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123728" y="817270"/>
              <a:ext cx="6408712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8532440" y="817270"/>
              <a:ext cx="0" cy="391472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475656" y="4731990"/>
              <a:ext cx="705678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29388" y="817270"/>
              <a:ext cx="0" cy="146644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057380" y="2283718"/>
              <a:ext cx="144016" cy="144016"/>
            </a:xfrm>
            <a:prstGeom prst="ellipse">
              <a:avLst/>
            </a:prstGeom>
            <a:solidFill>
              <a:srgbClr val="FD29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992394" y="2226352"/>
              <a:ext cx="273988" cy="2739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365447" y="1773574"/>
            <a:ext cx="7542219" cy="3900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ts val="2000"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Yêu cầu pháp lý</a:t>
            </a:r>
            <a:endParaRPr lang="en-US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SzPts val="2000"/>
            </a:pPr>
            <a:endParaRPr lang="vi-VN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>
              <a:buClr>
                <a:schemeClr val="accent1"/>
              </a:buClr>
              <a:buFont typeface="Times New Roman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Yêu cầu người dùng không sử dụng hệ thống để buôn bán thuốc giả hoặc các loại thuốc mà nhà thuốc ngoài bệnh viện không được nhập</a:t>
            </a:r>
          </a:p>
          <a:p>
            <a:pPr marL="12700" lvl="0">
              <a:lnSpc>
                <a:spcPct val="120000"/>
              </a:lnSpc>
              <a:spcBef>
                <a:spcPts val="1000"/>
              </a:spcBef>
              <a:buSzPts val="1800"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Yêu cầu về giao diện người dùng:</a:t>
            </a: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Giao diện người dùng rõ ràng, trực quan và chuyên nghiệp</a:t>
            </a:r>
          </a:p>
          <a:p>
            <a:pPr marL="12700" indent="0">
              <a:lnSpc>
                <a:spcPct val="200000"/>
              </a:lnSpc>
              <a:buNone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Yêu cầu về giao diện phần mềm:</a:t>
            </a:r>
            <a:endParaRPr lang="vi-V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Hệ thống được cài đặt trên máy tính có hệ điều hành Windows 7 trở lên có trình duyệt web hỗ trợ Javascript</a:t>
            </a: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endParaRPr lang="vi-VN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D8B64D-2D47-4E19-BCCF-F8E5F7EED6AE}"/>
              </a:ext>
            </a:extLst>
          </p:cNvPr>
          <p:cNvSpPr txBox="1"/>
          <p:nvPr/>
        </p:nvSpPr>
        <p:spPr>
          <a:xfrm>
            <a:off x="799806" y="890977"/>
            <a:ext cx="17531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S</a:t>
            </a:r>
          </a:p>
          <a:p>
            <a:r>
              <a:rPr lang="en-US" sz="8800" dirty="0">
                <a:solidFill>
                  <a:schemeClr val="accent1"/>
                </a:solidFill>
              </a:rPr>
              <a:t>R</a:t>
            </a:r>
          </a:p>
          <a:p>
            <a:r>
              <a:rPr lang="en-US" sz="88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888421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735627" y="164638"/>
            <a:ext cx="9217024" cy="768085"/>
          </a:xfrm>
          <a:prstGeom prst="rect">
            <a:avLst/>
          </a:prstGeom>
        </p:spPr>
        <p:txBody>
          <a:bodyPr/>
          <a:lstStyle/>
          <a:p>
            <a:pPr marL="228600" lvl="0" algn="ctr">
              <a:lnSpc>
                <a:spcPct val="120000"/>
              </a:lnSpc>
              <a:spcBef>
                <a:spcPts val="0"/>
              </a:spcBef>
            </a:pPr>
            <a:r>
              <a:rPr lang="en-US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967542" y="1089693"/>
            <a:ext cx="9409045" cy="5219627"/>
            <a:chOff x="1475656" y="817270"/>
            <a:chExt cx="7056784" cy="391472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123728" y="817270"/>
              <a:ext cx="6408712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8532440" y="817270"/>
              <a:ext cx="0" cy="391472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475656" y="4731990"/>
              <a:ext cx="705678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29388" y="817270"/>
              <a:ext cx="0" cy="146644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057380" y="2283718"/>
              <a:ext cx="144016" cy="144016"/>
            </a:xfrm>
            <a:prstGeom prst="ellipse">
              <a:avLst/>
            </a:prstGeom>
            <a:solidFill>
              <a:srgbClr val="FD29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992394" y="2226352"/>
              <a:ext cx="273988" cy="2739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2D8B64D-2D47-4E19-BCCF-F8E5F7EED6AE}"/>
              </a:ext>
            </a:extLst>
          </p:cNvPr>
          <p:cNvSpPr txBox="1"/>
          <p:nvPr/>
        </p:nvSpPr>
        <p:spPr>
          <a:xfrm>
            <a:off x="799806" y="890977"/>
            <a:ext cx="17531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S</a:t>
            </a:r>
          </a:p>
          <a:p>
            <a:r>
              <a:rPr lang="en-US" sz="8800" dirty="0">
                <a:solidFill>
                  <a:schemeClr val="accent1"/>
                </a:solidFill>
              </a:rPr>
              <a:t>R</a:t>
            </a:r>
          </a:p>
          <a:p>
            <a:r>
              <a:rPr lang="en-US" sz="8800" dirty="0"/>
              <a:t>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26C40-12FE-4781-8887-5A7EBD0D8529}"/>
              </a:ext>
            </a:extLst>
          </p:cNvPr>
          <p:cNvSpPr txBox="1"/>
          <p:nvPr/>
        </p:nvSpPr>
        <p:spPr>
          <a:xfrm>
            <a:off x="3445565" y="1663368"/>
            <a:ext cx="3710606" cy="358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200000"/>
              </a:lnSpc>
              <a:spcBef>
                <a:spcPts val="1000"/>
              </a:spcBef>
              <a:buClr>
                <a:srgbClr val="B71E42"/>
              </a:buClr>
              <a:buSzPts val="2000"/>
              <a:buFont typeface="Arial"/>
              <a:buChar char="•"/>
            </a:pPr>
            <a:r>
              <a:rPr lang="vi-VN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Giao dịch</a:t>
            </a:r>
          </a:p>
          <a:p>
            <a:pPr marL="228600" lvl="0" indent="-215900">
              <a:lnSpc>
                <a:spcPct val="200000"/>
              </a:lnSpc>
              <a:spcBef>
                <a:spcPts val="1000"/>
              </a:spcBef>
              <a:buClr>
                <a:srgbClr val="B71E42"/>
              </a:buClr>
              <a:buSzPts val="1800"/>
              <a:buFont typeface="Times New Roman"/>
              <a:buChar char="•"/>
            </a:pPr>
            <a:r>
              <a:rPr lang="vi-VN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 lý thuốc</a:t>
            </a:r>
          </a:p>
          <a:p>
            <a:pPr marL="228600" lvl="0" indent="-215900">
              <a:lnSpc>
                <a:spcPct val="200000"/>
              </a:lnSpc>
              <a:spcBef>
                <a:spcPts val="1000"/>
              </a:spcBef>
              <a:buClr>
                <a:srgbClr val="B71E42"/>
              </a:buClr>
              <a:buSzPts val="1800"/>
              <a:buFont typeface="Times New Roman"/>
              <a:buChar char="•"/>
            </a:pPr>
            <a:r>
              <a:rPr lang="vi-VN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Sửa mẫu in</a:t>
            </a:r>
          </a:p>
          <a:p>
            <a:pPr marL="228600" lvl="0" indent="-215900">
              <a:lnSpc>
                <a:spcPct val="200000"/>
              </a:lnSpc>
              <a:spcBef>
                <a:spcPts val="1000"/>
              </a:spcBef>
              <a:buClr>
                <a:srgbClr val="B71E42"/>
              </a:buClr>
              <a:buSzPts val="1800"/>
              <a:buFont typeface="Times New Roman"/>
              <a:buChar char="•"/>
            </a:pPr>
            <a:r>
              <a:rPr lang="vi-VN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 lý tài khoản người quản lý</a:t>
            </a:r>
          </a:p>
          <a:p>
            <a:pPr marL="228600" lvl="0" indent="-215900">
              <a:lnSpc>
                <a:spcPct val="200000"/>
              </a:lnSpc>
              <a:spcBef>
                <a:spcPts val="1000"/>
              </a:spcBef>
              <a:buClr>
                <a:srgbClr val="B71E42"/>
              </a:buClr>
              <a:buSzPts val="1800"/>
              <a:buFont typeface="Times New Roman"/>
              <a:buChar char="•"/>
            </a:pPr>
            <a:r>
              <a:rPr lang="vi-VN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Xem lịch sử thao tác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89A97-F179-4EE8-8A90-9AC10597BF3E}"/>
              </a:ext>
            </a:extLst>
          </p:cNvPr>
          <p:cNvSpPr txBox="1"/>
          <p:nvPr/>
        </p:nvSpPr>
        <p:spPr>
          <a:xfrm>
            <a:off x="7493874" y="1663368"/>
            <a:ext cx="3545010" cy="4645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15900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cáo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đối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tác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SzPts val="2000"/>
              <a:buChar char="•"/>
            </a:pPr>
            <a:r>
              <a:rPr lang="vi-VN" sz="2000" dirty="0">
                <a:latin typeface="Times New Roman"/>
                <a:ea typeface="Times New Roman"/>
                <a:cs typeface="Times New Roman"/>
                <a:sym typeface="Times New Roman"/>
              </a:rPr>
              <a:t>Quản lý tài khoản người dùng</a:t>
            </a:r>
          </a:p>
          <a:p>
            <a:pPr marL="228600" lvl="0" indent="-215900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sz="2000" dirty="0">
                <a:latin typeface="Times New Roman"/>
                <a:ea typeface="Times New Roman"/>
                <a:cs typeface="Times New Roman"/>
                <a:sym typeface="Times New Roman"/>
              </a:rPr>
              <a:t>Quản lý thu chi</a:t>
            </a:r>
          </a:p>
          <a:p>
            <a:pPr marL="228600" lvl="0" indent="-215900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sz="2000" dirty="0">
                <a:latin typeface="Times New Roman"/>
                <a:ea typeface="Times New Roman"/>
                <a:cs typeface="Times New Roman"/>
                <a:sym typeface="Times New Roman"/>
              </a:rPr>
              <a:t>Quản lý chi nhánh</a:t>
            </a: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SzPts val="1800"/>
              <a:buFont typeface="Times New Roman"/>
              <a:buChar char="•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ts val="2000"/>
              <a:buFont typeface="Arial"/>
              <a:buChar char="•"/>
            </a:pPr>
            <a:endParaRPr lang="vi-VN" sz="20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0040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07701" y="775752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219170"/>
            <a:r>
              <a:rPr lang="en-US" sz="4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56659"/>
            <a:ext cx="2422063" cy="17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2590800" y="345440"/>
            <a:ext cx="487680" cy="61468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3712" y="326179"/>
            <a:ext cx="8688288" cy="96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3712" y="421472"/>
            <a:ext cx="8688288" cy="96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7755" y="1925631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7755" y="2789727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7755" y="3653823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7755" y="4517919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7755" y="5382015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3872" y="213375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3872" y="2991983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43871" y="3838488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ko-KR" sz="2800" dirty="0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3870" y="4702584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3872" y="556668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573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9563" y="5311114"/>
            <a:ext cx="3936437" cy="768085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Biểu</a:t>
            </a:r>
            <a:r>
              <a:rPr lang="en-US" altLang="ko-KR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đồ</a:t>
            </a:r>
            <a:endParaRPr lang="ko-KR" alt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64086" y="5433546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Use case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tổng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1CD7F3-4285-4562-A0B3-DFB401998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70" y="0"/>
            <a:ext cx="8349459" cy="496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80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9563" y="5311114"/>
            <a:ext cx="3936437" cy="768085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Biểu</a:t>
            </a:r>
            <a:r>
              <a:rPr lang="en-US" altLang="ko-KR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đồ</a:t>
            </a:r>
            <a:endParaRPr lang="ko-KR" alt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64086" y="5433546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Use case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giao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dịch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 </a:t>
            </a:r>
          </a:p>
        </p:txBody>
      </p:sp>
      <p:pic>
        <p:nvPicPr>
          <p:cNvPr id="5" name="Google Shape;182;p25">
            <a:extLst>
              <a:ext uri="{FF2B5EF4-FFF2-40B4-BE49-F238E27FC236}">
                <a16:creationId xmlns:a16="http://schemas.microsoft.com/office/drawing/2014/main" id="{F096910F-416E-474D-9734-9B00B9E0C7F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63420" y="0"/>
            <a:ext cx="9465159" cy="4913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816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9563" y="5311114"/>
            <a:ext cx="3936437" cy="768085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Biểu</a:t>
            </a:r>
            <a:r>
              <a:rPr lang="en-US" altLang="ko-KR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đồ</a:t>
            </a:r>
            <a:endParaRPr lang="ko-KR" alt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7338" y="5413027"/>
            <a:ext cx="4608512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>
              <a:lnSpc>
                <a:spcPct val="120000"/>
              </a:lnSpc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Use case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bán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hàng</a:t>
            </a:r>
            <a:endParaRPr lang="en-US"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Google Shape;193;p27">
            <a:extLst>
              <a:ext uri="{FF2B5EF4-FFF2-40B4-BE49-F238E27FC236}">
                <a16:creationId xmlns:a16="http://schemas.microsoft.com/office/drawing/2014/main" id="{38D32BE7-E7F3-4CF3-BCDA-89760C96EE4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7773" y="0"/>
            <a:ext cx="10409584" cy="4962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097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9563" y="5311114"/>
            <a:ext cx="3936437" cy="768085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Biểu</a:t>
            </a:r>
            <a:r>
              <a:rPr lang="en-US" altLang="ko-KR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đồ</a:t>
            </a:r>
            <a:endParaRPr lang="ko-KR" alt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7338" y="5413027"/>
            <a:ext cx="4608512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>
              <a:lnSpc>
                <a:spcPct val="120000"/>
              </a:lnSpc>
            </a:pPr>
            <a:r>
              <a:rPr lang="vi-VN" sz="2800" dirty="0">
                <a:latin typeface="Times New Roman"/>
                <a:ea typeface="Times New Roman"/>
                <a:cs typeface="Times New Roman"/>
                <a:sym typeface="Times New Roman"/>
              </a:rPr>
              <a:t>Biểu đồ lớp lập hóa đơn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3A03A9-1314-4D0C-99D0-1E067C928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231" y="0"/>
            <a:ext cx="9803537" cy="493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43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9563" y="5311114"/>
            <a:ext cx="3936437" cy="768085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Biểu</a:t>
            </a:r>
            <a:r>
              <a:rPr lang="en-US" altLang="ko-KR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đồ</a:t>
            </a:r>
            <a:endParaRPr lang="ko-KR" alt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7338" y="5413027"/>
            <a:ext cx="4608512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>
              <a:lnSpc>
                <a:spcPct val="120000"/>
              </a:lnSpc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lớp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trả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hàng</a:t>
            </a:r>
            <a:endParaRPr lang="vi-VN"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39C3A3-2026-427E-8E1C-A5A357AC7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325" y="0"/>
            <a:ext cx="9917349" cy="488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6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9563" y="5311114"/>
            <a:ext cx="3936437" cy="768085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Biểu</a:t>
            </a:r>
            <a:r>
              <a:rPr lang="en-US" altLang="ko-KR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đồ</a:t>
            </a:r>
            <a:endParaRPr lang="ko-KR" alt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7338" y="5413027"/>
            <a:ext cx="4608512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>
              <a:lnSpc>
                <a:spcPct val="120000"/>
              </a:lnSpc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lớp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nhập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hàng</a:t>
            </a:r>
            <a:endParaRPr lang="vi-VN"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860A40-319C-456C-AF5E-7509183B0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77" y="0"/>
            <a:ext cx="7676046" cy="48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1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Heart 1"/>
          <p:cNvSpPr/>
          <p:nvPr/>
        </p:nvSpPr>
        <p:spPr>
          <a:xfrm>
            <a:off x="1226627" y="2312285"/>
            <a:ext cx="1789147" cy="3508388"/>
          </a:xfrm>
          <a:custGeom>
            <a:avLst/>
            <a:gdLst/>
            <a:ahLst/>
            <a:cxnLst/>
            <a:rect l="l" t="t" r="r" b="b"/>
            <a:pathLst>
              <a:path w="1341860" h="2631291">
                <a:moveTo>
                  <a:pt x="636021" y="87"/>
                </a:moveTo>
                <a:cubicBezTo>
                  <a:pt x="902310" y="4722"/>
                  <a:pt x="1185749" y="195958"/>
                  <a:pt x="1341860" y="633069"/>
                </a:cubicBezTo>
                <a:lnTo>
                  <a:pt x="1341860" y="2631291"/>
                </a:lnTo>
                <a:cubicBezTo>
                  <a:pt x="-612998" y="1195069"/>
                  <a:pt x="-44493" y="-11757"/>
                  <a:pt x="636021" y="8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Heart 1"/>
          <p:cNvSpPr/>
          <p:nvPr/>
        </p:nvSpPr>
        <p:spPr>
          <a:xfrm flipH="1">
            <a:off x="3014368" y="2312285"/>
            <a:ext cx="1789147" cy="3508388"/>
          </a:xfrm>
          <a:custGeom>
            <a:avLst/>
            <a:gdLst/>
            <a:ahLst/>
            <a:cxnLst/>
            <a:rect l="l" t="t" r="r" b="b"/>
            <a:pathLst>
              <a:path w="1341860" h="2631291">
                <a:moveTo>
                  <a:pt x="636021" y="87"/>
                </a:moveTo>
                <a:cubicBezTo>
                  <a:pt x="902310" y="4722"/>
                  <a:pt x="1185749" y="195958"/>
                  <a:pt x="1341860" y="633069"/>
                </a:cubicBezTo>
                <a:lnTo>
                  <a:pt x="1341860" y="2631291"/>
                </a:lnTo>
                <a:cubicBezTo>
                  <a:pt x="-612998" y="1195069"/>
                  <a:pt x="-44493" y="-11757"/>
                  <a:pt x="636021" y="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96371" y="3127487"/>
            <a:ext cx="4915815" cy="1453288"/>
          </a:xfrm>
          <a:custGeom>
            <a:avLst/>
            <a:gdLst>
              <a:gd name="connsiteX0" fmla="*/ 0 w 3650285"/>
              <a:gd name="connsiteY0" fmla="*/ 1104596 h 1177748"/>
              <a:gd name="connsiteX1" fmla="*/ 512064 w 3650285"/>
              <a:gd name="connsiteY1" fmla="*/ 1104596 h 1177748"/>
              <a:gd name="connsiteX2" fmla="*/ 833933 w 3650285"/>
              <a:gd name="connsiteY2" fmla="*/ 826618 h 1177748"/>
              <a:gd name="connsiteX3" fmla="*/ 1294791 w 3650285"/>
              <a:gd name="connsiteY3" fmla="*/ 1177748 h 1177748"/>
              <a:gd name="connsiteX4" fmla="*/ 1360628 w 3650285"/>
              <a:gd name="connsiteY4" fmla="*/ 958292 h 1177748"/>
              <a:gd name="connsiteX5" fmla="*/ 1506932 w 3650285"/>
              <a:gd name="connsiteY5" fmla="*/ 1097280 h 1177748"/>
              <a:gd name="connsiteX6" fmla="*/ 1755648 w 3650285"/>
              <a:gd name="connsiteY6" fmla="*/ 0 h 1177748"/>
              <a:gd name="connsiteX7" fmla="*/ 1814170 w 3650285"/>
              <a:gd name="connsiteY7" fmla="*/ 972922 h 1177748"/>
              <a:gd name="connsiteX8" fmla="*/ 1953159 w 3650285"/>
              <a:gd name="connsiteY8" fmla="*/ 870509 h 1177748"/>
              <a:gd name="connsiteX9" fmla="*/ 1989735 w 3650285"/>
              <a:gd name="connsiteY9" fmla="*/ 987552 h 1177748"/>
              <a:gd name="connsiteX10" fmla="*/ 2187245 w 3650285"/>
              <a:gd name="connsiteY10" fmla="*/ 899770 h 1177748"/>
              <a:gd name="connsiteX11" fmla="*/ 2238452 w 3650285"/>
              <a:gd name="connsiteY11" fmla="*/ 1016813 h 1177748"/>
              <a:gd name="connsiteX12" fmla="*/ 2457908 w 3650285"/>
              <a:gd name="connsiteY12" fmla="*/ 643738 h 1177748"/>
              <a:gd name="connsiteX13" fmla="*/ 2706624 w 3650285"/>
              <a:gd name="connsiteY13" fmla="*/ 914400 h 1177748"/>
              <a:gd name="connsiteX14" fmla="*/ 2787092 w 3650285"/>
              <a:gd name="connsiteY14" fmla="*/ 826618 h 1177748"/>
              <a:gd name="connsiteX15" fmla="*/ 2984602 w 3650285"/>
              <a:gd name="connsiteY15" fmla="*/ 980237 h 1177748"/>
              <a:gd name="connsiteX16" fmla="*/ 3650285 w 3650285"/>
              <a:gd name="connsiteY16" fmla="*/ 965607 h 1177748"/>
              <a:gd name="connsiteX17" fmla="*/ 3650285 w 3650285"/>
              <a:gd name="connsiteY17" fmla="*/ 965607 h 1177748"/>
              <a:gd name="connsiteX0" fmla="*/ 0 w 3650285"/>
              <a:gd name="connsiteY0" fmla="*/ 1104596 h 1177748"/>
              <a:gd name="connsiteX1" fmla="*/ 512064 w 3650285"/>
              <a:gd name="connsiteY1" fmla="*/ 1104596 h 1177748"/>
              <a:gd name="connsiteX2" fmla="*/ 797357 w 3650285"/>
              <a:gd name="connsiteY2" fmla="*/ 716890 h 1177748"/>
              <a:gd name="connsiteX3" fmla="*/ 1294791 w 3650285"/>
              <a:gd name="connsiteY3" fmla="*/ 1177748 h 1177748"/>
              <a:gd name="connsiteX4" fmla="*/ 1360628 w 3650285"/>
              <a:gd name="connsiteY4" fmla="*/ 958292 h 1177748"/>
              <a:gd name="connsiteX5" fmla="*/ 1506932 w 3650285"/>
              <a:gd name="connsiteY5" fmla="*/ 1097280 h 1177748"/>
              <a:gd name="connsiteX6" fmla="*/ 1755648 w 3650285"/>
              <a:gd name="connsiteY6" fmla="*/ 0 h 1177748"/>
              <a:gd name="connsiteX7" fmla="*/ 1814170 w 3650285"/>
              <a:gd name="connsiteY7" fmla="*/ 972922 h 1177748"/>
              <a:gd name="connsiteX8" fmla="*/ 1953159 w 3650285"/>
              <a:gd name="connsiteY8" fmla="*/ 870509 h 1177748"/>
              <a:gd name="connsiteX9" fmla="*/ 1989735 w 3650285"/>
              <a:gd name="connsiteY9" fmla="*/ 987552 h 1177748"/>
              <a:gd name="connsiteX10" fmla="*/ 2187245 w 3650285"/>
              <a:gd name="connsiteY10" fmla="*/ 899770 h 1177748"/>
              <a:gd name="connsiteX11" fmla="*/ 2238452 w 3650285"/>
              <a:gd name="connsiteY11" fmla="*/ 1016813 h 1177748"/>
              <a:gd name="connsiteX12" fmla="*/ 2457908 w 3650285"/>
              <a:gd name="connsiteY12" fmla="*/ 643738 h 1177748"/>
              <a:gd name="connsiteX13" fmla="*/ 2706624 w 3650285"/>
              <a:gd name="connsiteY13" fmla="*/ 914400 h 1177748"/>
              <a:gd name="connsiteX14" fmla="*/ 2787092 w 3650285"/>
              <a:gd name="connsiteY14" fmla="*/ 826618 h 1177748"/>
              <a:gd name="connsiteX15" fmla="*/ 2984602 w 3650285"/>
              <a:gd name="connsiteY15" fmla="*/ 980237 h 1177748"/>
              <a:gd name="connsiteX16" fmla="*/ 3650285 w 3650285"/>
              <a:gd name="connsiteY16" fmla="*/ 965607 h 1177748"/>
              <a:gd name="connsiteX17" fmla="*/ 3650285 w 3650285"/>
              <a:gd name="connsiteY17" fmla="*/ 965607 h 1177748"/>
              <a:gd name="connsiteX0" fmla="*/ 0 w 3650285"/>
              <a:gd name="connsiteY0" fmla="*/ 1104596 h 1163118"/>
              <a:gd name="connsiteX1" fmla="*/ 512064 w 3650285"/>
              <a:gd name="connsiteY1" fmla="*/ 1104596 h 1163118"/>
              <a:gd name="connsiteX2" fmla="*/ 797357 w 3650285"/>
              <a:gd name="connsiteY2" fmla="*/ 716890 h 1163118"/>
              <a:gd name="connsiteX3" fmla="*/ 1097280 w 3650285"/>
              <a:gd name="connsiteY3" fmla="*/ 1163118 h 1163118"/>
              <a:gd name="connsiteX4" fmla="*/ 1360628 w 3650285"/>
              <a:gd name="connsiteY4" fmla="*/ 958292 h 1163118"/>
              <a:gd name="connsiteX5" fmla="*/ 1506932 w 3650285"/>
              <a:gd name="connsiteY5" fmla="*/ 1097280 h 1163118"/>
              <a:gd name="connsiteX6" fmla="*/ 1755648 w 3650285"/>
              <a:gd name="connsiteY6" fmla="*/ 0 h 1163118"/>
              <a:gd name="connsiteX7" fmla="*/ 1814170 w 3650285"/>
              <a:gd name="connsiteY7" fmla="*/ 972922 h 1163118"/>
              <a:gd name="connsiteX8" fmla="*/ 1953159 w 3650285"/>
              <a:gd name="connsiteY8" fmla="*/ 870509 h 1163118"/>
              <a:gd name="connsiteX9" fmla="*/ 1989735 w 3650285"/>
              <a:gd name="connsiteY9" fmla="*/ 987552 h 1163118"/>
              <a:gd name="connsiteX10" fmla="*/ 2187245 w 3650285"/>
              <a:gd name="connsiteY10" fmla="*/ 899770 h 1163118"/>
              <a:gd name="connsiteX11" fmla="*/ 2238452 w 3650285"/>
              <a:gd name="connsiteY11" fmla="*/ 1016813 h 1163118"/>
              <a:gd name="connsiteX12" fmla="*/ 2457908 w 3650285"/>
              <a:gd name="connsiteY12" fmla="*/ 643738 h 1163118"/>
              <a:gd name="connsiteX13" fmla="*/ 2706624 w 3650285"/>
              <a:gd name="connsiteY13" fmla="*/ 914400 h 1163118"/>
              <a:gd name="connsiteX14" fmla="*/ 2787092 w 3650285"/>
              <a:gd name="connsiteY14" fmla="*/ 826618 h 1163118"/>
              <a:gd name="connsiteX15" fmla="*/ 2984602 w 3650285"/>
              <a:gd name="connsiteY15" fmla="*/ 980237 h 1163118"/>
              <a:gd name="connsiteX16" fmla="*/ 3650285 w 3650285"/>
              <a:gd name="connsiteY16" fmla="*/ 965607 h 1163118"/>
              <a:gd name="connsiteX17" fmla="*/ 3650285 w 3650285"/>
              <a:gd name="connsiteY17" fmla="*/ 965607 h 1163118"/>
              <a:gd name="connsiteX0" fmla="*/ 0 w 3650285"/>
              <a:gd name="connsiteY0" fmla="*/ 1104596 h 1163118"/>
              <a:gd name="connsiteX1" fmla="*/ 512064 w 3650285"/>
              <a:gd name="connsiteY1" fmla="*/ 1104596 h 1163118"/>
              <a:gd name="connsiteX2" fmla="*/ 797357 w 3650285"/>
              <a:gd name="connsiteY2" fmla="*/ 716890 h 1163118"/>
              <a:gd name="connsiteX3" fmla="*/ 1097280 w 3650285"/>
              <a:gd name="connsiteY3" fmla="*/ 1163118 h 1163118"/>
              <a:gd name="connsiteX4" fmla="*/ 1258216 w 3650285"/>
              <a:gd name="connsiteY4" fmla="*/ 950977 h 1163118"/>
              <a:gd name="connsiteX5" fmla="*/ 1506932 w 3650285"/>
              <a:gd name="connsiteY5" fmla="*/ 1097280 h 1163118"/>
              <a:gd name="connsiteX6" fmla="*/ 1755648 w 3650285"/>
              <a:gd name="connsiteY6" fmla="*/ 0 h 1163118"/>
              <a:gd name="connsiteX7" fmla="*/ 1814170 w 3650285"/>
              <a:gd name="connsiteY7" fmla="*/ 972922 h 1163118"/>
              <a:gd name="connsiteX8" fmla="*/ 1953159 w 3650285"/>
              <a:gd name="connsiteY8" fmla="*/ 870509 h 1163118"/>
              <a:gd name="connsiteX9" fmla="*/ 1989735 w 3650285"/>
              <a:gd name="connsiteY9" fmla="*/ 987552 h 1163118"/>
              <a:gd name="connsiteX10" fmla="*/ 2187245 w 3650285"/>
              <a:gd name="connsiteY10" fmla="*/ 899770 h 1163118"/>
              <a:gd name="connsiteX11" fmla="*/ 2238452 w 3650285"/>
              <a:gd name="connsiteY11" fmla="*/ 1016813 h 1163118"/>
              <a:gd name="connsiteX12" fmla="*/ 2457908 w 3650285"/>
              <a:gd name="connsiteY12" fmla="*/ 643738 h 1163118"/>
              <a:gd name="connsiteX13" fmla="*/ 2706624 w 3650285"/>
              <a:gd name="connsiteY13" fmla="*/ 914400 h 1163118"/>
              <a:gd name="connsiteX14" fmla="*/ 2787092 w 3650285"/>
              <a:gd name="connsiteY14" fmla="*/ 826618 h 1163118"/>
              <a:gd name="connsiteX15" fmla="*/ 2984602 w 3650285"/>
              <a:gd name="connsiteY15" fmla="*/ 980237 h 1163118"/>
              <a:gd name="connsiteX16" fmla="*/ 3650285 w 3650285"/>
              <a:gd name="connsiteY16" fmla="*/ 965607 h 1163118"/>
              <a:gd name="connsiteX17" fmla="*/ 3650285 w 3650285"/>
              <a:gd name="connsiteY17" fmla="*/ 965607 h 1163118"/>
              <a:gd name="connsiteX0" fmla="*/ 0 w 3650285"/>
              <a:gd name="connsiteY0" fmla="*/ 1104596 h 1163118"/>
              <a:gd name="connsiteX1" fmla="*/ 512064 w 3650285"/>
              <a:gd name="connsiteY1" fmla="*/ 1104596 h 1163118"/>
              <a:gd name="connsiteX2" fmla="*/ 797357 w 3650285"/>
              <a:gd name="connsiteY2" fmla="*/ 716890 h 1163118"/>
              <a:gd name="connsiteX3" fmla="*/ 1097280 w 3650285"/>
              <a:gd name="connsiteY3" fmla="*/ 1163118 h 1163118"/>
              <a:gd name="connsiteX4" fmla="*/ 1258216 w 3650285"/>
              <a:gd name="connsiteY4" fmla="*/ 950977 h 1163118"/>
              <a:gd name="connsiteX5" fmla="*/ 1389889 w 3650285"/>
              <a:gd name="connsiteY5" fmla="*/ 1133856 h 1163118"/>
              <a:gd name="connsiteX6" fmla="*/ 1755648 w 3650285"/>
              <a:gd name="connsiteY6" fmla="*/ 0 h 1163118"/>
              <a:gd name="connsiteX7" fmla="*/ 1814170 w 3650285"/>
              <a:gd name="connsiteY7" fmla="*/ 972922 h 1163118"/>
              <a:gd name="connsiteX8" fmla="*/ 1953159 w 3650285"/>
              <a:gd name="connsiteY8" fmla="*/ 870509 h 1163118"/>
              <a:gd name="connsiteX9" fmla="*/ 1989735 w 3650285"/>
              <a:gd name="connsiteY9" fmla="*/ 987552 h 1163118"/>
              <a:gd name="connsiteX10" fmla="*/ 2187245 w 3650285"/>
              <a:gd name="connsiteY10" fmla="*/ 899770 h 1163118"/>
              <a:gd name="connsiteX11" fmla="*/ 2238452 w 3650285"/>
              <a:gd name="connsiteY11" fmla="*/ 1016813 h 1163118"/>
              <a:gd name="connsiteX12" fmla="*/ 2457908 w 3650285"/>
              <a:gd name="connsiteY12" fmla="*/ 643738 h 1163118"/>
              <a:gd name="connsiteX13" fmla="*/ 2706624 w 3650285"/>
              <a:gd name="connsiteY13" fmla="*/ 914400 h 1163118"/>
              <a:gd name="connsiteX14" fmla="*/ 2787092 w 3650285"/>
              <a:gd name="connsiteY14" fmla="*/ 826618 h 1163118"/>
              <a:gd name="connsiteX15" fmla="*/ 2984602 w 3650285"/>
              <a:gd name="connsiteY15" fmla="*/ 980237 h 1163118"/>
              <a:gd name="connsiteX16" fmla="*/ 3650285 w 3650285"/>
              <a:gd name="connsiteY16" fmla="*/ 965607 h 1163118"/>
              <a:gd name="connsiteX17" fmla="*/ 3650285 w 3650285"/>
              <a:gd name="connsiteY17" fmla="*/ 965607 h 1163118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14170 w 3650285"/>
              <a:gd name="connsiteY7" fmla="*/ 899770 h 1089966"/>
              <a:gd name="connsiteX8" fmla="*/ 1953159 w 3650285"/>
              <a:gd name="connsiteY8" fmla="*/ 797357 h 1089966"/>
              <a:gd name="connsiteX9" fmla="*/ 1989735 w 3650285"/>
              <a:gd name="connsiteY9" fmla="*/ 914400 h 1089966"/>
              <a:gd name="connsiteX10" fmla="*/ 2187245 w 3650285"/>
              <a:gd name="connsiteY10" fmla="*/ 826618 h 1089966"/>
              <a:gd name="connsiteX11" fmla="*/ 2238452 w 3650285"/>
              <a:gd name="connsiteY11" fmla="*/ 943661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53159 w 3650285"/>
              <a:gd name="connsiteY8" fmla="*/ 797357 h 1089966"/>
              <a:gd name="connsiteX9" fmla="*/ 1989735 w 3650285"/>
              <a:gd name="connsiteY9" fmla="*/ 914400 h 1089966"/>
              <a:gd name="connsiteX10" fmla="*/ 2187245 w 3650285"/>
              <a:gd name="connsiteY10" fmla="*/ 826618 h 1089966"/>
              <a:gd name="connsiteX11" fmla="*/ 2238452 w 3650285"/>
              <a:gd name="connsiteY11" fmla="*/ 943661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53159 w 3650285"/>
              <a:gd name="connsiteY8" fmla="*/ 797357 h 1089966"/>
              <a:gd name="connsiteX9" fmla="*/ 2040942 w 3650285"/>
              <a:gd name="connsiteY9" fmla="*/ 1016813 h 1089966"/>
              <a:gd name="connsiteX10" fmla="*/ 2187245 w 3650285"/>
              <a:gd name="connsiteY10" fmla="*/ 826618 h 1089966"/>
              <a:gd name="connsiteX11" fmla="*/ 2238452 w 3650285"/>
              <a:gd name="connsiteY11" fmla="*/ 943661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87245 w 3650285"/>
              <a:gd name="connsiteY10" fmla="*/ 826618 h 1089966"/>
              <a:gd name="connsiteX11" fmla="*/ 2238452 w 3650285"/>
              <a:gd name="connsiteY11" fmla="*/ 943661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38452 w 3650285"/>
              <a:gd name="connsiteY11" fmla="*/ 943661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72461 w 3650285"/>
              <a:gd name="connsiteY14" fmla="*/ 790042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72461 w 3650285"/>
              <a:gd name="connsiteY14" fmla="*/ 790042 h 1089966"/>
              <a:gd name="connsiteX15" fmla="*/ 2896819 w 3650285"/>
              <a:gd name="connsiteY15" fmla="*/ 987552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710038"/>
              <a:gd name="connsiteY0" fmla="*/ 1031444 h 1089966"/>
              <a:gd name="connsiteX1" fmla="*/ 512064 w 3710038"/>
              <a:gd name="connsiteY1" fmla="*/ 1031444 h 1089966"/>
              <a:gd name="connsiteX2" fmla="*/ 797357 w 3710038"/>
              <a:gd name="connsiteY2" fmla="*/ 643738 h 1089966"/>
              <a:gd name="connsiteX3" fmla="*/ 1097280 w 3710038"/>
              <a:gd name="connsiteY3" fmla="*/ 1089966 h 1089966"/>
              <a:gd name="connsiteX4" fmla="*/ 1258216 w 3710038"/>
              <a:gd name="connsiteY4" fmla="*/ 877825 h 1089966"/>
              <a:gd name="connsiteX5" fmla="*/ 1389889 w 3710038"/>
              <a:gd name="connsiteY5" fmla="*/ 1060704 h 1089966"/>
              <a:gd name="connsiteX6" fmla="*/ 1609344 w 3710038"/>
              <a:gd name="connsiteY6" fmla="*/ 0 h 1089966"/>
              <a:gd name="connsiteX7" fmla="*/ 1865376 w 3710038"/>
              <a:gd name="connsiteY7" fmla="*/ 1024128 h 1089966"/>
              <a:gd name="connsiteX8" fmla="*/ 1982420 w 3710038"/>
              <a:gd name="connsiteY8" fmla="*/ 870509 h 1089966"/>
              <a:gd name="connsiteX9" fmla="*/ 2040942 w 3710038"/>
              <a:gd name="connsiteY9" fmla="*/ 1016813 h 1089966"/>
              <a:gd name="connsiteX10" fmla="*/ 2172614 w 3710038"/>
              <a:gd name="connsiteY10" fmla="*/ 892455 h 1089966"/>
              <a:gd name="connsiteX11" fmla="*/ 2275028 w 3710038"/>
              <a:gd name="connsiteY11" fmla="*/ 994868 h 1089966"/>
              <a:gd name="connsiteX12" fmla="*/ 2457908 w 3710038"/>
              <a:gd name="connsiteY12" fmla="*/ 570586 h 1089966"/>
              <a:gd name="connsiteX13" fmla="*/ 2626156 w 3710038"/>
              <a:gd name="connsiteY13" fmla="*/ 929030 h 1089966"/>
              <a:gd name="connsiteX14" fmla="*/ 2772461 w 3710038"/>
              <a:gd name="connsiteY14" fmla="*/ 790042 h 1089966"/>
              <a:gd name="connsiteX15" fmla="*/ 2896819 w 3710038"/>
              <a:gd name="connsiteY15" fmla="*/ 987552 h 1089966"/>
              <a:gd name="connsiteX16" fmla="*/ 3650285 w 3710038"/>
              <a:gd name="connsiteY16" fmla="*/ 892455 h 1089966"/>
              <a:gd name="connsiteX17" fmla="*/ 3664916 w 3710038"/>
              <a:gd name="connsiteY17" fmla="*/ 1053390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72461 w 3650285"/>
              <a:gd name="connsiteY14" fmla="*/ 790042 h 1089966"/>
              <a:gd name="connsiteX15" fmla="*/ 2896819 w 3650285"/>
              <a:gd name="connsiteY15" fmla="*/ 987552 h 1089966"/>
              <a:gd name="connsiteX16" fmla="*/ 3650285 w 3650285"/>
              <a:gd name="connsiteY16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72461 w 3650285"/>
              <a:gd name="connsiteY14" fmla="*/ 790042 h 1089966"/>
              <a:gd name="connsiteX15" fmla="*/ 2896819 w 3650285"/>
              <a:gd name="connsiteY15" fmla="*/ 987552 h 1089966"/>
              <a:gd name="connsiteX16" fmla="*/ 3650285 w 3650285"/>
              <a:gd name="connsiteY16" fmla="*/ 965607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72461 w 3650285"/>
              <a:gd name="connsiteY14" fmla="*/ 790042 h 1089966"/>
              <a:gd name="connsiteX15" fmla="*/ 2896819 w 3650285"/>
              <a:gd name="connsiteY15" fmla="*/ 987552 h 1089966"/>
              <a:gd name="connsiteX16" fmla="*/ 3650285 w 3650285"/>
              <a:gd name="connsiteY16" fmla="*/ 965607 h 1089966"/>
              <a:gd name="connsiteX0" fmla="*/ 0 w 3664916"/>
              <a:gd name="connsiteY0" fmla="*/ 1031444 h 1089966"/>
              <a:gd name="connsiteX1" fmla="*/ 512064 w 3664916"/>
              <a:gd name="connsiteY1" fmla="*/ 1031444 h 1089966"/>
              <a:gd name="connsiteX2" fmla="*/ 797357 w 3664916"/>
              <a:gd name="connsiteY2" fmla="*/ 643738 h 1089966"/>
              <a:gd name="connsiteX3" fmla="*/ 1097280 w 3664916"/>
              <a:gd name="connsiteY3" fmla="*/ 1089966 h 1089966"/>
              <a:gd name="connsiteX4" fmla="*/ 1258216 w 3664916"/>
              <a:gd name="connsiteY4" fmla="*/ 877825 h 1089966"/>
              <a:gd name="connsiteX5" fmla="*/ 1389889 w 3664916"/>
              <a:gd name="connsiteY5" fmla="*/ 1060704 h 1089966"/>
              <a:gd name="connsiteX6" fmla="*/ 1609344 w 3664916"/>
              <a:gd name="connsiteY6" fmla="*/ 0 h 1089966"/>
              <a:gd name="connsiteX7" fmla="*/ 1865376 w 3664916"/>
              <a:gd name="connsiteY7" fmla="*/ 1024128 h 1089966"/>
              <a:gd name="connsiteX8" fmla="*/ 1982420 w 3664916"/>
              <a:gd name="connsiteY8" fmla="*/ 870509 h 1089966"/>
              <a:gd name="connsiteX9" fmla="*/ 2040942 w 3664916"/>
              <a:gd name="connsiteY9" fmla="*/ 1016813 h 1089966"/>
              <a:gd name="connsiteX10" fmla="*/ 2172614 w 3664916"/>
              <a:gd name="connsiteY10" fmla="*/ 892455 h 1089966"/>
              <a:gd name="connsiteX11" fmla="*/ 2275028 w 3664916"/>
              <a:gd name="connsiteY11" fmla="*/ 994868 h 1089966"/>
              <a:gd name="connsiteX12" fmla="*/ 2457908 w 3664916"/>
              <a:gd name="connsiteY12" fmla="*/ 570586 h 1089966"/>
              <a:gd name="connsiteX13" fmla="*/ 2626156 w 3664916"/>
              <a:gd name="connsiteY13" fmla="*/ 929030 h 1089966"/>
              <a:gd name="connsiteX14" fmla="*/ 2772461 w 3664916"/>
              <a:gd name="connsiteY14" fmla="*/ 790042 h 1089966"/>
              <a:gd name="connsiteX15" fmla="*/ 2896819 w 3664916"/>
              <a:gd name="connsiteY15" fmla="*/ 987552 h 1089966"/>
              <a:gd name="connsiteX16" fmla="*/ 3664916 w 3664916"/>
              <a:gd name="connsiteY16" fmla="*/ 943661 h 1089966"/>
              <a:gd name="connsiteX0" fmla="*/ 0 w 3686861"/>
              <a:gd name="connsiteY0" fmla="*/ 1031444 h 1089966"/>
              <a:gd name="connsiteX1" fmla="*/ 512064 w 3686861"/>
              <a:gd name="connsiteY1" fmla="*/ 1031444 h 1089966"/>
              <a:gd name="connsiteX2" fmla="*/ 797357 w 3686861"/>
              <a:gd name="connsiteY2" fmla="*/ 643738 h 1089966"/>
              <a:gd name="connsiteX3" fmla="*/ 1097280 w 3686861"/>
              <a:gd name="connsiteY3" fmla="*/ 1089966 h 1089966"/>
              <a:gd name="connsiteX4" fmla="*/ 1258216 w 3686861"/>
              <a:gd name="connsiteY4" fmla="*/ 877825 h 1089966"/>
              <a:gd name="connsiteX5" fmla="*/ 1389889 w 3686861"/>
              <a:gd name="connsiteY5" fmla="*/ 1060704 h 1089966"/>
              <a:gd name="connsiteX6" fmla="*/ 1609344 w 3686861"/>
              <a:gd name="connsiteY6" fmla="*/ 0 h 1089966"/>
              <a:gd name="connsiteX7" fmla="*/ 1865376 w 3686861"/>
              <a:gd name="connsiteY7" fmla="*/ 1024128 h 1089966"/>
              <a:gd name="connsiteX8" fmla="*/ 1982420 w 3686861"/>
              <a:gd name="connsiteY8" fmla="*/ 870509 h 1089966"/>
              <a:gd name="connsiteX9" fmla="*/ 2040942 w 3686861"/>
              <a:gd name="connsiteY9" fmla="*/ 1016813 h 1089966"/>
              <a:gd name="connsiteX10" fmla="*/ 2172614 w 3686861"/>
              <a:gd name="connsiteY10" fmla="*/ 892455 h 1089966"/>
              <a:gd name="connsiteX11" fmla="*/ 2275028 w 3686861"/>
              <a:gd name="connsiteY11" fmla="*/ 994868 h 1089966"/>
              <a:gd name="connsiteX12" fmla="*/ 2457908 w 3686861"/>
              <a:gd name="connsiteY12" fmla="*/ 570586 h 1089966"/>
              <a:gd name="connsiteX13" fmla="*/ 2626156 w 3686861"/>
              <a:gd name="connsiteY13" fmla="*/ 929030 h 1089966"/>
              <a:gd name="connsiteX14" fmla="*/ 2772461 w 3686861"/>
              <a:gd name="connsiteY14" fmla="*/ 790042 h 1089966"/>
              <a:gd name="connsiteX15" fmla="*/ 2896819 w 3686861"/>
              <a:gd name="connsiteY15" fmla="*/ 987552 h 1089966"/>
              <a:gd name="connsiteX16" fmla="*/ 3686861 w 3686861"/>
              <a:gd name="connsiteY16" fmla="*/ 972922 h 1089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86861" h="1089966">
                <a:moveTo>
                  <a:pt x="0" y="1031444"/>
                </a:moveTo>
                <a:lnTo>
                  <a:pt x="512064" y="1031444"/>
                </a:lnTo>
                <a:lnTo>
                  <a:pt x="797357" y="643738"/>
                </a:lnTo>
                <a:lnTo>
                  <a:pt x="1097280" y="1089966"/>
                </a:lnTo>
                <a:lnTo>
                  <a:pt x="1258216" y="877825"/>
                </a:lnTo>
                <a:lnTo>
                  <a:pt x="1389889" y="1060704"/>
                </a:lnTo>
                <a:lnTo>
                  <a:pt x="1609344" y="0"/>
                </a:lnTo>
                <a:lnTo>
                  <a:pt x="1865376" y="1024128"/>
                </a:lnTo>
                <a:lnTo>
                  <a:pt x="1982420" y="870509"/>
                </a:lnTo>
                <a:lnTo>
                  <a:pt x="2040942" y="1016813"/>
                </a:lnTo>
                <a:lnTo>
                  <a:pt x="2172614" y="892455"/>
                </a:lnTo>
                <a:lnTo>
                  <a:pt x="2275028" y="994868"/>
                </a:lnTo>
                <a:lnTo>
                  <a:pt x="2457908" y="570586"/>
                </a:lnTo>
                <a:lnTo>
                  <a:pt x="2626156" y="929030"/>
                </a:lnTo>
                <a:lnTo>
                  <a:pt x="2772461" y="790042"/>
                </a:lnTo>
                <a:lnTo>
                  <a:pt x="2896819" y="987552"/>
                </a:lnTo>
                <a:cubicBezTo>
                  <a:pt x="3147974" y="955853"/>
                  <a:pt x="3529584" y="976580"/>
                  <a:pt x="3686861" y="972922"/>
                </a:cubicBezTo>
              </a:path>
            </a:pathLst>
          </a:cu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/>
              </a:solidFill>
              <a:latin typeface="Arial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0CB01C1-B91F-413B-96D7-43FD3C299AE2}"/>
              </a:ext>
            </a:extLst>
          </p:cNvPr>
          <p:cNvGrpSpPr/>
          <p:nvPr/>
        </p:nvGrpSpPr>
        <p:grpSpPr>
          <a:xfrm>
            <a:off x="5933453" y="1720987"/>
            <a:ext cx="5632008" cy="647152"/>
            <a:chOff x="5921233" y="1867203"/>
            <a:chExt cx="5632008" cy="647152"/>
          </a:xfrm>
        </p:grpSpPr>
        <p:sp>
          <p:nvSpPr>
            <p:cNvPr id="7" name="TextBox 6"/>
            <p:cNvSpPr txBox="1"/>
            <p:nvPr/>
          </p:nvSpPr>
          <p:spPr>
            <a:xfrm>
              <a:off x="6819268" y="1908067"/>
              <a:ext cx="47339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 latinLnBrk="1"/>
              <a:r>
                <a:rPr lang="en-US" altLang="ko-KR" sz="28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Nguyễn</a:t>
              </a:r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8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Bình</a:t>
              </a:r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Minh</a:t>
              </a:r>
              <a:endPara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954779" y="1867203"/>
              <a:ext cx="647152" cy="647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21233" y="1938845"/>
              <a:ext cx="7314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 latinLnBrk="1"/>
              <a:r>
                <a:rPr lang="en-US" altLang="ko-KR" sz="2400" b="1" dirty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prstClr val="white"/>
                </a:solidFill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3712B7E-9EC1-45AD-8D37-7DF6C6E1D66B}"/>
              </a:ext>
            </a:extLst>
          </p:cNvPr>
          <p:cNvGrpSpPr/>
          <p:nvPr/>
        </p:nvGrpSpPr>
        <p:grpSpPr>
          <a:xfrm>
            <a:off x="5933453" y="2757970"/>
            <a:ext cx="5632008" cy="647152"/>
            <a:chOff x="5912607" y="3079047"/>
            <a:chExt cx="5632008" cy="647152"/>
          </a:xfrm>
        </p:grpSpPr>
        <p:sp>
          <p:nvSpPr>
            <p:cNvPr id="21" name="Oval 20"/>
            <p:cNvSpPr/>
            <p:nvPr/>
          </p:nvSpPr>
          <p:spPr>
            <a:xfrm>
              <a:off x="5954779" y="3079047"/>
              <a:ext cx="647152" cy="6471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12607" y="3142138"/>
              <a:ext cx="7314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 latinLnBrk="1"/>
              <a:r>
                <a:rPr lang="en-US" altLang="ko-KR" sz="2400" b="1" dirty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prstClr val="white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57308B8-FD59-43EB-B89F-3E923D3B7866}"/>
                </a:ext>
              </a:extLst>
            </p:cNvPr>
            <p:cNvSpPr txBox="1"/>
            <p:nvPr/>
          </p:nvSpPr>
          <p:spPr>
            <a:xfrm>
              <a:off x="6810642" y="3111360"/>
              <a:ext cx="47339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 latinLnBrk="1"/>
              <a:r>
                <a:rPr lang="en-US" altLang="ko-KR" sz="28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Phạm</a:t>
              </a:r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8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Ngọc</a:t>
              </a:r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Minh</a:t>
              </a:r>
              <a:endPara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BE9E3A0-A661-4B7A-9DA9-FA6D1E05A908}"/>
              </a:ext>
            </a:extLst>
          </p:cNvPr>
          <p:cNvGrpSpPr/>
          <p:nvPr/>
        </p:nvGrpSpPr>
        <p:grpSpPr>
          <a:xfrm>
            <a:off x="5933453" y="3786684"/>
            <a:ext cx="5580336" cy="647152"/>
            <a:chOff x="5903980" y="4290891"/>
            <a:chExt cx="5580336" cy="647152"/>
          </a:xfrm>
        </p:grpSpPr>
        <p:sp>
          <p:nvSpPr>
            <p:cNvPr id="18" name="Oval 17"/>
            <p:cNvSpPr/>
            <p:nvPr/>
          </p:nvSpPr>
          <p:spPr>
            <a:xfrm>
              <a:off x="5954779" y="4290891"/>
              <a:ext cx="647152" cy="64715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03980" y="4373960"/>
              <a:ext cx="7314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 latinLnBrk="1"/>
              <a:r>
                <a:rPr lang="en-US" altLang="ko-KR" sz="2400" b="1" dirty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prstClr val="white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E087E2C-2AB6-4329-AB9F-FFF12A101D98}"/>
                </a:ext>
              </a:extLst>
            </p:cNvPr>
            <p:cNvSpPr txBox="1"/>
            <p:nvPr/>
          </p:nvSpPr>
          <p:spPr>
            <a:xfrm>
              <a:off x="6750343" y="4339188"/>
              <a:ext cx="47339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 latinLnBrk="1"/>
              <a:r>
                <a:rPr lang="en-US" altLang="ko-KR" sz="28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Nguyễn</a:t>
              </a:r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8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Thị</a:t>
              </a:r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8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Mừng</a:t>
              </a:r>
              <a:endPara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23ED7AF-BC13-4FE7-BFA9-8A7930CF01A0}"/>
              </a:ext>
            </a:extLst>
          </p:cNvPr>
          <p:cNvGrpSpPr/>
          <p:nvPr/>
        </p:nvGrpSpPr>
        <p:grpSpPr>
          <a:xfrm>
            <a:off x="5933453" y="4918445"/>
            <a:ext cx="5632008" cy="647152"/>
            <a:chOff x="5933453" y="5502736"/>
            <a:chExt cx="5632008" cy="647152"/>
          </a:xfrm>
        </p:grpSpPr>
        <p:sp>
          <p:nvSpPr>
            <p:cNvPr id="20" name="Oval 19"/>
            <p:cNvSpPr/>
            <p:nvPr/>
          </p:nvSpPr>
          <p:spPr>
            <a:xfrm>
              <a:off x="5954779" y="5502736"/>
              <a:ext cx="647152" cy="647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33453" y="5591517"/>
              <a:ext cx="7314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 latinLnBrk="1"/>
              <a:r>
                <a:rPr lang="en-US" altLang="ko-KR" sz="2400" b="1" dirty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prstClr val="white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D7F481-32ED-47C2-BBD9-7E338F9334AD}"/>
                </a:ext>
              </a:extLst>
            </p:cNvPr>
            <p:cNvSpPr txBox="1"/>
            <p:nvPr/>
          </p:nvSpPr>
          <p:spPr>
            <a:xfrm>
              <a:off x="6831488" y="5560739"/>
              <a:ext cx="47339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 latinLnBrk="1"/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Đinh Hoàng Nam</a:t>
              </a:r>
              <a:endPara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3F3F6B7-125C-4DE4-B19E-2E0621964A68}"/>
              </a:ext>
            </a:extLst>
          </p:cNvPr>
          <p:cNvSpPr txBox="1"/>
          <p:nvPr/>
        </p:nvSpPr>
        <p:spPr>
          <a:xfrm>
            <a:off x="6831488" y="6091902"/>
            <a:ext cx="4733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</a:t>
            </a:r>
            <a:endParaRPr lang="ko-KR" altLang="en-US" sz="2800" b="1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C602B48-31C7-4BC5-8658-65723308728F}"/>
              </a:ext>
            </a:extLst>
          </p:cNvPr>
          <p:cNvSpPr/>
          <p:nvPr/>
        </p:nvSpPr>
        <p:spPr>
          <a:xfrm>
            <a:off x="5933453" y="6021588"/>
            <a:ext cx="647152" cy="647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6A3DF2-C1DA-4F97-9CC9-4E236E52F0F9}"/>
              </a:ext>
            </a:extLst>
          </p:cNvPr>
          <p:cNvSpPr txBox="1"/>
          <p:nvPr/>
        </p:nvSpPr>
        <p:spPr>
          <a:xfrm>
            <a:off x="5903980" y="6118294"/>
            <a:ext cx="731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2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05</a:t>
            </a:r>
            <a:endParaRPr lang="ko-KR" altLang="en-US" sz="2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632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9563" y="5311114"/>
            <a:ext cx="3936437" cy="768085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Biểu</a:t>
            </a:r>
            <a:r>
              <a:rPr lang="en-US" altLang="ko-KR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đồ</a:t>
            </a:r>
            <a:endParaRPr lang="ko-KR" alt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7338" y="5413027"/>
            <a:ext cx="4608512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>
              <a:lnSpc>
                <a:spcPct val="120000"/>
              </a:lnSpc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lớp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thuốc</a:t>
            </a:r>
            <a:endParaRPr lang="vi-VN"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0668EB-1ECA-4806-9953-DE469FB5F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816" y="0"/>
            <a:ext cx="8886367" cy="490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47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BFBBDA-9306-436C-9B9C-68209CB6AD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9DCF4CA-14AA-46DA-86C9-8564BDC9304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78" y="0"/>
            <a:ext cx="5163721" cy="530941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57E74-18BF-40B5-98A6-1F3A1FDC50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–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thuốc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222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BFBBDA-9306-436C-9B9C-68209CB6AD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8528" y="5433134"/>
            <a:ext cx="2737769" cy="768085"/>
          </a:xfrm>
        </p:spPr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9DCF4CA-14AA-46DA-86C9-8564BDC9304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649" y="0"/>
            <a:ext cx="4863378" cy="530941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57E74-18BF-40B5-98A6-1F3A1FDC50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- 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thuốc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0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BFBBDA-9306-436C-9B9C-68209CB6AD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8528" y="5433134"/>
            <a:ext cx="2718104" cy="768085"/>
          </a:xfrm>
        </p:spPr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9DCF4CA-14AA-46DA-86C9-8564BDC9304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121" y="0"/>
            <a:ext cx="4652433" cy="530941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57E74-18BF-40B5-98A6-1F3A1FDC50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–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thuốc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63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BFBBDA-9306-436C-9B9C-68209CB6AD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/>
              <a:t>đồ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9DCF4CA-14AA-46DA-86C9-8564BDC9304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649" y="312640"/>
            <a:ext cx="4863378" cy="468413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57E74-18BF-40B5-98A6-1F3A1FDC50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–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46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07701" y="775752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219170"/>
            <a:r>
              <a:rPr lang="en-US" sz="4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56659"/>
            <a:ext cx="2422063" cy="17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2590800" y="345440"/>
            <a:ext cx="487680" cy="61468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3712" y="326179"/>
            <a:ext cx="8688288" cy="96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3712" y="421472"/>
            <a:ext cx="8688288" cy="96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7755" y="1925631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7755" y="2789727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7755" y="3653823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7755" y="4517919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7755" y="5382015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3872" y="213375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3872" y="2991983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43871" y="3838488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3870" y="4702584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ko-KR" sz="2800" dirty="0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3872" y="556668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088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07701" y="775752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219170"/>
            <a:r>
              <a:rPr lang="en-US" sz="4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56659"/>
            <a:ext cx="2422063" cy="17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2590800" y="345440"/>
            <a:ext cx="487680" cy="61468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3712" y="326179"/>
            <a:ext cx="8688288" cy="96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3712" y="421472"/>
            <a:ext cx="8688288" cy="96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7755" y="1925631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7755" y="2789727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7755" y="3653823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7755" y="4517919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7755" y="5382015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3872" y="213375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3872" y="2991983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43871" y="3838488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3870" y="4702584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3872" y="556668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ko-K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altLang="ko-KR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37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857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07701" y="775752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219170"/>
            <a:r>
              <a:rPr lang="en-US" sz="4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56659"/>
            <a:ext cx="2422063" cy="17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2590800" y="345440"/>
            <a:ext cx="487680" cy="61468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3712" y="326179"/>
            <a:ext cx="8688288" cy="96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3712" y="421472"/>
            <a:ext cx="8688288" cy="96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7755" y="1925631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7755" y="2789727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7755" y="3653823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7755" y="4517919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7755" y="5382015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3872" y="213375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3872" y="2991983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SRS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43871" y="3838488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ko-KR" sz="2800" dirty="0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3870" y="4702584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ko-KR" sz="2800" dirty="0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3872" y="556668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ko-K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altLang="ko-KR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07701" y="775752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219170"/>
            <a:r>
              <a:rPr lang="en-US" sz="4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56659"/>
            <a:ext cx="2422063" cy="17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2590800" y="345440"/>
            <a:ext cx="487680" cy="61468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3712" y="326179"/>
            <a:ext cx="8688288" cy="96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3712" y="421472"/>
            <a:ext cx="8688288" cy="96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7755" y="1925631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7755" y="2789727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7755" y="3653823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7755" y="4517919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7755" y="5382015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3872" y="213375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3870" y="3019512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43869" y="3877598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3869" y="4735684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3872" y="556668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47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245395C-789D-4717-8932-7D48996CBDAD}"/>
              </a:ext>
            </a:extLst>
          </p:cNvPr>
          <p:cNvGrpSpPr/>
          <p:nvPr/>
        </p:nvGrpSpPr>
        <p:grpSpPr>
          <a:xfrm>
            <a:off x="-20673" y="5759047"/>
            <a:ext cx="12212909" cy="762303"/>
            <a:chOff x="-15505" y="4319285"/>
            <a:chExt cx="9159682" cy="571727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D5AD6D14-B100-499D-8B60-CA8BC17042A9}"/>
                </a:ext>
              </a:extLst>
            </p:cNvPr>
            <p:cNvGrpSpPr/>
            <p:nvPr/>
          </p:nvGrpSpPr>
          <p:grpSpPr>
            <a:xfrm>
              <a:off x="613048" y="4319285"/>
              <a:ext cx="974361" cy="571351"/>
              <a:chOff x="613048" y="4319285"/>
              <a:chExt cx="974361" cy="571351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706540" y="4319285"/>
                <a:ext cx="779303" cy="554905"/>
                <a:chOff x="2591401" y="2396191"/>
                <a:chExt cx="1497408" cy="1152000"/>
              </a:xfrm>
              <a:solidFill>
                <a:srgbClr val="FD2906"/>
              </a:solidFill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2938788" y="2486895"/>
                  <a:ext cx="107860" cy="97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3286174" y="2396191"/>
                  <a:ext cx="107860" cy="115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3633563" y="2484497"/>
                  <a:ext cx="107860" cy="1044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3980949" y="2728362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2591401" y="2751549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" name="Diamond 3"/>
              <p:cNvSpPr/>
              <p:nvPr/>
            </p:nvSpPr>
            <p:spPr>
              <a:xfrm>
                <a:off x="613048" y="4319285"/>
                <a:ext cx="974361" cy="571351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DC2064A-855E-4912-9ECC-145254D95233}"/>
                </a:ext>
              </a:extLst>
            </p:cNvPr>
            <p:cNvGrpSpPr/>
            <p:nvPr/>
          </p:nvGrpSpPr>
          <p:grpSpPr>
            <a:xfrm>
              <a:off x="1587009" y="4376868"/>
              <a:ext cx="974361" cy="456192"/>
              <a:chOff x="1587009" y="4376868"/>
              <a:chExt cx="974361" cy="456192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705071" y="4376868"/>
                <a:ext cx="779303" cy="449655"/>
                <a:chOff x="4510050" y="2532515"/>
                <a:chExt cx="1497408" cy="864000"/>
              </a:xfrm>
              <a:solidFill>
                <a:srgbClr val="FD2906"/>
              </a:solidFill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4857437" y="2618868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5204823" y="2532515"/>
                  <a:ext cx="107860" cy="864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5552212" y="2632683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5899598" y="2820721"/>
                  <a:ext cx="107860" cy="36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4510050" y="2785392"/>
                  <a:ext cx="107860" cy="42671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" name="Diamond 3"/>
              <p:cNvSpPr/>
              <p:nvPr/>
            </p:nvSpPr>
            <p:spPr>
              <a:xfrm>
                <a:off x="1587009" y="4388566"/>
                <a:ext cx="974361" cy="444494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7AB9212-FFA3-4DF9-B90A-0421E4D7FEC5}"/>
                </a:ext>
              </a:extLst>
            </p:cNvPr>
            <p:cNvGrpSpPr/>
            <p:nvPr/>
          </p:nvGrpSpPr>
          <p:grpSpPr>
            <a:xfrm>
              <a:off x="2584302" y="4319285"/>
              <a:ext cx="974361" cy="571351"/>
              <a:chOff x="2584302" y="4319285"/>
              <a:chExt cx="974361" cy="571351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677794" y="4319285"/>
                <a:ext cx="779303" cy="554905"/>
                <a:chOff x="2591401" y="2396191"/>
                <a:chExt cx="1497408" cy="1152000"/>
              </a:xfrm>
              <a:solidFill>
                <a:srgbClr val="FD2906"/>
              </a:solidFill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2938788" y="2486895"/>
                  <a:ext cx="107860" cy="97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3286174" y="2396191"/>
                  <a:ext cx="107860" cy="115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3633563" y="2484497"/>
                  <a:ext cx="107860" cy="1044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3980949" y="2728362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591401" y="2751549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3" name="Diamond 3"/>
              <p:cNvSpPr/>
              <p:nvPr/>
            </p:nvSpPr>
            <p:spPr>
              <a:xfrm>
                <a:off x="2584302" y="4319285"/>
                <a:ext cx="974361" cy="571351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984D4D0-5E59-407F-ADFB-A0CB2687CDF3}"/>
                </a:ext>
              </a:extLst>
            </p:cNvPr>
            <p:cNvGrpSpPr/>
            <p:nvPr/>
          </p:nvGrpSpPr>
          <p:grpSpPr>
            <a:xfrm>
              <a:off x="3558263" y="4376868"/>
              <a:ext cx="974361" cy="456192"/>
              <a:chOff x="3558263" y="4376868"/>
              <a:chExt cx="974361" cy="456192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3676325" y="4376868"/>
                <a:ext cx="779303" cy="449655"/>
                <a:chOff x="4510050" y="2532515"/>
                <a:chExt cx="1497408" cy="864000"/>
              </a:xfrm>
              <a:solidFill>
                <a:srgbClr val="FD2906"/>
              </a:solidFill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4857437" y="2618868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5204823" y="2532515"/>
                  <a:ext cx="107860" cy="864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5552212" y="2632683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5899598" y="2820721"/>
                  <a:ext cx="107860" cy="36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4510050" y="2785392"/>
                  <a:ext cx="107860" cy="42671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1" name="Diamond 3"/>
              <p:cNvSpPr/>
              <p:nvPr/>
            </p:nvSpPr>
            <p:spPr>
              <a:xfrm>
                <a:off x="3558263" y="4388566"/>
                <a:ext cx="974361" cy="444494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E01ED0A-6189-4C36-ACB2-6158F0E2BC32}"/>
                </a:ext>
              </a:extLst>
            </p:cNvPr>
            <p:cNvGrpSpPr/>
            <p:nvPr/>
          </p:nvGrpSpPr>
          <p:grpSpPr>
            <a:xfrm>
              <a:off x="4555556" y="4319285"/>
              <a:ext cx="974361" cy="571351"/>
              <a:chOff x="4555556" y="4319285"/>
              <a:chExt cx="974361" cy="571351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4649048" y="4319285"/>
                <a:ext cx="779303" cy="554905"/>
                <a:chOff x="2591401" y="2396191"/>
                <a:chExt cx="1497408" cy="1152000"/>
              </a:xfrm>
              <a:solidFill>
                <a:srgbClr val="FD2906"/>
              </a:solidFill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2938788" y="2486895"/>
                  <a:ext cx="107860" cy="97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286174" y="2396191"/>
                  <a:ext cx="107860" cy="115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3633563" y="2484497"/>
                  <a:ext cx="107860" cy="1044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3980949" y="2728362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2591401" y="2751549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9" name="Diamond 3"/>
              <p:cNvSpPr/>
              <p:nvPr/>
            </p:nvSpPr>
            <p:spPr>
              <a:xfrm>
                <a:off x="4555556" y="4319285"/>
                <a:ext cx="974361" cy="571351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FF5418D-E9C4-4D2C-9436-770176EC0C24}"/>
                </a:ext>
              </a:extLst>
            </p:cNvPr>
            <p:cNvGrpSpPr/>
            <p:nvPr/>
          </p:nvGrpSpPr>
          <p:grpSpPr>
            <a:xfrm>
              <a:off x="5529517" y="4376868"/>
              <a:ext cx="974361" cy="456192"/>
              <a:chOff x="5529517" y="4376868"/>
              <a:chExt cx="974361" cy="456192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5647579" y="4376868"/>
                <a:ext cx="779303" cy="449655"/>
                <a:chOff x="4510050" y="2532515"/>
                <a:chExt cx="1497408" cy="864000"/>
              </a:xfrm>
              <a:solidFill>
                <a:srgbClr val="FD2906"/>
              </a:solidFill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4857437" y="2618868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5204823" y="2532515"/>
                  <a:ext cx="107860" cy="864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5552212" y="2632683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5899598" y="2820721"/>
                  <a:ext cx="107860" cy="36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510050" y="2785392"/>
                  <a:ext cx="107860" cy="42671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7" name="Diamond 3"/>
              <p:cNvSpPr/>
              <p:nvPr/>
            </p:nvSpPr>
            <p:spPr>
              <a:xfrm>
                <a:off x="5529517" y="4388566"/>
                <a:ext cx="974361" cy="444494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0574C9A-5023-4E72-8C05-71E24DD16E75}"/>
                </a:ext>
              </a:extLst>
            </p:cNvPr>
            <p:cNvGrpSpPr/>
            <p:nvPr/>
          </p:nvGrpSpPr>
          <p:grpSpPr>
            <a:xfrm>
              <a:off x="6526810" y="4319285"/>
              <a:ext cx="974361" cy="571351"/>
              <a:chOff x="6526810" y="4319285"/>
              <a:chExt cx="974361" cy="571351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6620302" y="4319285"/>
                <a:ext cx="779303" cy="554905"/>
                <a:chOff x="2591401" y="2396191"/>
                <a:chExt cx="1497408" cy="1152000"/>
              </a:xfrm>
              <a:solidFill>
                <a:srgbClr val="FD2906"/>
              </a:solidFill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2938788" y="2486895"/>
                  <a:ext cx="107860" cy="97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3286174" y="2396191"/>
                  <a:ext cx="107860" cy="115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3633563" y="2484497"/>
                  <a:ext cx="107860" cy="1044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3980949" y="2728362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2591401" y="2751549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5" name="Diamond 3"/>
              <p:cNvSpPr/>
              <p:nvPr/>
            </p:nvSpPr>
            <p:spPr>
              <a:xfrm>
                <a:off x="6526810" y="4319285"/>
                <a:ext cx="974361" cy="571351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9AA9812-2CC4-4C77-B9FE-36FCF5E3F4EB}"/>
                </a:ext>
              </a:extLst>
            </p:cNvPr>
            <p:cNvGrpSpPr/>
            <p:nvPr/>
          </p:nvGrpSpPr>
          <p:grpSpPr>
            <a:xfrm>
              <a:off x="7500771" y="4376864"/>
              <a:ext cx="974361" cy="456192"/>
              <a:chOff x="7500771" y="4376864"/>
              <a:chExt cx="974361" cy="456192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7618833" y="4376864"/>
                <a:ext cx="778951" cy="449655"/>
                <a:chOff x="4510050" y="2532515"/>
                <a:chExt cx="1496732" cy="864000"/>
              </a:xfrm>
              <a:solidFill>
                <a:srgbClr val="FD2906"/>
              </a:solidFill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4857437" y="2618868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5204148" y="2532515"/>
                  <a:ext cx="107860" cy="864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5551535" y="2632683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5898922" y="2820720"/>
                  <a:ext cx="107860" cy="36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4510050" y="2785392"/>
                  <a:ext cx="107860" cy="42671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3" name="Diamond 3"/>
              <p:cNvSpPr/>
              <p:nvPr/>
            </p:nvSpPr>
            <p:spPr>
              <a:xfrm>
                <a:off x="7500771" y="4388562"/>
                <a:ext cx="974361" cy="444494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7E37372E-0EF7-474B-A3F0-9025B6448293}"/>
                </a:ext>
              </a:extLst>
            </p:cNvPr>
            <p:cNvGrpSpPr/>
            <p:nvPr/>
          </p:nvGrpSpPr>
          <p:grpSpPr>
            <a:xfrm>
              <a:off x="-15505" y="4376867"/>
              <a:ext cx="619725" cy="456188"/>
              <a:chOff x="-15505" y="4376867"/>
              <a:chExt cx="619725" cy="456188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109506" y="4376867"/>
                <a:ext cx="417709" cy="449655"/>
                <a:chOff x="5204842" y="2532519"/>
                <a:chExt cx="802618" cy="864001"/>
              </a:xfrm>
              <a:solidFill>
                <a:srgbClr val="FD2906"/>
              </a:solidFill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5204842" y="2532519"/>
                  <a:ext cx="107860" cy="864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5552226" y="2632687"/>
                  <a:ext cx="107860" cy="72000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5899600" y="2820721"/>
                  <a:ext cx="107860" cy="36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" name="Diamond 3"/>
              <p:cNvSpPr/>
              <p:nvPr/>
            </p:nvSpPr>
            <p:spPr>
              <a:xfrm>
                <a:off x="-15505" y="4388561"/>
                <a:ext cx="619725" cy="444494"/>
              </a:xfrm>
              <a:custGeom>
                <a:avLst/>
                <a:gdLst/>
                <a:ahLst/>
                <a:cxnLst/>
                <a:rect l="l" t="t" r="r" b="b"/>
                <a:pathLst>
                  <a:path w="619725" h="444494">
                    <a:moveTo>
                      <a:pt x="132545" y="0"/>
                    </a:moveTo>
                    <a:cubicBezTo>
                      <a:pt x="359381" y="9239"/>
                      <a:pt x="494923" y="129128"/>
                      <a:pt x="619725" y="227602"/>
                    </a:cubicBezTo>
                    <a:cubicBezTo>
                      <a:pt x="505664" y="347491"/>
                      <a:pt x="321789" y="438825"/>
                      <a:pt x="137915" y="444494"/>
                    </a:cubicBezTo>
                    <a:cubicBezTo>
                      <a:pt x="96393" y="443957"/>
                      <a:pt x="48904" y="436887"/>
                      <a:pt x="0" y="424506"/>
                    </a:cubicBezTo>
                    <a:lnTo>
                      <a:pt x="0" y="20474"/>
                    </a:lnTo>
                    <a:cubicBezTo>
                      <a:pt x="42050" y="9034"/>
                      <a:pt x="86346" y="2079"/>
                      <a:pt x="132545" y="0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C8C590C-80CC-44F6-9A79-C7F22FE493FA}"/>
                </a:ext>
              </a:extLst>
            </p:cNvPr>
            <p:cNvGrpSpPr/>
            <p:nvPr/>
          </p:nvGrpSpPr>
          <p:grpSpPr>
            <a:xfrm>
              <a:off x="8530950" y="4319289"/>
              <a:ext cx="613227" cy="571723"/>
              <a:chOff x="8530950" y="4319289"/>
              <a:chExt cx="613227" cy="571723"/>
            </a:xfrm>
          </p:grpSpPr>
          <p:grpSp>
            <p:nvGrpSpPr>
              <p:cNvPr id="93" name="Group 63">
                <a:extLst>
                  <a:ext uri="{FF2B5EF4-FFF2-40B4-BE49-F238E27FC236}">
                    <a16:creationId xmlns:a16="http://schemas.microsoft.com/office/drawing/2014/main" id="{BD421333-2D4F-4F8B-8E40-79A2D92017EF}"/>
                  </a:ext>
                </a:extLst>
              </p:cNvPr>
              <p:cNvGrpSpPr/>
              <p:nvPr/>
            </p:nvGrpSpPr>
            <p:grpSpPr>
              <a:xfrm>
                <a:off x="8624443" y="4319289"/>
                <a:ext cx="417718" cy="554905"/>
                <a:chOff x="2591401" y="2396191"/>
                <a:chExt cx="802633" cy="1152000"/>
              </a:xfrm>
              <a:solidFill>
                <a:srgbClr val="FD2906"/>
              </a:solidFill>
            </p:grpSpPr>
            <p:sp>
              <p:nvSpPr>
                <p:cNvPr id="98" name="Rectangle 65">
                  <a:extLst>
                    <a:ext uri="{FF2B5EF4-FFF2-40B4-BE49-F238E27FC236}">
                      <a16:creationId xmlns:a16="http://schemas.microsoft.com/office/drawing/2014/main" id="{2F7AA01C-AEA2-43D1-9FF8-C8EDC7FAD74E}"/>
                    </a:ext>
                  </a:extLst>
                </p:cNvPr>
                <p:cNvSpPr/>
                <p:nvPr/>
              </p:nvSpPr>
              <p:spPr>
                <a:xfrm>
                  <a:off x="2938788" y="2486895"/>
                  <a:ext cx="107860" cy="97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9" name="Rectangle 66">
                  <a:extLst>
                    <a:ext uri="{FF2B5EF4-FFF2-40B4-BE49-F238E27FC236}">
                      <a16:creationId xmlns:a16="http://schemas.microsoft.com/office/drawing/2014/main" id="{E93A9AA4-BAB5-496A-981D-5FD625A2417D}"/>
                    </a:ext>
                  </a:extLst>
                </p:cNvPr>
                <p:cNvSpPr/>
                <p:nvPr/>
              </p:nvSpPr>
              <p:spPr>
                <a:xfrm>
                  <a:off x="3286174" y="2396191"/>
                  <a:ext cx="107860" cy="115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Rectangle 69">
                  <a:extLst>
                    <a:ext uri="{FF2B5EF4-FFF2-40B4-BE49-F238E27FC236}">
                      <a16:creationId xmlns:a16="http://schemas.microsoft.com/office/drawing/2014/main" id="{B833C675-AFF6-489A-9038-B3DDAC77473F}"/>
                    </a:ext>
                  </a:extLst>
                </p:cNvPr>
                <p:cNvSpPr/>
                <p:nvPr/>
              </p:nvSpPr>
              <p:spPr>
                <a:xfrm>
                  <a:off x="2591401" y="2751549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7" name="Diamond 3">
                <a:extLst>
                  <a:ext uri="{FF2B5EF4-FFF2-40B4-BE49-F238E27FC236}">
                    <a16:creationId xmlns:a16="http://schemas.microsoft.com/office/drawing/2014/main" id="{617C7334-A80A-4FC3-9C38-FEC87690FD71}"/>
                  </a:ext>
                </a:extLst>
              </p:cNvPr>
              <p:cNvSpPr/>
              <p:nvPr/>
            </p:nvSpPr>
            <p:spPr>
              <a:xfrm>
                <a:off x="8530950" y="4319289"/>
                <a:ext cx="613227" cy="571723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  <a:gd name="connsiteX0" fmla="*/ 0 w 1729896"/>
                  <a:gd name="connsiteY0" fmla="*/ 659633 h 1238416"/>
                  <a:gd name="connsiteX1" fmla="*/ 864096 w 1729896"/>
                  <a:gd name="connsiteY1" fmla="*/ 52274 h 1238416"/>
                  <a:gd name="connsiteX2" fmla="*/ 1087343 w 1729896"/>
                  <a:gd name="connsiteY2" fmla="*/ 100955 h 1238416"/>
                  <a:gd name="connsiteX3" fmla="*/ 1728192 w 1729896"/>
                  <a:gd name="connsiteY3" fmla="*/ 659633 h 1238416"/>
                  <a:gd name="connsiteX4" fmla="*/ 873621 w 1729896"/>
                  <a:gd name="connsiteY4" fmla="*/ 1238416 h 1238416"/>
                  <a:gd name="connsiteX5" fmla="*/ 0 w 1729896"/>
                  <a:gd name="connsiteY5" fmla="*/ 659633 h 1238416"/>
                  <a:gd name="connsiteX0" fmla="*/ 0 w 1728192"/>
                  <a:gd name="connsiteY0" fmla="*/ 659633 h 1290217"/>
                  <a:gd name="connsiteX1" fmla="*/ 864096 w 1728192"/>
                  <a:gd name="connsiteY1" fmla="*/ 52274 h 1290217"/>
                  <a:gd name="connsiteX2" fmla="*/ 1087343 w 1728192"/>
                  <a:gd name="connsiteY2" fmla="*/ 100955 h 1290217"/>
                  <a:gd name="connsiteX3" fmla="*/ 1728192 w 1728192"/>
                  <a:gd name="connsiteY3" fmla="*/ 659633 h 1290217"/>
                  <a:gd name="connsiteX4" fmla="*/ 1087341 w 1728192"/>
                  <a:gd name="connsiteY4" fmla="*/ 1196781 h 1290217"/>
                  <a:gd name="connsiteX5" fmla="*/ 873621 w 1728192"/>
                  <a:gd name="connsiteY5" fmla="*/ 1238416 h 1290217"/>
                  <a:gd name="connsiteX6" fmla="*/ 0 w 1728192"/>
                  <a:gd name="connsiteY6" fmla="*/ 659633 h 1290217"/>
                  <a:gd name="connsiteX0" fmla="*/ 0 w 1114656"/>
                  <a:gd name="connsiteY0" fmla="*/ 689468 h 1320052"/>
                  <a:gd name="connsiteX1" fmla="*/ 864096 w 1114656"/>
                  <a:gd name="connsiteY1" fmla="*/ 82109 h 1320052"/>
                  <a:gd name="connsiteX2" fmla="*/ 1087343 w 1114656"/>
                  <a:gd name="connsiteY2" fmla="*/ 130790 h 1320052"/>
                  <a:gd name="connsiteX3" fmla="*/ 1087341 w 1114656"/>
                  <a:gd name="connsiteY3" fmla="*/ 1226616 h 1320052"/>
                  <a:gd name="connsiteX4" fmla="*/ 873621 w 1114656"/>
                  <a:gd name="connsiteY4" fmla="*/ 1268251 h 1320052"/>
                  <a:gd name="connsiteX5" fmla="*/ 0 w 1114656"/>
                  <a:gd name="connsiteY5" fmla="*/ 689468 h 1320052"/>
                  <a:gd name="connsiteX0" fmla="*/ 0 w 1114654"/>
                  <a:gd name="connsiteY0" fmla="*/ 689468 h 1303921"/>
                  <a:gd name="connsiteX1" fmla="*/ 864096 w 1114654"/>
                  <a:gd name="connsiteY1" fmla="*/ 82109 h 1303921"/>
                  <a:gd name="connsiteX2" fmla="*/ 1087343 w 1114654"/>
                  <a:gd name="connsiteY2" fmla="*/ 130790 h 1303921"/>
                  <a:gd name="connsiteX3" fmla="*/ 1087341 w 1114654"/>
                  <a:gd name="connsiteY3" fmla="*/ 1226616 h 1303921"/>
                  <a:gd name="connsiteX4" fmla="*/ 873621 w 1114654"/>
                  <a:gd name="connsiteY4" fmla="*/ 1268251 h 1303921"/>
                  <a:gd name="connsiteX5" fmla="*/ 0 w 1114654"/>
                  <a:gd name="connsiteY5" fmla="*/ 689468 h 1303921"/>
                  <a:gd name="connsiteX0" fmla="*/ 0 w 1114656"/>
                  <a:gd name="connsiteY0" fmla="*/ 689468 h 1269164"/>
                  <a:gd name="connsiteX1" fmla="*/ 864096 w 1114656"/>
                  <a:gd name="connsiteY1" fmla="*/ 82109 h 1269164"/>
                  <a:gd name="connsiteX2" fmla="*/ 1087343 w 1114656"/>
                  <a:gd name="connsiteY2" fmla="*/ 130790 h 1269164"/>
                  <a:gd name="connsiteX3" fmla="*/ 1087341 w 1114656"/>
                  <a:gd name="connsiteY3" fmla="*/ 1226616 h 1269164"/>
                  <a:gd name="connsiteX4" fmla="*/ 873621 w 1114656"/>
                  <a:gd name="connsiteY4" fmla="*/ 1268251 h 1269164"/>
                  <a:gd name="connsiteX5" fmla="*/ 0 w 1114656"/>
                  <a:gd name="connsiteY5" fmla="*/ 689468 h 1269164"/>
                  <a:gd name="connsiteX0" fmla="*/ 0 w 1114654"/>
                  <a:gd name="connsiteY0" fmla="*/ 667016 h 1246712"/>
                  <a:gd name="connsiteX1" fmla="*/ 864096 w 1114654"/>
                  <a:gd name="connsiteY1" fmla="*/ 59657 h 1246712"/>
                  <a:gd name="connsiteX2" fmla="*/ 1087343 w 1114654"/>
                  <a:gd name="connsiteY2" fmla="*/ 108338 h 1246712"/>
                  <a:gd name="connsiteX3" fmla="*/ 1087341 w 1114654"/>
                  <a:gd name="connsiteY3" fmla="*/ 1204164 h 1246712"/>
                  <a:gd name="connsiteX4" fmla="*/ 873621 w 1114654"/>
                  <a:gd name="connsiteY4" fmla="*/ 1245799 h 1246712"/>
                  <a:gd name="connsiteX5" fmla="*/ 0 w 1114654"/>
                  <a:gd name="connsiteY5" fmla="*/ 667016 h 1246712"/>
                  <a:gd name="connsiteX0" fmla="*/ 0 w 1114656"/>
                  <a:gd name="connsiteY0" fmla="*/ 657983 h 1237679"/>
                  <a:gd name="connsiteX1" fmla="*/ 864096 w 1114656"/>
                  <a:gd name="connsiteY1" fmla="*/ 50624 h 1237679"/>
                  <a:gd name="connsiteX2" fmla="*/ 1087343 w 1114656"/>
                  <a:gd name="connsiteY2" fmla="*/ 99305 h 1237679"/>
                  <a:gd name="connsiteX3" fmla="*/ 1087341 w 1114656"/>
                  <a:gd name="connsiteY3" fmla="*/ 1195131 h 1237679"/>
                  <a:gd name="connsiteX4" fmla="*/ 873621 w 1114656"/>
                  <a:gd name="connsiteY4" fmla="*/ 1236766 h 1237679"/>
                  <a:gd name="connsiteX5" fmla="*/ 0 w 1114656"/>
                  <a:gd name="connsiteY5" fmla="*/ 657983 h 1237679"/>
                  <a:gd name="connsiteX0" fmla="*/ 0 w 1114654"/>
                  <a:gd name="connsiteY0" fmla="*/ 620903 h 1200599"/>
                  <a:gd name="connsiteX1" fmla="*/ 864096 w 1114654"/>
                  <a:gd name="connsiteY1" fmla="*/ 13544 h 1200599"/>
                  <a:gd name="connsiteX2" fmla="*/ 1087343 w 1114654"/>
                  <a:gd name="connsiteY2" fmla="*/ 62225 h 1200599"/>
                  <a:gd name="connsiteX3" fmla="*/ 1087341 w 1114654"/>
                  <a:gd name="connsiteY3" fmla="*/ 1158051 h 1200599"/>
                  <a:gd name="connsiteX4" fmla="*/ 873621 w 1114654"/>
                  <a:gd name="connsiteY4" fmla="*/ 1199686 h 1200599"/>
                  <a:gd name="connsiteX5" fmla="*/ 0 w 1114654"/>
                  <a:gd name="connsiteY5" fmla="*/ 620903 h 1200599"/>
                  <a:gd name="connsiteX0" fmla="*/ 0 w 1114656"/>
                  <a:gd name="connsiteY0" fmla="*/ 615420 h 1195116"/>
                  <a:gd name="connsiteX1" fmla="*/ 864096 w 1114656"/>
                  <a:gd name="connsiteY1" fmla="*/ 8061 h 1195116"/>
                  <a:gd name="connsiteX2" fmla="*/ 1087343 w 1114656"/>
                  <a:gd name="connsiteY2" fmla="*/ 56742 h 1195116"/>
                  <a:gd name="connsiteX3" fmla="*/ 1087341 w 1114656"/>
                  <a:gd name="connsiteY3" fmla="*/ 1152568 h 1195116"/>
                  <a:gd name="connsiteX4" fmla="*/ 873621 w 1114656"/>
                  <a:gd name="connsiteY4" fmla="*/ 1194203 h 1195116"/>
                  <a:gd name="connsiteX5" fmla="*/ 0 w 1114656"/>
                  <a:gd name="connsiteY5" fmla="*/ 615420 h 1195116"/>
                  <a:gd name="connsiteX0" fmla="*/ 0 w 1114654"/>
                  <a:gd name="connsiteY0" fmla="*/ 615420 h 1194973"/>
                  <a:gd name="connsiteX1" fmla="*/ 864096 w 1114654"/>
                  <a:gd name="connsiteY1" fmla="*/ 8061 h 1194973"/>
                  <a:gd name="connsiteX2" fmla="*/ 1087343 w 1114654"/>
                  <a:gd name="connsiteY2" fmla="*/ 56742 h 1194973"/>
                  <a:gd name="connsiteX3" fmla="*/ 1087341 w 1114654"/>
                  <a:gd name="connsiteY3" fmla="*/ 1152568 h 1194973"/>
                  <a:gd name="connsiteX4" fmla="*/ 873621 w 1114654"/>
                  <a:gd name="connsiteY4" fmla="*/ 1194203 h 1194973"/>
                  <a:gd name="connsiteX5" fmla="*/ 0 w 1114654"/>
                  <a:gd name="connsiteY5" fmla="*/ 615420 h 1194973"/>
                  <a:gd name="connsiteX0" fmla="*/ 0 w 1114656"/>
                  <a:gd name="connsiteY0" fmla="*/ 615420 h 1198502"/>
                  <a:gd name="connsiteX1" fmla="*/ 864096 w 1114656"/>
                  <a:gd name="connsiteY1" fmla="*/ 8061 h 1198502"/>
                  <a:gd name="connsiteX2" fmla="*/ 1087343 w 1114656"/>
                  <a:gd name="connsiteY2" fmla="*/ 56742 h 1198502"/>
                  <a:gd name="connsiteX3" fmla="*/ 1087341 w 1114656"/>
                  <a:gd name="connsiteY3" fmla="*/ 1152568 h 1198502"/>
                  <a:gd name="connsiteX4" fmla="*/ 873621 w 1114656"/>
                  <a:gd name="connsiteY4" fmla="*/ 1194203 h 1198502"/>
                  <a:gd name="connsiteX5" fmla="*/ 0 w 1114656"/>
                  <a:gd name="connsiteY5" fmla="*/ 615420 h 1198502"/>
                  <a:gd name="connsiteX0" fmla="*/ 0 w 1114654"/>
                  <a:gd name="connsiteY0" fmla="*/ 615420 h 1201170"/>
                  <a:gd name="connsiteX1" fmla="*/ 864096 w 1114654"/>
                  <a:gd name="connsiteY1" fmla="*/ 8061 h 1201170"/>
                  <a:gd name="connsiteX2" fmla="*/ 1087343 w 1114654"/>
                  <a:gd name="connsiteY2" fmla="*/ 56742 h 1201170"/>
                  <a:gd name="connsiteX3" fmla="*/ 1087341 w 1114654"/>
                  <a:gd name="connsiteY3" fmla="*/ 1152568 h 1201170"/>
                  <a:gd name="connsiteX4" fmla="*/ 873621 w 1114654"/>
                  <a:gd name="connsiteY4" fmla="*/ 1194203 h 1201170"/>
                  <a:gd name="connsiteX5" fmla="*/ 0 w 1114654"/>
                  <a:gd name="connsiteY5" fmla="*/ 615420 h 1201170"/>
                  <a:gd name="connsiteX0" fmla="*/ 0 w 1107380"/>
                  <a:gd name="connsiteY0" fmla="*/ 615420 h 1201170"/>
                  <a:gd name="connsiteX1" fmla="*/ 864096 w 1107380"/>
                  <a:gd name="connsiteY1" fmla="*/ 8061 h 1201170"/>
                  <a:gd name="connsiteX2" fmla="*/ 1087343 w 1107380"/>
                  <a:gd name="connsiteY2" fmla="*/ 56742 h 1201170"/>
                  <a:gd name="connsiteX3" fmla="*/ 1087341 w 1107380"/>
                  <a:gd name="connsiteY3" fmla="*/ 1152568 h 1201170"/>
                  <a:gd name="connsiteX4" fmla="*/ 873621 w 1107380"/>
                  <a:gd name="connsiteY4" fmla="*/ 1194203 h 1201170"/>
                  <a:gd name="connsiteX5" fmla="*/ 0 w 1107380"/>
                  <a:gd name="connsiteY5" fmla="*/ 615420 h 1201170"/>
                  <a:gd name="connsiteX0" fmla="*/ 0 w 1094916"/>
                  <a:gd name="connsiteY0" fmla="*/ 615420 h 1201170"/>
                  <a:gd name="connsiteX1" fmla="*/ 864096 w 1094916"/>
                  <a:gd name="connsiteY1" fmla="*/ 8061 h 1201170"/>
                  <a:gd name="connsiteX2" fmla="*/ 1087343 w 1094916"/>
                  <a:gd name="connsiteY2" fmla="*/ 56742 h 1201170"/>
                  <a:gd name="connsiteX3" fmla="*/ 1087341 w 1094916"/>
                  <a:gd name="connsiteY3" fmla="*/ 1152568 h 1201170"/>
                  <a:gd name="connsiteX4" fmla="*/ 873621 w 1094916"/>
                  <a:gd name="connsiteY4" fmla="*/ 1194203 h 1201170"/>
                  <a:gd name="connsiteX5" fmla="*/ 0 w 1094916"/>
                  <a:gd name="connsiteY5" fmla="*/ 615420 h 1201170"/>
                  <a:gd name="connsiteX0" fmla="*/ 0 w 1089503"/>
                  <a:gd name="connsiteY0" fmla="*/ 615420 h 1201170"/>
                  <a:gd name="connsiteX1" fmla="*/ 864096 w 1089503"/>
                  <a:gd name="connsiteY1" fmla="*/ 8061 h 1201170"/>
                  <a:gd name="connsiteX2" fmla="*/ 1087343 w 1089503"/>
                  <a:gd name="connsiteY2" fmla="*/ 56742 h 1201170"/>
                  <a:gd name="connsiteX3" fmla="*/ 1087341 w 1089503"/>
                  <a:gd name="connsiteY3" fmla="*/ 1152568 h 1201170"/>
                  <a:gd name="connsiteX4" fmla="*/ 873621 w 1089503"/>
                  <a:gd name="connsiteY4" fmla="*/ 1194203 h 1201170"/>
                  <a:gd name="connsiteX5" fmla="*/ 0 w 1089503"/>
                  <a:gd name="connsiteY5" fmla="*/ 615420 h 1201170"/>
                  <a:gd name="connsiteX0" fmla="*/ 0 w 1089503"/>
                  <a:gd name="connsiteY0" fmla="*/ 607359 h 1193109"/>
                  <a:gd name="connsiteX1" fmla="*/ 864096 w 1089503"/>
                  <a:gd name="connsiteY1" fmla="*/ 0 h 1193109"/>
                  <a:gd name="connsiteX2" fmla="*/ 1087343 w 1089503"/>
                  <a:gd name="connsiteY2" fmla="*/ 48681 h 1193109"/>
                  <a:gd name="connsiteX3" fmla="*/ 1087341 w 1089503"/>
                  <a:gd name="connsiteY3" fmla="*/ 1144507 h 1193109"/>
                  <a:gd name="connsiteX4" fmla="*/ 873621 w 1089503"/>
                  <a:gd name="connsiteY4" fmla="*/ 1186142 h 1193109"/>
                  <a:gd name="connsiteX5" fmla="*/ 0 w 1089503"/>
                  <a:gd name="connsiteY5" fmla="*/ 607359 h 1193109"/>
                  <a:gd name="connsiteX0" fmla="*/ 0 w 1089503"/>
                  <a:gd name="connsiteY0" fmla="*/ 607359 h 1193109"/>
                  <a:gd name="connsiteX1" fmla="*/ 864096 w 1089503"/>
                  <a:gd name="connsiteY1" fmla="*/ 0 h 1193109"/>
                  <a:gd name="connsiteX2" fmla="*/ 1087343 w 1089503"/>
                  <a:gd name="connsiteY2" fmla="*/ 48681 h 1193109"/>
                  <a:gd name="connsiteX3" fmla="*/ 1087341 w 1089503"/>
                  <a:gd name="connsiteY3" fmla="*/ 1144507 h 1193109"/>
                  <a:gd name="connsiteX4" fmla="*/ 873621 w 1089503"/>
                  <a:gd name="connsiteY4" fmla="*/ 1186142 h 1193109"/>
                  <a:gd name="connsiteX5" fmla="*/ 0 w 1089503"/>
                  <a:gd name="connsiteY5" fmla="*/ 607359 h 1193109"/>
                  <a:gd name="connsiteX0" fmla="*/ 0 w 1087660"/>
                  <a:gd name="connsiteY0" fmla="*/ 607359 h 1187255"/>
                  <a:gd name="connsiteX1" fmla="*/ 864096 w 1087660"/>
                  <a:gd name="connsiteY1" fmla="*/ 0 h 1187255"/>
                  <a:gd name="connsiteX2" fmla="*/ 1087343 w 1087660"/>
                  <a:gd name="connsiteY2" fmla="*/ 48681 h 1187255"/>
                  <a:gd name="connsiteX3" fmla="*/ 1087341 w 1087660"/>
                  <a:gd name="connsiteY3" fmla="*/ 1144507 h 1187255"/>
                  <a:gd name="connsiteX4" fmla="*/ 873621 w 1087660"/>
                  <a:gd name="connsiteY4" fmla="*/ 1186142 h 1187255"/>
                  <a:gd name="connsiteX5" fmla="*/ 0 w 1087660"/>
                  <a:gd name="connsiteY5" fmla="*/ 607359 h 1187255"/>
                  <a:gd name="connsiteX0" fmla="*/ 0 w 1087660"/>
                  <a:gd name="connsiteY0" fmla="*/ 607359 h 1186912"/>
                  <a:gd name="connsiteX1" fmla="*/ 864096 w 1087660"/>
                  <a:gd name="connsiteY1" fmla="*/ 0 h 1186912"/>
                  <a:gd name="connsiteX2" fmla="*/ 1087343 w 1087660"/>
                  <a:gd name="connsiteY2" fmla="*/ 48681 h 1186912"/>
                  <a:gd name="connsiteX3" fmla="*/ 1087341 w 1087660"/>
                  <a:gd name="connsiteY3" fmla="*/ 1144507 h 1186912"/>
                  <a:gd name="connsiteX4" fmla="*/ 873621 w 1087660"/>
                  <a:gd name="connsiteY4" fmla="*/ 1186142 h 1186912"/>
                  <a:gd name="connsiteX5" fmla="*/ 0 w 1087660"/>
                  <a:gd name="connsiteY5" fmla="*/ 607359 h 1186912"/>
                  <a:gd name="connsiteX0" fmla="*/ 0 w 1087660"/>
                  <a:gd name="connsiteY0" fmla="*/ 607359 h 1189947"/>
                  <a:gd name="connsiteX1" fmla="*/ 864096 w 1087660"/>
                  <a:gd name="connsiteY1" fmla="*/ 0 h 1189947"/>
                  <a:gd name="connsiteX2" fmla="*/ 1087343 w 1087660"/>
                  <a:gd name="connsiteY2" fmla="*/ 48681 h 1189947"/>
                  <a:gd name="connsiteX3" fmla="*/ 1087341 w 1087660"/>
                  <a:gd name="connsiteY3" fmla="*/ 1144507 h 1189947"/>
                  <a:gd name="connsiteX4" fmla="*/ 873621 w 1087660"/>
                  <a:gd name="connsiteY4" fmla="*/ 1186142 h 1189947"/>
                  <a:gd name="connsiteX5" fmla="*/ 0 w 1087660"/>
                  <a:gd name="connsiteY5" fmla="*/ 607359 h 1189947"/>
                  <a:gd name="connsiteX0" fmla="*/ 0 w 1087660"/>
                  <a:gd name="connsiteY0" fmla="*/ 607359 h 1186912"/>
                  <a:gd name="connsiteX1" fmla="*/ 864096 w 1087660"/>
                  <a:gd name="connsiteY1" fmla="*/ 0 h 1186912"/>
                  <a:gd name="connsiteX2" fmla="*/ 1087343 w 1087660"/>
                  <a:gd name="connsiteY2" fmla="*/ 48681 h 1186912"/>
                  <a:gd name="connsiteX3" fmla="*/ 1087341 w 1087660"/>
                  <a:gd name="connsiteY3" fmla="*/ 1144507 h 1186912"/>
                  <a:gd name="connsiteX4" fmla="*/ 873621 w 1087660"/>
                  <a:gd name="connsiteY4" fmla="*/ 1186142 h 1186912"/>
                  <a:gd name="connsiteX5" fmla="*/ 0 w 1087660"/>
                  <a:gd name="connsiteY5" fmla="*/ 607359 h 1186912"/>
                  <a:gd name="connsiteX0" fmla="*/ 0 w 1087660"/>
                  <a:gd name="connsiteY0" fmla="*/ 607359 h 1186912"/>
                  <a:gd name="connsiteX1" fmla="*/ 864096 w 1087660"/>
                  <a:gd name="connsiteY1" fmla="*/ 0 h 1186912"/>
                  <a:gd name="connsiteX2" fmla="*/ 1087343 w 1087660"/>
                  <a:gd name="connsiteY2" fmla="*/ 48681 h 1186912"/>
                  <a:gd name="connsiteX3" fmla="*/ 1087341 w 1087660"/>
                  <a:gd name="connsiteY3" fmla="*/ 1144507 h 1186912"/>
                  <a:gd name="connsiteX4" fmla="*/ 873621 w 1087660"/>
                  <a:gd name="connsiteY4" fmla="*/ 1186142 h 1186912"/>
                  <a:gd name="connsiteX5" fmla="*/ 0 w 1087660"/>
                  <a:gd name="connsiteY5" fmla="*/ 607359 h 1186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87660" h="118691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003085" y="814"/>
                      <a:pt x="1016346" y="21063"/>
                      <a:pt x="1087343" y="48681"/>
                    </a:cubicBezTo>
                    <a:cubicBezTo>
                      <a:pt x="1082312" y="481666"/>
                      <a:pt x="1089173" y="925270"/>
                      <a:pt x="1087341" y="1144507"/>
                    </a:cubicBezTo>
                    <a:cubicBezTo>
                      <a:pt x="1046279" y="1166821"/>
                      <a:pt x="1033728" y="1191625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8E3CA3E-0A88-4C45-9D63-3600FF3B332D}"/>
              </a:ext>
            </a:extLst>
          </p:cNvPr>
          <p:cNvSpPr/>
          <p:nvPr/>
        </p:nvSpPr>
        <p:spPr>
          <a:xfrm>
            <a:off x="1303297" y="1599066"/>
            <a:ext cx="4321640" cy="1454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8FEE8E3-67EE-455E-B758-DB4483AE8422}"/>
              </a:ext>
            </a:extLst>
          </p:cNvPr>
          <p:cNvGrpSpPr/>
          <p:nvPr/>
        </p:nvGrpSpPr>
        <p:grpSpPr>
          <a:xfrm>
            <a:off x="1397034" y="1518657"/>
            <a:ext cx="4287309" cy="1194266"/>
            <a:chOff x="803640" y="3362835"/>
            <a:chExt cx="2059657" cy="473026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9DB1CE3-4EF5-4249-934A-234E39764CA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55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hợp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phỏng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vấn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nghiên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cứu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tài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liệu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phần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mềm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</a:t>
              </a:r>
              <a:r>
                <a:rPr lang="vi-VN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ơng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ứng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194F2DD-AB40-4F71-BF00-73E035E6791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182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</a:t>
              </a:r>
              <a:r>
                <a:rPr lang="vi-VN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ơng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pháp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lấy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yêu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cầu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18EB941-8362-4BA1-9FDA-E1593633B38F}"/>
              </a:ext>
            </a:extLst>
          </p:cNvPr>
          <p:cNvSpPr/>
          <p:nvPr/>
        </p:nvSpPr>
        <p:spPr>
          <a:xfrm>
            <a:off x="1317848" y="3648970"/>
            <a:ext cx="4307089" cy="1769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74E120F-3DFE-4634-B01B-3FA4FF212483}"/>
              </a:ext>
            </a:extLst>
          </p:cNvPr>
          <p:cNvGrpSpPr/>
          <p:nvPr/>
        </p:nvGrpSpPr>
        <p:grpSpPr>
          <a:xfrm>
            <a:off x="1434455" y="3615148"/>
            <a:ext cx="4249887" cy="1780005"/>
            <a:chOff x="792930" y="3297951"/>
            <a:chExt cx="2070367" cy="705026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6F29C94-0498-48B3-95D8-FFE46754D1C6}"/>
                </a:ext>
              </a:extLst>
            </p:cNvPr>
            <p:cNvSpPr txBox="1"/>
            <p:nvPr/>
          </p:nvSpPr>
          <p:spPr>
            <a:xfrm>
              <a:off x="792930" y="3527550"/>
              <a:ext cx="2059657" cy="475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Hệ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thống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bán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thuốc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của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KiotViet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</a:t>
              </a:r>
              <a:r>
                <a:rPr lang="vi-VN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ới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bán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thuốc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gần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nhà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</a:t>
              </a:r>
              <a:r>
                <a:rPr lang="vi-VN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ời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quen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Y/D</a:t>
              </a:r>
              <a:r>
                <a:rPr lang="vi-VN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ợc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Tham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khảo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Internet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82493C8-54E3-4F3E-A52B-6D63599EEFF2}"/>
                </a:ext>
              </a:extLst>
            </p:cNvPr>
            <p:cNvSpPr txBox="1"/>
            <p:nvPr/>
          </p:nvSpPr>
          <p:spPr>
            <a:xfrm>
              <a:off x="803640" y="3297951"/>
              <a:ext cx="2059657" cy="182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Đối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tượng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hỏi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0" name="Rounded Rectangle 18">
            <a:extLst>
              <a:ext uri="{FF2B5EF4-FFF2-40B4-BE49-F238E27FC236}">
                <a16:creationId xmlns:a16="http://schemas.microsoft.com/office/drawing/2014/main" id="{93313356-7599-4F70-B449-15765A33D4F2}"/>
              </a:ext>
            </a:extLst>
          </p:cNvPr>
          <p:cNvSpPr/>
          <p:nvPr/>
        </p:nvSpPr>
        <p:spPr>
          <a:xfrm>
            <a:off x="6198731" y="1593723"/>
            <a:ext cx="4441356" cy="3801430"/>
          </a:xfrm>
          <a:prstGeom prst="roundRect">
            <a:avLst>
              <a:gd name="adj" fmla="val 12448"/>
            </a:avLst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4D4222-BBBD-4DDF-91E2-45E7908020CC}"/>
              </a:ext>
            </a:extLst>
          </p:cNvPr>
          <p:cNvSpPr txBox="1"/>
          <p:nvPr/>
        </p:nvSpPr>
        <p:spPr>
          <a:xfrm>
            <a:off x="6486039" y="1812270"/>
            <a:ext cx="3950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34EFDE-65E1-4801-8068-4B3FB83588D2}"/>
              </a:ext>
            </a:extLst>
          </p:cNvPr>
          <p:cNvSpPr txBox="1"/>
          <p:nvPr/>
        </p:nvSpPr>
        <p:spPr>
          <a:xfrm>
            <a:off x="6311075" y="2641322"/>
            <a:ext cx="4366511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Dễ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hiểu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dễ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thực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hiện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đối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với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sinh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viên</a:t>
            </a:r>
            <a:endParaRPr lang="en-US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984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Đỡ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tốn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kém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về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phí</a:t>
            </a:r>
            <a:endParaRPr lang="en-US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984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Phù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hợp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với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dự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án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quy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mô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nhỏ</a:t>
            </a:r>
            <a:endParaRPr lang="en-US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984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Thông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rõ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ràng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không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bất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đồng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về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ngôn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ngữ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khái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niệm</a:t>
            </a:r>
            <a:endParaRPr lang="en-US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42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245395C-789D-4717-8932-7D48996CBDAD}"/>
              </a:ext>
            </a:extLst>
          </p:cNvPr>
          <p:cNvGrpSpPr/>
          <p:nvPr/>
        </p:nvGrpSpPr>
        <p:grpSpPr>
          <a:xfrm>
            <a:off x="-20673" y="5759047"/>
            <a:ext cx="12212909" cy="762303"/>
            <a:chOff x="-15505" y="4319285"/>
            <a:chExt cx="9159682" cy="571727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D5AD6D14-B100-499D-8B60-CA8BC17042A9}"/>
                </a:ext>
              </a:extLst>
            </p:cNvPr>
            <p:cNvGrpSpPr/>
            <p:nvPr/>
          </p:nvGrpSpPr>
          <p:grpSpPr>
            <a:xfrm>
              <a:off x="613048" y="4319285"/>
              <a:ext cx="974361" cy="571351"/>
              <a:chOff x="613048" y="4319285"/>
              <a:chExt cx="974361" cy="571351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706540" y="4319285"/>
                <a:ext cx="779303" cy="554905"/>
                <a:chOff x="2591401" y="2396191"/>
                <a:chExt cx="1497408" cy="1152000"/>
              </a:xfrm>
              <a:solidFill>
                <a:srgbClr val="FD2906"/>
              </a:solidFill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2938788" y="2486895"/>
                  <a:ext cx="107860" cy="97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3286174" y="2396191"/>
                  <a:ext cx="107860" cy="115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3633563" y="2484497"/>
                  <a:ext cx="107860" cy="1044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3980949" y="2728362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2591401" y="2751549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" name="Diamond 3"/>
              <p:cNvSpPr/>
              <p:nvPr/>
            </p:nvSpPr>
            <p:spPr>
              <a:xfrm>
                <a:off x="613048" y="4319285"/>
                <a:ext cx="974361" cy="571351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DC2064A-855E-4912-9ECC-145254D95233}"/>
                </a:ext>
              </a:extLst>
            </p:cNvPr>
            <p:cNvGrpSpPr/>
            <p:nvPr/>
          </p:nvGrpSpPr>
          <p:grpSpPr>
            <a:xfrm>
              <a:off x="1587009" y="4376868"/>
              <a:ext cx="974361" cy="456192"/>
              <a:chOff x="1587009" y="4376868"/>
              <a:chExt cx="974361" cy="456192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705071" y="4376868"/>
                <a:ext cx="779303" cy="449655"/>
                <a:chOff x="4510050" y="2532515"/>
                <a:chExt cx="1497408" cy="864000"/>
              </a:xfrm>
              <a:solidFill>
                <a:srgbClr val="FD2906"/>
              </a:solidFill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4857437" y="2618868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5204823" y="2532515"/>
                  <a:ext cx="107860" cy="864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5552212" y="2632683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5899598" y="2820721"/>
                  <a:ext cx="107860" cy="36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4510050" y="2785392"/>
                  <a:ext cx="107860" cy="42671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" name="Diamond 3"/>
              <p:cNvSpPr/>
              <p:nvPr/>
            </p:nvSpPr>
            <p:spPr>
              <a:xfrm>
                <a:off x="1587009" y="4388566"/>
                <a:ext cx="974361" cy="444494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7AB9212-FFA3-4DF9-B90A-0421E4D7FEC5}"/>
                </a:ext>
              </a:extLst>
            </p:cNvPr>
            <p:cNvGrpSpPr/>
            <p:nvPr/>
          </p:nvGrpSpPr>
          <p:grpSpPr>
            <a:xfrm>
              <a:off x="2584302" y="4319285"/>
              <a:ext cx="974361" cy="571351"/>
              <a:chOff x="2584302" y="4319285"/>
              <a:chExt cx="974361" cy="571351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677794" y="4319285"/>
                <a:ext cx="779303" cy="554905"/>
                <a:chOff x="2591401" y="2396191"/>
                <a:chExt cx="1497408" cy="1152000"/>
              </a:xfrm>
              <a:solidFill>
                <a:srgbClr val="FD2906"/>
              </a:solidFill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2938788" y="2486895"/>
                  <a:ext cx="107860" cy="97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3286174" y="2396191"/>
                  <a:ext cx="107860" cy="115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3633563" y="2484497"/>
                  <a:ext cx="107860" cy="1044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3980949" y="2728362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591401" y="2751549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3" name="Diamond 3"/>
              <p:cNvSpPr/>
              <p:nvPr/>
            </p:nvSpPr>
            <p:spPr>
              <a:xfrm>
                <a:off x="2584302" y="4319285"/>
                <a:ext cx="974361" cy="571351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984D4D0-5E59-407F-ADFB-A0CB2687CDF3}"/>
                </a:ext>
              </a:extLst>
            </p:cNvPr>
            <p:cNvGrpSpPr/>
            <p:nvPr/>
          </p:nvGrpSpPr>
          <p:grpSpPr>
            <a:xfrm>
              <a:off x="3558263" y="4376868"/>
              <a:ext cx="974361" cy="456192"/>
              <a:chOff x="3558263" y="4376868"/>
              <a:chExt cx="974361" cy="456192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3676325" y="4376868"/>
                <a:ext cx="779303" cy="449655"/>
                <a:chOff x="4510050" y="2532515"/>
                <a:chExt cx="1497408" cy="864000"/>
              </a:xfrm>
              <a:solidFill>
                <a:srgbClr val="FD2906"/>
              </a:solidFill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4857437" y="2618868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5204823" y="2532515"/>
                  <a:ext cx="107860" cy="864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5552212" y="2632683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5899598" y="2820721"/>
                  <a:ext cx="107860" cy="36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4510050" y="2785392"/>
                  <a:ext cx="107860" cy="42671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1" name="Diamond 3"/>
              <p:cNvSpPr/>
              <p:nvPr/>
            </p:nvSpPr>
            <p:spPr>
              <a:xfrm>
                <a:off x="3558263" y="4388566"/>
                <a:ext cx="974361" cy="444494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E01ED0A-6189-4C36-ACB2-6158F0E2BC32}"/>
                </a:ext>
              </a:extLst>
            </p:cNvPr>
            <p:cNvGrpSpPr/>
            <p:nvPr/>
          </p:nvGrpSpPr>
          <p:grpSpPr>
            <a:xfrm>
              <a:off x="4555556" y="4319285"/>
              <a:ext cx="974361" cy="571351"/>
              <a:chOff x="4555556" y="4319285"/>
              <a:chExt cx="974361" cy="571351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4649048" y="4319285"/>
                <a:ext cx="779303" cy="554905"/>
                <a:chOff x="2591401" y="2396191"/>
                <a:chExt cx="1497408" cy="1152000"/>
              </a:xfrm>
              <a:solidFill>
                <a:srgbClr val="FD2906"/>
              </a:solidFill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2938788" y="2486895"/>
                  <a:ext cx="107860" cy="97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286174" y="2396191"/>
                  <a:ext cx="107860" cy="115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3633563" y="2484497"/>
                  <a:ext cx="107860" cy="1044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3980949" y="2728362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2591401" y="2751549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9" name="Diamond 3"/>
              <p:cNvSpPr/>
              <p:nvPr/>
            </p:nvSpPr>
            <p:spPr>
              <a:xfrm>
                <a:off x="4555556" y="4319285"/>
                <a:ext cx="974361" cy="571351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FF5418D-E9C4-4D2C-9436-770176EC0C24}"/>
                </a:ext>
              </a:extLst>
            </p:cNvPr>
            <p:cNvGrpSpPr/>
            <p:nvPr/>
          </p:nvGrpSpPr>
          <p:grpSpPr>
            <a:xfrm>
              <a:off x="5529517" y="4376868"/>
              <a:ext cx="974361" cy="456192"/>
              <a:chOff x="5529517" y="4376868"/>
              <a:chExt cx="974361" cy="456192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5647579" y="4376868"/>
                <a:ext cx="779303" cy="449655"/>
                <a:chOff x="4510050" y="2532515"/>
                <a:chExt cx="1497408" cy="864000"/>
              </a:xfrm>
              <a:solidFill>
                <a:srgbClr val="FD2906"/>
              </a:solidFill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4857437" y="2618868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5204823" y="2532515"/>
                  <a:ext cx="107860" cy="864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5552212" y="2632683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5899598" y="2820721"/>
                  <a:ext cx="107860" cy="36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510050" y="2785392"/>
                  <a:ext cx="107860" cy="42671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7" name="Diamond 3"/>
              <p:cNvSpPr/>
              <p:nvPr/>
            </p:nvSpPr>
            <p:spPr>
              <a:xfrm>
                <a:off x="5529517" y="4388566"/>
                <a:ext cx="974361" cy="444494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0574C9A-5023-4E72-8C05-71E24DD16E75}"/>
                </a:ext>
              </a:extLst>
            </p:cNvPr>
            <p:cNvGrpSpPr/>
            <p:nvPr/>
          </p:nvGrpSpPr>
          <p:grpSpPr>
            <a:xfrm>
              <a:off x="6526810" y="4319285"/>
              <a:ext cx="974361" cy="571351"/>
              <a:chOff x="6526810" y="4319285"/>
              <a:chExt cx="974361" cy="571351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6620302" y="4319285"/>
                <a:ext cx="779303" cy="554905"/>
                <a:chOff x="2591401" y="2396191"/>
                <a:chExt cx="1497408" cy="1152000"/>
              </a:xfrm>
              <a:solidFill>
                <a:srgbClr val="FD2906"/>
              </a:solidFill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2938788" y="2486895"/>
                  <a:ext cx="107860" cy="97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3286174" y="2396191"/>
                  <a:ext cx="107860" cy="115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3633563" y="2484497"/>
                  <a:ext cx="107860" cy="1044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3980949" y="2728362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2591401" y="2751549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5" name="Diamond 3"/>
              <p:cNvSpPr/>
              <p:nvPr/>
            </p:nvSpPr>
            <p:spPr>
              <a:xfrm>
                <a:off x="6526810" y="4319285"/>
                <a:ext cx="974361" cy="571351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9AA9812-2CC4-4C77-B9FE-36FCF5E3F4EB}"/>
                </a:ext>
              </a:extLst>
            </p:cNvPr>
            <p:cNvGrpSpPr/>
            <p:nvPr/>
          </p:nvGrpSpPr>
          <p:grpSpPr>
            <a:xfrm>
              <a:off x="7500771" y="4376864"/>
              <a:ext cx="974361" cy="456192"/>
              <a:chOff x="7500771" y="4376864"/>
              <a:chExt cx="974361" cy="456192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7618833" y="4376864"/>
                <a:ext cx="778951" cy="449655"/>
                <a:chOff x="4510050" y="2532515"/>
                <a:chExt cx="1496732" cy="864000"/>
              </a:xfrm>
              <a:solidFill>
                <a:srgbClr val="FD2906"/>
              </a:solidFill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4857437" y="2618868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5204148" y="2532515"/>
                  <a:ext cx="107860" cy="864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5551535" y="2632683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5898922" y="2820720"/>
                  <a:ext cx="107860" cy="36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4510050" y="2785392"/>
                  <a:ext cx="107860" cy="42671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3" name="Diamond 3"/>
              <p:cNvSpPr/>
              <p:nvPr/>
            </p:nvSpPr>
            <p:spPr>
              <a:xfrm>
                <a:off x="7500771" y="4388562"/>
                <a:ext cx="974361" cy="444494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7E37372E-0EF7-474B-A3F0-9025B6448293}"/>
                </a:ext>
              </a:extLst>
            </p:cNvPr>
            <p:cNvGrpSpPr/>
            <p:nvPr/>
          </p:nvGrpSpPr>
          <p:grpSpPr>
            <a:xfrm>
              <a:off x="-15505" y="4376867"/>
              <a:ext cx="619725" cy="456188"/>
              <a:chOff x="-15505" y="4376867"/>
              <a:chExt cx="619725" cy="456188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109506" y="4376867"/>
                <a:ext cx="417709" cy="449655"/>
                <a:chOff x="5204842" y="2532519"/>
                <a:chExt cx="802618" cy="864001"/>
              </a:xfrm>
              <a:solidFill>
                <a:srgbClr val="FD2906"/>
              </a:solidFill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5204842" y="2532519"/>
                  <a:ext cx="107860" cy="864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5552226" y="2632687"/>
                  <a:ext cx="107860" cy="72000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5899600" y="2820721"/>
                  <a:ext cx="107860" cy="36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" name="Diamond 3"/>
              <p:cNvSpPr/>
              <p:nvPr/>
            </p:nvSpPr>
            <p:spPr>
              <a:xfrm>
                <a:off x="-15505" y="4388561"/>
                <a:ext cx="619725" cy="444494"/>
              </a:xfrm>
              <a:custGeom>
                <a:avLst/>
                <a:gdLst/>
                <a:ahLst/>
                <a:cxnLst/>
                <a:rect l="l" t="t" r="r" b="b"/>
                <a:pathLst>
                  <a:path w="619725" h="444494">
                    <a:moveTo>
                      <a:pt x="132545" y="0"/>
                    </a:moveTo>
                    <a:cubicBezTo>
                      <a:pt x="359381" y="9239"/>
                      <a:pt x="494923" y="129128"/>
                      <a:pt x="619725" y="227602"/>
                    </a:cubicBezTo>
                    <a:cubicBezTo>
                      <a:pt x="505664" y="347491"/>
                      <a:pt x="321789" y="438825"/>
                      <a:pt x="137915" y="444494"/>
                    </a:cubicBezTo>
                    <a:cubicBezTo>
                      <a:pt x="96393" y="443957"/>
                      <a:pt x="48904" y="436887"/>
                      <a:pt x="0" y="424506"/>
                    </a:cubicBezTo>
                    <a:lnTo>
                      <a:pt x="0" y="20474"/>
                    </a:lnTo>
                    <a:cubicBezTo>
                      <a:pt x="42050" y="9034"/>
                      <a:pt x="86346" y="2079"/>
                      <a:pt x="132545" y="0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C8C590C-80CC-44F6-9A79-C7F22FE493FA}"/>
                </a:ext>
              </a:extLst>
            </p:cNvPr>
            <p:cNvGrpSpPr/>
            <p:nvPr/>
          </p:nvGrpSpPr>
          <p:grpSpPr>
            <a:xfrm>
              <a:off x="8530950" y="4319289"/>
              <a:ext cx="613227" cy="571723"/>
              <a:chOff x="8530950" y="4319289"/>
              <a:chExt cx="613227" cy="571723"/>
            </a:xfrm>
          </p:grpSpPr>
          <p:grpSp>
            <p:nvGrpSpPr>
              <p:cNvPr id="93" name="Group 63">
                <a:extLst>
                  <a:ext uri="{FF2B5EF4-FFF2-40B4-BE49-F238E27FC236}">
                    <a16:creationId xmlns:a16="http://schemas.microsoft.com/office/drawing/2014/main" id="{BD421333-2D4F-4F8B-8E40-79A2D92017EF}"/>
                  </a:ext>
                </a:extLst>
              </p:cNvPr>
              <p:cNvGrpSpPr/>
              <p:nvPr/>
            </p:nvGrpSpPr>
            <p:grpSpPr>
              <a:xfrm>
                <a:off x="8624443" y="4319289"/>
                <a:ext cx="417718" cy="554905"/>
                <a:chOff x="2591401" y="2396191"/>
                <a:chExt cx="802633" cy="1152000"/>
              </a:xfrm>
              <a:solidFill>
                <a:srgbClr val="FD2906"/>
              </a:solidFill>
            </p:grpSpPr>
            <p:sp>
              <p:nvSpPr>
                <p:cNvPr id="98" name="Rectangle 65">
                  <a:extLst>
                    <a:ext uri="{FF2B5EF4-FFF2-40B4-BE49-F238E27FC236}">
                      <a16:creationId xmlns:a16="http://schemas.microsoft.com/office/drawing/2014/main" id="{2F7AA01C-AEA2-43D1-9FF8-C8EDC7FAD74E}"/>
                    </a:ext>
                  </a:extLst>
                </p:cNvPr>
                <p:cNvSpPr/>
                <p:nvPr/>
              </p:nvSpPr>
              <p:spPr>
                <a:xfrm>
                  <a:off x="2938788" y="2486895"/>
                  <a:ext cx="107860" cy="97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9" name="Rectangle 66">
                  <a:extLst>
                    <a:ext uri="{FF2B5EF4-FFF2-40B4-BE49-F238E27FC236}">
                      <a16:creationId xmlns:a16="http://schemas.microsoft.com/office/drawing/2014/main" id="{E93A9AA4-BAB5-496A-981D-5FD625A2417D}"/>
                    </a:ext>
                  </a:extLst>
                </p:cNvPr>
                <p:cNvSpPr/>
                <p:nvPr/>
              </p:nvSpPr>
              <p:spPr>
                <a:xfrm>
                  <a:off x="3286174" y="2396191"/>
                  <a:ext cx="107860" cy="115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Rectangle 69">
                  <a:extLst>
                    <a:ext uri="{FF2B5EF4-FFF2-40B4-BE49-F238E27FC236}">
                      <a16:creationId xmlns:a16="http://schemas.microsoft.com/office/drawing/2014/main" id="{B833C675-AFF6-489A-9038-B3DDAC77473F}"/>
                    </a:ext>
                  </a:extLst>
                </p:cNvPr>
                <p:cNvSpPr/>
                <p:nvPr/>
              </p:nvSpPr>
              <p:spPr>
                <a:xfrm>
                  <a:off x="2591401" y="2751549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7" name="Diamond 3">
                <a:extLst>
                  <a:ext uri="{FF2B5EF4-FFF2-40B4-BE49-F238E27FC236}">
                    <a16:creationId xmlns:a16="http://schemas.microsoft.com/office/drawing/2014/main" id="{617C7334-A80A-4FC3-9C38-FEC87690FD71}"/>
                  </a:ext>
                </a:extLst>
              </p:cNvPr>
              <p:cNvSpPr/>
              <p:nvPr/>
            </p:nvSpPr>
            <p:spPr>
              <a:xfrm>
                <a:off x="8530950" y="4319289"/>
                <a:ext cx="613227" cy="571723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  <a:gd name="connsiteX0" fmla="*/ 0 w 1729896"/>
                  <a:gd name="connsiteY0" fmla="*/ 659633 h 1238416"/>
                  <a:gd name="connsiteX1" fmla="*/ 864096 w 1729896"/>
                  <a:gd name="connsiteY1" fmla="*/ 52274 h 1238416"/>
                  <a:gd name="connsiteX2" fmla="*/ 1087343 w 1729896"/>
                  <a:gd name="connsiteY2" fmla="*/ 100955 h 1238416"/>
                  <a:gd name="connsiteX3" fmla="*/ 1728192 w 1729896"/>
                  <a:gd name="connsiteY3" fmla="*/ 659633 h 1238416"/>
                  <a:gd name="connsiteX4" fmla="*/ 873621 w 1729896"/>
                  <a:gd name="connsiteY4" fmla="*/ 1238416 h 1238416"/>
                  <a:gd name="connsiteX5" fmla="*/ 0 w 1729896"/>
                  <a:gd name="connsiteY5" fmla="*/ 659633 h 1238416"/>
                  <a:gd name="connsiteX0" fmla="*/ 0 w 1728192"/>
                  <a:gd name="connsiteY0" fmla="*/ 659633 h 1290217"/>
                  <a:gd name="connsiteX1" fmla="*/ 864096 w 1728192"/>
                  <a:gd name="connsiteY1" fmla="*/ 52274 h 1290217"/>
                  <a:gd name="connsiteX2" fmla="*/ 1087343 w 1728192"/>
                  <a:gd name="connsiteY2" fmla="*/ 100955 h 1290217"/>
                  <a:gd name="connsiteX3" fmla="*/ 1728192 w 1728192"/>
                  <a:gd name="connsiteY3" fmla="*/ 659633 h 1290217"/>
                  <a:gd name="connsiteX4" fmla="*/ 1087341 w 1728192"/>
                  <a:gd name="connsiteY4" fmla="*/ 1196781 h 1290217"/>
                  <a:gd name="connsiteX5" fmla="*/ 873621 w 1728192"/>
                  <a:gd name="connsiteY5" fmla="*/ 1238416 h 1290217"/>
                  <a:gd name="connsiteX6" fmla="*/ 0 w 1728192"/>
                  <a:gd name="connsiteY6" fmla="*/ 659633 h 1290217"/>
                  <a:gd name="connsiteX0" fmla="*/ 0 w 1114656"/>
                  <a:gd name="connsiteY0" fmla="*/ 689468 h 1320052"/>
                  <a:gd name="connsiteX1" fmla="*/ 864096 w 1114656"/>
                  <a:gd name="connsiteY1" fmla="*/ 82109 h 1320052"/>
                  <a:gd name="connsiteX2" fmla="*/ 1087343 w 1114656"/>
                  <a:gd name="connsiteY2" fmla="*/ 130790 h 1320052"/>
                  <a:gd name="connsiteX3" fmla="*/ 1087341 w 1114656"/>
                  <a:gd name="connsiteY3" fmla="*/ 1226616 h 1320052"/>
                  <a:gd name="connsiteX4" fmla="*/ 873621 w 1114656"/>
                  <a:gd name="connsiteY4" fmla="*/ 1268251 h 1320052"/>
                  <a:gd name="connsiteX5" fmla="*/ 0 w 1114656"/>
                  <a:gd name="connsiteY5" fmla="*/ 689468 h 1320052"/>
                  <a:gd name="connsiteX0" fmla="*/ 0 w 1114654"/>
                  <a:gd name="connsiteY0" fmla="*/ 689468 h 1303921"/>
                  <a:gd name="connsiteX1" fmla="*/ 864096 w 1114654"/>
                  <a:gd name="connsiteY1" fmla="*/ 82109 h 1303921"/>
                  <a:gd name="connsiteX2" fmla="*/ 1087343 w 1114654"/>
                  <a:gd name="connsiteY2" fmla="*/ 130790 h 1303921"/>
                  <a:gd name="connsiteX3" fmla="*/ 1087341 w 1114654"/>
                  <a:gd name="connsiteY3" fmla="*/ 1226616 h 1303921"/>
                  <a:gd name="connsiteX4" fmla="*/ 873621 w 1114654"/>
                  <a:gd name="connsiteY4" fmla="*/ 1268251 h 1303921"/>
                  <a:gd name="connsiteX5" fmla="*/ 0 w 1114654"/>
                  <a:gd name="connsiteY5" fmla="*/ 689468 h 1303921"/>
                  <a:gd name="connsiteX0" fmla="*/ 0 w 1114656"/>
                  <a:gd name="connsiteY0" fmla="*/ 689468 h 1269164"/>
                  <a:gd name="connsiteX1" fmla="*/ 864096 w 1114656"/>
                  <a:gd name="connsiteY1" fmla="*/ 82109 h 1269164"/>
                  <a:gd name="connsiteX2" fmla="*/ 1087343 w 1114656"/>
                  <a:gd name="connsiteY2" fmla="*/ 130790 h 1269164"/>
                  <a:gd name="connsiteX3" fmla="*/ 1087341 w 1114656"/>
                  <a:gd name="connsiteY3" fmla="*/ 1226616 h 1269164"/>
                  <a:gd name="connsiteX4" fmla="*/ 873621 w 1114656"/>
                  <a:gd name="connsiteY4" fmla="*/ 1268251 h 1269164"/>
                  <a:gd name="connsiteX5" fmla="*/ 0 w 1114656"/>
                  <a:gd name="connsiteY5" fmla="*/ 689468 h 1269164"/>
                  <a:gd name="connsiteX0" fmla="*/ 0 w 1114654"/>
                  <a:gd name="connsiteY0" fmla="*/ 667016 h 1246712"/>
                  <a:gd name="connsiteX1" fmla="*/ 864096 w 1114654"/>
                  <a:gd name="connsiteY1" fmla="*/ 59657 h 1246712"/>
                  <a:gd name="connsiteX2" fmla="*/ 1087343 w 1114654"/>
                  <a:gd name="connsiteY2" fmla="*/ 108338 h 1246712"/>
                  <a:gd name="connsiteX3" fmla="*/ 1087341 w 1114654"/>
                  <a:gd name="connsiteY3" fmla="*/ 1204164 h 1246712"/>
                  <a:gd name="connsiteX4" fmla="*/ 873621 w 1114654"/>
                  <a:gd name="connsiteY4" fmla="*/ 1245799 h 1246712"/>
                  <a:gd name="connsiteX5" fmla="*/ 0 w 1114654"/>
                  <a:gd name="connsiteY5" fmla="*/ 667016 h 1246712"/>
                  <a:gd name="connsiteX0" fmla="*/ 0 w 1114656"/>
                  <a:gd name="connsiteY0" fmla="*/ 657983 h 1237679"/>
                  <a:gd name="connsiteX1" fmla="*/ 864096 w 1114656"/>
                  <a:gd name="connsiteY1" fmla="*/ 50624 h 1237679"/>
                  <a:gd name="connsiteX2" fmla="*/ 1087343 w 1114656"/>
                  <a:gd name="connsiteY2" fmla="*/ 99305 h 1237679"/>
                  <a:gd name="connsiteX3" fmla="*/ 1087341 w 1114656"/>
                  <a:gd name="connsiteY3" fmla="*/ 1195131 h 1237679"/>
                  <a:gd name="connsiteX4" fmla="*/ 873621 w 1114656"/>
                  <a:gd name="connsiteY4" fmla="*/ 1236766 h 1237679"/>
                  <a:gd name="connsiteX5" fmla="*/ 0 w 1114656"/>
                  <a:gd name="connsiteY5" fmla="*/ 657983 h 1237679"/>
                  <a:gd name="connsiteX0" fmla="*/ 0 w 1114654"/>
                  <a:gd name="connsiteY0" fmla="*/ 620903 h 1200599"/>
                  <a:gd name="connsiteX1" fmla="*/ 864096 w 1114654"/>
                  <a:gd name="connsiteY1" fmla="*/ 13544 h 1200599"/>
                  <a:gd name="connsiteX2" fmla="*/ 1087343 w 1114654"/>
                  <a:gd name="connsiteY2" fmla="*/ 62225 h 1200599"/>
                  <a:gd name="connsiteX3" fmla="*/ 1087341 w 1114654"/>
                  <a:gd name="connsiteY3" fmla="*/ 1158051 h 1200599"/>
                  <a:gd name="connsiteX4" fmla="*/ 873621 w 1114654"/>
                  <a:gd name="connsiteY4" fmla="*/ 1199686 h 1200599"/>
                  <a:gd name="connsiteX5" fmla="*/ 0 w 1114654"/>
                  <a:gd name="connsiteY5" fmla="*/ 620903 h 1200599"/>
                  <a:gd name="connsiteX0" fmla="*/ 0 w 1114656"/>
                  <a:gd name="connsiteY0" fmla="*/ 615420 h 1195116"/>
                  <a:gd name="connsiteX1" fmla="*/ 864096 w 1114656"/>
                  <a:gd name="connsiteY1" fmla="*/ 8061 h 1195116"/>
                  <a:gd name="connsiteX2" fmla="*/ 1087343 w 1114656"/>
                  <a:gd name="connsiteY2" fmla="*/ 56742 h 1195116"/>
                  <a:gd name="connsiteX3" fmla="*/ 1087341 w 1114656"/>
                  <a:gd name="connsiteY3" fmla="*/ 1152568 h 1195116"/>
                  <a:gd name="connsiteX4" fmla="*/ 873621 w 1114656"/>
                  <a:gd name="connsiteY4" fmla="*/ 1194203 h 1195116"/>
                  <a:gd name="connsiteX5" fmla="*/ 0 w 1114656"/>
                  <a:gd name="connsiteY5" fmla="*/ 615420 h 1195116"/>
                  <a:gd name="connsiteX0" fmla="*/ 0 w 1114654"/>
                  <a:gd name="connsiteY0" fmla="*/ 615420 h 1194973"/>
                  <a:gd name="connsiteX1" fmla="*/ 864096 w 1114654"/>
                  <a:gd name="connsiteY1" fmla="*/ 8061 h 1194973"/>
                  <a:gd name="connsiteX2" fmla="*/ 1087343 w 1114654"/>
                  <a:gd name="connsiteY2" fmla="*/ 56742 h 1194973"/>
                  <a:gd name="connsiteX3" fmla="*/ 1087341 w 1114654"/>
                  <a:gd name="connsiteY3" fmla="*/ 1152568 h 1194973"/>
                  <a:gd name="connsiteX4" fmla="*/ 873621 w 1114654"/>
                  <a:gd name="connsiteY4" fmla="*/ 1194203 h 1194973"/>
                  <a:gd name="connsiteX5" fmla="*/ 0 w 1114654"/>
                  <a:gd name="connsiteY5" fmla="*/ 615420 h 1194973"/>
                  <a:gd name="connsiteX0" fmla="*/ 0 w 1114656"/>
                  <a:gd name="connsiteY0" fmla="*/ 615420 h 1198502"/>
                  <a:gd name="connsiteX1" fmla="*/ 864096 w 1114656"/>
                  <a:gd name="connsiteY1" fmla="*/ 8061 h 1198502"/>
                  <a:gd name="connsiteX2" fmla="*/ 1087343 w 1114656"/>
                  <a:gd name="connsiteY2" fmla="*/ 56742 h 1198502"/>
                  <a:gd name="connsiteX3" fmla="*/ 1087341 w 1114656"/>
                  <a:gd name="connsiteY3" fmla="*/ 1152568 h 1198502"/>
                  <a:gd name="connsiteX4" fmla="*/ 873621 w 1114656"/>
                  <a:gd name="connsiteY4" fmla="*/ 1194203 h 1198502"/>
                  <a:gd name="connsiteX5" fmla="*/ 0 w 1114656"/>
                  <a:gd name="connsiteY5" fmla="*/ 615420 h 1198502"/>
                  <a:gd name="connsiteX0" fmla="*/ 0 w 1114654"/>
                  <a:gd name="connsiteY0" fmla="*/ 615420 h 1201170"/>
                  <a:gd name="connsiteX1" fmla="*/ 864096 w 1114654"/>
                  <a:gd name="connsiteY1" fmla="*/ 8061 h 1201170"/>
                  <a:gd name="connsiteX2" fmla="*/ 1087343 w 1114654"/>
                  <a:gd name="connsiteY2" fmla="*/ 56742 h 1201170"/>
                  <a:gd name="connsiteX3" fmla="*/ 1087341 w 1114654"/>
                  <a:gd name="connsiteY3" fmla="*/ 1152568 h 1201170"/>
                  <a:gd name="connsiteX4" fmla="*/ 873621 w 1114654"/>
                  <a:gd name="connsiteY4" fmla="*/ 1194203 h 1201170"/>
                  <a:gd name="connsiteX5" fmla="*/ 0 w 1114654"/>
                  <a:gd name="connsiteY5" fmla="*/ 615420 h 1201170"/>
                  <a:gd name="connsiteX0" fmla="*/ 0 w 1107380"/>
                  <a:gd name="connsiteY0" fmla="*/ 615420 h 1201170"/>
                  <a:gd name="connsiteX1" fmla="*/ 864096 w 1107380"/>
                  <a:gd name="connsiteY1" fmla="*/ 8061 h 1201170"/>
                  <a:gd name="connsiteX2" fmla="*/ 1087343 w 1107380"/>
                  <a:gd name="connsiteY2" fmla="*/ 56742 h 1201170"/>
                  <a:gd name="connsiteX3" fmla="*/ 1087341 w 1107380"/>
                  <a:gd name="connsiteY3" fmla="*/ 1152568 h 1201170"/>
                  <a:gd name="connsiteX4" fmla="*/ 873621 w 1107380"/>
                  <a:gd name="connsiteY4" fmla="*/ 1194203 h 1201170"/>
                  <a:gd name="connsiteX5" fmla="*/ 0 w 1107380"/>
                  <a:gd name="connsiteY5" fmla="*/ 615420 h 1201170"/>
                  <a:gd name="connsiteX0" fmla="*/ 0 w 1094916"/>
                  <a:gd name="connsiteY0" fmla="*/ 615420 h 1201170"/>
                  <a:gd name="connsiteX1" fmla="*/ 864096 w 1094916"/>
                  <a:gd name="connsiteY1" fmla="*/ 8061 h 1201170"/>
                  <a:gd name="connsiteX2" fmla="*/ 1087343 w 1094916"/>
                  <a:gd name="connsiteY2" fmla="*/ 56742 h 1201170"/>
                  <a:gd name="connsiteX3" fmla="*/ 1087341 w 1094916"/>
                  <a:gd name="connsiteY3" fmla="*/ 1152568 h 1201170"/>
                  <a:gd name="connsiteX4" fmla="*/ 873621 w 1094916"/>
                  <a:gd name="connsiteY4" fmla="*/ 1194203 h 1201170"/>
                  <a:gd name="connsiteX5" fmla="*/ 0 w 1094916"/>
                  <a:gd name="connsiteY5" fmla="*/ 615420 h 1201170"/>
                  <a:gd name="connsiteX0" fmla="*/ 0 w 1089503"/>
                  <a:gd name="connsiteY0" fmla="*/ 615420 h 1201170"/>
                  <a:gd name="connsiteX1" fmla="*/ 864096 w 1089503"/>
                  <a:gd name="connsiteY1" fmla="*/ 8061 h 1201170"/>
                  <a:gd name="connsiteX2" fmla="*/ 1087343 w 1089503"/>
                  <a:gd name="connsiteY2" fmla="*/ 56742 h 1201170"/>
                  <a:gd name="connsiteX3" fmla="*/ 1087341 w 1089503"/>
                  <a:gd name="connsiteY3" fmla="*/ 1152568 h 1201170"/>
                  <a:gd name="connsiteX4" fmla="*/ 873621 w 1089503"/>
                  <a:gd name="connsiteY4" fmla="*/ 1194203 h 1201170"/>
                  <a:gd name="connsiteX5" fmla="*/ 0 w 1089503"/>
                  <a:gd name="connsiteY5" fmla="*/ 615420 h 1201170"/>
                  <a:gd name="connsiteX0" fmla="*/ 0 w 1089503"/>
                  <a:gd name="connsiteY0" fmla="*/ 607359 h 1193109"/>
                  <a:gd name="connsiteX1" fmla="*/ 864096 w 1089503"/>
                  <a:gd name="connsiteY1" fmla="*/ 0 h 1193109"/>
                  <a:gd name="connsiteX2" fmla="*/ 1087343 w 1089503"/>
                  <a:gd name="connsiteY2" fmla="*/ 48681 h 1193109"/>
                  <a:gd name="connsiteX3" fmla="*/ 1087341 w 1089503"/>
                  <a:gd name="connsiteY3" fmla="*/ 1144507 h 1193109"/>
                  <a:gd name="connsiteX4" fmla="*/ 873621 w 1089503"/>
                  <a:gd name="connsiteY4" fmla="*/ 1186142 h 1193109"/>
                  <a:gd name="connsiteX5" fmla="*/ 0 w 1089503"/>
                  <a:gd name="connsiteY5" fmla="*/ 607359 h 1193109"/>
                  <a:gd name="connsiteX0" fmla="*/ 0 w 1089503"/>
                  <a:gd name="connsiteY0" fmla="*/ 607359 h 1193109"/>
                  <a:gd name="connsiteX1" fmla="*/ 864096 w 1089503"/>
                  <a:gd name="connsiteY1" fmla="*/ 0 h 1193109"/>
                  <a:gd name="connsiteX2" fmla="*/ 1087343 w 1089503"/>
                  <a:gd name="connsiteY2" fmla="*/ 48681 h 1193109"/>
                  <a:gd name="connsiteX3" fmla="*/ 1087341 w 1089503"/>
                  <a:gd name="connsiteY3" fmla="*/ 1144507 h 1193109"/>
                  <a:gd name="connsiteX4" fmla="*/ 873621 w 1089503"/>
                  <a:gd name="connsiteY4" fmla="*/ 1186142 h 1193109"/>
                  <a:gd name="connsiteX5" fmla="*/ 0 w 1089503"/>
                  <a:gd name="connsiteY5" fmla="*/ 607359 h 1193109"/>
                  <a:gd name="connsiteX0" fmla="*/ 0 w 1087660"/>
                  <a:gd name="connsiteY0" fmla="*/ 607359 h 1187255"/>
                  <a:gd name="connsiteX1" fmla="*/ 864096 w 1087660"/>
                  <a:gd name="connsiteY1" fmla="*/ 0 h 1187255"/>
                  <a:gd name="connsiteX2" fmla="*/ 1087343 w 1087660"/>
                  <a:gd name="connsiteY2" fmla="*/ 48681 h 1187255"/>
                  <a:gd name="connsiteX3" fmla="*/ 1087341 w 1087660"/>
                  <a:gd name="connsiteY3" fmla="*/ 1144507 h 1187255"/>
                  <a:gd name="connsiteX4" fmla="*/ 873621 w 1087660"/>
                  <a:gd name="connsiteY4" fmla="*/ 1186142 h 1187255"/>
                  <a:gd name="connsiteX5" fmla="*/ 0 w 1087660"/>
                  <a:gd name="connsiteY5" fmla="*/ 607359 h 1187255"/>
                  <a:gd name="connsiteX0" fmla="*/ 0 w 1087660"/>
                  <a:gd name="connsiteY0" fmla="*/ 607359 h 1186912"/>
                  <a:gd name="connsiteX1" fmla="*/ 864096 w 1087660"/>
                  <a:gd name="connsiteY1" fmla="*/ 0 h 1186912"/>
                  <a:gd name="connsiteX2" fmla="*/ 1087343 w 1087660"/>
                  <a:gd name="connsiteY2" fmla="*/ 48681 h 1186912"/>
                  <a:gd name="connsiteX3" fmla="*/ 1087341 w 1087660"/>
                  <a:gd name="connsiteY3" fmla="*/ 1144507 h 1186912"/>
                  <a:gd name="connsiteX4" fmla="*/ 873621 w 1087660"/>
                  <a:gd name="connsiteY4" fmla="*/ 1186142 h 1186912"/>
                  <a:gd name="connsiteX5" fmla="*/ 0 w 1087660"/>
                  <a:gd name="connsiteY5" fmla="*/ 607359 h 1186912"/>
                  <a:gd name="connsiteX0" fmla="*/ 0 w 1087660"/>
                  <a:gd name="connsiteY0" fmla="*/ 607359 h 1189947"/>
                  <a:gd name="connsiteX1" fmla="*/ 864096 w 1087660"/>
                  <a:gd name="connsiteY1" fmla="*/ 0 h 1189947"/>
                  <a:gd name="connsiteX2" fmla="*/ 1087343 w 1087660"/>
                  <a:gd name="connsiteY2" fmla="*/ 48681 h 1189947"/>
                  <a:gd name="connsiteX3" fmla="*/ 1087341 w 1087660"/>
                  <a:gd name="connsiteY3" fmla="*/ 1144507 h 1189947"/>
                  <a:gd name="connsiteX4" fmla="*/ 873621 w 1087660"/>
                  <a:gd name="connsiteY4" fmla="*/ 1186142 h 1189947"/>
                  <a:gd name="connsiteX5" fmla="*/ 0 w 1087660"/>
                  <a:gd name="connsiteY5" fmla="*/ 607359 h 1189947"/>
                  <a:gd name="connsiteX0" fmla="*/ 0 w 1087660"/>
                  <a:gd name="connsiteY0" fmla="*/ 607359 h 1186912"/>
                  <a:gd name="connsiteX1" fmla="*/ 864096 w 1087660"/>
                  <a:gd name="connsiteY1" fmla="*/ 0 h 1186912"/>
                  <a:gd name="connsiteX2" fmla="*/ 1087343 w 1087660"/>
                  <a:gd name="connsiteY2" fmla="*/ 48681 h 1186912"/>
                  <a:gd name="connsiteX3" fmla="*/ 1087341 w 1087660"/>
                  <a:gd name="connsiteY3" fmla="*/ 1144507 h 1186912"/>
                  <a:gd name="connsiteX4" fmla="*/ 873621 w 1087660"/>
                  <a:gd name="connsiteY4" fmla="*/ 1186142 h 1186912"/>
                  <a:gd name="connsiteX5" fmla="*/ 0 w 1087660"/>
                  <a:gd name="connsiteY5" fmla="*/ 607359 h 1186912"/>
                  <a:gd name="connsiteX0" fmla="*/ 0 w 1087660"/>
                  <a:gd name="connsiteY0" fmla="*/ 607359 h 1186912"/>
                  <a:gd name="connsiteX1" fmla="*/ 864096 w 1087660"/>
                  <a:gd name="connsiteY1" fmla="*/ 0 h 1186912"/>
                  <a:gd name="connsiteX2" fmla="*/ 1087343 w 1087660"/>
                  <a:gd name="connsiteY2" fmla="*/ 48681 h 1186912"/>
                  <a:gd name="connsiteX3" fmla="*/ 1087341 w 1087660"/>
                  <a:gd name="connsiteY3" fmla="*/ 1144507 h 1186912"/>
                  <a:gd name="connsiteX4" fmla="*/ 873621 w 1087660"/>
                  <a:gd name="connsiteY4" fmla="*/ 1186142 h 1186912"/>
                  <a:gd name="connsiteX5" fmla="*/ 0 w 1087660"/>
                  <a:gd name="connsiteY5" fmla="*/ 607359 h 1186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87660" h="118691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003085" y="814"/>
                      <a:pt x="1016346" y="21063"/>
                      <a:pt x="1087343" y="48681"/>
                    </a:cubicBezTo>
                    <a:cubicBezTo>
                      <a:pt x="1082312" y="481666"/>
                      <a:pt x="1089173" y="925270"/>
                      <a:pt x="1087341" y="1144507"/>
                    </a:cubicBezTo>
                    <a:cubicBezTo>
                      <a:pt x="1046279" y="1166821"/>
                      <a:pt x="1033728" y="1191625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585F090-E84B-4A2A-8DF7-000524F19CC3}"/>
              </a:ext>
            </a:extLst>
          </p:cNvPr>
          <p:cNvSpPr txBox="1"/>
          <p:nvPr/>
        </p:nvSpPr>
        <p:spPr>
          <a:xfrm>
            <a:off x="679944" y="1482327"/>
            <a:ext cx="539304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B7003A-7187-4487-95D5-916F636B6B29}"/>
              </a:ext>
            </a:extLst>
          </p:cNvPr>
          <p:cNvSpPr txBox="1"/>
          <p:nvPr/>
        </p:nvSpPr>
        <p:spPr>
          <a:xfrm>
            <a:off x="6396874" y="1467381"/>
            <a:ext cx="48603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71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07701" y="775752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219170"/>
            <a:r>
              <a:rPr lang="en-US" sz="4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56659"/>
            <a:ext cx="2422063" cy="17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2590800" y="345440"/>
            <a:ext cx="487680" cy="61468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3712" y="326179"/>
            <a:ext cx="8688288" cy="96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3712" y="421472"/>
            <a:ext cx="8688288" cy="96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7755" y="1925631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7755" y="2789727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7755" y="3653823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7755" y="4517919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7755" y="5382015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3872" y="213375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3872" y="2991983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SRS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43871" y="3838488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ko-KR" sz="2800" dirty="0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3870" y="4702584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3872" y="556668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302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735627" y="164638"/>
            <a:ext cx="9217024" cy="76808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967542" y="1089693"/>
            <a:ext cx="9409045" cy="5219627"/>
            <a:chOff x="1475656" y="817270"/>
            <a:chExt cx="7056784" cy="391472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123728" y="817270"/>
              <a:ext cx="6408712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8532440" y="817270"/>
              <a:ext cx="0" cy="391472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475656" y="4731990"/>
              <a:ext cx="705678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29388" y="817270"/>
              <a:ext cx="0" cy="146644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057380" y="2283718"/>
              <a:ext cx="144016" cy="144016"/>
            </a:xfrm>
            <a:prstGeom prst="ellipse">
              <a:avLst/>
            </a:prstGeom>
            <a:solidFill>
              <a:srgbClr val="FD29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992394" y="2226352"/>
              <a:ext cx="273988" cy="2739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193645" y="1675718"/>
            <a:ext cx="7542219" cy="4028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ts val="2000"/>
            </a:pPr>
            <a:r>
              <a:rPr lang="vi-VN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Tổng quan:</a:t>
            </a:r>
            <a:endParaRPr lang="en-US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>
              <a:buSzPts val="2000"/>
            </a:pPr>
            <a:endParaRPr lang="vi-VN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28600" indent="-228600">
              <a:buSzPts val="2000"/>
            </a:pP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</a:t>
            </a:r>
            <a:r>
              <a:rPr lang="vi-V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Tài liệu này nêu ra các yêu cầu phần mềm rõ ràng cho khách hàng và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vi-V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bên liên quan </a:t>
            </a:r>
            <a:endParaRPr lang="en-US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28600" indent="-228600">
              <a:buSzPts val="2000"/>
            </a:pPr>
            <a:endParaRPr lang="vi-VN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>
              <a:buSzPts val="2000"/>
            </a:pPr>
            <a:r>
              <a:rPr lang="vi-VN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Phạm vi:</a:t>
            </a:r>
            <a:endParaRPr lang="vi-VN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685800" lvl="1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Hệ thống được cài đặt ở các nhà thuốc ngoài bệnh viện tại Việt Nam</a:t>
            </a:r>
          </a:p>
          <a:p>
            <a:pPr marL="12700" lvl="0">
              <a:lnSpc>
                <a:spcPct val="120000"/>
              </a:lnSpc>
              <a:spcBef>
                <a:spcPts val="1000"/>
              </a:spcBef>
              <a:buSzPts val="1800"/>
            </a:pPr>
            <a:r>
              <a:rPr lang="vi-VN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Mục tiêu:</a:t>
            </a:r>
          </a:p>
          <a:p>
            <a:pPr marL="685800" lvl="1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Hệ thống cung cấp thao tác đơn giản để người dùng nhập và bán thuốc</a:t>
            </a:r>
          </a:p>
          <a:p>
            <a:pPr marL="685800" lvl="1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Hệ thống tự sinh các báo cáo và thống kê tài chính</a:t>
            </a:r>
          </a:p>
          <a:p>
            <a:pPr marL="685800" lvl="1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Hệ thống giúp quản lý thông tin đối tác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D8B64D-2D47-4E19-BCCF-F8E5F7EED6AE}"/>
              </a:ext>
            </a:extLst>
          </p:cNvPr>
          <p:cNvSpPr txBox="1"/>
          <p:nvPr/>
        </p:nvSpPr>
        <p:spPr>
          <a:xfrm>
            <a:off x="799806" y="890977"/>
            <a:ext cx="17531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cs typeface="Times New Roman" panose="02020603050405020304" pitchFamily="18" charset="0"/>
              </a:rPr>
              <a:t>S</a:t>
            </a:r>
          </a:p>
          <a:p>
            <a:r>
              <a:rPr lang="en-US" sz="8800" dirty="0">
                <a:solidFill>
                  <a:schemeClr val="accent1"/>
                </a:solidFill>
                <a:cs typeface="Times New Roman" panose="02020603050405020304" pitchFamily="18" charset="0"/>
              </a:rPr>
              <a:t>R</a:t>
            </a:r>
          </a:p>
          <a:p>
            <a:r>
              <a:rPr lang="en-US" sz="8800" dirty="0">
                <a:cs typeface="Times New Roman" panose="02020603050405020304" pitchFamily="18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587369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735627" y="164638"/>
            <a:ext cx="9217024" cy="76808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967542" y="1089693"/>
            <a:ext cx="9409045" cy="5219627"/>
            <a:chOff x="1475656" y="817270"/>
            <a:chExt cx="7056784" cy="391472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123728" y="817270"/>
              <a:ext cx="6408712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8532440" y="817270"/>
              <a:ext cx="0" cy="391472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475656" y="4731990"/>
              <a:ext cx="705678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29388" y="817270"/>
              <a:ext cx="0" cy="146644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057380" y="2283718"/>
              <a:ext cx="144016" cy="144016"/>
            </a:xfrm>
            <a:prstGeom prst="ellipse">
              <a:avLst/>
            </a:prstGeom>
            <a:solidFill>
              <a:srgbClr val="FD29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992394" y="2226352"/>
              <a:ext cx="273988" cy="2739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193645" y="1234371"/>
            <a:ext cx="7542219" cy="538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2000"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Môi trường:</a:t>
            </a:r>
          </a:p>
          <a:p>
            <a:pPr marL="285750" indent="-285750">
              <a:buClr>
                <a:schemeClr val="accent1"/>
              </a:buClr>
              <a:buSzPts val="2000"/>
              <a:buFont typeface="Arial" panose="020B0604020202020204" pitchFamily="34" charset="0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Hệ thống không phải là một phần của hệ thống nào khác</a:t>
            </a:r>
          </a:p>
          <a:p>
            <a:pPr marL="2984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Sử dụng hệ quản trị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cơ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sở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 MySQL và JDBC để kết nối, thực hiện truy vấn từ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cơ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sở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vi-V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lv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Đặc điểm người dùng:</a:t>
            </a:r>
          </a:p>
          <a:p>
            <a:pPr marL="2984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2 người dùng: Người quản lý và Người bán hàng. Người quản lý có quyền hạn cao hơn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vi-V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84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Người dùng có trình độ tin học phổ thông</a:t>
            </a:r>
          </a:p>
          <a:p>
            <a:pPr marL="2984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Người quản lý có trình độ y dược từ đại học trở lên</a:t>
            </a:r>
          </a:p>
          <a:p>
            <a:pPr marL="2984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Người bán hàng có trình độ y dược từ trung cấp trở lên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lvl="0">
              <a:spcBef>
                <a:spcPts val="1000"/>
              </a:spcBef>
              <a:buClr>
                <a:schemeClr val="accent1"/>
              </a:buClr>
              <a:buSzPts val="1800"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Ràng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buộc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bắt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buộc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228600" indent="-228600">
              <a:lnSpc>
                <a:spcPct val="150000"/>
              </a:lnSpc>
              <a:buSzPts val="20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phải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cài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đặt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nền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tảng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web</a:t>
            </a:r>
          </a:p>
          <a:p>
            <a:pPr marL="12700" lv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</a:pPr>
            <a:endParaRPr lang="vi-VN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D8B64D-2D47-4E19-BCCF-F8E5F7EED6AE}"/>
              </a:ext>
            </a:extLst>
          </p:cNvPr>
          <p:cNvSpPr txBox="1"/>
          <p:nvPr/>
        </p:nvSpPr>
        <p:spPr>
          <a:xfrm>
            <a:off x="799806" y="890977"/>
            <a:ext cx="17531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S</a:t>
            </a:r>
          </a:p>
          <a:p>
            <a:r>
              <a:rPr lang="en-US" sz="8800" dirty="0">
                <a:solidFill>
                  <a:schemeClr val="accent1"/>
                </a:solidFill>
              </a:rPr>
              <a:t>R</a:t>
            </a:r>
          </a:p>
          <a:p>
            <a:r>
              <a:rPr lang="en-US" sz="88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086825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924</Words>
  <Application>Microsoft Office PowerPoint</Application>
  <PresentationFormat>Widescreen</PresentationFormat>
  <Paragraphs>215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맑은 고딕</vt:lpstr>
      <vt:lpstr>Arial</vt:lpstr>
      <vt:lpstr>Calibri</vt:lpstr>
      <vt:lpstr>Times New Roman</vt:lpstr>
      <vt:lpstr>Wingdings</vt:lpstr>
      <vt:lpstr>Cover and End Slide Master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Nhim</dc:creator>
  <cp:lastModifiedBy>Minh Nguyen Binh</cp:lastModifiedBy>
  <cp:revision>42</cp:revision>
  <dcterms:created xsi:type="dcterms:W3CDTF">2019-04-21T16:37:49Z</dcterms:created>
  <dcterms:modified xsi:type="dcterms:W3CDTF">2019-05-03T15:13:49Z</dcterms:modified>
</cp:coreProperties>
</file>