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7" r:id="rId21"/>
    <p:sldId id="278" r:id="rId22"/>
    <p:sldId id="279" r:id="rId23"/>
    <p:sldId id="271" r:id="rId24"/>
    <p:sldId id="272" r:id="rId25"/>
  </p:sldIdLst>
  <p:sldSz cx="12192000" cy="6858000"/>
  <p:notesSz cx="6858000" cy="9144000"/>
  <p:embeddedFontLst>
    <p:embeddedFont>
      <p:font typeface="Gill San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7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49000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58249000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249000b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8249000b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249000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8249000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249000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8249000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249000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8249000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1e8cf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81e8cf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23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4900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24900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304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1e8cf7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81e8cf7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e8cf7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81e8cf7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1932f6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81932f6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1932f6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1932f6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2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49000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249000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06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11500" y="1687450"/>
            <a:ext cx="11769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85"/>
              <a:buNone/>
            </a:pPr>
            <a:r>
              <a:rPr lang="en-US" sz="4185" dirty="0" err="1"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4185" dirty="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 sz="418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95"/>
              <a:buNone/>
            </a:pPr>
            <a:r>
              <a:rPr lang="en-US" sz="1395" b="1" dirty="0">
                <a:latin typeface="Times New Roman"/>
                <a:ea typeface="Times New Roman"/>
                <a:cs typeface="Times New Roman"/>
                <a:sym typeface="Times New Roman"/>
              </a:rPr>
              <a:t>			               				</a:t>
            </a:r>
            <a:endParaRPr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7057748" y="3572315"/>
            <a:ext cx="5007006" cy="28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Mừng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Ngọc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Giáo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TS.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Tú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</a:p>
          <a:p>
            <a:pPr marL="228600" lvl="0" indent="-215900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chuyên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indent="0"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Windows 7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duyệt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mẫu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nhánh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tổng quan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50" y="83128"/>
            <a:ext cx="11018104" cy="59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626" y="2309090"/>
            <a:ext cx="8705850" cy="374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2.1 Biểu đồ Use case bán hàng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A5085-4ED4-42A6-801F-DBC9CF85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89" y="2508693"/>
            <a:ext cx="8257735" cy="41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0" y="114101"/>
            <a:ext cx="121920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  <a:t>BÀI THUYẾT TRÌNH</a:t>
            </a:r>
            <a:br>
              <a:rPr lang="en-US" sz="395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dirty="0">
                <a:latin typeface="Times New Roman"/>
                <a:ea typeface="Times New Roman"/>
                <a:cs typeface="Times New Roman"/>
                <a:sym typeface="Times New Roman"/>
              </a:rPr>
              <a:t>MÔN : PHÂN TÍCH YÊU CẦU PHẦN MỀM</a:t>
            </a:r>
            <a:endParaRPr sz="395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83" y="1839200"/>
            <a:ext cx="4429451" cy="36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931" y="1839200"/>
            <a:ext cx="4199626" cy="3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38E729-6F00-4620-BCBC-AFB29742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61" y="5608579"/>
            <a:ext cx="8637072" cy="97762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6D73B-41F8-48EA-8DA4-B9C40CDC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37" y="2481830"/>
            <a:ext cx="8131126" cy="40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19BAA-34D8-4EA6-91DB-5DF76293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97" y="2325181"/>
            <a:ext cx="6998206" cy="4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451579" y="1853619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lý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III- BIỂU ĐỒ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E8821-207D-440A-9271-F4F09514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82" y="2380904"/>
            <a:ext cx="8102991" cy="44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TÀI LIỆU THAM KHẢO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CÁM ƠN CÔ VÀ CÁC BẠN ĐÃ CHÚ Ý LẮNG NGHE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4182" y="2413085"/>
            <a:ext cx="2943600" cy="25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lấy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kém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phí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I- MÔ TẢ LẤY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Đối tượng hỏi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Hệ thống bán thuốc của KiotViet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451579" y="1763752"/>
            <a:ext cx="9603300" cy="42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indent="0"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vi: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bệnh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Nam</a:t>
            </a: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764253"/>
            <a:ext cx="9603300" cy="428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JDBC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csdl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451579" y="1854119"/>
            <a:ext cx="9603300" cy="430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buSzPts val="20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5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II- TÀI LIỆU SRS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51579" y="1876922"/>
            <a:ext cx="9603300" cy="426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phi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30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100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700</Words>
  <Application>Microsoft Office PowerPoint</Application>
  <PresentationFormat>Widescreen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Gill Sans</vt:lpstr>
      <vt:lpstr>Gallery</vt:lpstr>
      <vt:lpstr>BÀI THUYẾT TRÌNH MÔN : PHÂN TÍCH YÊU CẦU PHẦN MỀM</vt:lpstr>
      <vt:lpstr>BÀI THUYẾT TRÌNH MÔN : PHÂN TÍCH YÊU CẦU PHẦN MỀM</vt:lpstr>
      <vt:lpstr>I- MÔ TẢ LẤY YÊU CẦU</vt:lpstr>
      <vt:lpstr>I- MÔ TẢ LẤY YÊU CẦU</vt:lpstr>
      <vt:lpstr>I- MÔ TẢ LẤY YÊU CẦU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II- TÀI LIỆU SRS</vt:lpstr>
      <vt:lpstr>III- BIỂU ĐỒ</vt:lpstr>
      <vt:lpstr>PowerPoint Presentation</vt:lpstr>
      <vt:lpstr>III- BIỂU ĐỒ</vt:lpstr>
      <vt:lpstr>III- BIỂU ĐỒ</vt:lpstr>
      <vt:lpstr>PowerPoint Presentation</vt:lpstr>
      <vt:lpstr>III- BIỂU ĐỒ</vt:lpstr>
      <vt:lpstr>III- BIỂU ĐỒ</vt:lpstr>
      <vt:lpstr>III- BIỂU ĐỒ</vt:lpstr>
      <vt:lpstr>III- BIỂU ĐỒ</vt:lpstr>
      <vt:lpstr>TÀI LIỆU THAM KHẢO</vt:lpstr>
      <vt:lpstr>CÁM ƠN CÔ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: PHÂN TÍCH YÊU CẦU PHẦN MỀM</dc:title>
  <cp:lastModifiedBy>Nhim</cp:lastModifiedBy>
  <cp:revision>10</cp:revision>
  <dcterms:modified xsi:type="dcterms:W3CDTF">2019-04-21T14:39:24Z</dcterms:modified>
</cp:coreProperties>
</file>