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embeddedFontLst>
    <p:embeddedFont>
      <p:font typeface="Gill Sans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87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249000b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58249000b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249000b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8249000b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249000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8249000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49000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249000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249000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8249000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249000b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8249000b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1e8cf7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81e8cf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1e8cf7b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581e8cf7b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1e8cf7b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81e8cf7b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1932f6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81932f6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1932f6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81932f6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1932f6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81932f6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32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06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0" y="114101"/>
            <a:ext cx="121920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  <a:t>BÀI THUYẾT TRÌNH</a:t>
            </a:r>
            <a:b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  <a:t>MÔN : PHÂN TÍCH YÊU CẦU PHẦN MỀM</a:t>
            </a:r>
            <a:endParaRPr sz="395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11500" y="1687450"/>
            <a:ext cx="11769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85"/>
              <a:buNone/>
            </a:pP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sz="418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85"/>
              <a:buNone/>
            </a:pP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  <a:endParaRPr sz="418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95"/>
              <a:buNone/>
            </a:pPr>
            <a:r>
              <a:rPr lang="en-US" sz="1395" b="1" dirty="0">
                <a:latin typeface="Times New Roman"/>
                <a:ea typeface="Times New Roman"/>
                <a:cs typeface="Times New Roman"/>
                <a:sym typeface="Times New Roman"/>
              </a:rPr>
              <a:t>			               				</a:t>
            </a:r>
            <a:endParaRPr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7057748" y="3572315"/>
            <a:ext cx="5007006" cy="28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Mừng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Ngọc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Giáo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TS.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Thanh Tú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</a:p>
          <a:p>
            <a:pPr marL="228600" lvl="0" indent="-215900"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2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chuyên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indent="0"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Windows 7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duyệt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mẫu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nhánh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2.1 Biểu đồ Use case tổng quan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50" y="152400"/>
            <a:ext cx="1101810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2.1 Biểu đồ Use case giao dịch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 dirty="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2490113"/>
            <a:ext cx="87058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2.1 Biểu đồ Use case bán hàng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908" y="152400"/>
            <a:ext cx="530218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TÀI LIỆU THAM KHẢO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>
            <a:off x="0" y="114101"/>
            <a:ext cx="121920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  <a:t>BÀI THUYẾT TRÌNH</a:t>
            </a:r>
            <a:b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  <a:t>MÔN : PHÂN TÍCH YÊU CẦU PHẦN MỀM</a:t>
            </a:r>
            <a:endParaRPr sz="395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83" y="1839200"/>
            <a:ext cx="4429451" cy="36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931" y="1839200"/>
            <a:ext cx="4199626" cy="3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38E729-6F00-4620-BCBC-AFB297420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061" y="5608579"/>
            <a:ext cx="8637072" cy="97762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CÁM ƠN CÔ VÀ CÁC BẠN ĐÃ CHÚ Ý LẮNG NGHE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24182" y="2413085"/>
            <a:ext cx="2943600" cy="25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lấy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kém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phí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bất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niệm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Đối tượng hỏi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Hệ thống bán thuốc của KiotViet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1451579" y="1853618"/>
            <a:ext cx="9603300" cy="42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nêu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ra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indent="0"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vi: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bệnh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Việt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451579" y="1854120"/>
            <a:ext cx="9603300" cy="428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Môi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csdl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MySQL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JDBC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csdl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451579" y="1854119"/>
            <a:ext cx="9603300" cy="430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58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9" y="1876922"/>
            <a:ext cx="9603300" cy="426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nhớ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30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lúc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rộng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100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lúc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lai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mật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662</Words>
  <Application>Microsoft Office PowerPoint</Application>
  <PresentationFormat>Widescreen</PresentationFormat>
  <Paragraphs>93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Gill Sans</vt:lpstr>
      <vt:lpstr>Gallery</vt:lpstr>
      <vt:lpstr>BÀI THUYẾT TRÌNH MÔN : PHÂN TÍCH YÊU CẦU PHẦN MỀM</vt:lpstr>
      <vt:lpstr>BÀI THUYẾT TRÌNH MÔN : PHÂN TÍCH YÊU CẦU PHẦN MỀM</vt:lpstr>
      <vt:lpstr>I- MÔ TẢ LẤY YÊU CẦU</vt:lpstr>
      <vt:lpstr>I- MÔ TẢ LẤY YÊU CẦU</vt:lpstr>
      <vt:lpstr>I- MÔ TẢ LẤY YÊU CẦU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III- BIỂU ĐỒ</vt:lpstr>
      <vt:lpstr>PowerPoint Presentation</vt:lpstr>
      <vt:lpstr>III- BIỂU ĐỒ</vt:lpstr>
      <vt:lpstr>III- BIỂU ĐỒ</vt:lpstr>
      <vt:lpstr>PowerPoint Presentation</vt:lpstr>
      <vt:lpstr>TÀI LIỆU THAM KHẢO</vt:lpstr>
      <vt:lpstr>CÁM ƠN CÔ VÀ CÁC BẠN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MÔN : PHÂN TÍCH YÊU CẦU PHẦN MỀM</dc:title>
  <cp:lastModifiedBy>Minh Nguyen Binh</cp:lastModifiedBy>
  <cp:revision>7</cp:revision>
  <dcterms:modified xsi:type="dcterms:W3CDTF">2019-04-21T03:39:56Z</dcterms:modified>
</cp:coreProperties>
</file>