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94" r:id="rId6"/>
    <p:sldId id="263" r:id="rId7"/>
    <p:sldId id="296" r:id="rId8"/>
    <p:sldId id="295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D39"/>
    <a:srgbClr val="CB7D40"/>
    <a:srgbClr val="6F8683"/>
    <a:srgbClr val="7D755D"/>
    <a:srgbClr val="E6B875"/>
    <a:srgbClr val="A29266"/>
    <a:srgbClr val="A5A5A5"/>
    <a:srgbClr val="CABB8F"/>
    <a:srgbClr val="D7DBD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4156"/>
        <p:guide pos="438"/>
        <p:guide pos="3840"/>
        <p:guide pos="7242"/>
        <p:guide orient="horz" pos="1752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79616" y="913758"/>
            <a:ext cx="3119085" cy="2006486"/>
            <a:chOff x="1968283" y="808132"/>
            <a:chExt cx="3119085" cy="2006486"/>
          </a:xfrm>
        </p:grpSpPr>
        <p:sp>
          <p:nvSpPr>
            <p:cNvPr id="44" name="矩形 43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5" name="任意多边形 2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1244159" y="2701583"/>
            <a:ext cx="3327841" cy="3002757"/>
            <a:chOff x="896918" y="1509391"/>
            <a:chExt cx="4502551" cy="4062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96918" y="1509391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65961" y="1509391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004" y="1509391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04047" y="1509391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6918" y="2562687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65961" y="2562687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004" y="2562687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04047" y="2562687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6918" y="3615983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5961" y="3615983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35004" y="3615983"/>
              <a:ext cx="995422" cy="90282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4047" y="3615983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6918" y="4669279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65961" y="4669279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35004" y="4669279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04047" y="4669279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15396" y="2464412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北大软微校园之家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248561" y="3562580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邹宇航</a:t>
            </a:r>
          </a:p>
        </p:txBody>
      </p:sp>
    </p:spTree>
    <p:extLst>
      <p:ext uri="{BB962C8B-B14F-4D97-AF65-F5344CB8AC3E}">
        <p14:creationId xmlns:p14="http://schemas.microsoft.com/office/powerpoint/2010/main" val="23353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6763" y="1808278"/>
            <a:ext cx="5995750" cy="3857025"/>
            <a:chOff x="1968283" y="808132"/>
            <a:chExt cx="3119085" cy="2006486"/>
          </a:xfrm>
        </p:grpSpPr>
        <p:sp>
          <p:nvSpPr>
            <p:cNvPr id="5" name="矩形 4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1" name="任意多边形 20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17" name="任意多边形 16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15" name="任意多边形 1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13" name="任意多边形 12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3" name="组合 42"/>
          <p:cNvGrpSpPr/>
          <p:nvPr/>
        </p:nvGrpSpPr>
        <p:grpSpPr>
          <a:xfrm>
            <a:off x="5480430" y="1562107"/>
            <a:ext cx="1037979" cy="3739597"/>
            <a:chOff x="5480430" y="1562107"/>
            <a:chExt cx="1037979" cy="3739597"/>
          </a:xfrm>
        </p:grpSpPr>
        <p:sp>
          <p:nvSpPr>
            <p:cNvPr id="25" name="菱形 24"/>
            <p:cNvSpPr/>
            <p:nvPr/>
          </p:nvSpPr>
          <p:spPr>
            <a:xfrm>
              <a:off x="5480430" y="1562107"/>
              <a:ext cx="1037979" cy="1037979"/>
            </a:xfrm>
            <a:prstGeom prst="diamond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5480430" y="2912916"/>
              <a:ext cx="1037979" cy="1037979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5480430" y="4263725"/>
              <a:ext cx="1037979" cy="1037979"/>
            </a:xfrm>
            <a:prstGeom prst="diamond">
              <a:avLst/>
            </a:prstGeom>
            <a:solidFill>
              <a:srgbClr val="6F86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08313" y="1606137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08313" y="2987598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708313" y="4295140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738730" y="1729409"/>
            <a:ext cx="3935896" cy="795416"/>
            <a:chOff x="6738730" y="1729409"/>
            <a:chExt cx="3935896" cy="795416"/>
          </a:xfrm>
        </p:grpSpPr>
        <p:sp>
          <p:nvSpPr>
            <p:cNvPr id="29" name="矩形 28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971048" y="188793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项目背景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38730" y="3088120"/>
            <a:ext cx="3935896" cy="795416"/>
            <a:chOff x="6738730" y="1729409"/>
            <a:chExt cx="3935896" cy="795416"/>
          </a:xfrm>
          <a:solidFill>
            <a:srgbClr val="CB7D40"/>
          </a:solidFill>
        </p:grpSpPr>
        <p:sp>
          <p:nvSpPr>
            <p:cNvPr id="38" name="矩形 37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971048" y="188793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738730" y="4385006"/>
            <a:ext cx="3935896" cy="795416"/>
            <a:chOff x="6738730" y="1729409"/>
            <a:chExt cx="3935896" cy="795416"/>
          </a:xfrm>
          <a:solidFill>
            <a:srgbClr val="6F8683"/>
          </a:solidFill>
        </p:grpSpPr>
        <p:sp>
          <p:nvSpPr>
            <p:cNvPr id="41" name="矩形 40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971048" y="188793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dirty="0"/>
                <a:t>总结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9F01365-A786-4AA0-9E22-0611AC85CE43}"/>
              </a:ext>
            </a:extLst>
          </p:cNvPr>
          <p:cNvSpPr txBox="1"/>
          <p:nvPr/>
        </p:nvSpPr>
        <p:spPr>
          <a:xfrm>
            <a:off x="6868506" y="31981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用例图分析</a:t>
            </a:r>
          </a:p>
        </p:txBody>
      </p:sp>
    </p:spTree>
    <p:extLst>
      <p:ext uri="{BB962C8B-B14F-4D97-AF65-F5344CB8AC3E}">
        <p14:creationId xmlns:p14="http://schemas.microsoft.com/office/powerpoint/2010/main" val="34059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53071" y="2438795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11667" y="3472464"/>
            <a:ext cx="18382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72834" y="3616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4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3143" y="855884"/>
            <a:ext cx="3577234" cy="281324"/>
            <a:chOff x="8243978" y="3111823"/>
            <a:chExt cx="3577234" cy="281324"/>
          </a:xfrm>
        </p:grpSpPr>
        <p:grpSp>
          <p:nvGrpSpPr>
            <p:cNvPr id="2" name="组合 1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340239" y="1640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业务需求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7598" y="1305838"/>
            <a:ext cx="2491233" cy="4660326"/>
            <a:chOff x="4886954" y="1231614"/>
            <a:chExt cx="2491233" cy="4660326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2" t="9951" r="31061" b="20298"/>
            <a:stretch/>
          </p:blipFill>
          <p:spPr>
            <a:xfrm>
              <a:off x="4886954" y="1231614"/>
              <a:ext cx="2491233" cy="46603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4" name="组合 13"/>
            <p:cNvGrpSpPr/>
            <p:nvPr/>
          </p:nvGrpSpPr>
          <p:grpSpPr>
            <a:xfrm rot="2700000">
              <a:off x="5668726" y="3135916"/>
              <a:ext cx="854549" cy="851720"/>
              <a:chOff x="683066" y="4363269"/>
              <a:chExt cx="1533749" cy="152867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83066" y="4363269"/>
                <a:ext cx="720000" cy="720000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96815" y="4363269"/>
                <a:ext cx="720000" cy="720000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83066" y="5171940"/>
                <a:ext cx="720000" cy="720000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496815" y="5171940"/>
                <a:ext cx="720000" cy="720000"/>
              </a:xfrm>
              <a:prstGeom prst="rect">
                <a:avLst/>
              </a:prstGeom>
              <a:solidFill>
                <a:srgbClr val="CABB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649ACA4-61C6-475B-B15E-FBBC36F05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07" y="1152832"/>
            <a:ext cx="7843900" cy="42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670138" y="2370338"/>
            <a:ext cx="3507277" cy="3459804"/>
            <a:chOff x="1481571" y="3135000"/>
            <a:chExt cx="2695844" cy="2695142"/>
          </a:xfrm>
        </p:grpSpPr>
        <p:sp>
          <p:nvSpPr>
            <p:cNvPr id="9" name="Rectangle 10"/>
            <p:cNvSpPr/>
            <p:nvPr/>
          </p:nvSpPr>
          <p:spPr bwMode="auto">
            <a:xfrm>
              <a:off x="1481571" y="3135000"/>
              <a:ext cx="2695844" cy="2695142"/>
            </a:xfrm>
            <a:prstGeom prst="rect">
              <a:avLst/>
            </a:prstGeom>
            <a:solidFill>
              <a:schemeClr val="accent2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4342" tIns="62170" rIns="124342" bIns="62170" numCol="1" rtlCol="0" anchor="b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Freeform 27"/>
            <p:cNvSpPr>
              <a:spLocks/>
            </p:cNvSpPr>
            <p:nvPr/>
          </p:nvSpPr>
          <p:spPr bwMode="auto">
            <a:xfrm>
              <a:off x="2267171" y="3736954"/>
              <a:ext cx="1043294" cy="1101009"/>
            </a:xfrm>
            <a:custGeom>
              <a:avLst/>
              <a:gdLst>
                <a:gd name="T0" fmla="*/ 344 w 359"/>
                <a:gd name="T1" fmla="*/ 13 h 379"/>
                <a:gd name="T2" fmla="*/ 229 w 359"/>
                <a:gd name="T3" fmla="*/ 83 h 379"/>
                <a:gd name="T4" fmla="*/ 37 w 359"/>
                <a:gd name="T5" fmla="*/ 46 h 379"/>
                <a:gd name="T6" fmla="*/ 56 w 359"/>
                <a:gd name="T7" fmla="*/ 92 h 379"/>
                <a:gd name="T8" fmla="*/ 172 w 359"/>
                <a:gd name="T9" fmla="*/ 143 h 379"/>
                <a:gd name="T10" fmla="*/ 85 w 359"/>
                <a:gd name="T11" fmla="*/ 259 h 379"/>
                <a:gd name="T12" fmla="*/ 22 w 359"/>
                <a:gd name="T13" fmla="*/ 258 h 379"/>
                <a:gd name="T14" fmla="*/ 29 w 359"/>
                <a:gd name="T15" fmla="*/ 279 h 379"/>
                <a:gd name="T16" fmla="*/ 74 w 359"/>
                <a:gd name="T17" fmla="*/ 308 h 379"/>
                <a:gd name="T18" fmla="*/ 108 w 359"/>
                <a:gd name="T19" fmla="*/ 351 h 379"/>
                <a:gd name="T20" fmla="*/ 130 w 359"/>
                <a:gd name="T21" fmla="*/ 357 h 379"/>
                <a:gd name="T22" fmla="*/ 123 w 359"/>
                <a:gd name="T23" fmla="*/ 294 h 379"/>
                <a:gd name="T24" fmla="*/ 230 w 359"/>
                <a:gd name="T25" fmla="*/ 197 h 379"/>
                <a:gd name="T26" fmla="*/ 289 w 359"/>
                <a:gd name="T27" fmla="*/ 305 h 379"/>
                <a:gd name="T28" fmla="*/ 337 w 359"/>
                <a:gd name="T29" fmla="*/ 319 h 379"/>
                <a:gd name="T30" fmla="*/ 285 w 359"/>
                <a:gd name="T31" fmla="*/ 136 h 379"/>
                <a:gd name="T32" fmla="*/ 344 w 359"/>
                <a:gd name="T33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9" h="379">
                  <a:moveTo>
                    <a:pt x="344" y="13"/>
                  </a:moveTo>
                  <a:cubicBezTo>
                    <a:pt x="329" y="0"/>
                    <a:pt x="288" y="25"/>
                    <a:pt x="229" y="83"/>
                  </a:cubicBezTo>
                  <a:cubicBezTo>
                    <a:pt x="200" y="70"/>
                    <a:pt x="65" y="27"/>
                    <a:pt x="37" y="46"/>
                  </a:cubicBezTo>
                  <a:cubicBezTo>
                    <a:pt x="0" y="70"/>
                    <a:pt x="15" y="73"/>
                    <a:pt x="56" y="92"/>
                  </a:cubicBezTo>
                  <a:cubicBezTo>
                    <a:pt x="93" y="109"/>
                    <a:pt x="160" y="136"/>
                    <a:pt x="172" y="143"/>
                  </a:cubicBezTo>
                  <a:cubicBezTo>
                    <a:pt x="137" y="183"/>
                    <a:pt x="100" y="231"/>
                    <a:pt x="85" y="259"/>
                  </a:cubicBezTo>
                  <a:cubicBezTo>
                    <a:pt x="63" y="254"/>
                    <a:pt x="33" y="250"/>
                    <a:pt x="22" y="258"/>
                  </a:cubicBezTo>
                  <a:cubicBezTo>
                    <a:pt x="1" y="274"/>
                    <a:pt x="10" y="272"/>
                    <a:pt x="29" y="279"/>
                  </a:cubicBezTo>
                  <a:cubicBezTo>
                    <a:pt x="47" y="285"/>
                    <a:pt x="72" y="306"/>
                    <a:pt x="74" y="308"/>
                  </a:cubicBezTo>
                  <a:cubicBezTo>
                    <a:pt x="76" y="309"/>
                    <a:pt x="101" y="334"/>
                    <a:pt x="108" y="351"/>
                  </a:cubicBezTo>
                  <a:cubicBezTo>
                    <a:pt x="117" y="370"/>
                    <a:pt x="116" y="379"/>
                    <a:pt x="130" y="357"/>
                  </a:cubicBezTo>
                  <a:cubicBezTo>
                    <a:pt x="137" y="345"/>
                    <a:pt x="130" y="315"/>
                    <a:pt x="123" y="294"/>
                  </a:cubicBezTo>
                  <a:cubicBezTo>
                    <a:pt x="150" y="276"/>
                    <a:pt x="193" y="236"/>
                    <a:pt x="230" y="197"/>
                  </a:cubicBezTo>
                  <a:cubicBezTo>
                    <a:pt x="242" y="213"/>
                    <a:pt x="270" y="272"/>
                    <a:pt x="289" y="305"/>
                  </a:cubicBezTo>
                  <a:cubicBezTo>
                    <a:pt x="312" y="344"/>
                    <a:pt x="317" y="358"/>
                    <a:pt x="337" y="319"/>
                  </a:cubicBezTo>
                  <a:cubicBezTo>
                    <a:pt x="352" y="291"/>
                    <a:pt x="303" y="169"/>
                    <a:pt x="285" y="136"/>
                  </a:cubicBezTo>
                  <a:cubicBezTo>
                    <a:pt x="337" y="71"/>
                    <a:pt x="359" y="27"/>
                    <a:pt x="34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193071" y="3419004"/>
            <a:ext cx="2542374" cy="2411219"/>
            <a:chOff x="8193070" y="3135000"/>
            <a:chExt cx="2695925" cy="2695224"/>
          </a:xfrm>
        </p:grpSpPr>
        <p:sp>
          <p:nvSpPr>
            <p:cNvPr id="3" name="Rectangle 4"/>
            <p:cNvSpPr/>
            <p:nvPr/>
          </p:nvSpPr>
          <p:spPr bwMode="auto">
            <a:xfrm>
              <a:off x="8193070" y="3135000"/>
              <a:ext cx="2695925" cy="2695224"/>
            </a:xfrm>
            <a:prstGeom prst="rect">
              <a:avLst/>
            </a:prstGeom>
            <a:solidFill>
              <a:srgbClr val="CB7D4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4342" tIns="62170" rIns="124342" bIns="62170" numCol="1" rtlCol="0" anchor="b" anchorCtr="0" compatLnSpc="1">
              <a:prstTxWarp prst="textNoShape">
                <a:avLst/>
              </a:prstTxWarp>
            </a:bodyPr>
            <a:lstStyle/>
            <a:p>
              <a:pPr defTabSz="9321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6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8930593" y="3878332"/>
              <a:ext cx="1220877" cy="793200"/>
              <a:chOff x="7305358" y="521018"/>
              <a:chExt cx="1309688" cy="8509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Freeform 54"/>
              <p:cNvSpPr>
                <a:spLocks/>
              </p:cNvSpPr>
              <p:nvPr/>
            </p:nvSpPr>
            <p:spPr bwMode="auto">
              <a:xfrm>
                <a:off x="7851458" y="521018"/>
                <a:ext cx="217488" cy="90488"/>
              </a:xfrm>
              <a:custGeom>
                <a:avLst/>
                <a:gdLst>
                  <a:gd name="T0" fmla="*/ 8 w 70"/>
                  <a:gd name="T1" fmla="*/ 29 h 29"/>
                  <a:gd name="T2" fmla="*/ 61 w 70"/>
                  <a:gd name="T3" fmla="*/ 29 h 29"/>
                  <a:gd name="T4" fmla="*/ 70 w 70"/>
                  <a:gd name="T5" fmla="*/ 20 h 29"/>
                  <a:gd name="T6" fmla="*/ 70 w 70"/>
                  <a:gd name="T7" fmla="*/ 9 h 29"/>
                  <a:gd name="T8" fmla="*/ 61 w 70"/>
                  <a:gd name="T9" fmla="*/ 0 h 29"/>
                  <a:gd name="T10" fmla="*/ 8 w 70"/>
                  <a:gd name="T11" fmla="*/ 0 h 29"/>
                  <a:gd name="T12" fmla="*/ 0 w 70"/>
                  <a:gd name="T13" fmla="*/ 9 h 29"/>
                  <a:gd name="T14" fmla="*/ 0 w 70"/>
                  <a:gd name="T15" fmla="*/ 20 h 29"/>
                  <a:gd name="T16" fmla="*/ 8 w 70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29">
                    <a:moveTo>
                      <a:pt x="8" y="29"/>
                    </a:moveTo>
                    <a:cubicBezTo>
                      <a:pt x="61" y="29"/>
                      <a:pt x="61" y="29"/>
                      <a:pt x="61" y="29"/>
                    </a:cubicBezTo>
                    <a:cubicBezTo>
                      <a:pt x="66" y="29"/>
                      <a:pt x="70" y="25"/>
                      <a:pt x="70" y="20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6" y="0"/>
                      <a:pt x="6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4" y="29"/>
                      <a:pt x="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5"/>
              <p:cNvSpPr>
                <a:spLocks noEditPoints="1"/>
              </p:cNvSpPr>
              <p:nvPr/>
            </p:nvSpPr>
            <p:spPr bwMode="auto">
              <a:xfrm>
                <a:off x="7305358" y="636905"/>
                <a:ext cx="1309688" cy="620713"/>
              </a:xfrm>
              <a:custGeom>
                <a:avLst/>
                <a:gdLst>
                  <a:gd name="T0" fmla="*/ 390 w 420"/>
                  <a:gd name="T1" fmla="*/ 88 h 199"/>
                  <a:gd name="T2" fmla="*/ 335 w 420"/>
                  <a:gd name="T3" fmla="*/ 88 h 199"/>
                  <a:gd name="T4" fmla="*/ 316 w 420"/>
                  <a:gd name="T5" fmla="*/ 17 h 199"/>
                  <a:gd name="T6" fmla="*/ 294 w 420"/>
                  <a:gd name="T7" fmla="*/ 0 h 199"/>
                  <a:gd name="T8" fmla="*/ 126 w 420"/>
                  <a:gd name="T9" fmla="*/ 0 h 199"/>
                  <a:gd name="T10" fmla="*/ 105 w 420"/>
                  <a:gd name="T11" fmla="*/ 18 h 199"/>
                  <a:gd name="T12" fmla="*/ 90 w 420"/>
                  <a:gd name="T13" fmla="*/ 88 h 199"/>
                  <a:gd name="T14" fmla="*/ 29 w 420"/>
                  <a:gd name="T15" fmla="*/ 88 h 199"/>
                  <a:gd name="T16" fmla="*/ 0 w 420"/>
                  <a:gd name="T17" fmla="*/ 118 h 199"/>
                  <a:gd name="T18" fmla="*/ 0 w 420"/>
                  <a:gd name="T19" fmla="*/ 169 h 199"/>
                  <a:gd name="T20" fmla="*/ 29 w 420"/>
                  <a:gd name="T21" fmla="*/ 199 h 199"/>
                  <a:gd name="T22" fmla="*/ 66 w 420"/>
                  <a:gd name="T23" fmla="*/ 199 h 199"/>
                  <a:gd name="T24" fmla="*/ 114 w 420"/>
                  <a:gd name="T25" fmla="*/ 154 h 199"/>
                  <a:gd name="T26" fmla="*/ 162 w 420"/>
                  <a:gd name="T27" fmla="*/ 199 h 199"/>
                  <a:gd name="T28" fmla="*/ 262 w 420"/>
                  <a:gd name="T29" fmla="*/ 199 h 199"/>
                  <a:gd name="T30" fmla="*/ 310 w 420"/>
                  <a:gd name="T31" fmla="*/ 154 h 199"/>
                  <a:gd name="T32" fmla="*/ 358 w 420"/>
                  <a:gd name="T33" fmla="*/ 199 h 199"/>
                  <a:gd name="T34" fmla="*/ 390 w 420"/>
                  <a:gd name="T35" fmla="*/ 199 h 199"/>
                  <a:gd name="T36" fmla="*/ 420 w 420"/>
                  <a:gd name="T37" fmla="*/ 169 h 199"/>
                  <a:gd name="T38" fmla="*/ 420 w 420"/>
                  <a:gd name="T39" fmla="*/ 118 h 199"/>
                  <a:gd name="T40" fmla="*/ 390 w 420"/>
                  <a:gd name="T41" fmla="*/ 88 h 199"/>
                  <a:gd name="T42" fmla="*/ 201 w 420"/>
                  <a:gd name="T43" fmla="*/ 75 h 199"/>
                  <a:gd name="T44" fmla="*/ 186 w 420"/>
                  <a:gd name="T45" fmla="*/ 90 h 199"/>
                  <a:gd name="T46" fmla="*/ 124 w 420"/>
                  <a:gd name="T47" fmla="*/ 90 h 199"/>
                  <a:gd name="T48" fmla="*/ 112 w 420"/>
                  <a:gd name="T49" fmla="*/ 75 h 199"/>
                  <a:gd name="T50" fmla="*/ 120 w 420"/>
                  <a:gd name="T51" fmla="*/ 30 h 199"/>
                  <a:gd name="T52" fmla="*/ 138 w 420"/>
                  <a:gd name="T53" fmla="*/ 15 h 199"/>
                  <a:gd name="T54" fmla="*/ 186 w 420"/>
                  <a:gd name="T55" fmla="*/ 15 h 199"/>
                  <a:gd name="T56" fmla="*/ 201 w 420"/>
                  <a:gd name="T57" fmla="*/ 30 h 199"/>
                  <a:gd name="T58" fmla="*/ 201 w 420"/>
                  <a:gd name="T59" fmla="*/ 75 h 199"/>
                  <a:gd name="T60" fmla="*/ 297 w 420"/>
                  <a:gd name="T61" fmla="*/ 90 h 199"/>
                  <a:gd name="T62" fmla="*/ 234 w 420"/>
                  <a:gd name="T63" fmla="*/ 90 h 199"/>
                  <a:gd name="T64" fmla="*/ 219 w 420"/>
                  <a:gd name="T65" fmla="*/ 75 h 199"/>
                  <a:gd name="T66" fmla="*/ 219 w 420"/>
                  <a:gd name="T67" fmla="*/ 30 h 199"/>
                  <a:gd name="T68" fmla="*/ 234 w 420"/>
                  <a:gd name="T69" fmla="*/ 15 h 199"/>
                  <a:gd name="T70" fmla="*/ 283 w 420"/>
                  <a:gd name="T71" fmla="*/ 15 h 199"/>
                  <a:gd name="T72" fmla="*/ 300 w 420"/>
                  <a:gd name="T73" fmla="*/ 30 h 199"/>
                  <a:gd name="T74" fmla="*/ 309 w 420"/>
                  <a:gd name="T75" fmla="*/ 75 h 199"/>
                  <a:gd name="T76" fmla="*/ 297 w 420"/>
                  <a:gd name="T77" fmla="*/ 9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0" h="199">
                    <a:moveTo>
                      <a:pt x="390" y="88"/>
                    </a:moveTo>
                    <a:cubicBezTo>
                      <a:pt x="335" y="88"/>
                      <a:pt x="335" y="88"/>
                      <a:pt x="335" y="88"/>
                    </a:cubicBezTo>
                    <a:cubicBezTo>
                      <a:pt x="316" y="17"/>
                      <a:pt x="316" y="17"/>
                      <a:pt x="316" y="17"/>
                    </a:cubicBezTo>
                    <a:cubicBezTo>
                      <a:pt x="313" y="8"/>
                      <a:pt x="303" y="0"/>
                      <a:pt x="294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6" y="0"/>
                      <a:pt x="107" y="8"/>
                      <a:pt x="105" y="18"/>
                    </a:cubicBezTo>
                    <a:cubicBezTo>
                      <a:pt x="90" y="88"/>
                      <a:pt x="90" y="88"/>
                      <a:pt x="90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13" y="88"/>
                      <a:pt x="0" y="101"/>
                      <a:pt x="0" y="118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6"/>
                      <a:pt x="13" y="199"/>
                      <a:pt x="29" y="199"/>
                    </a:cubicBezTo>
                    <a:cubicBezTo>
                      <a:pt x="66" y="199"/>
                      <a:pt x="66" y="199"/>
                      <a:pt x="66" y="199"/>
                    </a:cubicBezTo>
                    <a:cubicBezTo>
                      <a:pt x="68" y="174"/>
                      <a:pt x="88" y="154"/>
                      <a:pt x="114" y="154"/>
                    </a:cubicBezTo>
                    <a:cubicBezTo>
                      <a:pt x="139" y="154"/>
                      <a:pt x="160" y="174"/>
                      <a:pt x="162" y="199"/>
                    </a:cubicBezTo>
                    <a:cubicBezTo>
                      <a:pt x="262" y="199"/>
                      <a:pt x="262" y="199"/>
                      <a:pt x="262" y="199"/>
                    </a:cubicBezTo>
                    <a:cubicBezTo>
                      <a:pt x="263" y="174"/>
                      <a:pt x="284" y="154"/>
                      <a:pt x="310" y="154"/>
                    </a:cubicBezTo>
                    <a:cubicBezTo>
                      <a:pt x="335" y="154"/>
                      <a:pt x="356" y="174"/>
                      <a:pt x="358" y="199"/>
                    </a:cubicBezTo>
                    <a:cubicBezTo>
                      <a:pt x="390" y="199"/>
                      <a:pt x="390" y="199"/>
                      <a:pt x="390" y="199"/>
                    </a:cubicBezTo>
                    <a:cubicBezTo>
                      <a:pt x="407" y="199"/>
                      <a:pt x="420" y="186"/>
                      <a:pt x="420" y="169"/>
                    </a:cubicBezTo>
                    <a:cubicBezTo>
                      <a:pt x="420" y="118"/>
                      <a:pt x="420" y="118"/>
                      <a:pt x="420" y="118"/>
                    </a:cubicBezTo>
                    <a:cubicBezTo>
                      <a:pt x="420" y="101"/>
                      <a:pt x="407" y="88"/>
                      <a:pt x="390" y="88"/>
                    </a:cubicBezTo>
                    <a:close/>
                    <a:moveTo>
                      <a:pt x="201" y="75"/>
                    </a:moveTo>
                    <a:cubicBezTo>
                      <a:pt x="201" y="83"/>
                      <a:pt x="194" y="90"/>
                      <a:pt x="186" y="90"/>
                    </a:cubicBezTo>
                    <a:cubicBezTo>
                      <a:pt x="124" y="90"/>
                      <a:pt x="124" y="90"/>
                      <a:pt x="124" y="90"/>
                    </a:cubicBezTo>
                    <a:cubicBezTo>
                      <a:pt x="116" y="90"/>
                      <a:pt x="110" y="83"/>
                      <a:pt x="112" y="75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2" y="22"/>
                      <a:pt x="129" y="15"/>
                      <a:pt x="138" y="15"/>
                    </a:cubicBezTo>
                    <a:cubicBezTo>
                      <a:pt x="186" y="15"/>
                      <a:pt x="186" y="15"/>
                      <a:pt x="186" y="15"/>
                    </a:cubicBezTo>
                    <a:cubicBezTo>
                      <a:pt x="194" y="15"/>
                      <a:pt x="201" y="22"/>
                      <a:pt x="201" y="30"/>
                    </a:cubicBezTo>
                    <a:lnTo>
                      <a:pt x="201" y="75"/>
                    </a:lnTo>
                    <a:close/>
                    <a:moveTo>
                      <a:pt x="297" y="90"/>
                    </a:moveTo>
                    <a:cubicBezTo>
                      <a:pt x="234" y="90"/>
                      <a:pt x="234" y="90"/>
                      <a:pt x="234" y="90"/>
                    </a:cubicBezTo>
                    <a:cubicBezTo>
                      <a:pt x="226" y="90"/>
                      <a:pt x="219" y="83"/>
                      <a:pt x="219" y="75"/>
                    </a:cubicBezTo>
                    <a:cubicBezTo>
                      <a:pt x="219" y="30"/>
                      <a:pt x="219" y="30"/>
                      <a:pt x="219" y="30"/>
                    </a:cubicBezTo>
                    <a:cubicBezTo>
                      <a:pt x="219" y="22"/>
                      <a:pt x="226" y="15"/>
                      <a:pt x="234" y="15"/>
                    </a:cubicBezTo>
                    <a:cubicBezTo>
                      <a:pt x="283" y="15"/>
                      <a:pt x="283" y="15"/>
                      <a:pt x="283" y="15"/>
                    </a:cubicBezTo>
                    <a:cubicBezTo>
                      <a:pt x="291" y="15"/>
                      <a:pt x="299" y="22"/>
                      <a:pt x="300" y="30"/>
                    </a:cubicBezTo>
                    <a:cubicBezTo>
                      <a:pt x="309" y="75"/>
                      <a:pt x="309" y="75"/>
                      <a:pt x="309" y="75"/>
                    </a:cubicBezTo>
                    <a:cubicBezTo>
                      <a:pt x="310" y="83"/>
                      <a:pt x="305" y="90"/>
                      <a:pt x="297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Oval 56"/>
              <p:cNvSpPr>
                <a:spLocks noChangeArrowheads="1"/>
              </p:cNvSpPr>
              <p:nvPr/>
            </p:nvSpPr>
            <p:spPr bwMode="auto">
              <a:xfrm>
                <a:off x="7551421" y="1157605"/>
                <a:ext cx="219075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Oval 57"/>
              <p:cNvSpPr>
                <a:spLocks noChangeArrowheads="1"/>
              </p:cNvSpPr>
              <p:nvPr/>
            </p:nvSpPr>
            <p:spPr bwMode="auto">
              <a:xfrm>
                <a:off x="8162608" y="1157605"/>
                <a:ext cx="21590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4829818" y="1819921"/>
            <a:ext cx="2520894" cy="2524807"/>
            <a:chOff x="4829817" y="1649505"/>
            <a:chExt cx="2695925" cy="2695224"/>
          </a:xfrm>
        </p:grpSpPr>
        <p:sp>
          <p:nvSpPr>
            <p:cNvPr id="6" name="Rectangle 7"/>
            <p:cNvSpPr/>
            <p:nvPr/>
          </p:nvSpPr>
          <p:spPr bwMode="auto">
            <a:xfrm>
              <a:off x="4829817" y="1649505"/>
              <a:ext cx="2695925" cy="2695224"/>
            </a:xfrm>
            <a:prstGeom prst="rect">
              <a:avLst/>
            </a:prstGeom>
            <a:solidFill>
              <a:srgbClr val="6F8683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4342" tIns="62170" rIns="124342" bIns="62170" numCol="1" rtlCol="0" anchor="t" anchorCtr="0" compatLnSpc="1">
              <a:prstTxWarp prst="textNoShape">
                <a:avLst/>
              </a:prstTxWarp>
            </a:bodyPr>
            <a:lstStyle/>
            <a:p>
              <a:pPr defTabSz="9321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6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612164" y="2788261"/>
              <a:ext cx="1112847" cy="831675"/>
              <a:chOff x="4514533" y="3292793"/>
              <a:chExt cx="1193800" cy="89217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Freeform 63"/>
              <p:cNvSpPr>
                <a:spLocks noEditPoints="1"/>
              </p:cNvSpPr>
              <p:nvPr/>
            </p:nvSpPr>
            <p:spPr bwMode="auto">
              <a:xfrm>
                <a:off x="4514533" y="3292793"/>
                <a:ext cx="1179513" cy="552450"/>
              </a:xfrm>
              <a:custGeom>
                <a:avLst/>
                <a:gdLst>
                  <a:gd name="T0" fmla="*/ 359 w 378"/>
                  <a:gd name="T1" fmla="*/ 140 h 177"/>
                  <a:gd name="T2" fmla="*/ 282 w 378"/>
                  <a:gd name="T3" fmla="*/ 34 h 177"/>
                  <a:gd name="T4" fmla="*/ 216 w 378"/>
                  <a:gd name="T5" fmla="*/ 0 h 177"/>
                  <a:gd name="T6" fmla="*/ 42 w 378"/>
                  <a:gd name="T7" fmla="*/ 0 h 177"/>
                  <a:gd name="T8" fmla="*/ 0 w 378"/>
                  <a:gd name="T9" fmla="*/ 42 h 177"/>
                  <a:gd name="T10" fmla="*/ 0 w 378"/>
                  <a:gd name="T11" fmla="*/ 177 h 177"/>
                  <a:gd name="T12" fmla="*/ 378 w 378"/>
                  <a:gd name="T13" fmla="*/ 177 h 177"/>
                  <a:gd name="T14" fmla="*/ 359 w 378"/>
                  <a:gd name="T15" fmla="*/ 140 h 177"/>
                  <a:gd name="T16" fmla="*/ 101 w 378"/>
                  <a:gd name="T17" fmla="*/ 122 h 177"/>
                  <a:gd name="T18" fmla="*/ 63 w 378"/>
                  <a:gd name="T19" fmla="*/ 122 h 177"/>
                  <a:gd name="T20" fmla="*/ 44 w 378"/>
                  <a:gd name="T21" fmla="*/ 111 h 177"/>
                  <a:gd name="T22" fmla="*/ 20 w 378"/>
                  <a:gd name="T23" fmla="*/ 74 h 177"/>
                  <a:gd name="T24" fmla="*/ 25 w 378"/>
                  <a:gd name="T25" fmla="*/ 64 h 177"/>
                  <a:gd name="T26" fmla="*/ 60 w 378"/>
                  <a:gd name="T27" fmla="*/ 64 h 177"/>
                  <a:gd name="T28" fmla="*/ 79 w 378"/>
                  <a:gd name="T29" fmla="*/ 74 h 177"/>
                  <a:gd name="T30" fmla="*/ 106 w 378"/>
                  <a:gd name="T31" fmla="*/ 111 h 177"/>
                  <a:gd name="T32" fmla="*/ 101 w 378"/>
                  <a:gd name="T33" fmla="*/ 122 h 177"/>
                  <a:gd name="T34" fmla="*/ 187 w 378"/>
                  <a:gd name="T35" fmla="*/ 122 h 177"/>
                  <a:gd name="T36" fmla="*/ 149 w 378"/>
                  <a:gd name="T37" fmla="*/ 122 h 177"/>
                  <a:gd name="T38" fmla="*/ 129 w 378"/>
                  <a:gd name="T39" fmla="*/ 111 h 177"/>
                  <a:gd name="T40" fmla="*/ 105 w 378"/>
                  <a:gd name="T41" fmla="*/ 74 h 177"/>
                  <a:gd name="T42" fmla="*/ 111 w 378"/>
                  <a:gd name="T43" fmla="*/ 64 h 177"/>
                  <a:gd name="T44" fmla="*/ 145 w 378"/>
                  <a:gd name="T45" fmla="*/ 64 h 177"/>
                  <a:gd name="T46" fmla="*/ 165 w 378"/>
                  <a:gd name="T47" fmla="*/ 74 h 177"/>
                  <a:gd name="T48" fmla="*/ 192 w 378"/>
                  <a:gd name="T49" fmla="*/ 111 h 177"/>
                  <a:gd name="T50" fmla="*/ 187 w 378"/>
                  <a:gd name="T51" fmla="*/ 122 h 177"/>
                  <a:gd name="T52" fmla="*/ 303 w 378"/>
                  <a:gd name="T53" fmla="*/ 122 h 177"/>
                  <a:gd name="T54" fmla="*/ 244 w 378"/>
                  <a:gd name="T55" fmla="*/ 122 h 177"/>
                  <a:gd name="T56" fmla="*/ 211 w 378"/>
                  <a:gd name="T57" fmla="*/ 105 h 177"/>
                  <a:gd name="T58" fmla="*/ 170 w 378"/>
                  <a:gd name="T59" fmla="*/ 43 h 177"/>
                  <a:gd name="T60" fmla="*/ 179 w 378"/>
                  <a:gd name="T61" fmla="*/ 26 h 177"/>
                  <a:gd name="T62" fmla="*/ 231 w 378"/>
                  <a:gd name="T63" fmla="*/ 26 h 177"/>
                  <a:gd name="T64" fmla="*/ 265 w 378"/>
                  <a:gd name="T65" fmla="*/ 43 h 177"/>
                  <a:gd name="T66" fmla="*/ 311 w 378"/>
                  <a:gd name="T67" fmla="*/ 105 h 177"/>
                  <a:gd name="T68" fmla="*/ 303 w 378"/>
                  <a:gd name="T69" fmla="*/ 122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8" h="177">
                    <a:moveTo>
                      <a:pt x="359" y="140"/>
                    </a:moveTo>
                    <a:cubicBezTo>
                      <a:pt x="282" y="34"/>
                      <a:pt x="282" y="34"/>
                      <a:pt x="282" y="34"/>
                    </a:cubicBezTo>
                    <a:cubicBezTo>
                      <a:pt x="269" y="15"/>
                      <a:pt x="239" y="0"/>
                      <a:pt x="21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378" y="177"/>
                      <a:pt x="378" y="177"/>
                      <a:pt x="378" y="177"/>
                    </a:cubicBezTo>
                    <a:cubicBezTo>
                      <a:pt x="374" y="166"/>
                      <a:pt x="368" y="154"/>
                      <a:pt x="359" y="140"/>
                    </a:cubicBezTo>
                    <a:close/>
                    <a:moveTo>
                      <a:pt x="101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56" y="122"/>
                      <a:pt x="48" y="117"/>
                      <a:pt x="44" y="111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6" y="68"/>
                      <a:pt x="18" y="64"/>
                      <a:pt x="25" y="64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66" y="64"/>
                      <a:pt x="75" y="68"/>
                      <a:pt x="79" y="74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111" y="117"/>
                      <a:pt x="108" y="122"/>
                      <a:pt x="101" y="122"/>
                    </a:cubicBezTo>
                    <a:close/>
                    <a:moveTo>
                      <a:pt x="187" y="122"/>
                    </a:moveTo>
                    <a:cubicBezTo>
                      <a:pt x="149" y="122"/>
                      <a:pt x="149" y="122"/>
                      <a:pt x="149" y="122"/>
                    </a:cubicBezTo>
                    <a:cubicBezTo>
                      <a:pt x="142" y="122"/>
                      <a:pt x="133" y="117"/>
                      <a:pt x="129" y="111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1" y="68"/>
                      <a:pt x="104" y="64"/>
                      <a:pt x="111" y="64"/>
                    </a:cubicBezTo>
                    <a:cubicBezTo>
                      <a:pt x="145" y="64"/>
                      <a:pt x="145" y="64"/>
                      <a:pt x="145" y="64"/>
                    </a:cubicBezTo>
                    <a:cubicBezTo>
                      <a:pt x="152" y="64"/>
                      <a:pt x="161" y="68"/>
                      <a:pt x="165" y="74"/>
                    </a:cubicBezTo>
                    <a:cubicBezTo>
                      <a:pt x="192" y="111"/>
                      <a:pt x="192" y="111"/>
                      <a:pt x="192" y="111"/>
                    </a:cubicBezTo>
                    <a:cubicBezTo>
                      <a:pt x="196" y="117"/>
                      <a:pt x="194" y="122"/>
                      <a:pt x="187" y="122"/>
                    </a:cubicBezTo>
                    <a:close/>
                    <a:moveTo>
                      <a:pt x="303" y="122"/>
                    </a:move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32" y="122"/>
                      <a:pt x="217" y="114"/>
                      <a:pt x="211" y="105"/>
                    </a:cubicBezTo>
                    <a:cubicBezTo>
                      <a:pt x="170" y="43"/>
                      <a:pt x="170" y="43"/>
                      <a:pt x="170" y="43"/>
                    </a:cubicBezTo>
                    <a:cubicBezTo>
                      <a:pt x="163" y="34"/>
                      <a:pt x="167" y="26"/>
                      <a:pt x="179" y="26"/>
                    </a:cubicBezTo>
                    <a:cubicBezTo>
                      <a:pt x="231" y="26"/>
                      <a:pt x="231" y="26"/>
                      <a:pt x="231" y="26"/>
                    </a:cubicBezTo>
                    <a:cubicBezTo>
                      <a:pt x="243" y="26"/>
                      <a:pt x="258" y="33"/>
                      <a:pt x="265" y="43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18" y="115"/>
                      <a:pt x="314" y="122"/>
                      <a:pt x="303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64"/>
              <p:cNvSpPr>
                <a:spLocks/>
              </p:cNvSpPr>
              <p:nvPr/>
            </p:nvSpPr>
            <p:spPr bwMode="auto">
              <a:xfrm>
                <a:off x="4514533" y="4035743"/>
                <a:ext cx="1193800" cy="149225"/>
              </a:xfrm>
              <a:custGeom>
                <a:avLst/>
                <a:gdLst>
                  <a:gd name="T0" fmla="*/ 0 w 383"/>
                  <a:gd name="T1" fmla="*/ 6 h 48"/>
                  <a:gd name="T2" fmla="*/ 42 w 383"/>
                  <a:gd name="T3" fmla="*/ 48 h 48"/>
                  <a:gd name="T4" fmla="*/ 341 w 383"/>
                  <a:gd name="T5" fmla="*/ 48 h 48"/>
                  <a:gd name="T6" fmla="*/ 383 w 383"/>
                  <a:gd name="T7" fmla="*/ 6 h 48"/>
                  <a:gd name="T8" fmla="*/ 383 w 383"/>
                  <a:gd name="T9" fmla="*/ 0 h 48"/>
                  <a:gd name="T10" fmla="*/ 0 w 383"/>
                  <a:gd name="T11" fmla="*/ 0 h 48"/>
                  <a:gd name="T12" fmla="*/ 0 w 383"/>
                  <a:gd name="T13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3" h="48">
                    <a:moveTo>
                      <a:pt x="0" y="6"/>
                    </a:moveTo>
                    <a:cubicBezTo>
                      <a:pt x="0" y="29"/>
                      <a:pt x="19" y="48"/>
                      <a:pt x="42" y="48"/>
                    </a:cubicBezTo>
                    <a:cubicBezTo>
                      <a:pt x="341" y="48"/>
                      <a:pt x="341" y="48"/>
                      <a:pt x="341" y="48"/>
                    </a:cubicBezTo>
                    <a:cubicBezTo>
                      <a:pt x="364" y="48"/>
                      <a:pt x="383" y="29"/>
                      <a:pt x="383" y="6"/>
                    </a:cubicBezTo>
                    <a:cubicBezTo>
                      <a:pt x="383" y="0"/>
                      <a:pt x="383" y="0"/>
                      <a:pt x="38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65"/>
              <p:cNvSpPr>
                <a:spLocks/>
              </p:cNvSpPr>
              <p:nvPr/>
            </p:nvSpPr>
            <p:spPr bwMode="auto">
              <a:xfrm>
                <a:off x="4514533" y="3902393"/>
                <a:ext cx="1193800" cy="77788"/>
              </a:xfrm>
              <a:custGeom>
                <a:avLst/>
                <a:gdLst>
                  <a:gd name="T0" fmla="*/ 382 w 383"/>
                  <a:gd name="T1" fmla="*/ 0 h 25"/>
                  <a:gd name="T2" fmla="*/ 0 w 383"/>
                  <a:gd name="T3" fmla="*/ 0 h 25"/>
                  <a:gd name="T4" fmla="*/ 0 w 383"/>
                  <a:gd name="T5" fmla="*/ 25 h 25"/>
                  <a:gd name="T6" fmla="*/ 383 w 383"/>
                  <a:gd name="T7" fmla="*/ 25 h 25"/>
                  <a:gd name="T8" fmla="*/ 383 w 383"/>
                  <a:gd name="T9" fmla="*/ 20 h 25"/>
                  <a:gd name="T10" fmla="*/ 382 w 383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25">
                    <a:moveTo>
                      <a:pt x="38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383" y="25"/>
                      <a:pt x="383" y="25"/>
                      <a:pt x="383" y="25"/>
                    </a:cubicBezTo>
                    <a:cubicBezTo>
                      <a:pt x="383" y="20"/>
                      <a:pt x="383" y="20"/>
                      <a:pt x="383" y="20"/>
                    </a:cubicBezTo>
                    <a:cubicBezTo>
                      <a:pt x="383" y="13"/>
                      <a:pt x="383" y="7"/>
                      <a:pt x="3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1456556" y="48239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软微二手交易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182174" y="21882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软微食堂菜品投票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562201" y="49133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软微校园比赛组队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2" name="组合 3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B27998FA-14F8-4CC4-990D-F928A119583A}"/>
              </a:ext>
            </a:extLst>
          </p:cNvPr>
          <p:cNvSpPr txBox="1"/>
          <p:nvPr/>
        </p:nvSpPr>
        <p:spPr>
          <a:xfrm>
            <a:off x="670138" y="3751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121774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2" name="组合 9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4" name="文本框 123"/>
          <p:cNvSpPr txBox="1"/>
          <p:nvPr/>
        </p:nvSpPr>
        <p:spPr>
          <a:xfrm>
            <a:off x="670138" y="3751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功能需求分析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E3661B37-755D-4DD9-BE8D-5A676EC8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48" y="1240346"/>
            <a:ext cx="7782577" cy="511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08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71725" y="3963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用例图分析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23C0B42C-8E9D-440D-9B64-363881EAB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8" y="1790700"/>
            <a:ext cx="441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8EEBD742-C0A2-4459-87C1-DA48FD3C1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31" y="152400"/>
            <a:ext cx="4267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>
            <a:extLst>
              <a:ext uri="{FF2B5EF4-FFF2-40B4-BE49-F238E27FC236}">
                <a16:creationId xmlns:a16="http://schemas.microsoft.com/office/drawing/2014/main" id="{6A36139C-2A33-40AC-A7CE-CB61A07B5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380" y="3587131"/>
            <a:ext cx="425291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14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70138" y="37513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9E0AD7B0-9246-48E0-AADD-E105737DD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81" y="1904383"/>
            <a:ext cx="45243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0D3E6AF2-0E9E-45C1-B231-AEECAABD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349" y="605963"/>
            <a:ext cx="4419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8AA97BB0-8FC7-49F8-B869-653945F8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26" y="3188670"/>
            <a:ext cx="4794250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67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171728" y="111021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001404" y="254633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7279341" y="363687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28864" y="3188584"/>
            <a:ext cx="336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6F4D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you!</a:t>
            </a:r>
            <a:endParaRPr lang="zh-CN" altLang="en-US" sz="4000" dirty="0">
              <a:solidFill>
                <a:srgbClr val="6F4D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70008" y="6071439"/>
            <a:ext cx="6051983" cy="47275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组合 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52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C01639-CAA9-43D5-9EE2-71B884E6FAB8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51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华文细黑</vt:lpstr>
      <vt:lpstr>宋体</vt:lpstr>
      <vt:lpstr>Arial</vt:lpstr>
      <vt:lpstr>Broadway</vt:lpstr>
      <vt:lpstr>Calibri</vt:lpstr>
      <vt:lpstr>Calibri Light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周 宇航</cp:lastModifiedBy>
  <cp:revision>75</cp:revision>
  <dcterms:created xsi:type="dcterms:W3CDTF">2015-07-09T13:49:26Z</dcterms:created>
  <dcterms:modified xsi:type="dcterms:W3CDTF">2018-10-31T06:44:28Z</dcterms:modified>
</cp:coreProperties>
</file>