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2.png" ContentType="image/png"/>
  <Override PartName="/ppt/media/image8.png" ContentType="image/png"/>
  <Override PartName="/ppt/media/image14.png" ContentType="image/png"/>
  <Override PartName="/ppt/media/image1.jpeg" ContentType="image/jpeg"/>
  <Override PartName="/ppt/media/image2.jpeg" ContentType="image/jpeg"/>
  <Override PartName="/ppt/media/image5.jpeg" ContentType="image/jpeg"/>
  <Override PartName="/ppt/media/image15.png" ContentType="image/png"/>
  <Override PartName="/ppt/media/image3.jpeg" ContentType="image/jpeg"/>
  <Override PartName="/ppt/media/image4.jpeg" ContentType="image/jpeg"/>
  <Override PartName="/ppt/media/image10.png" ContentType="image/png"/>
  <Override PartName="/ppt/media/image6.jpeg" ContentType="image/jpeg"/>
  <Override PartName="/ppt/media/image9.png" ContentType="image/png"/>
  <Override PartName="/ppt/media/image13.png" ContentType="image/png"/>
  <Override PartName="/ppt/media/image7.png" ContentType="image/png"/>
  <Override PartName="/ppt/media/image11.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reshes">
    <p:spTree>
      <p:nvGrpSpPr>
        <p:cNvPr id="1" name=""/>
        <p:cNvGrpSpPr/>
        <p:nvPr/>
      </p:nvGrpSpPr>
      <p:grpSpPr>
        <a:xfrm>
          <a:off x="0" y="0"/>
          <a:ext cx="0" cy="0"/>
          <a:chOff x="0" y="0"/>
          <a:chExt cx="0" cy="0"/>
        </a:xfrm>
      </p:grpSpPr>
      <p:sp>
        <p:nvSpPr>
          <p:cNvPr id="3"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 name="PlaceHolder 2"/>
          <p:cNvSpPr>
            <a:spLocks noGrp="1"/>
          </p:cNvSpPr>
          <p:nvPr>
            <p:ph/>
          </p:nvPr>
        </p:nvSpPr>
        <p:spPr>
          <a:xfrm>
            <a:off x="503640" y="1326240"/>
            <a:ext cx="9068040" cy="3287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White/Blue Char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E66E266-A75E-4E33-8C92-7F6B9A6578F8}" type="slidenum">
              <a:t>&lt;#&gt;</a:t>
            </a:fld>
          </a:p>
        </p:txBody>
      </p:sp>
      <p:sp>
        <p:nvSpPr>
          <p:cNvPr id="5" name="PlaceHolder 4"/>
          <p:cNvSpPr>
            <a:spLocks noGrp="1"/>
          </p:cNvSpPr>
          <p:nvPr>
            <p:ph type="dt" idx="24"/>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Right Bar">
    <p:spTree>
      <p:nvGrpSpPr>
        <p:cNvPr id="1" name=""/>
        <p:cNvGrpSpPr/>
        <p:nvPr/>
      </p:nvGrpSpPr>
      <p:grpSpPr>
        <a:xfrm>
          <a:off x="0" y="0"/>
          <a:ext cx="0" cy="0"/>
          <a:chOff x="0" y="0"/>
          <a:chExt cx="0" cy="0"/>
        </a:xfrm>
      </p:grpSpPr>
      <p:sp>
        <p:nvSpPr>
          <p:cNvPr id="74"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7EB9360D-8B2F-406E-A22A-EB08A96C6C75}" type="slidenum">
              <a:t>&lt;#&gt;</a:t>
            </a:fld>
          </a:p>
        </p:txBody>
      </p:sp>
      <p:sp>
        <p:nvSpPr>
          <p:cNvPr id="5" name="PlaceHolder 4"/>
          <p:cNvSpPr>
            <a:spLocks noGrp="1"/>
          </p:cNvSpPr>
          <p:nvPr>
            <p:ph type="dt" idx="27"/>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iagram">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7776F4FA-17F4-42B6-B3AC-428628981FE1}" type="slidenum">
              <a:t>&lt;#&gt;</a:t>
            </a:fld>
          </a:p>
        </p:txBody>
      </p:sp>
      <p:sp>
        <p:nvSpPr>
          <p:cNvPr id="5" name="PlaceHolder 4"/>
          <p:cNvSpPr>
            <a:spLocks noGrp="1"/>
          </p:cNvSpPr>
          <p:nvPr>
            <p:ph type="dt" idx="30"/>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Left Bar">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8AA1E8A1-7CCE-4DF6-92A2-DE1054344D5E}" type="slidenum">
              <a:t>&lt;#&gt;</a:t>
            </a:fld>
          </a:p>
        </p:txBody>
      </p:sp>
      <p:sp>
        <p:nvSpPr>
          <p:cNvPr id="5" name="PlaceHolder 4"/>
          <p:cNvSpPr>
            <a:spLocks noGrp="1"/>
          </p:cNvSpPr>
          <p:nvPr>
            <p:ph type="dt" idx="3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8"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type="subTitle"/>
          </p:nvPr>
        </p:nvSpPr>
        <p:spPr>
          <a:xfrm>
            <a:off x="503640" y="1326240"/>
            <a:ext cx="9068040" cy="32871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ne Bulle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F20B1E7-F4D7-44B6-86EA-6CB0AA63470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503640" y="1326240"/>
            <a:ext cx="9068040" cy="32871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59395DB-7A38-443C-9610-B9AAF092EC7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wo Bullets">
    <p:spTree>
      <p:nvGrpSpPr>
        <p:cNvPr id="1" name=""/>
        <p:cNvGrpSpPr/>
        <p:nvPr/>
      </p:nvGrpSpPr>
      <p:grpSpPr>
        <a:xfrm>
          <a:off x="0" y="0"/>
          <a:ext cx="0" cy="0"/>
          <a:chOff x="0" y="0"/>
          <a:chExt cx="0" cy="0"/>
        </a:xfrm>
      </p:grpSpPr>
      <p:sp>
        <p:nvSpPr>
          <p:cNvPr id="30"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685DDE7-94B0-4CE8-866A-FC7EEEE057EA}"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hree Bullets">
    <p:spTree>
      <p:nvGrpSpPr>
        <p:cNvPr id="1" name=""/>
        <p:cNvGrpSpPr/>
        <p:nvPr/>
      </p:nvGrpSpPr>
      <p:grpSpPr>
        <a:xfrm>
          <a:off x="0" y="0"/>
          <a:ext cx="0" cy="0"/>
          <a:chOff x="0" y="0"/>
          <a:chExt cx="0" cy="0"/>
        </a:xfrm>
      </p:grpSpPr>
      <p:sp>
        <p:nvSpPr>
          <p:cNvPr id="3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57E9E6A-0FD7-4718-B579-A72292B8206B}"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Four Bullets">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35C5BD5-BB3F-4B2A-BF70-AD80DFE55688}"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ue/White Chart">
    <p:spTree>
      <p:nvGrpSpPr>
        <p:cNvPr id="1" name=""/>
        <p:cNvGrpSpPr/>
        <p:nvPr/>
      </p:nvGrpSpPr>
      <p:grpSpPr>
        <a:xfrm>
          <a:off x="0" y="0"/>
          <a:ext cx="0" cy="0"/>
          <a:chOff x="0" y="0"/>
          <a:chExt cx="0" cy="0"/>
        </a:xfrm>
      </p:grpSpPr>
      <p:sp>
        <p:nvSpPr>
          <p:cNvPr id="5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ffffff"/>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57D7E47D-02E3-4979-9A61-6958EDAF0243}"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p:spTree>
      <p:nvGrpSpPr>
        <p:cNvPr id="1" name=""/>
        <p:cNvGrpSpPr/>
        <p:nvPr/>
      </p:nvGrpSpPr>
      <p:grpSpPr>
        <a:xfrm>
          <a:off x="0" y="0"/>
          <a:ext cx="0" cy="0"/>
          <a:chOff x="0" y="0"/>
          <a:chExt cx="0" cy="0"/>
        </a:xfrm>
      </p:grpSpPr>
      <p:sp>
        <p:nvSpPr>
          <p:cNvPr id="60"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24ADC182-24DB-40F2-9860-99B3CCFB5D21}" type="slidenum">
              <a:t>&lt;#&gt;</a:t>
            </a:fld>
          </a:p>
        </p:txBody>
      </p:sp>
      <p:sp>
        <p:nvSpPr>
          <p:cNvPr id="5" name="PlaceHolder 4"/>
          <p:cNvSpPr>
            <a:spLocks noGrp="1"/>
          </p:cNvSpPr>
          <p:nvPr>
            <p:ph type="dt" idx="2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3.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9280" cy="5669280"/>
          </a:xfrm>
          <a:prstGeom prst="rect">
            <a:avLst/>
          </a:prstGeom>
          <a:ln w="0">
            <a:noFill/>
          </a:ln>
        </p:spPr>
      </p:pic>
      <p:sp>
        <p:nvSpPr>
          <p:cNvPr id="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 name="PlaceHolder 2"/>
          <p:cNvSpPr>
            <a:spLocks noGrp="1"/>
          </p:cNvSpPr>
          <p:nvPr>
            <p:ph type="body"/>
          </p:nvPr>
        </p:nvSpPr>
        <p:spPr>
          <a:xfrm>
            <a:off x="503640" y="1326240"/>
            <a:ext cx="906804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p:nvPr/>
        </p:nvSpPr>
        <p:spPr>
          <a:xfrm>
            <a:off x="0" y="365760"/>
            <a:ext cx="3239280" cy="57888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ffffff"/>
              </a:solidFill>
              <a:latin typeface="Noto Sans"/>
              <a:ea typeface="DejaVu Sans"/>
            </a:endParaRPr>
          </a:p>
        </p:txBody>
      </p:sp>
      <p:sp>
        <p:nvSpPr>
          <p:cNvPr id="6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3" name="PlaceHolder 2"/>
          <p:cNvSpPr>
            <a:spLocks noGrp="1"/>
          </p:cNvSpPr>
          <p:nvPr>
            <p:ph type="ftr" idx="22"/>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64" name="PlaceHolder 3"/>
          <p:cNvSpPr>
            <a:spLocks noGrp="1"/>
          </p:cNvSpPr>
          <p:nvPr>
            <p:ph type="sldNum" idx="23"/>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2C266305-6194-41B7-B47D-64CF400948EF}"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65" name="PlaceHolder 4"/>
          <p:cNvSpPr>
            <a:spLocks noGrp="1"/>
          </p:cNvSpPr>
          <p:nvPr>
            <p:ph type="dt" idx="24"/>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6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8522280" y="0"/>
            <a:ext cx="1553760" cy="566856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ffffff"/>
              </a:solidFill>
              <a:latin typeface="Noto Sans"/>
              <a:ea typeface="DejaVu Sans"/>
            </a:endParaRPr>
          </a:p>
        </p:txBody>
      </p:sp>
      <p:sp>
        <p:nvSpPr>
          <p:cNvPr id="69"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0" name="PlaceHolder 2"/>
          <p:cNvSpPr>
            <a:spLocks noGrp="1"/>
          </p:cNvSpPr>
          <p:nvPr>
            <p:ph type="ftr" idx="25"/>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71" name="PlaceHolder 3"/>
          <p:cNvSpPr>
            <a:spLocks noGrp="1"/>
          </p:cNvSpPr>
          <p:nvPr>
            <p:ph type="sldNum" idx="26"/>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9684690E-195B-41C0-B91C-BA91E35EBEF9}"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72" name="PlaceHolder 4"/>
          <p:cNvSpPr>
            <a:spLocks noGrp="1"/>
          </p:cNvSpPr>
          <p:nvPr>
            <p:ph type="dt" idx="27"/>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73"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7608240" y="0"/>
            <a:ext cx="2468160" cy="5668560"/>
          </a:xfrm>
          <a:custGeom>
            <a:avLst/>
            <a:gdLst>
              <a:gd name="textAreaLeft" fmla="*/ 0 w 2468160"/>
              <a:gd name="textAreaRight" fmla="*/ 2468880 w 2468160"/>
              <a:gd name="textAreaTop" fmla="*/ 0 h 5668560"/>
              <a:gd name="textAreaBottom" fmla="*/ 5669280 h 5668560"/>
            </a:gdLst>
            <a:ahLst/>
            <a:rect l="textAreaLeft" t="textAreaTop" r="textAreaRight" b="textAreaBottom"/>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Nimbus Sans"/>
              <a:ea typeface="DejaVu Sans"/>
            </a:endParaRPr>
          </a:p>
        </p:txBody>
      </p:sp>
      <p:sp>
        <p:nvSpPr>
          <p:cNvPr id="76" name=""/>
          <p:cNvSpPr/>
          <p:nvPr/>
        </p:nvSpPr>
        <p:spPr>
          <a:xfrm>
            <a:off x="-35640" y="0"/>
            <a:ext cx="2468160" cy="5668560"/>
          </a:xfrm>
          <a:custGeom>
            <a:avLst/>
            <a:gdLst>
              <a:gd name="textAreaLeft" fmla="*/ 0 w 2468160"/>
              <a:gd name="textAreaRight" fmla="*/ 2468880 w 2468160"/>
              <a:gd name="textAreaTop" fmla="*/ 0 h 5668560"/>
              <a:gd name="textAreaBottom" fmla="*/ 5669280 h 5668560"/>
            </a:gdLst>
            <a:ahLst/>
            <a:rect l="textAreaLeft" t="textAreaTop" r="textAreaRight" b="textAreaBottom"/>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Noto Sans"/>
              <a:ea typeface="DejaVu Sans"/>
            </a:endParaRPr>
          </a:p>
        </p:txBody>
      </p:sp>
      <p:sp>
        <p:nvSpPr>
          <p:cNvPr id="7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8" name="PlaceHolder 2"/>
          <p:cNvSpPr>
            <a:spLocks noGrp="1"/>
          </p:cNvSpPr>
          <p:nvPr>
            <p:ph type="ftr" idx="28"/>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79" name="PlaceHolder 3"/>
          <p:cNvSpPr>
            <a:spLocks noGrp="1"/>
          </p:cNvSpPr>
          <p:nvPr>
            <p:ph type="sldNum" idx="29"/>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02225CEB-1D47-481A-ACE4-76E8051ED6D2}"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80" name="PlaceHolder 4"/>
          <p:cNvSpPr>
            <a:spLocks noGrp="1"/>
          </p:cNvSpPr>
          <p:nvPr>
            <p:ph type="dt" idx="30"/>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0" y="0"/>
            <a:ext cx="1553760" cy="566856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ffffff"/>
              </a:solidFill>
              <a:latin typeface="Noto Sans"/>
              <a:ea typeface="DejaVu Sans"/>
            </a:endParaRPr>
          </a:p>
        </p:txBody>
      </p:sp>
      <p:sp>
        <p:nvSpPr>
          <p:cNvPr id="83"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4" name="PlaceHolder 2"/>
          <p:cNvSpPr>
            <a:spLocks noGrp="1"/>
          </p:cNvSpPr>
          <p:nvPr>
            <p:ph type="ftr" idx="31"/>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85" name="PlaceHolder 3"/>
          <p:cNvSpPr>
            <a:spLocks noGrp="1"/>
          </p:cNvSpPr>
          <p:nvPr>
            <p:ph type="sldNum" idx="32"/>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F14CE043-1673-4688-832C-E9298C0906FE}"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86" name="PlaceHolder 4"/>
          <p:cNvSpPr>
            <a:spLocks noGrp="1"/>
          </p:cNvSpPr>
          <p:nvPr>
            <p:ph type="dt" idx="33"/>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 name="" descr=""/>
          <p:cNvPicPr/>
          <p:nvPr/>
        </p:nvPicPr>
        <p:blipFill>
          <a:blip r:embed="rId2"/>
          <a:stretch/>
        </p:blipFill>
        <p:spPr>
          <a:xfrm>
            <a:off x="0" y="0"/>
            <a:ext cx="10079280" cy="5669280"/>
          </a:xfrm>
          <a:prstGeom prst="rect">
            <a:avLst/>
          </a:prstGeom>
          <a:ln w="0">
            <a:noFill/>
          </a:ln>
        </p:spPr>
      </p:pic>
      <p:sp>
        <p:nvSpPr>
          <p:cNvPr id="6"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 name="PlaceHolder 2"/>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 name=""/>
          <p:cNvSpPr/>
          <p:nvPr/>
        </p:nvSpPr>
        <p:spPr>
          <a:xfrm>
            <a:off x="0" y="0"/>
            <a:ext cx="10076040" cy="5668560"/>
          </a:xfrm>
          <a:prstGeom prst="rect">
            <a:avLst/>
          </a:prstGeom>
          <a:solidFill>
            <a:srgbClr val="0d84a1">
              <a:alpha val="45000"/>
            </a:srgbClr>
          </a:solidFill>
          <a:ln w="0">
            <a:solidFill>
              <a:srgbClr val="3465a4"/>
            </a:solidFill>
          </a:ln>
        </p:spPr>
        <p:style>
          <a:lnRef idx="0"/>
          <a:fillRef idx="0"/>
          <a:effectRef idx="0"/>
          <a:fontRef idx="minor"/>
        </p:style>
        <p:txBody>
          <a:bodyPr wrap="none" lIns="0" rIns="0" tIns="0" bIns="0" anchor="ctr">
            <a:noAutofit/>
          </a:bodyPr>
          <a:p>
            <a:pPr>
              <a:lnSpc>
                <a:spcPct val="100000"/>
              </a:lnSpc>
            </a:pPr>
            <a:endParaRPr b="0" lang="en-IN" sz="2400" spc="-1" strike="noStrike">
              <a:solidFill>
                <a:srgbClr val="ffffff"/>
              </a:solidFill>
              <a:latin typeface="Noto Sans"/>
              <a:ea typeface="DejaVu Sans"/>
            </a:endParaRPr>
          </a:p>
        </p:txBody>
      </p:sp>
      <p:sp>
        <p:nvSpPr>
          <p:cNvPr id="11"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2" name="PlaceHolder 2"/>
          <p:cNvSpPr>
            <a:spLocks noGrp="1"/>
          </p:cNvSpPr>
          <p:nvPr>
            <p:ph type="ftr" idx="1"/>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13" name="PlaceHolder 3"/>
          <p:cNvSpPr>
            <a:spLocks noGrp="1"/>
          </p:cNvSpPr>
          <p:nvPr>
            <p:ph type="sldNum" idx="2"/>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ED9C8F29-47B3-4333-9D28-BE59DF646FC8}"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14" name="PlaceHolder 4"/>
          <p:cNvSpPr>
            <a:spLocks noGrp="1"/>
          </p:cNvSpPr>
          <p:nvPr>
            <p:ph type="dt" idx="3"/>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
          <p:cNvSpPr/>
          <p:nvPr/>
        </p:nvSpPr>
        <p:spPr>
          <a:xfrm>
            <a:off x="0" y="0"/>
            <a:ext cx="10076040" cy="5668560"/>
          </a:xfrm>
          <a:prstGeom prst="rect">
            <a:avLst/>
          </a:prstGeom>
          <a:solidFill>
            <a:srgbClr val="0d84a1">
              <a:alpha val="45000"/>
            </a:srgbClr>
          </a:solidFill>
          <a:ln w="0">
            <a:solidFill>
              <a:srgbClr val="3465a4"/>
            </a:solidFill>
          </a:ln>
        </p:spPr>
        <p:style>
          <a:lnRef idx="0"/>
          <a:fillRef idx="0"/>
          <a:effectRef idx="0"/>
          <a:fontRef idx="minor"/>
        </p:style>
        <p:txBody>
          <a:bodyPr wrap="none" lIns="0" rIns="0" tIns="0" bIns="0" anchor="ctr">
            <a:noAutofit/>
          </a:bodyPr>
          <a:p>
            <a:pPr>
              <a:lnSpc>
                <a:spcPct val="100000"/>
              </a:lnSpc>
            </a:pPr>
            <a:endParaRPr b="0" lang="en-IN" sz="2400" spc="-1" strike="noStrike">
              <a:solidFill>
                <a:srgbClr val="ffffff"/>
              </a:solidFill>
              <a:latin typeface="Noto Sans"/>
              <a:ea typeface="DejaVu Sans"/>
            </a:endParaRPr>
          </a:p>
        </p:txBody>
      </p:sp>
      <p:sp>
        <p:nvSpPr>
          <p:cNvPr id="1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 name="PlaceHolder 2"/>
          <p:cNvSpPr>
            <a:spLocks noGrp="1"/>
          </p:cNvSpPr>
          <p:nvPr>
            <p:ph type="body"/>
          </p:nvPr>
        </p:nvSpPr>
        <p:spPr>
          <a:xfrm>
            <a:off x="503640" y="1326240"/>
            <a:ext cx="906804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 name="PlaceHolder 3"/>
          <p:cNvSpPr>
            <a:spLocks noGrp="1"/>
          </p:cNvSpPr>
          <p:nvPr>
            <p:ph type="ftr" idx="4"/>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20" name="PlaceHolder 4"/>
          <p:cNvSpPr>
            <a:spLocks noGrp="1"/>
          </p:cNvSpPr>
          <p:nvPr>
            <p:ph type="sldNum" idx="5"/>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14FB8A52-E36D-4E91-8B45-170E5A2B6326}"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21" name="PlaceHolder 5"/>
          <p:cNvSpPr>
            <a:spLocks noGrp="1"/>
          </p:cNvSpPr>
          <p:nvPr>
            <p:ph type="dt" idx="6"/>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 name="" descr=""/>
          <p:cNvPicPr/>
          <p:nvPr/>
        </p:nvPicPr>
        <p:blipFill>
          <a:blip r:embed="rId2"/>
          <a:stretch/>
        </p:blipFill>
        <p:spPr>
          <a:xfrm>
            <a:off x="360" y="360"/>
            <a:ext cx="2467080" cy="5668200"/>
          </a:xfrm>
          <a:prstGeom prst="rect">
            <a:avLst/>
          </a:prstGeom>
          <a:ln w="0">
            <a:noFill/>
          </a:ln>
        </p:spPr>
      </p:pic>
      <p:sp>
        <p:nvSpPr>
          <p:cNvPr id="2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 name="PlaceHolder 2"/>
          <p:cNvSpPr>
            <a:spLocks noGrp="1"/>
          </p:cNvSpPr>
          <p:nvPr>
            <p:ph type="ftr" idx="7"/>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27" name="PlaceHolder 3"/>
          <p:cNvSpPr>
            <a:spLocks noGrp="1"/>
          </p:cNvSpPr>
          <p:nvPr>
            <p:ph type="sldNum" idx="8"/>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DCA27C02-D3CD-4F52-9A2A-DF697FD63433}"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28" name="PlaceHolder 4"/>
          <p:cNvSpPr>
            <a:spLocks noGrp="1"/>
          </p:cNvSpPr>
          <p:nvPr>
            <p:ph type="dt" idx="9"/>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 name="" descr=""/>
          <p:cNvPicPr/>
          <p:nvPr/>
        </p:nvPicPr>
        <p:blipFill>
          <a:blip r:embed="rId2"/>
          <a:stretch/>
        </p:blipFill>
        <p:spPr>
          <a:xfrm flipH="1" rot="16200000">
            <a:off x="3804480" y="-3803400"/>
            <a:ext cx="2467440" cy="10076040"/>
          </a:xfrm>
          <a:prstGeom prst="rect">
            <a:avLst/>
          </a:prstGeom>
          <a:ln w="0">
            <a:noFill/>
          </a:ln>
        </p:spPr>
      </p:pic>
      <p:sp>
        <p:nvSpPr>
          <p:cNvPr id="32"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 name="PlaceHolder 2"/>
          <p:cNvSpPr>
            <a:spLocks noGrp="1"/>
          </p:cNvSpPr>
          <p:nvPr>
            <p:ph type="ftr" idx="10"/>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34" name="PlaceHolder 3"/>
          <p:cNvSpPr>
            <a:spLocks noGrp="1"/>
          </p:cNvSpPr>
          <p:nvPr>
            <p:ph type="sldNum" idx="11"/>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AE7E3B9E-463B-4F7D-A99C-5516E15AF7D8}"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35" name="PlaceHolder 4"/>
          <p:cNvSpPr>
            <a:spLocks noGrp="1"/>
          </p:cNvSpPr>
          <p:nvPr>
            <p:ph type="dt" idx="12"/>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5943600" y="3475440"/>
            <a:ext cx="4110480" cy="2193120"/>
          </a:xfrm>
          <a:prstGeom prst="rect">
            <a:avLst/>
          </a:prstGeom>
          <a:ln w="0">
            <a:noFill/>
          </a:ln>
        </p:spPr>
      </p:pic>
      <p:pic>
        <p:nvPicPr>
          <p:cNvPr id="39" name="" descr=""/>
          <p:cNvPicPr/>
          <p:nvPr/>
        </p:nvPicPr>
        <p:blipFill>
          <a:blip r:embed="rId3"/>
          <a:stretch/>
        </p:blipFill>
        <p:spPr>
          <a:xfrm>
            <a:off x="5852160" y="360"/>
            <a:ext cx="2742120" cy="2010600"/>
          </a:xfrm>
          <a:prstGeom prst="rect">
            <a:avLst/>
          </a:prstGeom>
          <a:ln w="0">
            <a:noFill/>
          </a:ln>
        </p:spPr>
      </p:pic>
      <p:sp>
        <p:nvSpPr>
          <p:cNvPr id="40"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1" name="PlaceHolder 2"/>
          <p:cNvSpPr>
            <a:spLocks noGrp="1"/>
          </p:cNvSpPr>
          <p:nvPr>
            <p:ph type="ftr" idx="13"/>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42" name="PlaceHolder 3"/>
          <p:cNvSpPr>
            <a:spLocks noGrp="1"/>
          </p:cNvSpPr>
          <p:nvPr>
            <p:ph type="sldNum" idx="14"/>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348640AA-5A27-4088-82CD-A54C0FD3CD49}"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43" name="PlaceHolder 4"/>
          <p:cNvSpPr>
            <a:spLocks noGrp="1"/>
          </p:cNvSpPr>
          <p:nvPr>
            <p:ph type="dt" idx="15"/>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46" name=""/>
          <p:cNvSpPr/>
          <p:nvPr/>
        </p:nvSpPr>
        <p:spPr>
          <a:xfrm>
            <a:off x="0" y="365760"/>
            <a:ext cx="3382560" cy="57888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en-IN" sz="1800" spc="-1" strike="noStrike">
              <a:solidFill>
                <a:srgbClr val="000000"/>
              </a:solidFill>
              <a:latin typeface="Noto Sans"/>
              <a:ea typeface="DejaVu Sans"/>
            </a:endParaRPr>
          </a:p>
        </p:txBody>
      </p:sp>
      <p:sp>
        <p:nvSpPr>
          <p:cNvPr id="47"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ffffff"/>
                </a:solidFill>
                <a:latin typeface="Arial"/>
              </a:rPr>
              <a:t>Click to edit the title text format</a:t>
            </a:r>
            <a:endParaRPr b="0" lang="en-IN" sz="1800" spc="-1" strike="noStrike">
              <a:solidFill>
                <a:srgbClr val="ffffff"/>
              </a:solidFill>
              <a:latin typeface="Arial"/>
            </a:endParaRPr>
          </a:p>
        </p:txBody>
      </p:sp>
      <p:sp>
        <p:nvSpPr>
          <p:cNvPr id="48" name="PlaceHolder 2"/>
          <p:cNvSpPr>
            <a:spLocks noGrp="1"/>
          </p:cNvSpPr>
          <p:nvPr>
            <p:ph type="ftr" idx="16"/>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ffffff"/>
                </a:solidFill>
                <a:latin typeface="Noto Sans"/>
              </a:defRPr>
            </a:lvl1pPr>
          </a:lstStyle>
          <a:p>
            <a:pPr indent="0" algn="ctr">
              <a:lnSpc>
                <a:spcPct val="100000"/>
              </a:lnSpc>
              <a:buNone/>
              <a:tabLst>
                <a:tab algn="l" pos="0"/>
              </a:tabLst>
            </a:pPr>
            <a:r>
              <a:rPr b="0" lang="en-IN" sz="1400" spc="-1" strike="noStrike">
                <a:solidFill>
                  <a:srgbClr val="ffffff"/>
                </a:solidFill>
                <a:latin typeface="Noto Sans"/>
              </a:rPr>
              <a:t>&lt;footer&gt;</a:t>
            </a:r>
            <a:endParaRPr b="0" lang="en-IN" sz="1400" spc="-1" strike="noStrike">
              <a:solidFill>
                <a:srgbClr val="ffffff"/>
              </a:solidFill>
              <a:latin typeface="Times New Roman"/>
            </a:endParaRPr>
          </a:p>
        </p:txBody>
      </p:sp>
      <p:sp>
        <p:nvSpPr>
          <p:cNvPr id="49" name="PlaceHolder 3"/>
          <p:cNvSpPr>
            <a:spLocks noGrp="1"/>
          </p:cNvSpPr>
          <p:nvPr>
            <p:ph type="sldNum" idx="17"/>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ffffff"/>
                </a:solidFill>
                <a:latin typeface="Noto Sans"/>
              </a:defRPr>
            </a:lvl1pPr>
          </a:lstStyle>
          <a:p>
            <a:pPr indent="0" algn="r">
              <a:lnSpc>
                <a:spcPct val="100000"/>
              </a:lnSpc>
              <a:buNone/>
              <a:tabLst>
                <a:tab algn="l" pos="0"/>
              </a:tabLst>
            </a:pPr>
            <a:fld id="{72B30755-5077-4704-A89C-7B4793357DA3}" type="slidenum">
              <a:rPr b="0" lang="en-IN" sz="1400" spc="-1" strike="noStrike">
                <a:solidFill>
                  <a:srgbClr val="ffffff"/>
                </a:solidFill>
                <a:latin typeface="Noto Sans"/>
              </a:rPr>
              <a:t>&lt;number&gt;</a:t>
            </a:fld>
            <a:endParaRPr b="0" lang="en-IN" sz="1400" spc="-1" strike="noStrike">
              <a:solidFill>
                <a:srgbClr val="ffffff"/>
              </a:solidFill>
              <a:latin typeface="Times New Roman"/>
            </a:endParaRPr>
          </a:p>
        </p:txBody>
      </p:sp>
      <p:sp>
        <p:nvSpPr>
          <p:cNvPr id="50" name="PlaceHolder 4"/>
          <p:cNvSpPr>
            <a:spLocks noGrp="1"/>
          </p:cNvSpPr>
          <p:nvPr>
            <p:ph type="dt" idx="18"/>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ffffff"/>
                </a:solidFill>
                <a:latin typeface="Times New Roman"/>
              </a:defRPr>
            </a:lvl1pPr>
          </a:lstStyle>
          <a:p>
            <a:pPr indent="0">
              <a:buNone/>
            </a:pPr>
            <a:r>
              <a:rPr b="0" lang="en-IN" sz="1400" spc="-1" strike="noStrike">
                <a:solidFill>
                  <a:srgbClr val="ffffff"/>
                </a:solidFill>
                <a:latin typeface="Times New Roman"/>
              </a:rPr>
              <a:t>&lt;date/time&gt;</a:t>
            </a:r>
            <a:endParaRPr b="0" lang="en-IN" sz="1400" spc="-1" strike="noStrike">
              <a:solidFill>
                <a:srgbClr val="ffffff"/>
              </a:solidFill>
              <a:latin typeface="Times New Roman"/>
            </a:endParaRPr>
          </a:p>
        </p:txBody>
      </p:sp>
      <p:sp>
        <p:nvSpPr>
          <p:cNvPr id="51"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solidFill>
                  <a:srgbClr val="ffffff"/>
                </a:solidFill>
                <a:latin typeface="Arial"/>
              </a:rPr>
              <a:t>Click to edit the outline text format</a:t>
            </a:r>
            <a:endParaRPr b="0" lang="en-IN"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800" spc="-1" strike="noStrike">
                <a:solidFill>
                  <a:srgbClr val="ffffff"/>
                </a:solidFill>
                <a:latin typeface="Arial"/>
              </a:rPr>
              <a:t>Second Outline Level</a:t>
            </a:r>
            <a:endParaRPr b="0" lang="en-IN"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2400" spc="-1" strike="noStrike">
                <a:solidFill>
                  <a:srgbClr val="ffffff"/>
                </a:solidFill>
                <a:latin typeface="Arial"/>
              </a:rPr>
              <a:t>Third Outline Level</a:t>
            </a:r>
            <a:endParaRPr b="0" lang="en-IN"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2000" spc="-1" strike="noStrike">
                <a:solidFill>
                  <a:srgbClr val="ffffff"/>
                </a:solidFill>
                <a:latin typeface="Arial"/>
              </a:rPr>
              <a:t>Fourth Outline Level</a:t>
            </a:r>
            <a:endParaRPr b="0" lang="en-IN"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ffffff"/>
                </a:solidFill>
                <a:latin typeface="Arial"/>
              </a:rPr>
              <a:t>Fifth Outline Level</a:t>
            </a:r>
            <a:endParaRPr b="0" lang="en-IN"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ffffff"/>
                </a:solidFill>
                <a:latin typeface="Arial"/>
              </a:rPr>
              <a:t>Sixth Outline Level</a:t>
            </a:r>
            <a:endParaRPr b="0" lang="en-IN"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ffffff"/>
                </a:solidFill>
                <a:latin typeface="Arial"/>
              </a:rPr>
              <a:t>Seventh Outline Level</a:t>
            </a:r>
            <a:endParaRPr b="0" lang="en-IN"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4115160" y="4846320"/>
            <a:ext cx="5961240" cy="822240"/>
          </a:xfrm>
          <a:custGeom>
            <a:avLst/>
            <a:gdLst>
              <a:gd name="textAreaLeft" fmla="*/ 0 w 5961240"/>
              <a:gd name="textAreaRight" fmla="*/ 5961960 w 5961240"/>
              <a:gd name="textAreaTop" fmla="*/ 0 h 822240"/>
              <a:gd name="textAreaBottom" fmla="*/ 822960 h 822240"/>
            </a:gdLst>
            <a:ahLst/>
            <a:rect l="textAreaLeft" t="textAreaTop" r="textAreaRight" b="textAreaBottom"/>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Noto Sans"/>
              <a:ea typeface="DejaVu Sans"/>
            </a:endParaRPr>
          </a:p>
        </p:txBody>
      </p:sp>
      <p:sp>
        <p:nvSpPr>
          <p:cNvPr id="54" name=""/>
          <p:cNvSpPr/>
          <p:nvPr/>
        </p:nvSpPr>
        <p:spPr>
          <a:xfrm>
            <a:off x="360" y="0"/>
            <a:ext cx="10076040" cy="1645200"/>
          </a:xfrm>
          <a:custGeom>
            <a:avLst/>
            <a:gdLst>
              <a:gd name="textAreaLeft" fmla="*/ 0 w 10076040"/>
              <a:gd name="textAreaRight" fmla="*/ 10076760 w 10076040"/>
              <a:gd name="textAreaTop" fmla="*/ 0 h 1645200"/>
              <a:gd name="textAreaBottom" fmla="*/ 1645920 h 1645200"/>
            </a:gdLst>
            <a:ahLst/>
            <a:rect l="textAreaLeft" t="textAreaTop" r="textAreaRight" b="textAreaBottom"/>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Noto Sans"/>
              <a:ea typeface="DejaVu Sans"/>
            </a:endParaRPr>
          </a:p>
        </p:txBody>
      </p:sp>
      <p:sp>
        <p:nvSpPr>
          <p:cNvPr id="5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6" name="PlaceHolder 2"/>
          <p:cNvSpPr>
            <a:spLocks noGrp="1"/>
          </p:cNvSpPr>
          <p:nvPr>
            <p:ph type="ftr" idx="19"/>
          </p:nvPr>
        </p:nvSpPr>
        <p:spPr>
          <a:xfrm>
            <a:off x="3445920" y="5164560"/>
            <a:ext cx="3193200" cy="3898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Noto Sans"/>
              </a:defRPr>
            </a:lvl1pPr>
          </a:lstStyle>
          <a:p>
            <a:pPr indent="0" algn="ctr">
              <a:lnSpc>
                <a:spcPct val="100000"/>
              </a:lnSpc>
              <a:buNone/>
              <a:tabLst>
                <a:tab algn="l" pos="0"/>
              </a:tabLst>
            </a:pPr>
            <a:r>
              <a:rPr b="0" lang="en-IN" sz="1400" spc="-1" strike="noStrike">
                <a:solidFill>
                  <a:srgbClr val="000000"/>
                </a:solidFill>
                <a:latin typeface="Noto Sans"/>
              </a:rPr>
              <a:t>&lt;footer&gt;</a:t>
            </a:r>
            <a:endParaRPr b="0" lang="en-IN" sz="1400" spc="-1" strike="noStrike">
              <a:solidFill>
                <a:srgbClr val="000000"/>
              </a:solidFill>
              <a:latin typeface="Times New Roman"/>
            </a:endParaRPr>
          </a:p>
        </p:txBody>
      </p:sp>
      <p:sp>
        <p:nvSpPr>
          <p:cNvPr id="57" name="PlaceHolder 3"/>
          <p:cNvSpPr>
            <a:spLocks noGrp="1"/>
          </p:cNvSpPr>
          <p:nvPr>
            <p:ph type="sldNum" idx="20"/>
          </p:nvPr>
        </p:nvSpPr>
        <p:spPr>
          <a:xfrm>
            <a:off x="7224840" y="5164560"/>
            <a:ext cx="2346480" cy="3898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Noto Sans"/>
              </a:defRPr>
            </a:lvl1pPr>
          </a:lstStyle>
          <a:p>
            <a:pPr indent="0" algn="r">
              <a:lnSpc>
                <a:spcPct val="100000"/>
              </a:lnSpc>
              <a:buNone/>
              <a:tabLst>
                <a:tab algn="l" pos="0"/>
              </a:tabLst>
            </a:pPr>
            <a:fld id="{B251450C-44DE-4D87-936C-F54A1D196B8D}" type="slidenum">
              <a:rPr b="0" lang="en-IN" sz="1400" spc="-1" strike="noStrike">
                <a:solidFill>
                  <a:srgbClr val="000000"/>
                </a:solidFill>
                <a:latin typeface="Noto Sans"/>
              </a:rPr>
              <a:t>&lt;number&gt;</a:t>
            </a:fld>
            <a:endParaRPr b="0" lang="en-IN" sz="1400" spc="-1" strike="noStrike">
              <a:solidFill>
                <a:srgbClr val="000000"/>
              </a:solidFill>
              <a:latin typeface="Times New Roman"/>
            </a:endParaRPr>
          </a:p>
        </p:txBody>
      </p:sp>
      <p:sp>
        <p:nvSpPr>
          <p:cNvPr id="58" name="PlaceHolder 4"/>
          <p:cNvSpPr>
            <a:spLocks noGrp="1"/>
          </p:cNvSpPr>
          <p:nvPr>
            <p:ph type="dt" idx="21"/>
          </p:nvPr>
        </p:nvSpPr>
        <p:spPr>
          <a:xfrm>
            <a:off x="503640" y="5164560"/>
            <a:ext cx="2346480" cy="3898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63640" y="578160"/>
            <a:ext cx="8939160" cy="249012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IN" sz="4800" spc="-1" strike="noStrike">
                <a:solidFill>
                  <a:srgbClr val="ffffff"/>
                </a:solidFill>
                <a:latin typeface="Noto Sans"/>
              </a:rPr>
              <a:t>Busify: Online Bus Reservation System</a:t>
            </a:r>
            <a:endParaRPr b="0" lang="en-IN" sz="4800" spc="-1" strike="noStrike">
              <a:solidFill>
                <a:srgbClr val="000000"/>
              </a:solidFill>
              <a:latin typeface="Arial"/>
            </a:endParaRPr>
          </a:p>
        </p:txBody>
      </p:sp>
      <p:sp>
        <p:nvSpPr>
          <p:cNvPr id="89" name="PlaceHolder 2"/>
          <p:cNvSpPr>
            <a:spLocks noGrp="1"/>
          </p:cNvSpPr>
          <p:nvPr>
            <p:ph type="subTitle"/>
          </p:nvPr>
        </p:nvSpPr>
        <p:spPr>
          <a:xfrm>
            <a:off x="816840" y="3475440"/>
            <a:ext cx="8722440" cy="1752120"/>
          </a:xfrm>
          <a:prstGeom prst="rect">
            <a:avLst/>
          </a:prstGeom>
          <a:noFill/>
          <a:ln w="0">
            <a:noFill/>
          </a:ln>
        </p:spPr>
        <p:txBody>
          <a:bodyPr lIns="0" rIns="0" tIns="0" bIns="0" anchor="ctr">
            <a:noAutofit/>
          </a:bodyPr>
          <a:p>
            <a:pPr indent="0">
              <a:lnSpc>
                <a:spcPct val="115000"/>
              </a:lnSpc>
              <a:buNone/>
              <a:tabLst>
                <a:tab algn="l" pos="0"/>
              </a:tabLst>
            </a:pPr>
            <a:r>
              <a:rPr b="0" lang="en-IN" sz="2200" spc="-1" strike="noStrike">
                <a:solidFill>
                  <a:srgbClr val="ffffff"/>
                </a:solidFill>
                <a:latin typeface="Noto Sans"/>
              </a:rPr>
              <a:t>Made By: Linkan Kumar Rout</a:t>
            </a:r>
            <a:endParaRPr b="0" lang="en-IN" sz="2200" spc="-1" strike="noStrike">
              <a:solidFill>
                <a:srgbClr val="000000"/>
              </a:solidFill>
              <a:latin typeface="Arial"/>
            </a:endParaRPr>
          </a:p>
          <a:p>
            <a:pPr indent="0">
              <a:lnSpc>
                <a:spcPct val="115000"/>
              </a:lnSpc>
              <a:buNone/>
              <a:tabLst>
                <a:tab algn="l" pos="0"/>
              </a:tabLst>
            </a:pPr>
            <a:r>
              <a:rPr b="1" lang="en-IN" sz="2200" spc="-1" strike="noStrike">
                <a:solidFill>
                  <a:srgbClr val="ffffff"/>
                </a:solidFill>
                <a:latin typeface="Noto Sans"/>
              </a:rPr>
              <a:t>Meta Scifor Technologies Pvt. Ltd.</a:t>
            </a:r>
            <a:endParaRPr b="0" lang="en-IN" sz="2200" spc="-1" strike="noStrike">
              <a:solidFill>
                <a:srgbClr val="000000"/>
              </a:solidFill>
              <a:latin typeface="Arial"/>
            </a:endParaRPr>
          </a:p>
          <a:p>
            <a:pPr indent="0">
              <a:lnSpc>
                <a:spcPct val="115000"/>
              </a:lnSpc>
              <a:buNone/>
              <a:tabLst>
                <a:tab algn="l" pos="0"/>
              </a:tabLst>
            </a:pPr>
            <a:r>
              <a:rPr b="0" lang="en-IN" sz="2200" spc="-1" strike="noStrike">
                <a:solidFill>
                  <a:srgbClr val="ffffff"/>
                </a:solidFill>
                <a:latin typeface="Noto Sans"/>
              </a:rPr>
              <a:t>ID: MST01-0055</a:t>
            </a:r>
            <a:endParaRPr b="0" lang="en-IN" sz="2200" spc="-1" strike="noStrike">
              <a:solidFill>
                <a:srgbClr val="000000"/>
              </a:solidFill>
              <a:latin typeface="Arial"/>
            </a:endParaRPr>
          </a:p>
          <a:p>
            <a:pPr indent="0" algn="r">
              <a:lnSpc>
                <a:spcPct val="115000"/>
              </a:lnSpc>
              <a:buNone/>
              <a:tabLst>
                <a:tab algn="l" pos="0"/>
              </a:tabLst>
            </a:pPr>
            <a:r>
              <a:rPr b="0" lang="en-IN" sz="2200" spc="-1" strike="noStrike">
                <a:solidFill>
                  <a:srgbClr val="2a6099"/>
                </a:solidFill>
                <a:latin typeface="Noto Sans"/>
              </a:rPr>
              <a:t>Under Guidance </a:t>
            </a:r>
            <a:endParaRPr b="0" lang="en-IN" sz="2200" spc="-1" strike="noStrike">
              <a:solidFill>
                <a:srgbClr val="000000"/>
              </a:solidFill>
              <a:latin typeface="Arial"/>
            </a:endParaRPr>
          </a:p>
          <a:p>
            <a:pPr indent="0" algn="r">
              <a:lnSpc>
                <a:spcPct val="115000"/>
              </a:lnSpc>
              <a:buNone/>
              <a:tabLst>
                <a:tab algn="l" pos="0"/>
              </a:tabLst>
            </a:pPr>
            <a:r>
              <a:rPr b="0" lang="en-IN" sz="2200" spc="-1" strike="noStrike">
                <a:solidFill>
                  <a:srgbClr val="2a6099"/>
                </a:solidFill>
                <a:latin typeface="Noto Sans"/>
              </a:rPr>
              <a:t>of </a:t>
            </a:r>
            <a:r>
              <a:rPr b="1" lang="en-IN" sz="2200" spc="-1" strike="noStrike">
                <a:solidFill>
                  <a:srgbClr val="2a6099"/>
                </a:solidFill>
                <a:latin typeface="Noto Sans"/>
              </a:rPr>
              <a:t>Farzana Rashid</a:t>
            </a:r>
            <a:endParaRPr b="0" lang="en-IN" sz="2200" spc="-1" strike="noStrike">
              <a:solidFill>
                <a:srgbClr val="000000"/>
              </a:solidFill>
              <a:latin typeface="Arial"/>
            </a:endParaRPr>
          </a:p>
        </p:txBody>
      </p:sp>
      <p:sp>
        <p:nvSpPr>
          <p:cNvPr id="90" name=""/>
          <p:cNvSpPr/>
          <p:nvPr/>
        </p:nvSpPr>
        <p:spPr>
          <a:xfrm>
            <a:off x="842400" y="2810160"/>
            <a:ext cx="6492240" cy="360"/>
          </a:xfrm>
          <a:prstGeom prst="line">
            <a:avLst/>
          </a:prstGeom>
          <a:ln w="38160">
            <a:solidFill>
              <a:srgbClr val="ffffff"/>
            </a:solidFill>
            <a:round/>
          </a:ln>
        </p:spPr>
        <p:style>
          <a:lnRef idx="0"/>
          <a:fillRef idx="0"/>
          <a:effectRef idx="0"/>
          <a:fontRef idx="minor"/>
        </p:style>
        <p:txBody>
          <a:bodyPr lIns="109080" rIns="109080" tIns="-64080" bIns="-64080" anchor="ctr">
            <a:noAutofit/>
          </a:bodyPr>
          <a:p>
            <a:endParaRPr b="0" lang="en-IN" sz="1800" spc="-1" strike="noStrike">
              <a:solidFill>
                <a:srgbClr val="000000"/>
              </a:solidFill>
              <a:latin typeface="Noto Sans"/>
              <a:ea typeface="DejaVu Sans"/>
            </a:endParaRPr>
          </a:p>
        </p:txBody>
      </p:sp>
      <p:pic>
        <p:nvPicPr>
          <p:cNvPr id="91" name="" descr=""/>
          <p:cNvPicPr/>
          <p:nvPr/>
        </p:nvPicPr>
        <p:blipFill>
          <a:blip r:embed="rId1"/>
          <a:stretch/>
        </p:blipFill>
        <p:spPr>
          <a:xfrm>
            <a:off x="0" y="0"/>
            <a:ext cx="1080000" cy="1080000"/>
          </a:xfrm>
          <a:prstGeom prst="rect">
            <a:avLst/>
          </a:prstGeom>
          <a:ln w="0">
            <a:noFill/>
          </a:ln>
        </p:spPr>
      </p:pic>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1" lang="en-IN" sz="4000" spc="-1" strike="noStrike">
                <a:solidFill>
                  <a:srgbClr val="ffffff"/>
                </a:solidFill>
                <a:latin typeface="Noto Sans"/>
              </a:rPr>
              <a:t>Booking Confirmation Process</a:t>
            </a:r>
            <a:endParaRPr b="0" lang="en-IN" sz="4000" spc="-1" strike="noStrike">
              <a:solidFill>
                <a:srgbClr val="000000"/>
              </a:solidFill>
              <a:latin typeface="Arial"/>
            </a:endParaRPr>
          </a:p>
        </p:txBody>
      </p:sp>
      <p:sp>
        <p:nvSpPr>
          <p:cNvPr id="141" name="PlaceHolder 2"/>
          <p:cNvSpPr>
            <a:spLocks noGrp="1"/>
          </p:cNvSpPr>
          <p:nvPr>
            <p:ph/>
          </p:nvPr>
        </p:nvSpPr>
        <p:spPr>
          <a:xfrm>
            <a:off x="503640" y="1326240"/>
            <a:ext cx="9068040" cy="2900520"/>
          </a:xfrm>
          <a:prstGeom prst="rect">
            <a:avLst/>
          </a:prstGeom>
          <a:noFill/>
          <a:ln w="0">
            <a:noFill/>
          </a:ln>
        </p:spPr>
        <p:txBody>
          <a:bodyPr lIns="0" rIns="0" tIns="0" bIns="0" anchor="t">
            <a:noAutofit/>
          </a:bodyPr>
          <a:p>
            <a:pPr marL="432000" indent="-324000">
              <a:lnSpc>
                <a:spcPct val="100000"/>
              </a:lnSpc>
              <a:spcBef>
                <a:spcPts val="1191"/>
              </a:spcBef>
              <a:spcAft>
                <a:spcPts val="992"/>
              </a:spcAft>
              <a:buClr>
                <a:srgbClr val="ffffff"/>
              </a:buClr>
              <a:buSzPct val="45000"/>
              <a:buFont typeface="Wingdings" charset="2"/>
              <a:buChar char=""/>
            </a:pPr>
            <a:r>
              <a:rPr b="1" lang="en-IN" sz="1800" spc="-1" strike="noStrike">
                <a:solidFill>
                  <a:srgbClr val="ffffff"/>
                </a:solidFill>
                <a:latin typeface="Arial"/>
              </a:rPr>
              <a:t>Real-Time Email Notifications:</a:t>
            </a:r>
            <a:r>
              <a:rPr b="0" lang="en-IN" sz="1800" spc="-1" strike="noStrike">
                <a:solidFill>
                  <a:srgbClr val="ffffff"/>
                </a:solidFill>
                <a:latin typeface="Arial"/>
              </a:rPr>
              <a:t> Upon successful payment, users receive an email with booking details.</a:t>
            </a:r>
            <a:endParaRPr b="0" lang="en-IN" sz="18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1" lang="en-IN" sz="1800" spc="-1" strike="noStrike">
                <a:solidFill>
                  <a:srgbClr val="ffffff"/>
                </a:solidFill>
                <a:latin typeface="Arial"/>
              </a:rPr>
              <a:t>Email Content:</a:t>
            </a:r>
            <a:endParaRPr b="0" lang="en-IN" sz="18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IN" sz="1800" spc="-1" strike="noStrike">
                <a:solidFill>
                  <a:srgbClr val="ffffff"/>
                </a:solidFill>
                <a:latin typeface="Arial"/>
              </a:rPr>
              <a:t>Booking code, passenger name, departure and arrival locations, number of seats, total payable amount, and booking date.</a:t>
            </a:r>
            <a:endParaRPr b="0" lang="en-IN" sz="18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IN" sz="1800" spc="-1" strike="noStrike">
                <a:solidFill>
                  <a:srgbClr val="ffffff"/>
                </a:solidFill>
                <a:latin typeface="Arial"/>
              </a:rPr>
              <a:t>Contact information for support and additional details.</a:t>
            </a:r>
            <a:endParaRPr b="0" lang="en-IN" sz="18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tabLst>
                <a:tab algn="l" pos="0"/>
              </a:tabLst>
            </a:pPr>
            <a:r>
              <a:rPr b="1" lang="en-IN" sz="1800" spc="-1" strike="noStrike">
                <a:solidFill>
                  <a:srgbClr val="ffffff"/>
                </a:solidFill>
                <a:latin typeface="Arial"/>
              </a:rPr>
              <a:t>User Experience:</a:t>
            </a:r>
            <a:r>
              <a:rPr b="0" lang="en-IN" sz="1800" spc="-1" strike="noStrike">
                <a:solidFill>
                  <a:srgbClr val="ffffff"/>
                </a:solidFill>
                <a:latin typeface="Arial"/>
              </a:rPr>
              <a:t> Ensures users are informed and have a record of their booking.</a:t>
            </a:r>
            <a:endParaRPr b="0" lang="en-IN" sz="1800" spc="-1" strike="noStrike">
              <a:solidFill>
                <a:srgbClr val="000000"/>
              </a:solidFill>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75640" y="334080"/>
            <a:ext cx="9067680" cy="94536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IN" sz="4000" spc="-1" strike="noStrike">
                <a:solidFill>
                  <a:srgbClr val="ffffff"/>
                </a:solidFill>
                <a:highlight>
                  <a:srgbClr val="0d84a1"/>
                </a:highlight>
                <a:latin typeface="Noto Sans"/>
              </a:rPr>
              <a:t>Challenges and Solutions</a:t>
            </a:r>
            <a:endParaRPr b="0" lang="en-IN" sz="4000" spc="-1" strike="noStrike">
              <a:solidFill>
                <a:srgbClr val="000000"/>
              </a:solidFill>
              <a:latin typeface="Arial"/>
            </a:endParaRPr>
          </a:p>
        </p:txBody>
      </p:sp>
      <p:sp>
        <p:nvSpPr>
          <p:cNvPr id="143" name=""/>
          <p:cNvSpPr/>
          <p:nvPr/>
        </p:nvSpPr>
        <p:spPr>
          <a:xfrm>
            <a:off x="900000" y="1620000"/>
            <a:ext cx="8639640" cy="381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d84a1"/>
                </a:solidFill>
                <a:latin typeface="Arial"/>
              </a:rPr>
              <a:t>Payment Validation Errors: </a:t>
            </a:r>
            <a:r>
              <a:rPr b="0" lang="en-IN" sz="1400" spc="-1" strike="noStrike">
                <a:solidFill>
                  <a:srgbClr val="0d84a1"/>
                </a:solidFill>
                <a:latin typeface="Arial"/>
              </a:rPr>
              <a:t>Integrating PayPal's payment gateway presented several validation errors, especially concerning currency format and data consistency. Understanding and implementing the PayPal SDK correctly was initially challenging.</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d84a1"/>
                </a:solidFill>
                <a:latin typeface="Arial"/>
              </a:rPr>
              <a:t>Solution: Extensive debugging and consultation of PayPal's developer documentation were necessary. Implemented comprehensive error handling to provide clear feedback to users in case of payment issues. This ensured a more seamless payment experience.</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1" lang="en-IN" sz="1400" spc="-1" strike="noStrike">
                <a:solidFill>
                  <a:srgbClr val="0d84a1"/>
                </a:solidFill>
                <a:latin typeface="Arial"/>
              </a:rPr>
              <a:t>Real-Time Notifications:</a:t>
            </a:r>
            <a:r>
              <a:rPr b="0" lang="en-IN" sz="1400" spc="-1" strike="noStrike">
                <a:solidFill>
                  <a:srgbClr val="0d84a1"/>
                </a:solidFill>
                <a:latin typeface="Arial"/>
              </a:rPr>
              <a:t> Implementing real-time notifications for booking confirmations was essential for user satisfaction but posed challenges in ensuring timely and reliable delivery.</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a:solidFill>
                  <a:srgbClr val="0d84a1"/>
                </a:solidFill>
                <a:latin typeface="Arial"/>
              </a:rPr>
              <a:t>Solution: Implemented an email notification system using Django's email backend. Ensured that emails were sent immediately after successful payment processing, providing users with instant confirmation of their bookings.</a:t>
            </a:r>
            <a:endParaRPr b="0" lang="en-IN" sz="14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
          <p:cNvSpPr/>
          <p:nvPr/>
        </p:nvSpPr>
        <p:spPr>
          <a:xfrm rot="1800">
            <a:off x="3629160" y="1567080"/>
            <a:ext cx="2888280" cy="2534760"/>
          </a:xfrm>
          <a:prstGeom prst="hexagon">
            <a:avLst>
              <a:gd name="adj" fmla="val 27976"/>
              <a:gd name="vf" fmla="val 115470"/>
            </a:avLst>
          </a:prstGeom>
          <a:noFill/>
          <a:ln w="304920">
            <a:solidFill>
              <a:srgbClr val="2499be"/>
            </a:solidFill>
            <a:round/>
          </a:ln>
        </p:spPr>
        <p:style>
          <a:lnRef idx="0"/>
          <a:fillRef idx="0"/>
          <a:effectRef idx="0"/>
          <a:fontRef idx="minor"/>
        </p:style>
        <p:txBody>
          <a:bodyPr wrap="none" lIns="242640" rIns="242640" tIns="197640" bIns="197640" anchor="ctr">
            <a:noAutofit/>
          </a:bodyPr>
          <a:p>
            <a:pPr algn="ctr">
              <a:lnSpc>
                <a:spcPct val="100000"/>
              </a:lnSpc>
            </a:pPr>
            <a:r>
              <a:rPr b="1" lang="en-IN" sz="5400" spc="-1" strike="noStrike">
                <a:solidFill>
                  <a:srgbClr val="2499be"/>
                </a:solidFill>
                <a:latin typeface="Noto Sans"/>
                <a:ea typeface="DejaVu Sans"/>
              </a:rPr>
              <a:t>Busify</a:t>
            </a:r>
            <a:endParaRPr b="0" lang="en-IN" sz="5400" spc="-1" strike="noStrike">
              <a:solidFill>
                <a:srgbClr val="000000"/>
              </a:solidFill>
              <a:latin typeface="Arial"/>
            </a:endParaRPr>
          </a:p>
        </p:txBody>
      </p:sp>
      <p:sp>
        <p:nvSpPr>
          <p:cNvPr id="145" name=""/>
          <p:cNvSpPr/>
          <p:nvPr/>
        </p:nvSpPr>
        <p:spPr>
          <a:xfrm>
            <a:off x="462600" y="360000"/>
            <a:ext cx="4037040" cy="819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1" lang="en-IN" sz="4400" spc="-1" strike="noStrike">
                <a:solidFill>
                  <a:srgbClr val="0d84a1"/>
                </a:solidFill>
                <a:latin typeface="Noto Sans"/>
                <a:ea typeface="DejaVu Sans"/>
              </a:rPr>
              <a:t>Conclusion</a:t>
            </a:r>
            <a:endParaRPr b="0" lang="en-IN" sz="4400" spc="-1" strike="noStrike">
              <a:solidFill>
                <a:srgbClr val="000000"/>
              </a:solidFill>
              <a:latin typeface="Arial"/>
            </a:endParaRPr>
          </a:p>
        </p:txBody>
      </p:sp>
      <p:sp>
        <p:nvSpPr>
          <p:cNvPr id="146" name=""/>
          <p:cNvSpPr/>
          <p:nvPr/>
        </p:nvSpPr>
        <p:spPr>
          <a:xfrm>
            <a:off x="426600" y="1233720"/>
            <a:ext cx="2742480" cy="1552680"/>
          </a:xfrm>
          <a:prstGeom prst="rect">
            <a:avLst/>
          </a:prstGeom>
          <a:noFill/>
          <a:ln w="0">
            <a:noFill/>
          </a:ln>
        </p:spPr>
        <p:style>
          <a:lnRef idx="0"/>
          <a:fillRef idx="0"/>
          <a:effectRef idx="0"/>
          <a:fontRef idx="minor"/>
        </p:style>
        <p:txBody>
          <a:bodyPr lIns="90000" rIns="90000" tIns="45000" bIns="45000" anchor="t">
            <a:noAutofit/>
          </a:bodyPr>
          <a:p>
            <a:pPr>
              <a:lnSpc>
                <a:spcPct val="115000"/>
              </a:lnSpc>
              <a:spcBef>
                <a:spcPts val="1191"/>
              </a:spcBef>
              <a:spcAft>
                <a:spcPts val="992"/>
              </a:spcAft>
            </a:pPr>
            <a:r>
              <a:rPr b="0" lang="en-IN" sz="1600" spc="-1" strike="noStrike">
                <a:solidFill>
                  <a:srgbClr val="666666"/>
                </a:solidFill>
                <a:latin typeface="Nimbus Sans"/>
                <a:ea typeface="DejaVu Sans"/>
              </a:rPr>
              <a:t>- Successfully developed Busify, an online bus reservation system.</a:t>
            </a:r>
            <a:endParaRPr b="0" lang="en-IN" sz="1600" spc="-1" strike="noStrike">
              <a:solidFill>
                <a:srgbClr val="000000"/>
              </a:solidFill>
              <a:latin typeface="Arial"/>
            </a:endParaRPr>
          </a:p>
        </p:txBody>
      </p:sp>
      <p:sp>
        <p:nvSpPr>
          <p:cNvPr id="147" name=""/>
          <p:cNvSpPr/>
          <p:nvPr/>
        </p:nvSpPr>
        <p:spPr>
          <a:xfrm flipV="1">
            <a:off x="5074200" y="0"/>
            <a:ext cx="360" cy="1280160"/>
          </a:xfrm>
          <a:prstGeom prst="line">
            <a:avLst/>
          </a:prstGeom>
          <a:ln w="38160">
            <a:solidFill>
              <a:srgbClr val="2499be"/>
            </a:solidFill>
            <a:round/>
            <a:headEnd len="med" type="oval" w="med"/>
          </a:ln>
        </p:spPr>
        <p:style>
          <a:lnRef idx="0"/>
          <a:fillRef idx="0"/>
          <a:effectRef idx="0"/>
          <a:fontRef idx="minor"/>
        </p:style>
        <p:txBody>
          <a:bodyPr lIns="109080" rIns="109080" tIns="64080" bIns="64080" anchor="ctr">
            <a:noAutofit/>
          </a:bodyPr>
          <a:p>
            <a:endParaRPr b="0" lang="en-IN" sz="1800" spc="-1" strike="noStrike">
              <a:solidFill>
                <a:srgbClr val="000000"/>
              </a:solidFill>
              <a:latin typeface="Nimbus Sans"/>
              <a:ea typeface="DejaVu Sans"/>
            </a:endParaRPr>
          </a:p>
        </p:txBody>
      </p:sp>
      <p:sp>
        <p:nvSpPr>
          <p:cNvPr id="148" name="PlaceHolder 1"/>
          <p:cNvSpPr>
            <a:spLocks noGrp="1"/>
          </p:cNvSpPr>
          <p:nvPr>
            <p:ph type="title"/>
          </p:nvPr>
        </p:nvSpPr>
        <p:spPr>
          <a:xfrm rot="5400000">
            <a:off x="6477120" y="2361600"/>
            <a:ext cx="5668560" cy="945360"/>
          </a:xfrm>
          <a:prstGeom prst="rect">
            <a:avLst/>
          </a:prstGeom>
          <a:noFill/>
          <a:ln w="0">
            <a:noFill/>
          </a:ln>
        </p:spPr>
        <p:txBody>
          <a:bodyPr lIns="0" rIns="0" tIns="0" bIns="0" anchor="ctr">
            <a:noAutofit/>
          </a:bodyPr>
          <a:p>
            <a:pPr indent="0" algn="ctr">
              <a:lnSpc>
                <a:spcPct val="100000"/>
              </a:lnSpc>
              <a:buNone/>
              <a:tabLst>
                <a:tab algn="l" pos="0"/>
              </a:tabLst>
            </a:pPr>
            <a:r>
              <a:rPr b="0" lang="en-IN" sz="4400" spc="-1" strike="noStrike">
                <a:solidFill>
                  <a:srgbClr val="ffffff"/>
                </a:solidFill>
                <a:latin typeface="Lato Black"/>
              </a:rPr>
              <a:t>2024</a:t>
            </a:r>
            <a:endParaRPr b="0" lang="en-IN" sz="4400" spc="-1" strike="noStrike">
              <a:solidFill>
                <a:srgbClr val="000000"/>
              </a:solidFill>
              <a:latin typeface="Arial"/>
            </a:endParaRPr>
          </a:p>
        </p:txBody>
      </p:sp>
      <p:sp>
        <p:nvSpPr>
          <p:cNvPr id="149" name=""/>
          <p:cNvSpPr/>
          <p:nvPr/>
        </p:nvSpPr>
        <p:spPr>
          <a:xfrm>
            <a:off x="396000" y="2304000"/>
            <a:ext cx="2699640" cy="1079640"/>
          </a:xfrm>
          <a:prstGeom prst="rect">
            <a:avLst/>
          </a:prstGeom>
          <a:noFill/>
          <a:ln w="0">
            <a:noFill/>
          </a:ln>
        </p:spPr>
        <p:style>
          <a:lnRef idx="0"/>
          <a:fillRef idx="0"/>
          <a:effectRef idx="0"/>
          <a:fontRef idx="minor"/>
        </p:style>
        <p:txBody>
          <a:bodyPr lIns="90000" rIns="90000" tIns="45000" bIns="45000" anchor="t">
            <a:noAutofit/>
          </a:bodyPr>
          <a:p>
            <a:pPr>
              <a:lnSpc>
                <a:spcPct val="115000"/>
              </a:lnSpc>
              <a:spcBef>
                <a:spcPts val="1191"/>
              </a:spcBef>
              <a:spcAft>
                <a:spcPts val="992"/>
              </a:spcAft>
            </a:pPr>
            <a:r>
              <a:rPr b="0" lang="en-IN" sz="1600" spc="-1" strike="noStrike">
                <a:solidFill>
                  <a:srgbClr val="666666"/>
                </a:solidFill>
                <a:latin typeface="Nimbus Sans"/>
              </a:rPr>
              <a:t>- Provided a secure, user-friendly, and efficient booking process.</a:t>
            </a:r>
            <a:endParaRPr b="0" lang="en-IN" sz="1600" spc="-1" strike="noStrike">
              <a:solidFill>
                <a:srgbClr val="000000"/>
              </a:solidFill>
              <a:latin typeface="Arial"/>
            </a:endParaRPr>
          </a:p>
        </p:txBody>
      </p:sp>
      <p:sp>
        <p:nvSpPr>
          <p:cNvPr id="150" name=""/>
          <p:cNvSpPr/>
          <p:nvPr/>
        </p:nvSpPr>
        <p:spPr>
          <a:xfrm>
            <a:off x="468000" y="3492000"/>
            <a:ext cx="2699640" cy="1619640"/>
          </a:xfrm>
          <a:prstGeom prst="rect">
            <a:avLst/>
          </a:prstGeom>
          <a:noFill/>
          <a:ln w="0">
            <a:noFill/>
          </a:ln>
        </p:spPr>
        <p:style>
          <a:lnRef idx="0"/>
          <a:fillRef idx="0"/>
          <a:effectRef idx="0"/>
          <a:fontRef idx="minor"/>
        </p:style>
        <p:txBody>
          <a:bodyPr lIns="0" rIns="0" tIns="0" bIns="0" anchor="t">
            <a:noAutofit/>
          </a:bodyPr>
          <a:p>
            <a:pPr>
              <a:lnSpc>
                <a:spcPct val="115000"/>
              </a:lnSpc>
              <a:spcBef>
                <a:spcPts val="1191"/>
              </a:spcBef>
              <a:spcAft>
                <a:spcPts val="992"/>
              </a:spcAft>
            </a:pPr>
            <a:r>
              <a:rPr b="0" lang="en-IN" sz="1600" spc="-1" strike="noStrike">
                <a:solidFill>
                  <a:srgbClr val="666666"/>
                </a:solidFill>
                <a:latin typeface="Nimbus Sans"/>
              </a:rPr>
              <a:t>- System is scalable and ready for additional features based on user feedback and business requirements.</a:t>
            </a:r>
            <a:endParaRPr b="0" lang="en-IN" sz="1600" spc="-1" strike="noStrike">
              <a:solidFill>
                <a:srgbClr val="000000"/>
              </a:solidFill>
              <a:latin typeface="Arial"/>
            </a:endParaRPr>
          </a:p>
        </p:txBody>
      </p:sp>
    </p:spTree>
  </p:cSld>
  <p:transition>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004840"/>
            <a:ext cx="9067680" cy="1659600"/>
          </a:xfrm>
          <a:prstGeom prst="rect">
            <a:avLst/>
          </a:prstGeom>
          <a:noFill/>
          <a:ln w="0">
            <a:noFill/>
          </a:ln>
        </p:spPr>
        <p:txBody>
          <a:bodyPr lIns="0" rIns="0" tIns="0" bIns="0" anchor="ctr">
            <a:noAutofit/>
          </a:bodyPr>
          <a:p>
            <a:pPr indent="0" algn="ctr">
              <a:lnSpc>
                <a:spcPct val="100000"/>
              </a:lnSpc>
              <a:buNone/>
              <a:tabLst>
                <a:tab algn="l" pos="0"/>
              </a:tabLst>
            </a:pPr>
            <a:r>
              <a:rPr b="1" lang="en-IN" sz="9600" spc="993" strike="noStrike">
                <a:solidFill>
                  <a:srgbClr val="ffffff"/>
                </a:solidFill>
                <a:latin typeface="Noto Sans"/>
              </a:rPr>
              <a:t>Thank you</a:t>
            </a:r>
            <a:endParaRPr b="0" lang="en-IN" sz="9600" spc="-1" strike="noStrike">
              <a:solidFill>
                <a:srgbClr val="000000"/>
              </a:solidFill>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35960" y="1800000"/>
            <a:ext cx="3883320" cy="691560"/>
          </a:xfrm>
          <a:prstGeom prst="rect">
            <a:avLst/>
          </a:prstGeom>
          <a:noFill/>
          <a:ln w="0">
            <a:noFill/>
          </a:ln>
        </p:spPr>
        <p:txBody>
          <a:bodyPr lIns="0" rIns="0" tIns="0" bIns="0" anchor="ctr">
            <a:noAutofit/>
          </a:bodyPr>
          <a:p>
            <a:pPr indent="0" algn="ctr">
              <a:lnSpc>
                <a:spcPct val="100000"/>
              </a:lnSpc>
              <a:buNone/>
              <a:tabLst>
                <a:tab algn="l" pos="0"/>
              </a:tabLst>
            </a:pPr>
            <a:r>
              <a:rPr b="1" lang="en-IN" sz="4000" spc="-1" strike="noStrike">
                <a:solidFill>
                  <a:srgbClr val="ffffff"/>
                </a:solidFill>
                <a:latin typeface="Noto Sans"/>
              </a:rPr>
              <a:t>Introduction</a:t>
            </a:r>
            <a:endParaRPr b="0" lang="en-IN" sz="4000" spc="-1" strike="noStrike">
              <a:solidFill>
                <a:srgbClr val="000000"/>
              </a:solidFill>
              <a:latin typeface="Arial"/>
            </a:endParaRPr>
          </a:p>
        </p:txBody>
      </p:sp>
      <p:sp>
        <p:nvSpPr>
          <p:cNvPr id="93" name=""/>
          <p:cNvSpPr/>
          <p:nvPr/>
        </p:nvSpPr>
        <p:spPr>
          <a:xfrm>
            <a:off x="432000" y="2379600"/>
            <a:ext cx="9179280" cy="309204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spcBef>
                <a:spcPts val="1191"/>
              </a:spcBef>
              <a:spcAft>
                <a:spcPts val="992"/>
              </a:spcAft>
            </a:pPr>
            <a:r>
              <a:rPr b="0" lang="en-IN" sz="1600" spc="-1" strike="noStrike">
                <a:solidFill>
                  <a:srgbClr val="ffffff"/>
                </a:solidFill>
                <a:latin typeface="Noto Sans"/>
                <a:ea typeface="DejaVu Sans"/>
              </a:rPr>
              <a:t>Welcome to </a:t>
            </a:r>
            <a:r>
              <a:rPr b="1" lang="en-IN" sz="1600" spc="-1" strike="noStrike">
                <a:solidFill>
                  <a:srgbClr val="ffffff"/>
                </a:solidFill>
                <a:latin typeface="Noto Sans"/>
                <a:ea typeface="DejaVu Sans"/>
              </a:rPr>
              <a:t>Busify</a:t>
            </a:r>
            <a:r>
              <a:rPr b="0" lang="en-IN" sz="1600" spc="-1" strike="noStrike">
                <a:solidFill>
                  <a:srgbClr val="ffffff"/>
                </a:solidFill>
                <a:latin typeface="Noto Sans"/>
                <a:ea typeface="DejaVu Sans"/>
              </a:rPr>
              <a:t>, a comprehensive bus reservation system designed to simplify the process of booking bus tickets online. This project leverages modern web technologies to provide a seamless and user-friendly platform for customers. Built with Django for robust backend functionality and Bootstrap for responsive, visually appealing front-end design, Busify ensures a smooth and efficient booking experience. This project not only streamlines the reservation process but also integrates secure payment gateways like PayPal, ensuring safe and reliable transactions. Join us as we delve into the features, challenges, and future enhancements of Busify, a step forward in digitalizing bus reservations.</a:t>
            </a:r>
            <a:endParaRPr b="0" lang="en-IN" sz="1600" spc="-1" strike="noStrike">
              <a:solidFill>
                <a:srgbClr val="000000"/>
              </a:solidFill>
              <a:latin typeface="Arial"/>
            </a:endParaRPr>
          </a:p>
          <a:p>
            <a:pPr>
              <a:lnSpc>
                <a:spcPct val="115000"/>
              </a:lnSpc>
              <a:spcBef>
                <a:spcPts val="1191"/>
              </a:spcBef>
              <a:spcAft>
                <a:spcPts val="992"/>
              </a:spcAft>
            </a:pPr>
            <a:endParaRPr b="0" lang="en-IN" sz="1600" spc="-1" strike="noStrike">
              <a:solidFill>
                <a:srgbClr val="000000"/>
              </a:solidFill>
              <a:latin typeface="Arial"/>
            </a:endParaRPr>
          </a:p>
        </p:txBody>
      </p:sp>
      <p:sp>
        <p:nvSpPr>
          <p:cNvPr id="94" name=""/>
          <p:cNvSpPr/>
          <p:nvPr/>
        </p:nvSpPr>
        <p:spPr>
          <a:xfrm>
            <a:off x="4077720" y="360000"/>
            <a:ext cx="1920240" cy="1485360"/>
          </a:xfrm>
          <a:custGeom>
            <a:avLst/>
            <a:gdLst>
              <a:gd name="textAreaLeft" fmla="*/ 0 w 1920240"/>
              <a:gd name="textAreaRight" fmla="*/ 1920960 w 1920240"/>
              <a:gd name="textAreaTop" fmla="*/ 0 h 1485360"/>
              <a:gd name="textAreaBottom" fmla="*/ 1486080 h 1485360"/>
            </a:gdLst>
            <a:ahLst/>
            <a:rect l="textAreaLeft" t="textAreaTop" r="textAreaRight" b="textAreaBottom"/>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gradFill rotWithShape="0">
            <a:gsLst>
              <a:gs pos="0">
                <a:srgbClr val="ffffff">
                  <a:alpha val="80000"/>
                </a:srgbClr>
              </a:gs>
              <a:gs pos="100000">
                <a:srgbClr val="ffffff"/>
              </a:gs>
            </a:gsLst>
            <a:lin ang="5400000"/>
          </a:gradFill>
          <a:ln w="0">
            <a:noFill/>
          </a:ln>
        </p:spPr>
        <p:style>
          <a:lnRef idx="0"/>
          <a:fillRef idx="0"/>
          <a:effectRef idx="0"/>
          <a:fontRef idx="minor"/>
        </p:style>
        <p:txBody>
          <a:bodyPr lIns="90000" rIns="90000" tIns="45000" bIns="45000" anchor="ctr" anchorCtr="1">
            <a:noAutofit/>
          </a:bodyPr>
          <a:p>
            <a:pPr>
              <a:lnSpc>
                <a:spcPct val="100000"/>
              </a:lnSpc>
            </a:pPr>
            <a:endParaRPr b="0" lang="en-IN" sz="1800" spc="-1" strike="noStrike">
              <a:solidFill>
                <a:srgbClr val="000000"/>
              </a:solidFill>
              <a:latin typeface="Noto Sans"/>
              <a:ea typeface="DejaVu Sans"/>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040" cy="945720"/>
          </a:xfrm>
          <a:prstGeom prst="rect">
            <a:avLst/>
          </a:prstGeom>
          <a:noFill/>
          <a:ln w="0">
            <a:noFill/>
          </a:ln>
        </p:spPr>
        <p:txBody>
          <a:bodyPr lIns="0" rIns="0" tIns="0" bIns="0" anchor="ctr">
            <a:noAutofit/>
          </a:bodyPr>
          <a:p>
            <a:pPr indent="0" algn="ctr">
              <a:lnSpc>
                <a:spcPct val="100000"/>
              </a:lnSpc>
              <a:buNone/>
              <a:tabLst>
                <a:tab algn="l" pos="0"/>
              </a:tabLst>
            </a:pPr>
            <a:r>
              <a:rPr b="1" lang="en-IN" sz="4000" spc="-1" strike="noStrike">
                <a:solidFill>
                  <a:srgbClr val="ffffff"/>
                </a:solidFill>
                <a:latin typeface="Noto Sans"/>
              </a:rPr>
              <a:t>Project Objectives</a:t>
            </a:r>
            <a:endParaRPr b="0" lang="en-IN" sz="4000" spc="-1" strike="noStrike">
              <a:solidFill>
                <a:srgbClr val="000000"/>
              </a:solidFill>
              <a:latin typeface="Arial"/>
            </a:endParaRPr>
          </a:p>
        </p:txBody>
      </p:sp>
      <p:sp>
        <p:nvSpPr>
          <p:cNvPr id="96" name="PlaceHolder 2"/>
          <p:cNvSpPr>
            <a:spLocks noGrp="1"/>
          </p:cNvSpPr>
          <p:nvPr>
            <p:ph/>
          </p:nvPr>
        </p:nvSpPr>
        <p:spPr>
          <a:xfrm>
            <a:off x="503640" y="1326240"/>
            <a:ext cx="9068040" cy="3287160"/>
          </a:xfrm>
          <a:prstGeom prst="rect">
            <a:avLst/>
          </a:prstGeom>
          <a:noFill/>
          <a:ln w="0">
            <a:noFill/>
          </a:ln>
        </p:spPr>
        <p:txBody>
          <a:bodyPr lIns="0" rIns="0" tIns="0" bIns="0" anchor="t">
            <a:normAutofit fontScale="93333" lnSpcReduction="10000"/>
          </a:bodyPr>
          <a:p>
            <a:pPr marL="432000" indent="-324000">
              <a:lnSpc>
                <a:spcPct val="100000"/>
              </a:lnSpc>
              <a:spcBef>
                <a:spcPts val="1191"/>
              </a:spcBef>
              <a:spcAft>
                <a:spcPts val="992"/>
              </a:spcAft>
              <a:buClr>
                <a:srgbClr val="ffffff"/>
              </a:buClr>
              <a:buSzPct val="45000"/>
              <a:buFont typeface="Wingdings" charset="2"/>
              <a:buChar char=""/>
            </a:pPr>
            <a:r>
              <a:rPr b="1" lang="en-IN" sz="2000" spc="-1" strike="noStrike">
                <a:solidFill>
                  <a:srgbClr val="ffffff"/>
                </a:solidFill>
                <a:latin typeface="Arial"/>
              </a:rPr>
              <a:t>User-Friendly Interface:</a:t>
            </a:r>
            <a:r>
              <a:rPr b="0" lang="en-IN" sz="2000" spc="-1" strike="noStrike">
                <a:solidFill>
                  <a:srgbClr val="ffffff"/>
                </a:solidFill>
                <a:latin typeface="Arial"/>
              </a:rPr>
              <a:t> To provide a straightforward and intuitive interface for users to book bus tickets.</a:t>
            </a:r>
            <a:endParaRPr b="0" lang="en-IN" sz="20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1" lang="en-IN" sz="2000" spc="-1" strike="noStrike">
                <a:solidFill>
                  <a:srgbClr val="ffffff"/>
                </a:solidFill>
                <a:latin typeface="Arial"/>
              </a:rPr>
              <a:t>Secure Payments:</a:t>
            </a:r>
            <a:r>
              <a:rPr b="0" lang="en-IN" sz="2000" spc="-1" strike="noStrike">
                <a:solidFill>
                  <a:srgbClr val="ffffff"/>
                </a:solidFill>
                <a:latin typeface="Arial"/>
              </a:rPr>
              <a:t> To ensure secure and seamless payment processing through PayPal.</a:t>
            </a:r>
            <a:endParaRPr b="0" lang="en-IN" sz="20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1" lang="en-IN" sz="2000" spc="-1" strike="noStrike">
                <a:solidFill>
                  <a:srgbClr val="ffffff"/>
                </a:solidFill>
                <a:latin typeface="Arial"/>
              </a:rPr>
              <a:t>Efficient Management:</a:t>
            </a:r>
            <a:r>
              <a:rPr b="0" lang="en-IN" sz="2000" spc="-1" strike="noStrike">
                <a:solidFill>
                  <a:srgbClr val="ffffff"/>
                </a:solidFill>
                <a:latin typeface="Arial"/>
              </a:rPr>
              <a:t> To manage bus schedules and seat availability effectively.</a:t>
            </a:r>
            <a:endParaRPr b="0" lang="en-IN" sz="20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1" lang="en-IN" sz="2000" spc="-1" strike="noStrike">
                <a:solidFill>
                  <a:srgbClr val="ffffff"/>
                </a:solidFill>
                <a:latin typeface="Arial"/>
              </a:rPr>
              <a:t>Real-Time Notifications:</a:t>
            </a:r>
            <a:r>
              <a:rPr b="0" lang="en-IN" sz="2000" spc="-1" strike="noStrike">
                <a:solidFill>
                  <a:srgbClr val="ffffff"/>
                </a:solidFill>
                <a:latin typeface="Arial"/>
              </a:rPr>
              <a:t> To deliver real-time booking confirmations and notifications to users.</a:t>
            </a:r>
            <a:endParaRPr b="0" lang="en-IN" sz="20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IN" sz="1000" spc="-1" strike="noStrike">
                <a:solidFill>
                  <a:srgbClr val="ffffff"/>
                </a:solidFill>
                <a:latin typeface="Arial"/>
              </a:rPr>
              <a:t> </a:t>
            </a:r>
            <a:endParaRPr b="0" lang="en-IN" sz="1000" spc="-1" strike="noStrike">
              <a:solidFill>
                <a:srgbClr val="000000"/>
              </a:solidFill>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p:nvPr/>
        </p:nvSpPr>
        <p:spPr>
          <a:xfrm>
            <a:off x="5760000" y="1911600"/>
            <a:ext cx="3779280" cy="167364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spcBef>
                <a:spcPts val="1191"/>
              </a:spcBef>
              <a:spcAft>
                <a:spcPts val="992"/>
              </a:spcAft>
            </a:pPr>
            <a:r>
              <a:rPr b="0" lang="en-IN" sz="1600" spc="-1" strike="noStrike">
                <a:solidFill>
                  <a:srgbClr val="666666"/>
                </a:solidFill>
                <a:latin typeface="Noto Sans"/>
                <a:ea typeface="DejaVu Sans"/>
              </a:rPr>
              <a:t>Busify is a comprehensive online bus reservation system designed to facilitate easy and efficient bus ticket booking and schedule management.</a:t>
            </a:r>
            <a:endParaRPr b="0" lang="en-IN" sz="1600" spc="-1" strike="noStrike">
              <a:solidFill>
                <a:srgbClr val="000000"/>
              </a:solidFill>
              <a:latin typeface="Arial"/>
            </a:endParaRPr>
          </a:p>
        </p:txBody>
      </p:sp>
      <p:sp>
        <p:nvSpPr>
          <p:cNvPr id="98" name=""/>
          <p:cNvSpPr/>
          <p:nvPr/>
        </p:nvSpPr>
        <p:spPr>
          <a:xfrm>
            <a:off x="5764320" y="3639600"/>
            <a:ext cx="3774960" cy="199044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spcBef>
                <a:spcPts val="1191"/>
              </a:spcBef>
              <a:spcAft>
                <a:spcPts val="992"/>
              </a:spcAft>
            </a:pPr>
            <a:r>
              <a:rPr b="0" lang="en-IN" sz="1600" spc="-1" strike="noStrike">
                <a:solidFill>
                  <a:srgbClr val="666666"/>
                </a:solidFill>
                <a:latin typeface="Noto Sans"/>
                <a:ea typeface="DejaVu Sans"/>
              </a:rPr>
              <a:t>The system integrates a secure PayPal payment gateway to ensure seamless online transactions, providing users with a reliable and user-friendly experience.</a:t>
            </a:r>
            <a:endParaRPr b="0" lang="en-IN" sz="1600" spc="-1" strike="noStrike">
              <a:solidFill>
                <a:srgbClr val="000000"/>
              </a:solidFill>
              <a:latin typeface="Arial"/>
            </a:endParaRPr>
          </a:p>
        </p:txBody>
      </p:sp>
      <p:sp>
        <p:nvSpPr>
          <p:cNvPr id="99" name="PlaceHolder 1"/>
          <p:cNvSpPr>
            <a:spLocks noGrp="1"/>
          </p:cNvSpPr>
          <p:nvPr>
            <p:ph type="title"/>
          </p:nvPr>
        </p:nvSpPr>
        <p:spPr>
          <a:xfrm>
            <a:off x="4696560" y="725760"/>
            <a:ext cx="5090760" cy="805680"/>
          </a:xfrm>
          <a:prstGeom prst="rect">
            <a:avLst/>
          </a:prstGeom>
          <a:noFill/>
          <a:ln w="0">
            <a:noFill/>
          </a:ln>
        </p:spPr>
        <p:txBody>
          <a:bodyPr lIns="0" rIns="0" tIns="0" bIns="0" anchor="ctr">
            <a:noAutofit/>
          </a:bodyPr>
          <a:p>
            <a:pPr indent="0">
              <a:lnSpc>
                <a:spcPct val="100000"/>
              </a:lnSpc>
              <a:buNone/>
              <a:tabLst>
                <a:tab algn="l" pos="0"/>
              </a:tabLst>
            </a:pPr>
            <a:r>
              <a:rPr b="1" lang="en-IN" sz="4400" spc="-1" strike="noStrike">
                <a:solidFill>
                  <a:srgbClr val="0d84a1"/>
                </a:solidFill>
                <a:latin typeface="Noto Sans"/>
              </a:rPr>
              <a:t>Project Overview</a:t>
            </a:r>
            <a:endParaRPr b="0" lang="en-IN" sz="4400" spc="-1" strike="noStrike">
              <a:solidFill>
                <a:srgbClr val="000000"/>
              </a:solidFill>
              <a:latin typeface="Arial"/>
            </a:endParaRPr>
          </a:p>
        </p:txBody>
      </p:sp>
      <p:pic>
        <p:nvPicPr>
          <p:cNvPr id="100" name="" descr=""/>
          <p:cNvPicPr/>
          <p:nvPr/>
        </p:nvPicPr>
        <p:blipFill>
          <a:blip r:embed="rId1"/>
          <a:stretch/>
        </p:blipFill>
        <p:spPr>
          <a:xfrm>
            <a:off x="512640" y="1828800"/>
            <a:ext cx="3783600" cy="1806480"/>
          </a:xfrm>
          <a:prstGeom prst="rect">
            <a:avLst/>
          </a:prstGeom>
          <a:ln w="0">
            <a:noFill/>
          </a:ln>
        </p:spPr>
      </p:pic>
      <p:sp>
        <p:nvSpPr>
          <p:cNvPr id="101" name=""/>
          <p:cNvSpPr/>
          <p:nvPr/>
        </p:nvSpPr>
        <p:spPr>
          <a:xfrm>
            <a:off x="5220000" y="1980000"/>
            <a:ext cx="358920" cy="358920"/>
          </a:xfrm>
          <a:custGeom>
            <a:avLst/>
            <a:gdLst>
              <a:gd name="textAreaLeft" fmla="*/ 116640 w 358920"/>
              <a:gd name="textAreaRight" fmla="*/ 243000 w 358920"/>
              <a:gd name="textAreaTop" fmla="*/ 116640 h 358920"/>
              <a:gd name="textAreaBottom" fmla="*/ 243000 h 358920"/>
            </a:gdLst>
            <a:ahLst/>
            <a:rect l="textAreaLeft" t="textAreaTop" r="textAreaRight" b="textAreaBottom"/>
            <a:pathLst>
              <a:path w="21600" h="21600">
                <a:moveTo>
                  <a:pt x="10800" y="5143"/>
                </a:moveTo>
                <a:cubicBezTo>
                  <a:pt x="7593" y="5143"/>
                  <a:pt x="5143" y="7593"/>
                  <a:pt x="5143" y="10800"/>
                </a:cubicBezTo>
                <a:cubicBezTo>
                  <a:pt x="5143" y="14007"/>
                  <a:pt x="7593" y="16457"/>
                  <a:pt x="10800" y="16457"/>
                </a:cubicBezTo>
                <a:cubicBezTo>
                  <a:pt x="14007" y="16457"/>
                  <a:pt x="16457" y="14007"/>
                  <a:pt x="16457" y="10800"/>
                </a:cubicBezTo>
                <a:cubicBezTo>
                  <a:pt x="16457" y="7593"/>
                  <a:pt x="14007" y="5143"/>
                  <a:pt x="10800" y="5143"/>
                </a:cubicBezTo>
                <a:close/>
                <a:moveTo>
                  <a:pt x="0" y="10800"/>
                </a:moveTo>
                <a:cubicBezTo>
                  <a:pt x="0" y="9159"/>
                  <a:pt x="1010" y="7827"/>
                  <a:pt x="2468" y="7371"/>
                </a:cubicBezTo>
                <a:cubicBezTo>
                  <a:pt x="2205" y="6866"/>
                  <a:pt x="2057" y="6285"/>
                  <a:pt x="2057" y="5657"/>
                </a:cubicBezTo>
                <a:cubicBezTo>
                  <a:pt x="2057" y="3617"/>
                  <a:pt x="3616" y="2057"/>
                  <a:pt x="5657" y="2057"/>
                </a:cubicBezTo>
                <a:cubicBezTo>
                  <a:pt x="6285" y="2057"/>
                  <a:pt x="6867" y="2206"/>
                  <a:pt x="7371" y="2468"/>
                </a:cubicBezTo>
                <a:cubicBezTo>
                  <a:pt x="7827" y="1010"/>
                  <a:pt x="9158" y="0"/>
                  <a:pt x="10800" y="0"/>
                </a:cubicBezTo>
                <a:cubicBezTo>
                  <a:pt x="12442" y="0"/>
                  <a:pt x="13773" y="1010"/>
                  <a:pt x="14229" y="2468"/>
                </a:cubicBezTo>
                <a:cubicBezTo>
                  <a:pt x="14733" y="2206"/>
                  <a:pt x="15315" y="2057"/>
                  <a:pt x="15943" y="2057"/>
                </a:cubicBezTo>
                <a:cubicBezTo>
                  <a:pt x="17984" y="2057"/>
                  <a:pt x="19543" y="3617"/>
                  <a:pt x="19543" y="5657"/>
                </a:cubicBezTo>
                <a:cubicBezTo>
                  <a:pt x="19543" y="6285"/>
                  <a:pt x="19395" y="6866"/>
                  <a:pt x="19132" y="7371"/>
                </a:cubicBezTo>
                <a:cubicBezTo>
                  <a:pt x="20590" y="7827"/>
                  <a:pt x="21600" y="9159"/>
                  <a:pt x="21600" y="10800"/>
                </a:cubicBezTo>
                <a:cubicBezTo>
                  <a:pt x="21600" y="12441"/>
                  <a:pt x="20590" y="13773"/>
                  <a:pt x="19132" y="14229"/>
                </a:cubicBezTo>
                <a:cubicBezTo>
                  <a:pt x="19395" y="14734"/>
                  <a:pt x="19543" y="15315"/>
                  <a:pt x="19543" y="15943"/>
                </a:cubicBezTo>
                <a:cubicBezTo>
                  <a:pt x="19543" y="17983"/>
                  <a:pt x="17984" y="19543"/>
                  <a:pt x="15943" y="19543"/>
                </a:cubicBezTo>
                <a:cubicBezTo>
                  <a:pt x="15315" y="19543"/>
                  <a:pt x="14733" y="19394"/>
                  <a:pt x="14229" y="19132"/>
                </a:cubicBezTo>
                <a:cubicBezTo>
                  <a:pt x="13773" y="20590"/>
                  <a:pt x="12442" y="21600"/>
                  <a:pt x="10800" y="21600"/>
                </a:cubicBezTo>
                <a:cubicBezTo>
                  <a:pt x="9158" y="21600"/>
                  <a:pt x="7827" y="20590"/>
                  <a:pt x="7371" y="19132"/>
                </a:cubicBezTo>
                <a:cubicBezTo>
                  <a:pt x="6867" y="19394"/>
                  <a:pt x="6285" y="19543"/>
                  <a:pt x="5657" y="19543"/>
                </a:cubicBezTo>
                <a:cubicBezTo>
                  <a:pt x="3616" y="19543"/>
                  <a:pt x="2057" y="17983"/>
                  <a:pt x="2057" y="15943"/>
                </a:cubicBezTo>
                <a:cubicBezTo>
                  <a:pt x="2057" y="15315"/>
                  <a:pt x="2205" y="14734"/>
                  <a:pt x="2468" y="14229"/>
                </a:cubicBezTo>
                <a:cubicBezTo>
                  <a:pt x="1010" y="13773"/>
                  <a:pt x="0" y="12441"/>
                  <a:pt x="0" y="10800"/>
                </a:cubicBezTo>
                <a:close/>
              </a:path>
            </a:pathLst>
          </a:custGeom>
          <a:gradFill rotWithShape="0">
            <a:gsLst>
              <a:gs pos="0">
                <a:srgbClr val="2499be">
                  <a:alpha val="80000"/>
                </a:srgbClr>
              </a:gs>
              <a:gs pos="100000">
                <a:srgbClr val="2499be"/>
              </a:gs>
            </a:gsLst>
            <a:lin ang="5400000"/>
          </a:grad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ffffff"/>
              </a:solidFill>
              <a:latin typeface="Nimbus Sans"/>
              <a:ea typeface="DejaVu Sans"/>
            </a:endParaRPr>
          </a:p>
        </p:txBody>
      </p:sp>
      <p:sp>
        <p:nvSpPr>
          <p:cNvPr id="102" name=""/>
          <p:cNvSpPr/>
          <p:nvPr/>
        </p:nvSpPr>
        <p:spPr>
          <a:xfrm>
            <a:off x="5220000" y="3708000"/>
            <a:ext cx="358920" cy="358920"/>
          </a:xfrm>
          <a:custGeom>
            <a:avLst/>
            <a:gdLst>
              <a:gd name="textAreaLeft" fmla="*/ 116640 w 358920"/>
              <a:gd name="textAreaRight" fmla="*/ 243000 w 358920"/>
              <a:gd name="textAreaTop" fmla="*/ 116640 h 358920"/>
              <a:gd name="textAreaBottom" fmla="*/ 243000 h 358920"/>
            </a:gdLst>
            <a:ahLst/>
            <a:rect l="textAreaLeft" t="textAreaTop" r="textAreaRight" b="textAreaBottom"/>
            <a:pathLst>
              <a:path w="21600" h="21600">
                <a:moveTo>
                  <a:pt x="10800" y="5143"/>
                </a:moveTo>
                <a:cubicBezTo>
                  <a:pt x="7593" y="5143"/>
                  <a:pt x="5143" y="7593"/>
                  <a:pt x="5143" y="10800"/>
                </a:cubicBezTo>
                <a:cubicBezTo>
                  <a:pt x="5143" y="14007"/>
                  <a:pt x="7593" y="16457"/>
                  <a:pt x="10800" y="16457"/>
                </a:cubicBezTo>
                <a:cubicBezTo>
                  <a:pt x="14007" y="16457"/>
                  <a:pt x="16457" y="14007"/>
                  <a:pt x="16457" y="10800"/>
                </a:cubicBezTo>
                <a:cubicBezTo>
                  <a:pt x="16457" y="7593"/>
                  <a:pt x="14007" y="5143"/>
                  <a:pt x="10800" y="5143"/>
                </a:cubicBezTo>
                <a:close/>
                <a:moveTo>
                  <a:pt x="0" y="10800"/>
                </a:moveTo>
                <a:cubicBezTo>
                  <a:pt x="0" y="9159"/>
                  <a:pt x="1010" y="7827"/>
                  <a:pt x="2468" y="7371"/>
                </a:cubicBezTo>
                <a:cubicBezTo>
                  <a:pt x="2205" y="6866"/>
                  <a:pt x="2057" y="6285"/>
                  <a:pt x="2057" y="5657"/>
                </a:cubicBezTo>
                <a:cubicBezTo>
                  <a:pt x="2057" y="3617"/>
                  <a:pt x="3616" y="2057"/>
                  <a:pt x="5657" y="2057"/>
                </a:cubicBezTo>
                <a:cubicBezTo>
                  <a:pt x="6285" y="2057"/>
                  <a:pt x="6867" y="2206"/>
                  <a:pt x="7371" y="2468"/>
                </a:cubicBezTo>
                <a:cubicBezTo>
                  <a:pt x="7827" y="1010"/>
                  <a:pt x="9158" y="0"/>
                  <a:pt x="10800" y="0"/>
                </a:cubicBezTo>
                <a:cubicBezTo>
                  <a:pt x="12442" y="0"/>
                  <a:pt x="13773" y="1010"/>
                  <a:pt x="14229" y="2468"/>
                </a:cubicBezTo>
                <a:cubicBezTo>
                  <a:pt x="14733" y="2206"/>
                  <a:pt x="15315" y="2057"/>
                  <a:pt x="15943" y="2057"/>
                </a:cubicBezTo>
                <a:cubicBezTo>
                  <a:pt x="17984" y="2057"/>
                  <a:pt x="19543" y="3617"/>
                  <a:pt x="19543" y="5657"/>
                </a:cubicBezTo>
                <a:cubicBezTo>
                  <a:pt x="19543" y="6285"/>
                  <a:pt x="19395" y="6866"/>
                  <a:pt x="19132" y="7371"/>
                </a:cubicBezTo>
                <a:cubicBezTo>
                  <a:pt x="20590" y="7827"/>
                  <a:pt x="21600" y="9159"/>
                  <a:pt x="21600" y="10800"/>
                </a:cubicBezTo>
                <a:cubicBezTo>
                  <a:pt x="21600" y="12441"/>
                  <a:pt x="20590" y="13773"/>
                  <a:pt x="19132" y="14229"/>
                </a:cubicBezTo>
                <a:cubicBezTo>
                  <a:pt x="19395" y="14734"/>
                  <a:pt x="19543" y="15315"/>
                  <a:pt x="19543" y="15943"/>
                </a:cubicBezTo>
                <a:cubicBezTo>
                  <a:pt x="19543" y="17983"/>
                  <a:pt x="17984" y="19543"/>
                  <a:pt x="15943" y="19543"/>
                </a:cubicBezTo>
                <a:cubicBezTo>
                  <a:pt x="15315" y="19543"/>
                  <a:pt x="14733" y="19394"/>
                  <a:pt x="14229" y="19132"/>
                </a:cubicBezTo>
                <a:cubicBezTo>
                  <a:pt x="13773" y="20590"/>
                  <a:pt x="12442" y="21600"/>
                  <a:pt x="10800" y="21600"/>
                </a:cubicBezTo>
                <a:cubicBezTo>
                  <a:pt x="9158" y="21600"/>
                  <a:pt x="7827" y="20590"/>
                  <a:pt x="7371" y="19132"/>
                </a:cubicBezTo>
                <a:cubicBezTo>
                  <a:pt x="6867" y="19394"/>
                  <a:pt x="6285" y="19543"/>
                  <a:pt x="5657" y="19543"/>
                </a:cubicBezTo>
                <a:cubicBezTo>
                  <a:pt x="3616" y="19543"/>
                  <a:pt x="2057" y="17983"/>
                  <a:pt x="2057" y="15943"/>
                </a:cubicBezTo>
                <a:cubicBezTo>
                  <a:pt x="2057" y="15315"/>
                  <a:pt x="2205" y="14734"/>
                  <a:pt x="2468" y="14229"/>
                </a:cubicBezTo>
                <a:cubicBezTo>
                  <a:pt x="1010" y="13773"/>
                  <a:pt x="0" y="12441"/>
                  <a:pt x="0" y="10800"/>
                </a:cubicBezTo>
                <a:close/>
              </a:path>
            </a:pathLst>
          </a:custGeom>
          <a:gradFill rotWithShape="0">
            <a:gsLst>
              <a:gs pos="0">
                <a:srgbClr val="2499be">
                  <a:alpha val="80000"/>
                </a:srgbClr>
              </a:gs>
              <a:gs pos="100000">
                <a:srgbClr val="2499be"/>
              </a:gs>
            </a:gsLst>
            <a:lin ang="5400000"/>
          </a:grad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solidFill>
                <a:srgbClr val="ffffff"/>
              </a:solidFill>
              <a:latin typeface="Nimbus Sans"/>
              <a:ea typeface="DejaVu Sans"/>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68040" cy="691920"/>
          </a:xfrm>
          <a:prstGeom prst="rect">
            <a:avLst/>
          </a:prstGeom>
          <a:noFill/>
          <a:ln w="0">
            <a:noFill/>
          </a:ln>
        </p:spPr>
        <p:txBody>
          <a:bodyPr lIns="0" rIns="0" tIns="0" bIns="0" anchor="t">
            <a:noAutofit/>
          </a:bodyPr>
          <a:p>
            <a:pPr indent="0" algn="ctr">
              <a:lnSpc>
                <a:spcPct val="100000"/>
              </a:lnSpc>
              <a:buNone/>
              <a:tabLst>
                <a:tab algn="l" pos="0"/>
              </a:tabLst>
            </a:pPr>
            <a:r>
              <a:rPr b="1" lang="en-IN" sz="4000" spc="-1" strike="noStrike">
                <a:solidFill>
                  <a:srgbClr val="ffffff"/>
                </a:solidFill>
                <a:latin typeface="Noto Sans"/>
              </a:rPr>
              <a:t>Key Features</a:t>
            </a:r>
            <a:endParaRPr b="0" lang="en-IN" sz="4000" spc="-1" strike="noStrike">
              <a:solidFill>
                <a:srgbClr val="000000"/>
              </a:solidFill>
              <a:latin typeface="Arial"/>
            </a:endParaRPr>
          </a:p>
        </p:txBody>
      </p:sp>
      <p:sp>
        <p:nvSpPr>
          <p:cNvPr id="104" name="PlaceHolder 2"/>
          <p:cNvSpPr>
            <a:spLocks noGrp="1"/>
          </p:cNvSpPr>
          <p:nvPr>
            <p:ph/>
          </p:nvPr>
        </p:nvSpPr>
        <p:spPr>
          <a:xfrm>
            <a:off x="503640" y="1326240"/>
            <a:ext cx="9068040" cy="328716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IN" sz="1800" spc="-1" strike="noStrike">
                <a:solidFill>
                  <a:srgbClr val="ffffff"/>
                </a:solidFill>
                <a:latin typeface="Arial"/>
              </a:rPr>
              <a:t>User Registration and Authentication: Secure user login and registration system.</a:t>
            </a:r>
            <a:endParaRPr b="0" lang="en-IN" sz="18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800" spc="-1" strike="noStrike">
                <a:solidFill>
                  <a:srgbClr val="ffffff"/>
                </a:solidFill>
                <a:latin typeface="Arial"/>
              </a:rPr>
              <a:t>Bus Schedule Management: Admin interface for managing bus schedules and routes.</a:t>
            </a:r>
            <a:endParaRPr b="0" lang="en-IN" sz="18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800" spc="-1" strike="noStrike">
                <a:solidFill>
                  <a:srgbClr val="ffffff"/>
                </a:solidFill>
                <a:latin typeface="Arial"/>
              </a:rPr>
              <a:t>Real-Time Seat Selection: Interactive seat selection during the booking process.</a:t>
            </a:r>
            <a:endParaRPr b="0" lang="en-IN" sz="18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800" spc="-1" strike="noStrike">
                <a:solidFill>
                  <a:srgbClr val="ffffff"/>
                </a:solidFill>
                <a:latin typeface="Arial"/>
              </a:rPr>
              <a:t>Secure Payments: PayPal integration for handling online payments securely.</a:t>
            </a:r>
            <a:endParaRPr b="0" lang="en-IN" sz="1800" spc="-1" strike="noStrike">
              <a:solidFill>
                <a:srgbClr val="000000"/>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800" spc="-1" strike="noStrike">
                <a:solidFill>
                  <a:srgbClr val="ffffff"/>
                </a:solidFill>
                <a:latin typeface="Arial"/>
              </a:rPr>
              <a:t>Email Notifications: Automated email notifications for booking confirmations and updates.</a:t>
            </a:r>
            <a:endParaRPr b="0" lang="en-IN" sz="1800" spc="-1" strike="noStrike">
              <a:solidFill>
                <a:srgbClr val="000000"/>
              </a:solidFill>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456840" y="3646080"/>
            <a:ext cx="2741760" cy="516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a:solidFill>
                  <a:srgbClr val="666666"/>
                </a:solidFill>
                <a:latin typeface="Noto Sans"/>
                <a:ea typeface="DejaVu Sans"/>
              </a:rPr>
              <a:t>Frontend</a:t>
            </a:r>
            <a:endParaRPr b="0" lang="en-IN" sz="2400" spc="-1" strike="noStrike">
              <a:solidFill>
                <a:srgbClr val="000000"/>
              </a:solidFill>
              <a:latin typeface="Arial"/>
            </a:endParaRPr>
          </a:p>
        </p:txBody>
      </p:sp>
      <p:sp>
        <p:nvSpPr>
          <p:cNvPr id="106" name=""/>
          <p:cNvSpPr/>
          <p:nvPr/>
        </p:nvSpPr>
        <p:spPr>
          <a:xfrm>
            <a:off x="456840" y="4091400"/>
            <a:ext cx="2962440" cy="130788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spcBef>
                <a:spcPts val="1191"/>
              </a:spcBef>
              <a:spcAft>
                <a:spcPts val="992"/>
              </a:spcAft>
            </a:pPr>
            <a:r>
              <a:rPr b="0" lang="en-IN" sz="1400" spc="-1" strike="noStrike">
                <a:solidFill>
                  <a:srgbClr val="666666"/>
                </a:solidFill>
                <a:latin typeface="Noto Sans"/>
                <a:ea typeface="DejaVu Sans"/>
              </a:rPr>
              <a:t>Utilized HTML, CSS, JavaScript, and Bootstrap for responsive and interactive user interfaces.</a:t>
            </a:r>
            <a:endParaRPr b="0" lang="en-IN" sz="1400" spc="-1" strike="noStrike">
              <a:solidFill>
                <a:srgbClr val="000000"/>
              </a:solidFill>
              <a:latin typeface="Arial"/>
            </a:endParaRPr>
          </a:p>
        </p:txBody>
      </p:sp>
      <p:sp>
        <p:nvSpPr>
          <p:cNvPr id="107" name=""/>
          <p:cNvSpPr/>
          <p:nvPr/>
        </p:nvSpPr>
        <p:spPr>
          <a:xfrm>
            <a:off x="3657600" y="3708360"/>
            <a:ext cx="2742480" cy="505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a:solidFill>
                  <a:srgbClr val="666666"/>
                </a:solidFill>
                <a:latin typeface="Noto Sans"/>
                <a:ea typeface="DejaVu Sans"/>
              </a:rPr>
              <a:t>Backend</a:t>
            </a:r>
            <a:endParaRPr b="0" lang="en-IN" sz="2400" spc="-1" strike="noStrike">
              <a:solidFill>
                <a:srgbClr val="000000"/>
              </a:solidFill>
              <a:latin typeface="Arial"/>
            </a:endParaRPr>
          </a:p>
        </p:txBody>
      </p:sp>
      <p:sp>
        <p:nvSpPr>
          <p:cNvPr id="108" name=""/>
          <p:cNvSpPr/>
          <p:nvPr/>
        </p:nvSpPr>
        <p:spPr>
          <a:xfrm>
            <a:off x="3657600" y="4163400"/>
            <a:ext cx="3001680" cy="7682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spcBef>
                <a:spcPts val="1191"/>
              </a:spcBef>
              <a:spcAft>
                <a:spcPts val="992"/>
              </a:spcAft>
            </a:pPr>
            <a:r>
              <a:rPr b="0" lang="en-IN" sz="1400" spc="-1" strike="noStrike">
                <a:solidFill>
                  <a:srgbClr val="666666"/>
                </a:solidFill>
                <a:latin typeface="Noto Sans"/>
                <a:ea typeface="DejaVu Sans"/>
              </a:rPr>
              <a:t>Developed using Django, a high-level Python web framework.</a:t>
            </a:r>
            <a:endParaRPr b="0" lang="en-IN" sz="1400" spc="-1" strike="noStrike">
              <a:solidFill>
                <a:srgbClr val="000000"/>
              </a:solidFill>
              <a:latin typeface="Arial"/>
            </a:endParaRPr>
          </a:p>
        </p:txBody>
      </p:sp>
      <p:sp>
        <p:nvSpPr>
          <p:cNvPr id="109" name=""/>
          <p:cNvSpPr/>
          <p:nvPr/>
        </p:nvSpPr>
        <p:spPr>
          <a:xfrm>
            <a:off x="6732000" y="3722400"/>
            <a:ext cx="3239640" cy="505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a:solidFill>
                  <a:srgbClr val="666666"/>
                </a:solidFill>
                <a:latin typeface="Noto Sans"/>
                <a:ea typeface="DejaVu Sans"/>
              </a:rPr>
              <a:t>Payment gateway</a:t>
            </a:r>
            <a:endParaRPr b="0" lang="en-IN" sz="2400" spc="-1" strike="noStrike">
              <a:solidFill>
                <a:srgbClr val="000000"/>
              </a:solidFill>
              <a:latin typeface="Arial"/>
            </a:endParaRPr>
          </a:p>
        </p:txBody>
      </p:sp>
      <p:sp>
        <p:nvSpPr>
          <p:cNvPr id="110" name=""/>
          <p:cNvSpPr/>
          <p:nvPr/>
        </p:nvSpPr>
        <p:spPr>
          <a:xfrm>
            <a:off x="6863400" y="4163400"/>
            <a:ext cx="3035880" cy="76824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spcBef>
                <a:spcPts val="1191"/>
              </a:spcBef>
              <a:spcAft>
                <a:spcPts val="992"/>
              </a:spcAft>
            </a:pPr>
            <a:r>
              <a:rPr b="0" lang="en-IN" sz="1400" spc="-1" strike="noStrike">
                <a:solidFill>
                  <a:srgbClr val="666666"/>
                </a:solidFill>
                <a:latin typeface="Noto Sans"/>
                <a:ea typeface="DejaVu Sans"/>
              </a:rPr>
              <a:t>Integrated PayPal for secure and efficient online payments.</a:t>
            </a:r>
            <a:endParaRPr b="0" lang="en-IN" sz="1400" spc="-1" strike="noStrike">
              <a:solidFill>
                <a:srgbClr val="000000"/>
              </a:solidFill>
              <a:latin typeface="Arial"/>
            </a:endParaRPr>
          </a:p>
        </p:txBody>
      </p:sp>
      <p:sp>
        <p:nvSpPr>
          <p:cNvPr id="111" name="PlaceHolder 1"/>
          <p:cNvSpPr>
            <a:spLocks noGrp="1"/>
          </p:cNvSpPr>
          <p:nvPr>
            <p:ph type="title"/>
          </p:nvPr>
        </p:nvSpPr>
        <p:spPr>
          <a:xfrm>
            <a:off x="900000" y="580680"/>
            <a:ext cx="9067680" cy="12448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IN" sz="7200" spc="-1" strike="noStrike">
                <a:solidFill>
                  <a:srgbClr val="ffffff"/>
                </a:solidFill>
                <a:latin typeface="Noto Sans"/>
              </a:rPr>
              <a:t>Technology Stack</a:t>
            </a:r>
            <a:endParaRPr b="0" lang="en-IN" sz="7200" spc="-1" strike="noStrike">
              <a:solidFill>
                <a:srgbClr val="000000"/>
              </a:solidFill>
              <a:latin typeface="Arial"/>
            </a:endParaRPr>
          </a:p>
        </p:txBody>
      </p:sp>
      <p:pic>
        <p:nvPicPr>
          <p:cNvPr id="112" name="Picture 8" descr=""/>
          <p:cNvPicPr/>
          <p:nvPr/>
        </p:nvPicPr>
        <p:blipFill>
          <a:blip r:embed="rId1"/>
          <a:stretch/>
        </p:blipFill>
        <p:spPr>
          <a:xfrm>
            <a:off x="1260000" y="2583360"/>
            <a:ext cx="1137960" cy="990360"/>
          </a:xfrm>
          <a:prstGeom prst="rect">
            <a:avLst/>
          </a:prstGeom>
          <a:ln w="0">
            <a:noFill/>
          </a:ln>
        </p:spPr>
      </p:pic>
      <p:pic>
        <p:nvPicPr>
          <p:cNvPr id="113" name="Picture 10" descr=""/>
          <p:cNvPicPr/>
          <p:nvPr/>
        </p:nvPicPr>
        <p:blipFill>
          <a:blip r:embed="rId2"/>
          <a:stretch/>
        </p:blipFill>
        <p:spPr>
          <a:xfrm>
            <a:off x="4128480" y="2700000"/>
            <a:ext cx="1839600" cy="923040"/>
          </a:xfrm>
          <a:prstGeom prst="rect">
            <a:avLst/>
          </a:prstGeom>
          <a:ln w="0">
            <a:noFill/>
          </a:ln>
        </p:spPr>
      </p:pic>
      <p:pic>
        <p:nvPicPr>
          <p:cNvPr id="114" name="" descr=""/>
          <p:cNvPicPr/>
          <p:nvPr/>
        </p:nvPicPr>
        <p:blipFill>
          <a:blip r:embed="rId3"/>
          <a:stretch/>
        </p:blipFill>
        <p:spPr>
          <a:xfrm>
            <a:off x="7665120" y="2676240"/>
            <a:ext cx="1118520" cy="1103400"/>
          </a:xfrm>
          <a:prstGeom prst="rect">
            <a:avLst/>
          </a:prstGeom>
          <a:ln w="0">
            <a:noFill/>
          </a:ln>
        </p:spPr>
      </p:pic>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
          <p:cNvSpPr/>
          <p:nvPr/>
        </p:nvSpPr>
        <p:spPr>
          <a:xfrm>
            <a:off x="457200" y="2069640"/>
            <a:ext cx="2468160" cy="505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a:solidFill>
                  <a:srgbClr val="666666"/>
                </a:solidFill>
                <a:latin typeface="Noto Sans"/>
                <a:ea typeface="DejaVu Sans"/>
              </a:rPr>
              <a:t>Frontend</a:t>
            </a:r>
            <a:endParaRPr b="0" lang="en-IN" sz="2400" spc="-1" strike="noStrike">
              <a:solidFill>
                <a:srgbClr val="000000"/>
              </a:solidFill>
              <a:latin typeface="Arial"/>
            </a:endParaRPr>
          </a:p>
        </p:txBody>
      </p:sp>
      <p:sp>
        <p:nvSpPr>
          <p:cNvPr id="116" name=""/>
          <p:cNvSpPr/>
          <p:nvPr/>
        </p:nvSpPr>
        <p:spPr>
          <a:xfrm>
            <a:off x="457200" y="2469600"/>
            <a:ext cx="2602080" cy="92448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spcBef>
                <a:spcPts val="1191"/>
              </a:spcBef>
              <a:spcAft>
                <a:spcPts val="992"/>
              </a:spcAft>
            </a:pPr>
            <a:r>
              <a:rPr b="0" lang="en-IN" sz="1400" spc="-1" strike="noStrike">
                <a:solidFill>
                  <a:srgbClr val="666666"/>
                </a:solidFill>
                <a:latin typeface="Noto Sans"/>
                <a:ea typeface="DejaVu Sans"/>
              </a:rPr>
              <a:t>User interfaces created with HTML, CSS, JavaScript, and Bootstrap.</a:t>
            </a:r>
            <a:endParaRPr b="0" lang="en-IN" sz="1400" spc="-1" strike="noStrike">
              <a:solidFill>
                <a:srgbClr val="000000"/>
              </a:solidFill>
              <a:latin typeface="Arial"/>
            </a:endParaRPr>
          </a:p>
        </p:txBody>
      </p:sp>
      <p:sp>
        <p:nvSpPr>
          <p:cNvPr id="117" name=""/>
          <p:cNvSpPr/>
          <p:nvPr/>
        </p:nvSpPr>
        <p:spPr>
          <a:xfrm>
            <a:off x="1469880" y="1527120"/>
            <a:ext cx="442080" cy="442080"/>
          </a:xfrm>
          <a:custGeom>
            <a:avLst/>
            <a:gdLst>
              <a:gd name="textAreaLeft" fmla="*/ 0 w 442080"/>
              <a:gd name="textAreaRight" fmla="*/ 442800 w 442080"/>
              <a:gd name="textAreaTop" fmla="*/ 0 h 442080"/>
              <a:gd name="textAreaBottom" fmla="*/ 442800 h 442080"/>
            </a:gdLst>
            <a:ahLst/>
            <a:rect l="textAreaLeft" t="textAreaTop" r="textAreaRight" b="textAreaBottom"/>
            <a:pathLst>
              <a:path w="1230" h="1230">
                <a:moveTo>
                  <a:pt x="526" y="5"/>
                </a:moveTo>
                <a:cubicBezTo>
                  <a:pt x="523" y="132"/>
                  <a:pt x="486" y="241"/>
                  <a:pt x="417" y="332"/>
                </a:cubicBezTo>
                <a:lnTo>
                  <a:pt x="223" y="139"/>
                </a:lnTo>
                <a:cubicBezTo>
                  <a:pt x="311" y="66"/>
                  <a:pt x="412" y="22"/>
                  <a:pt x="526" y="5"/>
                </a:cubicBezTo>
                <a:moveTo>
                  <a:pt x="615" y="531"/>
                </a:moveTo>
                <a:lnTo>
                  <a:pt x="501" y="417"/>
                </a:lnTo>
                <a:cubicBezTo>
                  <a:pt x="595" y="301"/>
                  <a:pt x="643" y="162"/>
                  <a:pt x="645" y="0"/>
                </a:cubicBezTo>
                <a:cubicBezTo>
                  <a:pt x="782" y="7"/>
                  <a:pt x="903" y="53"/>
                  <a:pt x="1007" y="139"/>
                </a:cubicBezTo>
                <a:lnTo>
                  <a:pt x="615" y="531"/>
                </a:lnTo>
                <a:moveTo>
                  <a:pt x="139" y="223"/>
                </a:moveTo>
                <a:lnTo>
                  <a:pt x="332" y="417"/>
                </a:lnTo>
                <a:cubicBezTo>
                  <a:pt x="241" y="486"/>
                  <a:pt x="132" y="523"/>
                  <a:pt x="5" y="526"/>
                </a:cubicBezTo>
                <a:cubicBezTo>
                  <a:pt x="22" y="412"/>
                  <a:pt x="66" y="311"/>
                  <a:pt x="139" y="223"/>
                </a:cubicBezTo>
                <a:moveTo>
                  <a:pt x="814" y="729"/>
                </a:moveTo>
                <a:lnTo>
                  <a:pt x="700" y="615"/>
                </a:lnTo>
                <a:lnTo>
                  <a:pt x="1091" y="223"/>
                </a:lnTo>
                <a:cubicBezTo>
                  <a:pt x="1177" y="327"/>
                  <a:pt x="1224" y="448"/>
                  <a:pt x="1230" y="585"/>
                </a:cubicBezTo>
                <a:cubicBezTo>
                  <a:pt x="1068" y="589"/>
                  <a:pt x="929" y="637"/>
                  <a:pt x="814" y="729"/>
                </a:cubicBezTo>
                <a:moveTo>
                  <a:pt x="615" y="699"/>
                </a:moveTo>
                <a:lnTo>
                  <a:pt x="729" y="814"/>
                </a:lnTo>
                <a:cubicBezTo>
                  <a:pt x="637" y="929"/>
                  <a:pt x="589" y="1068"/>
                  <a:pt x="585" y="1230"/>
                </a:cubicBezTo>
                <a:cubicBezTo>
                  <a:pt x="448" y="1224"/>
                  <a:pt x="327" y="1177"/>
                  <a:pt x="223" y="1091"/>
                </a:cubicBezTo>
                <a:lnTo>
                  <a:pt x="615" y="699"/>
                </a:lnTo>
                <a:moveTo>
                  <a:pt x="1091" y="1007"/>
                </a:moveTo>
                <a:lnTo>
                  <a:pt x="898" y="814"/>
                </a:lnTo>
                <a:cubicBezTo>
                  <a:pt x="989" y="744"/>
                  <a:pt x="1098" y="708"/>
                  <a:pt x="1225" y="704"/>
                </a:cubicBezTo>
                <a:cubicBezTo>
                  <a:pt x="1209" y="819"/>
                  <a:pt x="1164" y="919"/>
                  <a:pt x="1091" y="1007"/>
                </a:cubicBezTo>
                <a:moveTo>
                  <a:pt x="417" y="501"/>
                </a:moveTo>
                <a:lnTo>
                  <a:pt x="531" y="615"/>
                </a:lnTo>
                <a:lnTo>
                  <a:pt x="139" y="1007"/>
                </a:lnTo>
                <a:cubicBezTo>
                  <a:pt x="53" y="903"/>
                  <a:pt x="7" y="782"/>
                  <a:pt x="0" y="645"/>
                </a:cubicBezTo>
                <a:cubicBezTo>
                  <a:pt x="162" y="643"/>
                  <a:pt x="301" y="595"/>
                  <a:pt x="417" y="501"/>
                </a:cubicBezTo>
                <a:moveTo>
                  <a:pt x="704" y="1225"/>
                </a:moveTo>
                <a:cubicBezTo>
                  <a:pt x="708" y="1098"/>
                  <a:pt x="744" y="989"/>
                  <a:pt x="814" y="898"/>
                </a:cubicBezTo>
                <a:lnTo>
                  <a:pt x="1007" y="1091"/>
                </a:lnTo>
                <a:cubicBezTo>
                  <a:pt x="919" y="1164"/>
                  <a:pt x="819" y="1209"/>
                  <a:pt x="704" y="1225"/>
                </a:cubicBez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txBody>
          <a:bodyPr lIns="90000" rIns="90000" tIns="45000" bIns="45000" anchor="ctr" anchorCtr="1">
            <a:noAutofit/>
          </a:bodyPr>
          <a:p>
            <a:pPr>
              <a:lnSpc>
                <a:spcPct val="100000"/>
              </a:lnSpc>
            </a:pPr>
            <a:endParaRPr b="0" lang="en-IN" sz="3600" spc="-1" strike="noStrike">
              <a:solidFill>
                <a:srgbClr val="0d84a1"/>
              </a:solidFill>
              <a:latin typeface="Noto Sans"/>
              <a:ea typeface="DejaVu Sans"/>
            </a:endParaRPr>
          </a:p>
        </p:txBody>
      </p:sp>
      <p:sp>
        <p:nvSpPr>
          <p:cNvPr id="118" name=""/>
          <p:cNvSpPr/>
          <p:nvPr/>
        </p:nvSpPr>
        <p:spPr>
          <a:xfrm>
            <a:off x="457200" y="4172760"/>
            <a:ext cx="2468160" cy="505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a:solidFill>
                  <a:srgbClr val="666666"/>
                </a:solidFill>
                <a:latin typeface="Noto Sans"/>
                <a:ea typeface="DejaVu Sans"/>
              </a:rPr>
              <a:t>Database</a:t>
            </a:r>
            <a:endParaRPr b="0" lang="en-IN" sz="2400" spc="-1" strike="noStrike">
              <a:solidFill>
                <a:srgbClr val="000000"/>
              </a:solidFill>
              <a:latin typeface="Arial"/>
            </a:endParaRPr>
          </a:p>
        </p:txBody>
      </p:sp>
      <p:sp>
        <p:nvSpPr>
          <p:cNvPr id="119" name=""/>
          <p:cNvSpPr/>
          <p:nvPr/>
        </p:nvSpPr>
        <p:spPr>
          <a:xfrm>
            <a:off x="457200" y="4572720"/>
            <a:ext cx="2602080" cy="92448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spcBef>
                <a:spcPts val="1191"/>
              </a:spcBef>
              <a:spcAft>
                <a:spcPts val="992"/>
              </a:spcAft>
            </a:pPr>
            <a:r>
              <a:rPr b="0" lang="en-IN" sz="1400" spc="-1" strike="noStrike">
                <a:solidFill>
                  <a:srgbClr val="666666"/>
                </a:solidFill>
                <a:latin typeface="Noto Sans"/>
                <a:ea typeface="DejaVu Sans"/>
              </a:rPr>
              <a:t>SQLite3 stores all data related to users, bookings, and schedules.</a:t>
            </a:r>
            <a:endParaRPr b="0" lang="en-IN" sz="1400" spc="-1" strike="noStrike">
              <a:solidFill>
                <a:srgbClr val="000000"/>
              </a:solidFill>
              <a:latin typeface="Arial"/>
            </a:endParaRPr>
          </a:p>
        </p:txBody>
      </p:sp>
      <p:sp>
        <p:nvSpPr>
          <p:cNvPr id="120" name=""/>
          <p:cNvSpPr/>
          <p:nvPr/>
        </p:nvSpPr>
        <p:spPr>
          <a:xfrm>
            <a:off x="1469880" y="3630240"/>
            <a:ext cx="442080" cy="442080"/>
          </a:xfrm>
          <a:custGeom>
            <a:avLst/>
            <a:gdLst>
              <a:gd name="textAreaLeft" fmla="*/ 0 w 442080"/>
              <a:gd name="textAreaRight" fmla="*/ 442800 w 442080"/>
              <a:gd name="textAreaTop" fmla="*/ 0 h 442080"/>
              <a:gd name="textAreaBottom" fmla="*/ 442800 h 442080"/>
            </a:gdLst>
            <a:ahLst/>
            <a:rect l="textAreaLeft" t="textAreaTop" r="textAreaRight" b="textAreaBottom"/>
            <a:pathLst>
              <a:path w="1230" h="1230">
                <a:moveTo>
                  <a:pt x="1196" y="129"/>
                </a:moveTo>
                <a:cubicBezTo>
                  <a:pt x="1217" y="215"/>
                  <a:pt x="1229" y="302"/>
                  <a:pt x="1230" y="389"/>
                </a:cubicBezTo>
                <a:lnTo>
                  <a:pt x="841" y="0"/>
                </a:lnTo>
                <a:cubicBezTo>
                  <a:pt x="930" y="2"/>
                  <a:pt x="1017" y="14"/>
                  <a:pt x="1101" y="37"/>
                </a:cubicBezTo>
                <a:cubicBezTo>
                  <a:pt x="1151" y="50"/>
                  <a:pt x="1182" y="81"/>
                  <a:pt x="1196" y="129"/>
                </a:cubicBezTo>
                <a:moveTo>
                  <a:pt x="35" y="1101"/>
                </a:moveTo>
                <a:cubicBezTo>
                  <a:pt x="13" y="1015"/>
                  <a:pt x="2" y="929"/>
                  <a:pt x="0" y="841"/>
                </a:cubicBezTo>
                <a:lnTo>
                  <a:pt x="389" y="1230"/>
                </a:lnTo>
                <a:cubicBezTo>
                  <a:pt x="300" y="1229"/>
                  <a:pt x="213" y="1216"/>
                  <a:pt x="129" y="1193"/>
                </a:cubicBezTo>
                <a:cubicBezTo>
                  <a:pt x="79" y="1180"/>
                  <a:pt x="48" y="1149"/>
                  <a:pt x="35" y="1101"/>
                </a:cubicBezTo>
                <a:moveTo>
                  <a:pt x="10" y="682"/>
                </a:moveTo>
                <a:cubicBezTo>
                  <a:pt x="38" y="499"/>
                  <a:pt x="115" y="347"/>
                  <a:pt x="241" y="227"/>
                </a:cubicBezTo>
                <a:cubicBezTo>
                  <a:pt x="366" y="107"/>
                  <a:pt x="514" y="35"/>
                  <a:pt x="685" y="10"/>
                </a:cubicBezTo>
                <a:lnTo>
                  <a:pt x="1220" y="548"/>
                </a:lnTo>
                <a:cubicBezTo>
                  <a:pt x="1192" y="732"/>
                  <a:pt x="1115" y="883"/>
                  <a:pt x="990" y="1003"/>
                </a:cubicBezTo>
                <a:cubicBezTo>
                  <a:pt x="864" y="1123"/>
                  <a:pt x="716" y="1196"/>
                  <a:pt x="546" y="1220"/>
                </a:cubicBezTo>
                <a:lnTo>
                  <a:pt x="10" y="682"/>
                </a:lnTo>
                <a:moveTo>
                  <a:pt x="799" y="377"/>
                </a:moveTo>
                <a:lnTo>
                  <a:pt x="727" y="446"/>
                </a:lnTo>
                <a:lnTo>
                  <a:pt x="657" y="377"/>
                </a:lnTo>
                <a:cubicBezTo>
                  <a:pt x="647" y="367"/>
                  <a:pt x="638" y="367"/>
                  <a:pt x="630" y="377"/>
                </a:cubicBezTo>
                <a:lnTo>
                  <a:pt x="600" y="404"/>
                </a:lnTo>
                <a:cubicBezTo>
                  <a:pt x="592" y="414"/>
                  <a:pt x="592" y="424"/>
                  <a:pt x="600" y="434"/>
                </a:cubicBezTo>
                <a:lnTo>
                  <a:pt x="672" y="504"/>
                </a:lnTo>
                <a:lnTo>
                  <a:pt x="615" y="561"/>
                </a:lnTo>
                <a:lnTo>
                  <a:pt x="546" y="489"/>
                </a:lnTo>
                <a:cubicBezTo>
                  <a:pt x="536" y="480"/>
                  <a:pt x="526" y="480"/>
                  <a:pt x="516" y="489"/>
                </a:cubicBezTo>
                <a:lnTo>
                  <a:pt x="489" y="516"/>
                </a:lnTo>
                <a:cubicBezTo>
                  <a:pt x="479" y="526"/>
                  <a:pt x="479" y="536"/>
                  <a:pt x="489" y="546"/>
                </a:cubicBezTo>
                <a:lnTo>
                  <a:pt x="558" y="615"/>
                </a:lnTo>
                <a:lnTo>
                  <a:pt x="504" y="672"/>
                </a:lnTo>
                <a:lnTo>
                  <a:pt x="432" y="600"/>
                </a:lnTo>
                <a:cubicBezTo>
                  <a:pt x="423" y="592"/>
                  <a:pt x="414" y="592"/>
                  <a:pt x="404" y="600"/>
                </a:cubicBezTo>
                <a:lnTo>
                  <a:pt x="377" y="630"/>
                </a:lnTo>
                <a:cubicBezTo>
                  <a:pt x="367" y="638"/>
                  <a:pt x="367" y="647"/>
                  <a:pt x="377" y="657"/>
                </a:cubicBezTo>
                <a:lnTo>
                  <a:pt x="446" y="727"/>
                </a:lnTo>
                <a:lnTo>
                  <a:pt x="377" y="799"/>
                </a:lnTo>
                <a:cubicBezTo>
                  <a:pt x="367" y="807"/>
                  <a:pt x="367" y="816"/>
                  <a:pt x="377" y="826"/>
                </a:cubicBezTo>
                <a:lnTo>
                  <a:pt x="404" y="853"/>
                </a:lnTo>
                <a:cubicBezTo>
                  <a:pt x="414" y="863"/>
                  <a:pt x="423" y="863"/>
                  <a:pt x="432" y="853"/>
                </a:cubicBezTo>
                <a:lnTo>
                  <a:pt x="504" y="784"/>
                </a:lnTo>
                <a:lnTo>
                  <a:pt x="573" y="853"/>
                </a:lnTo>
                <a:cubicBezTo>
                  <a:pt x="583" y="863"/>
                  <a:pt x="592" y="863"/>
                  <a:pt x="600" y="853"/>
                </a:cubicBezTo>
                <a:lnTo>
                  <a:pt x="630" y="826"/>
                </a:lnTo>
                <a:cubicBezTo>
                  <a:pt x="638" y="816"/>
                  <a:pt x="638" y="807"/>
                  <a:pt x="630" y="799"/>
                </a:cubicBezTo>
                <a:lnTo>
                  <a:pt x="558" y="727"/>
                </a:lnTo>
                <a:lnTo>
                  <a:pt x="615" y="672"/>
                </a:lnTo>
                <a:lnTo>
                  <a:pt x="685" y="742"/>
                </a:lnTo>
                <a:cubicBezTo>
                  <a:pt x="695" y="752"/>
                  <a:pt x="704" y="752"/>
                  <a:pt x="714" y="742"/>
                </a:cubicBezTo>
                <a:lnTo>
                  <a:pt x="742" y="714"/>
                </a:lnTo>
                <a:cubicBezTo>
                  <a:pt x="752" y="704"/>
                  <a:pt x="752" y="695"/>
                  <a:pt x="742" y="685"/>
                </a:cubicBezTo>
                <a:lnTo>
                  <a:pt x="672" y="615"/>
                </a:lnTo>
                <a:lnTo>
                  <a:pt x="727" y="558"/>
                </a:lnTo>
                <a:lnTo>
                  <a:pt x="799" y="630"/>
                </a:lnTo>
                <a:cubicBezTo>
                  <a:pt x="807" y="638"/>
                  <a:pt x="816" y="638"/>
                  <a:pt x="826" y="630"/>
                </a:cubicBezTo>
                <a:lnTo>
                  <a:pt x="853" y="600"/>
                </a:lnTo>
                <a:cubicBezTo>
                  <a:pt x="863" y="592"/>
                  <a:pt x="863" y="583"/>
                  <a:pt x="853" y="573"/>
                </a:cubicBezTo>
                <a:lnTo>
                  <a:pt x="784" y="504"/>
                </a:lnTo>
                <a:lnTo>
                  <a:pt x="853" y="432"/>
                </a:lnTo>
                <a:cubicBezTo>
                  <a:pt x="863" y="423"/>
                  <a:pt x="863" y="414"/>
                  <a:pt x="853" y="404"/>
                </a:cubicBezTo>
                <a:lnTo>
                  <a:pt x="826" y="377"/>
                </a:lnTo>
                <a:cubicBezTo>
                  <a:pt x="816" y="367"/>
                  <a:pt x="807" y="367"/>
                  <a:pt x="799" y="377"/>
                </a:cubicBez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txBody>
          <a:bodyPr lIns="90000" rIns="90000" tIns="45000" bIns="45000" anchor="ctr" anchorCtr="1">
            <a:noAutofit/>
          </a:bodyPr>
          <a:p>
            <a:pPr>
              <a:lnSpc>
                <a:spcPct val="100000"/>
              </a:lnSpc>
            </a:pPr>
            <a:endParaRPr b="0" lang="en-IN" sz="3600" spc="-1" strike="noStrike">
              <a:solidFill>
                <a:srgbClr val="0d84a1"/>
              </a:solidFill>
              <a:latin typeface="Noto Sans"/>
              <a:ea typeface="DejaVu Sans"/>
            </a:endParaRPr>
          </a:p>
        </p:txBody>
      </p:sp>
      <p:sp>
        <p:nvSpPr>
          <p:cNvPr id="121" name=""/>
          <p:cNvSpPr/>
          <p:nvPr/>
        </p:nvSpPr>
        <p:spPr>
          <a:xfrm>
            <a:off x="3291840" y="2055600"/>
            <a:ext cx="2468160" cy="505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a:solidFill>
                  <a:srgbClr val="666666"/>
                </a:solidFill>
                <a:latin typeface="Noto Sans"/>
                <a:ea typeface="DejaVu Sans"/>
              </a:rPr>
              <a:t>Backend</a:t>
            </a:r>
            <a:endParaRPr b="0" lang="en-IN" sz="2400" spc="-1" strike="noStrike">
              <a:solidFill>
                <a:srgbClr val="000000"/>
              </a:solidFill>
              <a:latin typeface="Arial"/>
            </a:endParaRPr>
          </a:p>
        </p:txBody>
      </p:sp>
      <p:sp>
        <p:nvSpPr>
          <p:cNvPr id="122" name=""/>
          <p:cNvSpPr/>
          <p:nvPr/>
        </p:nvSpPr>
        <p:spPr>
          <a:xfrm>
            <a:off x="3291840" y="2455560"/>
            <a:ext cx="2647440" cy="92448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spcBef>
                <a:spcPts val="1191"/>
              </a:spcBef>
              <a:spcAft>
                <a:spcPts val="992"/>
              </a:spcAft>
            </a:pPr>
            <a:r>
              <a:rPr b="0" lang="en-IN" sz="1400" spc="-1" strike="noStrike">
                <a:solidFill>
                  <a:srgbClr val="666666"/>
                </a:solidFill>
                <a:latin typeface="Noto Sans"/>
                <a:ea typeface="DejaVu Sans"/>
              </a:rPr>
              <a:t>Django handles business logic, user authentication, and interactions with the database.</a:t>
            </a:r>
            <a:endParaRPr b="0" lang="en-IN" sz="1400" spc="-1" strike="noStrike">
              <a:solidFill>
                <a:srgbClr val="000000"/>
              </a:solidFill>
              <a:latin typeface="Arial"/>
            </a:endParaRPr>
          </a:p>
        </p:txBody>
      </p:sp>
      <p:sp>
        <p:nvSpPr>
          <p:cNvPr id="123" name=""/>
          <p:cNvSpPr/>
          <p:nvPr/>
        </p:nvSpPr>
        <p:spPr>
          <a:xfrm>
            <a:off x="4304520" y="1513080"/>
            <a:ext cx="442080" cy="442080"/>
          </a:xfrm>
          <a:custGeom>
            <a:avLst/>
            <a:gdLst>
              <a:gd name="textAreaLeft" fmla="*/ 0 w 442080"/>
              <a:gd name="textAreaRight" fmla="*/ 442800 w 442080"/>
              <a:gd name="textAreaTop" fmla="*/ 0 h 442080"/>
              <a:gd name="textAreaBottom" fmla="*/ 442800 h 442080"/>
            </a:gdLst>
            <a:ahLst/>
            <a:rect l="textAreaLeft" t="textAreaTop" r="textAreaRight" b="textAreaBottom"/>
            <a:pathLst>
              <a:path w="1230" h="1230">
                <a:moveTo>
                  <a:pt x="913" y="883"/>
                </a:moveTo>
                <a:cubicBezTo>
                  <a:pt x="944" y="948"/>
                  <a:pt x="987" y="1005"/>
                  <a:pt x="1042" y="1057"/>
                </a:cubicBezTo>
                <a:cubicBezTo>
                  <a:pt x="923" y="1172"/>
                  <a:pt x="781" y="1230"/>
                  <a:pt x="615" y="1230"/>
                </a:cubicBezTo>
                <a:cubicBezTo>
                  <a:pt x="450" y="1230"/>
                  <a:pt x="308" y="1172"/>
                  <a:pt x="189" y="1057"/>
                </a:cubicBezTo>
                <a:cubicBezTo>
                  <a:pt x="241" y="1005"/>
                  <a:pt x="284" y="948"/>
                  <a:pt x="318" y="883"/>
                </a:cubicBezTo>
                <a:lnTo>
                  <a:pt x="246" y="848"/>
                </a:lnTo>
                <a:cubicBezTo>
                  <a:pt x="217" y="903"/>
                  <a:pt x="180" y="953"/>
                  <a:pt x="134" y="1000"/>
                </a:cubicBezTo>
                <a:cubicBezTo>
                  <a:pt x="45" y="887"/>
                  <a:pt x="0" y="759"/>
                  <a:pt x="0" y="615"/>
                </a:cubicBezTo>
                <a:cubicBezTo>
                  <a:pt x="0" y="471"/>
                  <a:pt x="45" y="343"/>
                  <a:pt x="134" y="231"/>
                </a:cubicBezTo>
                <a:cubicBezTo>
                  <a:pt x="180" y="275"/>
                  <a:pt x="217" y="325"/>
                  <a:pt x="243" y="380"/>
                </a:cubicBezTo>
                <a:lnTo>
                  <a:pt x="315" y="342"/>
                </a:lnTo>
                <a:cubicBezTo>
                  <a:pt x="284" y="279"/>
                  <a:pt x="241" y="223"/>
                  <a:pt x="189" y="174"/>
                </a:cubicBezTo>
                <a:cubicBezTo>
                  <a:pt x="308" y="58"/>
                  <a:pt x="450" y="0"/>
                  <a:pt x="615" y="0"/>
                </a:cubicBezTo>
                <a:cubicBezTo>
                  <a:pt x="781" y="0"/>
                  <a:pt x="923" y="58"/>
                  <a:pt x="1042" y="174"/>
                </a:cubicBezTo>
                <a:cubicBezTo>
                  <a:pt x="989" y="225"/>
                  <a:pt x="947" y="282"/>
                  <a:pt x="915" y="345"/>
                </a:cubicBezTo>
                <a:lnTo>
                  <a:pt x="987" y="380"/>
                </a:lnTo>
                <a:cubicBezTo>
                  <a:pt x="1014" y="325"/>
                  <a:pt x="1050" y="275"/>
                  <a:pt x="1096" y="231"/>
                </a:cubicBezTo>
                <a:cubicBezTo>
                  <a:pt x="1186" y="343"/>
                  <a:pt x="1230" y="471"/>
                  <a:pt x="1230" y="615"/>
                </a:cubicBezTo>
                <a:cubicBezTo>
                  <a:pt x="1230" y="759"/>
                  <a:pt x="1185" y="887"/>
                  <a:pt x="1094" y="1000"/>
                </a:cubicBezTo>
                <a:cubicBezTo>
                  <a:pt x="1049" y="955"/>
                  <a:pt x="1013" y="905"/>
                  <a:pt x="985" y="848"/>
                </a:cubicBezTo>
                <a:lnTo>
                  <a:pt x="913" y="883"/>
                </a:lnTo>
                <a:moveTo>
                  <a:pt x="347" y="804"/>
                </a:moveTo>
                <a:cubicBezTo>
                  <a:pt x="389" y="676"/>
                  <a:pt x="389" y="549"/>
                  <a:pt x="347" y="422"/>
                </a:cubicBezTo>
                <a:lnTo>
                  <a:pt x="270" y="446"/>
                </a:lnTo>
                <a:cubicBezTo>
                  <a:pt x="307" y="557"/>
                  <a:pt x="308" y="668"/>
                  <a:pt x="273" y="779"/>
                </a:cubicBezTo>
                <a:lnTo>
                  <a:pt x="347" y="804"/>
                </a:lnTo>
                <a:moveTo>
                  <a:pt x="883" y="422"/>
                </a:moveTo>
                <a:cubicBezTo>
                  <a:pt x="842" y="549"/>
                  <a:pt x="842" y="676"/>
                  <a:pt x="883" y="804"/>
                </a:cubicBezTo>
                <a:lnTo>
                  <a:pt x="957" y="779"/>
                </a:lnTo>
                <a:cubicBezTo>
                  <a:pt x="923" y="670"/>
                  <a:pt x="924" y="559"/>
                  <a:pt x="960" y="446"/>
                </a:cubicBezTo>
                <a:lnTo>
                  <a:pt x="883" y="422"/>
                </a:ln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txBody>
          <a:bodyPr lIns="90000" rIns="90000" tIns="45000" bIns="45000" anchor="ctr" anchorCtr="1">
            <a:noAutofit/>
          </a:bodyPr>
          <a:p>
            <a:pPr>
              <a:lnSpc>
                <a:spcPct val="100000"/>
              </a:lnSpc>
            </a:pPr>
            <a:endParaRPr b="0" lang="en-IN" sz="3600" spc="-1" strike="noStrike">
              <a:solidFill>
                <a:srgbClr val="0d84a1"/>
              </a:solidFill>
              <a:latin typeface="Noto Sans"/>
              <a:ea typeface="DejaVu Sans"/>
            </a:endParaRPr>
          </a:p>
        </p:txBody>
      </p:sp>
      <p:sp>
        <p:nvSpPr>
          <p:cNvPr id="124" name=""/>
          <p:cNvSpPr/>
          <p:nvPr/>
        </p:nvSpPr>
        <p:spPr>
          <a:xfrm>
            <a:off x="2736000" y="4158720"/>
            <a:ext cx="3599640" cy="505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2400" spc="-1" strike="noStrike">
                <a:solidFill>
                  <a:srgbClr val="666666"/>
                </a:solidFill>
                <a:latin typeface="Noto Sans"/>
                <a:ea typeface="DejaVu Sans"/>
              </a:rPr>
              <a:t>Payment Gateway</a:t>
            </a:r>
            <a:endParaRPr b="0" lang="en-IN" sz="2400" spc="-1" strike="noStrike">
              <a:solidFill>
                <a:srgbClr val="000000"/>
              </a:solidFill>
              <a:latin typeface="Arial"/>
            </a:endParaRPr>
          </a:p>
        </p:txBody>
      </p:sp>
      <p:sp>
        <p:nvSpPr>
          <p:cNvPr id="125" name=""/>
          <p:cNvSpPr/>
          <p:nvPr/>
        </p:nvSpPr>
        <p:spPr>
          <a:xfrm>
            <a:off x="3291840" y="4558680"/>
            <a:ext cx="2647440" cy="924480"/>
          </a:xfrm>
          <a:prstGeom prst="rect">
            <a:avLst/>
          </a:prstGeom>
          <a:noFill/>
          <a:ln w="0">
            <a:noFill/>
          </a:ln>
        </p:spPr>
        <p:style>
          <a:lnRef idx="0"/>
          <a:fillRef idx="0"/>
          <a:effectRef idx="0"/>
          <a:fontRef idx="minor"/>
        </p:style>
        <p:txBody>
          <a:bodyPr lIns="90000" rIns="90000" tIns="45000" bIns="45000" anchor="t">
            <a:noAutofit/>
          </a:bodyPr>
          <a:p>
            <a:pPr algn="ctr">
              <a:lnSpc>
                <a:spcPct val="115000"/>
              </a:lnSpc>
              <a:spcBef>
                <a:spcPts val="1191"/>
              </a:spcBef>
              <a:spcAft>
                <a:spcPts val="992"/>
              </a:spcAft>
            </a:pPr>
            <a:r>
              <a:rPr b="0" lang="en-IN" sz="1400" spc="-1" strike="noStrike">
                <a:solidFill>
                  <a:srgbClr val="666666"/>
                </a:solidFill>
                <a:latin typeface="Noto Sans"/>
                <a:ea typeface="DejaVu Sans"/>
              </a:rPr>
              <a:t>PayPal manages payment processing and ensures secure transactions.</a:t>
            </a:r>
            <a:endParaRPr b="0" lang="en-IN" sz="1400" spc="-1" strike="noStrike">
              <a:solidFill>
                <a:srgbClr val="000000"/>
              </a:solidFill>
              <a:latin typeface="Arial"/>
            </a:endParaRPr>
          </a:p>
        </p:txBody>
      </p:sp>
      <p:sp>
        <p:nvSpPr>
          <p:cNvPr id="126" name=""/>
          <p:cNvSpPr/>
          <p:nvPr/>
        </p:nvSpPr>
        <p:spPr>
          <a:xfrm>
            <a:off x="4304880" y="3615840"/>
            <a:ext cx="442080" cy="442080"/>
          </a:xfrm>
          <a:custGeom>
            <a:avLst/>
            <a:gdLst>
              <a:gd name="textAreaLeft" fmla="*/ 0 w 442080"/>
              <a:gd name="textAreaRight" fmla="*/ 442800 w 442080"/>
              <a:gd name="textAreaTop" fmla="*/ 0 h 442080"/>
              <a:gd name="textAreaBottom" fmla="*/ 442800 h 442080"/>
            </a:gdLst>
            <a:ahLst/>
            <a:rect l="textAreaLeft" t="textAreaTop" r="textAreaRight" b="textAreaBottom"/>
            <a:pathLst>
              <a:path w="1230" h="1230">
                <a:moveTo>
                  <a:pt x="1050" y="180"/>
                </a:moveTo>
                <a:cubicBezTo>
                  <a:pt x="1170" y="300"/>
                  <a:pt x="1230" y="445"/>
                  <a:pt x="1230" y="615"/>
                </a:cubicBezTo>
                <a:cubicBezTo>
                  <a:pt x="1230" y="785"/>
                  <a:pt x="1170" y="931"/>
                  <a:pt x="1050" y="1050"/>
                </a:cubicBezTo>
                <a:cubicBezTo>
                  <a:pt x="931" y="1170"/>
                  <a:pt x="785" y="1230"/>
                  <a:pt x="615" y="1230"/>
                </a:cubicBezTo>
                <a:cubicBezTo>
                  <a:pt x="445" y="1230"/>
                  <a:pt x="300" y="1170"/>
                  <a:pt x="180" y="1050"/>
                </a:cubicBezTo>
                <a:cubicBezTo>
                  <a:pt x="60" y="931"/>
                  <a:pt x="0" y="785"/>
                  <a:pt x="0" y="615"/>
                </a:cubicBezTo>
                <a:cubicBezTo>
                  <a:pt x="0" y="445"/>
                  <a:pt x="60" y="300"/>
                  <a:pt x="180" y="180"/>
                </a:cubicBezTo>
                <a:cubicBezTo>
                  <a:pt x="300" y="60"/>
                  <a:pt x="445" y="0"/>
                  <a:pt x="615" y="0"/>
                </a:cubicBezTo>
                <a:cubicBezTo>
                  <a:pt x="785" y="0"/>
                  <a:pt x="931" y="60"/>
                  <a:pt x="1050" y="180"/>
                </a:cubicBezTo>
                <a:moveTo>
                  <a:pt x="1111" y="615"/>
                </a:moveTo>
                <a:lnTo>
                  <a:pt x="1047" y="670"/>
                </a:lnTo>
                <a:lnTo>
                  <a:pt x="890" y="526"/>
                </a:lnTo>
                <a:lnTo>
                  <a:pt x="933" y="318"/>
                </a:lnTo>
                <a:lnTo>
                  <a:pt x="1017" y="325"/>
                </a:lnTo>
                <a:cubicBezTo>
                  <a:pt x="953" y="236"/>
                  <a:pt x="869" y="175"/>
                  <a:pt x="766" y="144"/>
                </a:cubicBezTo>
                <a:lnTo>
                  <a:pt x="801" y="221"/>
                </a:lnTo>
                <a:lnTo>
                  <a:pt x="615" y="325"/>
                </a:lnTo>
                <a:lnTo>
                  <a:pt x="429" y="221"/>
                </a:lnTo>
                <a:lnTo>
                  <a:pt x="464" y="144"/>
                </a:lnTo>
                <a:cubicBezTo>
                  <a:pt x="361" y="175"/>
                  <a:pt x="278" y="236"/>
                  <a:pt x="213" y="325"/>
                </a:cubicBezTo>
                <a:lnTo>
                  <a:pt x="300" y="318"/>
                </a:lnTo>
                <a:lnTo>
                  <a:pt x="340" y="526"/>
                </a:lnTo>
                <a:lnTo>
                  <a:pt x="184" y="670"/>
                </a:lnTo>
                <a:lnTo>
                  <a:pt x="119" y="615"/>
                </a:lnTo>
                <a:cubicBezTo>
                  <a:pt x="119" y="724"/>
                  <a:pt x="150" y="822"/>
                  <a:pt x="213" y="908"/>
                </a:cubicBezTo>
                <a:lnTo>
                  <a:pt x="233" y="824"/>
                </a:lnTo>
                <a:lnTo>
                  <a:pt x="444" y="851"/>
                </a:lnTo>
                <a:lnTo>
                  <a:pt x="536" y="1042"/>
                </a:lnTo>
                <a:lnTo>
                  <a:pt x="461" y="1086"/>
                </a:lnTo>
                <a:cubicBezTo>
                  <a:pt x="564" y="1120"/>
                  <a:pt x="666" y="1120"/>
                  <a:pt x="769" y="1086"/>
                </a:cubicBezTo>
                <a:lnTo>
                  <a:pt x="695" y="1042"/>
                </a:lnTo>
                <a:lnTo>
                  <a:pt x="786" y="851"/>
                </a:lnTo>
                <a:lnTo>
                  <a:pt x="997" y="824"/>
                </a:lnTo>
                <a:lnTo>
                  <a:pt x="1017" y="908"/>
                </a:lnTo>
                <a:cubicBezTo>
                  <a:pt x="1080" y="822"/>
                  <a:pt x="1111" y="724"/>
                  <a:pt x="1111" y="615"/>
                </a:cubicBezTo>
                <a:moveTo>
                  <a:pt x="496" y="789"/>
                </a:moveTo>
                <a:lnTo>
                  <a:pt x="422" y="561"/>
                </a:lnTo>
                <a:lnTo>
                  <a:pt x="615" y="422"/>
                </a:lnTo>
                <a:lnTo>
                  <a:pt x="809" y="561"/>
                </a:lnTo>
                <a:lnTo>
                  <a:pt x="734" y="789"/>
                </a:lnTo>
                <a:lnTo>
                  <a:pt x="496" y="789"/>
                </a:lnTo>
                <a:close/>
              </a:path>
            </a:pathLst>
          </a:custGeom>
          <a:gradFill rotWithShape="0">
            <a:gsLst>
              <a:gs pos="0">
                <a:srgbClr val="0d84a1">
                  <a:alpha val="80000"/>
                </a:srgbClr>
              </a:gs>
              <a:gs pos="100000">
                <a:srgbClr val="0d84a1"/>
              </a:gs>
            </a:gsLst>
            <a:lin ang="5400000"/>
          </a:gradFill>
          <a:ln w="0">
            <a:noFill/>
          </a:ln>
        </p:spPr>
        <p:style>
          <a:lnRef idx="0"/>
          <a:fillRef idx="0"/>
          <a:effectRef idx="0"/>
          <a:fontRef idx="minor"/>
        </p:style>
        <p:txBody>
          <a:bodyPr lIns="90000" rIns="90000" tIns="45000" bIns="45000" anchor="ctr" anchorCtr="1">
            <a:noAutofit/>
          </a:bodyPr>
          <a:p>
            <a:pPr>
              <a:lnSpc>
                <a:spcPct val="100000"/>
              </a:lnSpc>
            </a:pPr>
            <a:endParaRPr b="0" lang="en-IN" sz="3600" spc="-1" strike="noStrike">
              <a:solidFill>
                <a:srgbClr val="0d84a1"/>
              </a:solidFill>
              <a:latin typeface="Noto Sans"/>
              <a:ea typeface="DejaVu Sans"/>
            </a:endParaRPr>
          </a:p>
        </p:txBody>
      </p:sp>
      <p:sp>
        <p:nvSpPr>
          <p:cNvPr id="127" name="PlaceHolder 1"/>
          <p:cNvSpPr>
            <a:spLocks noGrp="1"/>
          </p:cNvSpPr>
          <p:nvPr>
            <p:ph type="title"/>
          </p:nvPr>
        </p:nvSpPr>
        <p:spPr>
          <a:xfrm>
            <a:off x="532440" y="279720"/>
            <a:ext cx="5136120" cy="9453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IN" sz="3600" spc="-1" strike="noStrike">
                <a:solidFill>
                  <a:srgbClr val="0d84a1"/>
                </a:solidFill>
                <a:latin typeface="Noto Sans"/>
              </a:rPr>
              <a:t>System Architecture</a:t>
            </a:r>
            <a:endParaRPr b="0" lang="en-IN" sz="3600" spc="-1" strike="noStrike">
              <a:solidFill>
                <a:srgbClr val="000000"/>
              </a:solidFill>
              <a:latin typeface="Arial"/>
            </a:endParaRPr>
          </a:p>
        </p:txBody>
      </p:sp>
      <p:pic>
        <p:nvPicPr>
          <p:cNvPr id="128" name="" descr=""/>
          <p:cNvPicPr/>
          <p:nvPr/>
        </p:nvPicPr>
        <p:blipFill>
          <a:blip r:embed="rId1">
            <a:lum bright="4000"/>
            <a:alphaModFix amt="99000"/>
          </a:blip>
          <a:stretch/>
        </p:blipFill>
        <p:spPr>
          <a:xfrm>
            <a:off x="6120000" y="1620000"/>
            <a:ext cx="3957120" cy="2461680"/>
          </a:xfrm>
          <a:prstGeom prst="rect">
            <a:avLst/>
          </a:prstGeom>
          <a:ln w="0">
            <a:noFill/>
          </a:ln>
        </p:spPr>
      </p:pic>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0" y="314280"/>
            <a:ext cx="3311280" cy="671400"/>
          </a:xfrm>
          <a:prstGeom prst="rect">
            <a:avLst/>
          </a:prstGeom>
          <a:noFill/>
          <a:ln w="0">
            <a:noFill/>
          </a:ln>
        </p:spPr>
        <p:txBody>
          <a:bodyPr lIns="0" rIns="0" tIns="0" bIns="0" anchor="ctr" anchorCtr="1">
            <a:noAutofit/>
          </a:bodyPr>
          <a:p>
            <a:pPr indent="0">
              <a:lnSpc>
                <a:spcPct val="100000"/>
              </a:lnSpc>
              <a:spcBef>
                <a:spcPts val="1191"/>
              </a:spcBef>
              <a:spcAft>
                <a:spcPts val="992"/>
              </a:spcAft>
              <a:buNone/>
              <a:tabLst>
                <a:tab algn="l" pos="0"/>
              </a:tabLst>
            </a:pPr>
            <a:r>
              <a:rPr b="1" lang="en-IN" sz="3200" spc="-1" strike="noStrike">
                <a:solidFill>
                  <a:srgbClr val="0f9bbc"/>
                </a:solidFill>
                <a:latin typeface="Noto Sans"/>
              </a:rPr>
              <a:t>User Interface</a:t>
            </a:r>
            <a:endParaRPr b="0" lang="en-IN" sz="3200" spc="-1" strike="noStrike">
              <a:solidFill>
                <a:srgbClr val="ffffff"/>
              </a:solidFill>
              <a:latin typeface="Arial"/>
            </a:endParaRPr>
          </a:p>
        </p:txBody>
      </p:sp>
      <p:pic>
        <p:nvPicPr>
          <p:cNvPr id="130" name="" descr=""/>
          <p:cNvPicPr/>
          <p:nvPr/>
        </p:nvPicPr>
        <p:blipFill>
          <a:blip r:embed="rId1"/>
          <a:stretch/>
        </p:blipFill>
        <p:spPr>
          <a:xfrm>
            <a:off x="865800" y="986040"/>
            <a:ext cx="3381840" cy="1901160"/>
          </a:xfrm>
          <a:prstGeom prst="rect">
            <a:avLst/>
          </a:prstGeom>
          <a:ln w="0">
            <a:noFill/>
          </a:ln>
        </p:spPr>
      </p:pic>
      <p:pic>
        <p:nvPicPr>
          <p:cNvPr id="131" name="" descr=""/>
          <p:cNvPicPr/>
          <p:nvPr/>
        </p:nvPicPr>
        <p:blipFill>
          <a:blip r:embed="rId2"/>
          <a:stretch/>
        </p:blipFill>
        <p:spPr>
          <a:xfrm>
            <a:off x="5760000" y="986040"/>
            <a:ext cx="3368160" cy="1893600"/>
          </a:xfrm>
          <a:prstGeom prst="rect">
            <a:avLst/>
          </a:prstGeom>
          <a:ln w="0">
            <a:noFill/>
          </a:ln>
        </p:spPr>
      </p:pic>
      <p:pic>
        <p:nvPicPr>
          <p:cNvPr id="132" name="" descr=""/>
          <p:cNvPicPr/>
          <p:nvPr/>
        </p:nvPicPr>
        <p:blipFill>
          <a:blip r:embed="rId3"/>
          <a:stretch/>
        </p:blipFill>
        <p:spPr>
          <a:xfrm>
            <a:off x="865800" y="3326040"/>
            <a:ext cx="3368520" cy="1893600"/>
          </a:xfrm>
          <a:prstGeom prst="rect">
            <a:avLst/>
          </a:prstGeom>
          <a:ln w="0">
            <a:noFill/>
          </a:ln>
        </p:spPr>
      </p:pic>
      <p:pic>
        <p:nvPicPr>
          <p:cNvPr id="133" name="" descr=""/>
          <p:cNvPicPr/>
          <p:nvPr/>
        </p:nvPicPr>
        <p:blipFill>
          <a:blip r:embed="rId4"/>
          <a:stretch/>
        </p:blipFill>
        <p:spPr>
          <a:xfrm>
            <a:off x="5735160" y="3312000"/>
            <a:ext cx="3401280" cy="1911960"/>
          </a:xfrm>
          <a:prstGeom prst="rect">
            <a:avLst/>
          </a:prstGeom>
          <a:ln w="0">
            <a:noFill/>
          </a:ln>
        </p:spPr>
      </p:pic>
      <p:sp>
        <p:nvSpPr>
          <p:cNvPr id="134" name=""/>
          <p:cNvSpPr/>
          <p:nvPr/>
        </p:nvSpPr>
        <p:spPr>
          <a:xfrm>
            <a:off x="1872000" y="2887560"/>
            <a:ext cx="1439640" cy="35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ffffff"/>
                </a:solidFill>
                <a:latin typeface="Arial"/>
              </a:rPr>
              <a:t>Homepage</a:t>
            </a:r>
            <a:endParaRPr b="0" lang="en-IN" sz="1800" spc="-1" strike="noStrike">
              <a:solidFill>
                <a:srgbClr val="ffffff"/>
              </a:solidFill>
              <a:latin typeface="Arial"/>
            </a:endParaRPr>
          </a:p>
        </p:txBody>
      </p:sp>
      <p:sp>
        <p:nvSpPr>
          <p:cNvPr id="135" name=""/>
          <p:cNvSpPr/>
          <p:nvPr/>
        </p:nvSpPr>
        <p:spPr>
          <a:xfrm>
            <a:off x="6372000" y="2880000"/>
            <a:ext cx="233964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ffffff"/>
                </a:solidFill>
                <a:latin typeface="Arial"/>
              </a:rPr>
              <a:t>Seat Booking Page</a:t>
            </a:r>
            <a:endParaRPr b="0" lang="en-IN" sz="1800" spc="-1" strike="noStrike">
              <a:solidFill>
                <a:srgbClr val="ffffff"/>
              </a:solidFill>
              <a:latin typeface="Arial"/>
            </a:endParaRPr>
          </a:p>
        </p:txBody>
      </p:sp>
      <p:sp>
        <p:nvSpPr>
          <p:cNvPr id="136" name=""/>
          <p:cNvSpPr/>
          <p:nvPr/>
        </p:nvSpPr>
        <p:spPr>
          <a:xfrm>
            <a:off x="1440000" y="5220000"/>
            <a:ext cx="233964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ffffff"/>
                </a:solidFill>
                <a:latin typeface="Arial"/>
              </a:rPr>
              <a:t>User Bookings Page</a:t>
            </a:r>
            <a:endParaRPr b="0" lang="en-IN" sz="1800" spc="-1" strike="noStrike">
              <a:solidFill>
                <a:srgbClr val="ffffff"/>
              </a:solidFill>
              <a:latin typeface="Arial"/>
            </a:endParaRPr>
          </a:p>
        </p:txBody>
      </p:sp>
      <p:sp>
        <p:nvSpPr>
          <p:cNvPr id="137" name=""/>
          <p:cNvSpPr/>
          <p:nvPr/>
        </p:nvSpPr>
        <p:spPr>
          <a:xfrm>
            <a:off x="6192000" y="5220000"/>
            <a:ext cx="251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ffffff"/>
                </a:solidFill>
                <a:latin typeface="Arial"/>
              </a:rPr>
              <a:t>Scheduled Trips Page</a:t>
            </a:r>
            <a:endParaRPr b="0" lang="en-IN" sz="1800" spc="-1" strike="noStrike">
              <a:solidFill>
                <a:srgbClr val="ffffff"/>
              </a:solidFill>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08000" y="382320"/>
            <a:ext cx="3059280" cy="552960"/>
          </a:xfrm>
          <a:prstGeom prst="rect">
            <a:avLst/>
          </a:prstGeom>
          <a:noFill/>
          <a:ln w="0">
            <a:noFill/>
          </a:ln>
        </p:spPr>
        <p:txBody>
          <a:bodyPr lIns="0" rIns="0" tIns="0" bIns="0" anchor="ctr" anchorCtr="1">
            <a:noAutofit/>
          </a:bodyPr>
          <a:p>
            <a:pPr indent="0">
              <a:lnSpc>
                <a:spcPct val="100000"/>
              </a:lnSpc>
              <a:buNone/>
              <a:tabLst>
                <a:tab algn="l" pos="0"/>
              </a:tabLst>
            </a:pPr>
            <a:r>
              <a:rPr b="1" lang="en-IN" sz="2800" spc="-1" strike="noStrike">
                <a:solidFill>
                  <a:srgbClr val="ffffff"/>
                </a:solidFill>
                <a:latin typeface="Noto Sans"/>
              </a:rPr>
              <a:t>Paypal payment</a:t>
            </a:r>
            <a:endParaRPr b="0" lang="en-IN" sz="2800" spc="-1" strike="noStrike">
              <a:solidFill>
                <a:srgbClr val="000000"/>
              </a:solidFill>
              <a:latin typeface="Arial"/>
            </a:endParaRPr>
          </a:p>
        </p:txBody>
      </p:sp>
      <p:sp>
        <p:nvSpPr>
          <p:cNvPr id="139" name=""/>
          <p:cNvSpPr/>
          <p:nvPr/>
        </p:nvSpPr>
        <p:spPr>
          <a:xfrm>
            <a:off x="180000" y="1080000"/>
            <a:ext cx="9719640" cy="449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d84a1"/>
                </a:solidFill>
                <a:latin typeface="Arial"/>
              </a:rPr>
              <a:t>Integration Steps:</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2499be"/>
              </a:buClr>
              <a:buSzPct val="45000"/>
              <a:buFont typeface="Wingdings" charset="2"/>
              <a:buChar char=""/>
            </a:pPr>
            <a:r>
              <a:rPr b="0" lang="en-IN" sz="1800" spc="-1" strike="noStrike">
                <a:solidFill>
                  <a:srgbClr val="0d84a1"/>
                </a:solidFill>
                <a:latin typeface="Arial"/>
              </a:rPr>
              <a:t>Setup PayPal SDK in Django project.</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2499be"/>
              </a:buClr>
              <a:buSzPct val="45000"/>
              <a:buFont typeface="Wingdings" charset="2"/>
              <a:buChar char=""/>
            </a:pPr>
            <a:r>
              <a:rPr b="0" lang="en-IN" sz="1800" spc="-1" strike="noStrike">
                <a:solidFill>
                  <a:srgbClr val="0d84a1"/>
                </a:solidFill>
                <a:latin typeface="Arial"/>
              </a:rPr>
              <a:t>Create payment objects and handle payment redirection.</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2499be"/>
              </a:buClr>
              <a:buSzPct val="45000"/>
              <a:buFont typeface="Wingdings" charset="2"/>
              <a:buChar char=""/>
            </a:pPr>
            <a:r>
              <a:rPr b="0" lang="en-IN" sz="1800" spc="-1" strike="noStrike">
                <a:solidFill>
                  <a:srgbClr val="0d84a1"/>
                </a:solidFill>
                <a:latin typeface="Arial"/>
              </a:rPr>
              <a:t>Process payment confirmation and update booking status.</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2499be"/>
              </a:buClr>
              <a:buSzPct val="45000"/>
              <a:buFont typeface="Wingdings" charset="2"/>
              <a:buChar char=""/>
            </a:pPr>
            <a:r>
              <a:rPr b="1" lang="en-IN" sz="1800" spc="-1" strike="noStrike">
                <a:solidFill>
                  <a:srgbClr val="0d84a1"/>
                </a:solidFill>
                <a:latin typeface="Arial"/>
              </a:rPr>
              <a:t>Security:</a:t>
            </a:r>
            <a:r>
              <a:rPr b="0" lang="en-IN" sz="1800" spc="-1" strike="noStrike">
                <a:solidFill>
                  <a:srgbClr val="0d84a1"/>
                </a:solidFill>
                <a:latin typeface="Arial"/>
              </a:rPr>
              <a:t> </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800" spc="-1" strike="noStrike">
                <a:solidFill>
                  <a:srgbClr val="0d84a1"/>
                </a:solidFill>
                <a:latin typeface="Arial"/>
              </a:rPr>
              <a:t>All transactions are securely handled by PayPal, ensuring user data is protected.</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2499be"/>
              </a:buClr>
              <a:buSzPct val="45000"/>
              <a:buFont typeface="Wingdings" charset="2"/>
              <a:buChar char=""/>
            </a:pPr>
            <a:r>
              <a:rPr b="1" lang="en-IN" sz="1800" spc="-1" strike="noStrike">
                <a:solidFill>
                  <a:srgbClr val="0d84a1"/>
                </a:solidFill>
                <a:latin typeface="Arial"/>
              </a:rPr>
              <a:t>User Experience:</a:t>
            </a:r>
            <a:r>
              <a:rPr b="0" lang="en-IN" sz="1800" spc="-1" strike="noStrike">
                <a:solidFill>
                  <a:srgbClr val="0d84a1"/>
                </a:solidFill>
                <a:latin typeface="Arial"/>
              </a:rPr>
              <a:t> </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800" spc="-1" strike="noStrike">
                <a:solidFill>
                  <a:srgbClr val="0d84a1"/>
                </a:solidFill>
                <a:latin typeface="Arial"/>
              </a:rPr>
              <a:t>Smooth transition from booking to payment, with real-time status updates.</a:t>
            </a:r>
            <a:endParaRPr b="0" lang="en-IN" sz="18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Tree>
  </p:cSld>
  <p:transition>
    <p:fade/>
  </p:transition>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LibreOffice/24.2.3.2$Linux_X86_64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2024-07-14T20:33:28Z</dcterms:created>
  <dc:creator/>
  <dc:description/>
  <dc:language>en-IN</dc:language>
  <cp:lastModifiedBy/>
  <dcterms:modified xsi:type="dcterms:W3CDTF">2024-07-19T13:44:18Z</dcterms:modified>
  <cp:revision>7</cp:revision>
  <dc:subject/>
  <dc:title>Freshes</dc:title>
</cp:coreProperties>
</file>

<file path=docProps/custom.xml><?xml version="1.0" encoding="utf-8"?>
<Properties xmlns="http://schemas.openxmlformats.org/officeDocument/2006/custom-properties" xmlns:vt="http://schemas.openxmlformats.org/officeDocument/2006/docPropsVTypes"/>
</file>