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Good afternoon and thank you for joining us today. My name is Anna Björnsson McCormick and my colleague Elizabeth Russey Roke and I are presenting on our groups </a:t>
            </a:r>
            <a:r>
              <a:rPr lang="en-CA"/>
              <a:t>research</a:t>
            </a:r>
            <a:r>
              <a:rPr lang="en-CA"/>
              <a:t> into and experimentation with Records in Context</a:t>
            </a:r>
            <a:endParaRPr/>
          </a:p>
        </p:txBody>
      </p:sp>
      <p:sp>
        <p:nvSpPr>
          <p:cNvPr id="144" name="Google Shape;14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fe31651d1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fe31651d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Today's presentation only represents the beginning of our project.  We plan to continue to explore what a transition to RiC might mean for our current systems and practices.  This includes the development of use cases for RDF-based data in archives, gaining a deeper understanding of where we need to enhance our existing data, determining where conversion scripts could make this transition easier, and exploring mappings to existing archival systems such as ArchivesSpace and AToM.</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As many of us remember from EAD, adoption of a new standard requires years of work.  </a:t>
            </a:r>
            <a:r>
              <a:rPr lang="en-CA">
                <a:solidFill>
                  <a:schemeClr val="dk1"/>
                </a:solidFill>
              </a:rPr>
              <a:t>Reaching the current implementation level we have in 2022 (version 1 of the standard was released in 1998) meant the development of long-standing workshops, a “cookbook” for data modeling, the creation of an SAA roundtable dedicated to EAD, and even archivist-created websites, such as EADiva, that offered additional support to new users.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CA">
                <a:solidFill>
                  <a:schemeClr val="dk1"/>
                </a:solidFill>
              </a:rPr>
              <a:t>We expect that any transition to RiC will require a similar effort that concentrates resources not just on systems and tooling but also the social communities and working groups that support users and encourage widespread adoption.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402d9ce2a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402d9ce2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If you're interested in seeing more of our sample RiC outputs, they are available in a github repository linked here.  We also plan to continue to document our work there if you're interested in following our progress.  Thanks for your attention!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fcfa23f9a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fcfa23f9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We are an international group of archivists and librarians who work with archival data on a daily basis, my name is Anna and I’m the LFAAD at NYU, my co-presenter is </a:t>
            </a:r>
            <a:r>
              <a:rPr lang="en-CA" sz="1150">
                <a:solidFill>
                  <a:srgbClr val="1D1C1D"/>
                </a:solidFill>
                <a:highlight>
                  <a:srgbClr val="F8F8F8"/>
                </a:highlight>
              </a:rPr>
              <a:t>Elizabeth Ruh-see Rok (long o), from Emory, and our group also includes</a:t>
            </a:r>
            <a:endParaRPr sz="1150">
              <a:solidFill>
                <a:srgbClr val="1D1C1D"/>
              </a:solidFill>
              <a:highlight>
                <a:srgbClr val="F8F8F8"/>
              </a:highlight>
            </a:endParaRPr>
          </a:p>
          <a:p>
            <a:pPr indent="0" lvl="0" marL="0" rtl="0" algn="l">
              <a:spcBef>
                <a:spcPts val="0"/>
              </a:spcBef>
              <a:spcAft>
                <a:spcPts val="0"/>
              </a:spcAft>
              <a:buNone/>
            </a:pPr>
            <a:r>
              <a:rPr lang="en-CA" sz="1150">
                <a:solidFill>
                  <a:srgbClr val="1D1C1D"/>
                </a:solidFill>
                <a:highlight>
                  <a:srgbClr val="F8F8F8"/>
                </a:highlight>
              </a:rPr>
              <a:t>Re-GHEE-ne HEB-ber-line, Princeton</a:t>
            </a:r>
            <a:endParaRPr sz="1150">
              <a:solidFill>
                <a:srgbClr val="1D1C1D"/>
              </a:solidFill>
              <a:highlight>
                <a:srgbClr val="F8F8F8"/>
              </a:highlight>
            </a:endParaRPr>
          </a:p>
          <a:p>
            <a:pPr indent="0" lvl="0" marL="0" rtl="0" algn="l">
              <a:spcBef>
                <a:spcPts val="0"/>
              </a:spcBef>
              <a:spcAft>
                <a:spcPts val="0"/>
              </a:spcAft>
              <a:buNone/>
            </a:pPr>
            <a:r>
              <a:rPr lang="en-CA" sz="1150">
                <a:solidFill>
                  <a:srgbClr val="1D1C1D"/>
                </a:solidFill>
                <a:highlight>
                  <a:srgbClr val="F8F8F8"/>
                </a:highlight>
              </a:rPr>
              <a:t>Greta SOOT-er, Ohio University</a:t>
            </a:r>
            <a:endParaRPr sz="1150">
              <a:solidFill>
                <a:srgbClr val="1D1C1D"/>
              </a:solidFill>
              <a:highlight>
                <a:srgbClr val="F8F8F8"/>
              </a:highlight>
            </a:endParaRPr>
          </a:p>
          <a:p>
            <a:pPr indent="0" lvl="0" marL="0" rtl="0" algn="l">
              <a:spcBef>
                <a:spcPts val="0"/>
              </a:spcBef>
              <a:spcAft>
                <a:spcPts val="0"/>
              </a:spcAft>
              <a:buNone/>
            </a:pPr>
            <a:r>
              <a:rPr lang="en-CA" sz="1150">
                <a:solidFill>
                  <a:srgbClr val="1D1C1D"/>
                </a:solidFill>
                <a:highlight>
                  <a:srgbClr val="F8F8F8"/>
                </a:highlight>
              </a:rPr>
              <a:t>Kelli Babcock, U of Toronto</a:t>
            </a:r>
            <a:endParaRPr sz="1150">
              <a:solidFill>
                <a:srgbClr val="1D1C1D"/>
              </a:solidFill>
              <a:highlight>
                <a:srgbClr val="F8F8F8"/>
              </a:highlight>
            </a:endParaRPr>
          </a:p>
          <a:p>
            <a:pPr indent="0" lvl="0" marL="0" rtl="0" algn="l">
              <a:spcBef>
                <a:spcPts val="0"/>
              </a:spcBef>
              <a:spcAft>
                <a:spcPts val="0"/>
              </a:spcAft>
              <a:buNone/>
            </a:pPr>
            <a:r>
              <a:rPr lang="en-CA" sz="1150">
                <a:solidFill>
                  <a:srgbClr val="1D1C1D"/>
                </a:solidFill>
                <a:highlight>
                  <a:srgbClr val="F8F8F8"/>
                </a:highlight>
              </a:rPr>
              <a:t>And Ruth Kitchin Tillman of Penn State</a:t>
            </a:r>
            <a:endParaRPr sz="1150">
              <a:solidFill>
                <a:srgbClr val="1D1C1D"/>
              </a:solidFill>
              <a:highlight>
                <a:srgbClr val="F8F8F8"/>
              </a:highlight>
            </a:endParaRPr>
          </a:p>
          <a:p>
            <a:pPr indent="0" lvl="0" marL="0" rtl="0" algn="l">
              <a:spcBef>
                <a:spcPts val="0"/>
              </a:spcBef>
              <a:spcAft>
                <a:spcPts val="0"/>
              </a:spcAft>
              <a:buNone/>
            </a:pPr>
            <a:r>
              <a:t/>
            </a:r>
            <a:endParaRPr sz="1150">
              <a:solidFill>
                <a:srgbClr val="1D1C1D"/>
              </a:solidFill>
              <a:highlight>
                <a:srgbClr val="F8F8F8"/>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02d9ce2a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02d9ce2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We began working together as a group during the Working Meeting phase of the IMLS funded Lighting the Way project on archival discovery and delivery. Participants were separated into groups based on their stated interests and the six of us had all expressed an interest in using linked data to enhance discovery of our collections. In this setting we focused on Wikidata and wrote a paper titled “the power of parallel description: wikidata and archival discovery” which was included in the “</a:t>
            </a:r>
            <a:r>
              <a:rPr lang="en-CA" sz="1150">
                <a:solidFill>
                  <a:srgbClr val="212529"/>
                </a:solidFill>
                <a:highlight>
                  <a:srgbClr val="FFFFFF"/>
                </a:highlight>
              </a:rPr>
              <a:t>The Lighting the Way Handbook: Case Studies, Guidelines, and Emergent Futures for Archival Discovery and Delivery.” During this project it became clear that in addition to a general interest in linked data, we all found it important to take a pragmatic approach to linked data implementation and wanted to determine what actions we could actually put into practice considering our regular job duties, state of our archival data,and other </a:t>
            </a:r>
            <a:r>
              <a:rPr lang="en-CA" sz="1150">
                <a:solidFill>
                  <a:srgbClr val="212529"/>
                </a:solidFill>
                <a:highlight>
                  <a:srgbClr val="FFFFFF"/>
                </a:highlight>
              </a:rPr>
              <a:t>practical</a:t>
            </a:r>
            <a:r>
              <a:rPr lang="en-CA" sz="1150">
                <a:solidFill>
                  <a:srgbClr val="212529"/>
                </a:solidFill>
                <a:highlight>
                  <a:srgbClr val="FFFFFF"/>
                </a:highlight>
              </a:rPr>
              <a:t> considerations. After the LTW project concluded we stayed in touch and decided to explore other ways of implementing linked data.</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fcfa23f9a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fcfa23f9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Eventually this lead us to exploring Records in Context, a conceptual model for describing records with </a:t>
            </a:r>
            <a:r>
              <a:rPr lang="en-CA"/>
              <a:t>semantic</a:t>
            </a:r>
            <a:r>
              <a:rPr lang="en-CA"/>
              <a:t> triples developed by the International Council on Archives. As of 2022, ICA has published a conceptual model, an introduction to archival description, and an ontology for RiC. The overall goal of RiC is to harmonize the following ICA description standards:</a:t>
            </a:r>
            <a:endParaRPr/>
          </a:p>
          <a:p>
            <a:pPr indent="0" lvl="0" marL="0" rtl="0" algn="l">
              <a:spcBef>
                <a:spcPts val="0"/>
              </a:spcBef>
              <a:spcAft>
                <a:spcPts val="0"/>
              </a:spcAft>
              <a:buNone/>
            </a:pPr>
            <a:r>
              <a:rPr lang="en-CA"/>
              <a:t>ISAD(G): </a:t>
            </a:r>
            <a:r>
              <a:rPr lang="en-CA" sz="1050">
                <a:solidFill>
                  <a:srgbClr val="202122"/>
                </a:solidFill>
                <a:highlight>
                  <a:srgbClr val="FFFFFF"/>
                </a:highlight>
              </a:rPr>
              <a:t>General International Standard Archival Description, analogous to DACS</a:t>
            </a:r>
            <a:endParaRPr sz="1050">
              <a:solidFill>
                <a:srgbClr val="202122"/>
              </a:solidFill>
              <a:highlight>
                <a:srgbClr val="FFFFFF"/>
              </a:highlight>
            </a:endParaRPr>
          </a:p>
          <a:p>
            <a:pPr indent="0" lvl="0" marL="0" rtl="0" algn="l">
              <a:spcBef>
                <a:spcPts val="0"/>
              </a:spcBef>
              <a:spcAft>
                <a:spcPts val="0"/>
              </a:spcAft>
              <a:buNone/>
            </a:pPr>
            <a:r>
              <a:rPr lang="en-CA" sz="1050">
                <a:solidFill>
                  <a:srgbClr val="202122"/>
                </a:solidFill>
                <a:highlight>
                  <a:srgbClr val="FFFFFF"/>
                </a:highlight>
              </a:rPr>
              <a:t>ISAAR(CPF): International Standard Archival Authority Record For Corporate Bodies, Persons and Families</a:t>
            </a:r>
            <a:endParaRPr sz="1050">
              <a:solidFill>
                <a:srgbClr val="202122"/>
              </a:solidFill>
              <a:highlight>
                <a:srgbClr val="FFFFFF"/>
              </a:highlight>
            </a:endParaRPr>
          </a:p>
          <a:p>
            <a:pPr indent="0" lvl="0" marL="0" rtl="0" algn="l">
              <a:spcBef>
                <a:spcPts val="0"/>
              </a:spcBef>
              <a:spcAft>
                <a:spcPts val="0"/>
              </a:spcAft>
              <a:buNone/>
            </a:pPr>
            <a:r>
              <a:rPr lang="en-CA" sz="1050">
                <a:solidFill>
                  <a:srgbClr val="202122"/>
                </a:solidFill>
                <a:highlight>
                  <a:srgbClr val="FFFFFF"/>
                </a:highlight>
              </a:rPr>
              <a:t>ISDF: International Standard for Describing Functions</a:t>
            </a:r>
            <a:endParaRPr sz="1050">
              <a:solidFill>
                <a:srgbClr val="202122"/>
              </a:solidFill>
              <a:highlight>
                <a:srgbClr val="FFFFFF"/>
              </a:highlight>
            </a:endParaRPr>
          </a:p>
          <a:p>
            <a:pPr indent="0" lvl="0" marL="0" rtl="0" algn="l">
              <a:spcBef>
                <a:spcPts val="0"/>
              </a:spcBef>
              <a:spcAft>
                <a:spcPts val="0"/>
              </a:spcAft>
              <a:buNone/>
            </a:pPr>
            <a:r>
              <a:rPr lang="en-CA" sz="1050">
                <a:solidFill>
                  <a:srgbClr val="202122"/>
                </a:solidFill>
                <a:highlight>
                  <a:srgbClr val="FFFFFF"/>
                </a:highlight>
              </a:rPr>
              <a:t>ISDIAH: International Standard for Describing Institutions with Archival Holdings</a:t>
            </a:r>
            <a:endParaRPr sz="1050">
              <a:solidFill>
                <a:srgbClr val="2021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fe31651d1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fe31651d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As a group we aimed to think through a potential transition to RiC as description </a:t>
            </a:r>
            <a:r>
              <a:rPr lang="en-CA"/>
              <a:t>standard</a:t>
            </a:r>
            <a:r>
              <a:rPr lang="en-CA"/>
              <a:t>. We know changes in standards require resources and detailed planning and we wanted to </a:t>
            </a:r>
            <a:r>
              <a:rPr lang="en-CA" sz="1200">
                <a:solidFill>
                  <a:srgbClr val="3F3F3F"/>
                </a:solidFill>
              </a:rPr>
              <a:t>To assess the feasibility of transitioning to RiC, account for the labor necessary to make such a transition, and to think about how systems may need to be reconfigured. Ultimately our goal was to work towards answers to questions such as What does RiC offer? How could we make the transition? What are the costs and benefits of a potential transition?</a:t>
            </a:r>
            <a:endParaRPr sz="1200">
              <a:solidFill>
                <a:srgbClr val="3F3F3F"/>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fcfa23f9a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fcfa23f9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Our project thus far has been focused on getting to know RiC.  With 106 classes and over 238 core properties it has been difficult to figure out where to start.  We read documentation and even tried modeling from scratch, but that proved to be overwhelming.  The most effective thing we've found for exploring RiC has been a script developed by the National Archives of France. This script converts EAD 2002 XML files to RiC.  That gave us a chance to see how our own data, which we knew intimately well, would look like.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As those of you who work with XML can probably guess, it took a little bit of tinkering to make the script work.  Namespace declarations were especially fun.  In the end, though, we produced a sample set of records from each of our </a:t>
            </a:r>
            <a:r>
              <a:rPr lang="en-CA"/>
              <a:t>institutions</a:t>
            </a:r>
            <a:r>
              <a:rPr lang="en-CA"/>
              <a:t>.  </a:t>
            </a:r>
            <a:r>
              <a:rPr lang="en-CA">
                <a:solidFill>
                  <a:schemeClr val="dk1"/>
                </a:solidFill>
              </a:rPr>
              <a:t>Three of us are from institutions that use ArchivesSpace natively; one uses AToM; and one uses a homegrown system with EAD records encoded by hand.  That gave us a wide variety of probable scenarios that we could compare and contrast.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402d9ce2a1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402d9ce2a1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And here's what a snippet of one of those converted files looks like.  We noticed a couple of things.  First, because this script was developed for the National Archives of France, the script tends to make assumptions.  You can see this in this snippet where it applies a local language declaration (assumed to be French) and the missing provenance information, which probably is in a different field than the script expects.  We also noticed that the script assumes much of the data is a literal or text-based.  You can see that in conditionsOfAccess, the ScopeAndContent note, and the Arrangement note.  This makes sense, of course, since metadata in these and many other EAD fields tends to be textual notes, but it was striking to us how much of the RDF </a:t>
            </a:r>
            <a:r>
              <a:rPr lang="en-CA"/>
              <a:t>conversion</a:t>
            </a:r>
            <a:r>
              <a:rPr lang="en-CA"/>
              <a:t> process resulted in data that </a:t>
            </a:r>
            <a:r>
              <a:rPr lang="en-CA"/>
              <a:t>didn't look much different</a:t>
            </a:r>
            <a:r>
              <a:rPr lang="en-CA"/>
              <a:t> than the original EAD XML file.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For those who record </a:t>
            </a:r>
            <a:r>
              <a:rPr lang="en-CA"/>
              <a:t>identifiers</a:t>
            </a:r>
            <a:r>
              <a:rPr lang="en-CA"/>
              <a:t> from SNAC, NACO, and other controlled vocabularies, those are represented as URIs and enabled the script to produce better RDF data.  You can see that here in the </a:t>
            </a:r>
            <a:r>
              <a:rPr lang="en-CA"/>
              <a:t>geographic</a:t>
            </a:r>
            <a:r>
              <a:rPr lang="en-CA"/>
              <a:t> subject.  Unfortunately, most of the records we tested didn't record identifiers beyond creator names and subject headings, which I suspect is the case for most of us.  While this is in part due to the design of our systems, it limits what can be done in a conversion such as this one and results in a text-heavy, rather than an interlinked output.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fcfa23f9a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fcfa23f9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The tendency of the script to output textual notes rather than interlinked data was especially evident with provenance data and the custodial </a:t>
            </a:r>
            <a:r>
              <a:rPr lang="en-CA"/>
              <a:t>history</a:t>
            </a:r>
            <a:r>
              <a:rPr lang="en-CA"/>
              <a:t>.  Textual notes are generally how provenance is structured in EAD.  However, one of the benefits of RDF is the ability to capture more nuance. The example on the right where an event has an associated subevent, possibly with different agents and dates, illustrates what is possible with RDF. While RiC has classes and properties to model event data in this way, it was interesting that the script basically reproduced the EAD structure.  This suggests that there will be limits to how much we can achieve if we only rely on conversions from existing EAD-based data.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fcfa23f9a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3fcfa23f9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So some preliminary observations.  Scripts are not a magic solution.  Any conversion from EAD-based records and systems to RiC will require significant retooling and possible human intervention.  Much of our archival description does not translate to meaningful RDF, as we saw with the event modeling.  Our current data will need to be enriched to be able to do more than simply reproduce EAD in another format.  This might include adding more identifiers to our data, uniquely identifying entities in our container lists and notes fields, and thinking of our archival description as structured data rather than a linear finding aid.  Finally, and I can't emphasize this enough, our experiments with converting our data to RiC showed that each of our institutions output varied.  The relative openness of archival standards means that interlinking data, whether it be in EAD, RDF, or something else, will continue to be a challenge.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3175" y="6400800"/>
            <a:ext cx="121887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262626"/>
              </a:buClr>
              <a:buSzPts val="8000"/>
              <a:buFont typeface="Arial"/>
              <a:buNone/>
              <a:defRPr sz="80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 name="Google Shape;16;p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rtl="0" algn="l">
              <a:lnSpc>
                <a:spcPct val="120000"/>
              </a:lnSpc>
              <a:spcBef>
                <a:spcPts val="1200"/>
              </a:spcBef>
              <a:spcAft>
                <a:spcPts val="0"/>
              </a:spcAft>
              <a:buSzPts val="2400"/>
              <a:buNone/>
              <a:defRPr sz="2400" cap="none">
                <a:solidFill>
                  <a:schemeClr val="dk1"/>
                </a:solidFill>
                <a:latin typeface="Arial"/>
                <a:ea typeface="Arial"/>
                <a:cs typeface="Arial"/>
                <a:sym typeface="Arial"/>
              </a:defRPr>
            </a:lvl1pPr>
            <a:lvl2pPr lvl="1" rtl="0" algn="ctr">
              <a:lnSpc>
                <a:spcPct val="120000"/>
              </a:lnSpc>
              <a:spcBef>
                <a:spcPts val="200"/>
              </a:spcBef>
              <a:spcAft>
                <a:spcPts val="0"/>
              </a:spcAft>
              <a:buClr>
                <a:srgbClr val="3F3F3F"/>
              </a:buClr>
              <a:buSzPts val="2400"/>
              <a:buNone/>
              <a:defRPr sz="2400"/>
            </a:lvl2pPr>
            <a:lvl3pPr lvl="2" rtl="0" algn="ctr">
              <a:lnSpc>
                <a:spcPct val="120000"/>
              </a:lnSpc>
              <a:spcBef>
                <a:spcPts val="400"/>
              </a:spcBef>
              <a:spcAft>
                <a:spcPts val="0"/>
              </a:spcAft>
              <a:buClr>
                <a:srgbClr val="3F3F3F"/>
              </a:buClr>
              <a:buSzPts val="2400"/>
              <a:buNone/>
              <a:defRPr sz="2400"/>
            </a:lvl3pPr>
            <a:lvl4pPr lvl="3" rtl="0" algn="ctr">
              <a:lnSpc>
                <a:spcPct val="120000"/>
              </a:lnSpc>
              <a:spcBef>
                <a:spcPts val="400"/>
              </a:spcBef>
              <a:spcAft>
                <a:spcPts val="0"/>
              </a:spcAft>
              <a:buClr>
                <a:srgbClr val="3F3F3F"/>
              </a:buClr>
              <a:buSzPts val="2000"/>
              <a:buNone/>
              <a:defRPr sz="2000"/>
            </a:lvl4pPr>
            <a:lvl5pPr lvl="4" rtl="0" algn="ctr">
              <a:lnSpc>
                <a:spcPct val="120000"/>
              </a:lnSpc>
              <a:spcBef>
                <a:spcPts val="400"/>
              </a:spcBef>
              <a:spcAft>
                <a:spcPts val="0"/>
              </a:spcAft>
              <a:buClr>
                <a:srgbClr val="3F3F3F"/>
              </a:buClr>
              <a:buSzPts val="2000"/>
              <a:buNone/>
              <a:defRPr sz="2000"/>
            </a:lvl5pPr>
            <a:lvl6pPr lvl="5" rtl="0" algn="ctr">
              <a:lnSpc>
                <a:spcPct val="90000"/>
              </a:lnSpc>
              <a:spcBef>
                <a:spcPts val="400"/>
              </a:spcBef>
              <a:spcAft>
                <a:spcPts val="0"/>
              </a:spcAft>
              <a:buSzPts val="2000"/>
              <a:buNone/>
              <a:defRPr sz="2000"/>
            </a:lvl6pPr>
            <a:lvl7pPr lvl="6" rtl="0" algn="ctr">
              <a:lnSpc>
                <a:spcPct val="90000"/>
              </a:lnSpc>
              <a:spcBef>
                <a:spcPts val="400"/>
              </a:spcBef>
              <a:spcAft>
                <a:spcPts val="0"/>
              </a:spcAft>
              <a:buSzPts val="2000"/>
              <a:buNone/>
              <a:defRPr sz="2000"/>
            </a:lvl7pPr>
            <a:lvl8pPr lvl="7" rtl="0" algn="ctr">
              <a:lnSpc>
                <a:spcPct val="90000"/>
              </a:lnSpc>
              <a:spcBef>
                <a:spcPts val="400"/>
              </a:spcBef>
              <a:spcAft>
                <a:spcPts val="0"/>
              </a:spcAft>
              <a:buSzPts val="2000"/>
              <a:buNone/>
              <a:defRPr sz="2000"/>
            </a:lvl8pPr>
            <a:lvl9pPr lvl="8" rtl="0" algn="ctr">
              <a:lnSpc>
                <a:spcPct val="90000"/>
              </a:lnSpc>
              <a:spcBef>
                <a:spcPts val="400"/>
              </a:spcBef>
              <a:spcAft>
                <a:spcPts val="400"/>
              </a:spcAft>
              <a:buSzPts val="2000"/>
              <a:buNone/>
              <a:defRPr sz="2000"/>
            </a:lvl9pPr>
          </a:lstStyle>
          <a:p/>
        </p:txBody>
      </p:sp>
      <p:cxnSp>
        <p:nvCxnSpPr>
          <p:cNvPr id="17" name="Google Shape;17;p2"/>
          <p:cNvCxnSpPr/>
          <p:nvPr/>
        </p:nvCxnSpPr>
        <p:spPr>
          <a:xfrm>
            <a:off x="1207658" y="4474741"/>
            <a:ext cx="9875400" cy="0"/>
          </a:xfrm>
          <a:prstGeom prst="straightConnector1">
            <a:avLst/>
          </a:prstGeom>
          <a:noFill/>
          <a:ln cap="flat" cmpd="sng" w="12700">
            <a:solidFill>
              <a:srgbClr val="3F3F3F"/>
            </a:solidFill>
            <a:prstDash val="solid"/>
            <a:round/>
            <a:headEnd len="sm" w="sm" type="none"/>
            <a:tailEnd len="sm" w="sm" type="none"/>
          </a:ln>
        </p:spPr>
      </p:cxnSp>
      <p:sp>
        <p:nvSpPr>
          <p:cNvPr id="18" name="Google Shape;18;p2"/>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2"/>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2"/>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1"/>
          <p:cNvSpPr txBox="1"/>
          <p:nvPr>
            <p:ph idx="1" type="body"/>
          </p:nvPr>
        </p:nvSpPr>
        <p:spPr>
          <a:xfrm rot="5400000">
            <a:off x="4246080" y="-1040599"/>
            <a:ext cx="3760800" cy="10058400"/>
          </a:xfrm>
          <a:prstGeom prst="rect">
            <a:avLst/>
          </a:prstGeom>
          <a:noFill/>
          <a:ln>
            <a:noFill/>
          </a:ln>
        </p:spPr>
        <p:txBody>
          <a:bodyPr anchorCtr="0" anchor="t" bIns="0" lIns="45700" spcFirstLastPara="1" rIns="45700" wrap="square" tIns="0">
            <a:normAutofit/>
          </a:bodyPr>
          <a:lstStyle>
            <a:lvl1pPr indent="-342900" lvl="0" marL="457200" rtl="0" algn="l">
              <a:lnSpc>
                <a:spcPct val="120000"/>
              </a:lnSpc>
              <a:spcBef>
                <a:spcPts val="1200"/>
              </a:spcBef>
              <a:spcAft>
                <a:spcPts val="0"/>
              </a:spcAft>
              <a:buSzPts val="1800"/>
              <a:buChar char=" "/>
              <a:defRPr/>
            </a:lvl1pPr>
            <a:lvl2pPr indent="-342900" lvl="1" marL="914400" rtl="0" algn="l">
              <a:lnSpc>
                <a:spcPct val="120000"/>
              </a:lnSpc>
              <a:spcBef>
                <a:spcPts val="200"/>
              </a:spcBef>
              <a:spcAft>
                <a:spcPts val="0"/>
              </a:spcAft>
              <a:buClr>
                <a:srgbClr val="3F3F3F"/>
              </a:buClr>
              <a:buSzPts val="1800"/>
              <a:buChar char="◦"/>
              <a:defRPr/>
            </a:lvl2pPr>
            <a:lvl3pPr indent="-342900" lvl="2" marL="1371600" rtl="0" algn="l">
              <a:lnSpc>
                <a:spcPct val="120000"/>
              </a:lnSpc>
              <a:spcBef>
                <a:spcPts val="400"/>
              </a:spcBef>
              <a:spcAft>
                <a:spcPts val="0"/>
              </a:spcAft>
              <a:buClr>
                <a:srgbClr val="3F3F3F"/>
              </a:buClr>
              <a:buSzPts val="1800"/>
              <a:buChar char="◦"/>
              <a:defRPr/>
            </a:lvl3pPr>
            <a:lvl4pPr indent="-342900" lvl="3" marL="1828800" rtl="0" algn="l">
              <a:lnSpc>
                <a:spcPct val="120000"/>
              </a:lnSpc>
              <a:spcBef>
                <a:spcPts val="400"/>
              </a:spcBef>
              <a:spcAft>
                <a:spcPts val="0"/>
              </a:spcAft>
              <a:buClr>
                <a:srgbClr val="3F3F3F"/>
              </a:buClr>
              <a:buSzPts val="1800"/>
              <a:buChar char="◦"/>
              <a:defRPr/>
            </a:lvl4pPr>
            <a:lvl5pPr indent="-342900" lvl="4" marL="2286000" rtl="0" algn="l">
              <a:lnSpc>
                <a:spcPct val="12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80" name="Google Shape;80;p11"/>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1"/>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1"/>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3" name="Shape 83"/>
        <p:cNvGrpSpPr/>
        <p:nvPr/>
      </p:nvGrpSpPr>
      <p:grpSpPr>
        <a:xfrm>
          <a:off x="0" y="0"/>
          <a:ext cx="0" cy="0"/>
          <a:chOff x="0" y="0"/>
          <a:chExt cx="0" cy="0"/>
        </a:xfrm>
      </p:grpSpPr>
      <p:sp>
        <p:nvSpPr>
          <p:cNvPr id="84" name="Google Shape;84;p12"/>
          <p:cNvSpPr/>
          <p:nvPr/>
        </p:nvSpPr>
        <p:spPr>
          <a:xfrm>
            <a:off x="3175" y="6400800"/>
            <a:ext cx="121887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
          <p:cNvSpPr txBox="1"/>
          <p:nvPr>
            <p:ph type="title"/>
          </p:nvPr>
        </p:nvSpPr>
        <p:spPr>
          <a:xfrm rot="5400000">
            <a:off x="7159350" y="1977852"/>
            <a:ext cx="5760000" cy="26289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2"/>
          <p:cNvSpPr txBox="1"/>
          <p:nvPr>
            <p:ph idx="1" type="body"/>
          </p:nvPr>
        </p:nvSpPr>
        <p:spPr>
          <a:xfrm rot="5400000">
            <a:off x="1825350" y="-574848"/>
            <a:ext cx="5760000" cy="7734300"/>
          </a:xfrm>
          <a:prstGeom prst="rect">
            <a:avLst/>
          </a:prstGeom>
          <a:noFill/>
          <a:ln>
            <a:noFill/>
          </a:ln>
        </p:spPr>
        <p:txBody>
          <a:bodyPr anchorCtr="0" anchor="t" bIns="0" lIns="45700" spcFirstLastPara="1" rIns="45700" wrap="square" tIns="0">
            <a:normAutofit/>
          </a:bodyPr>
          <a:lstStyle>
            <a:lvl1pPr indent="-342900" lvl="0" marL="457200" rtl="0" algn="l">
              <a:lnSpc>
                <a:spcPct val="120000"/>
              </a:lnSpc>
              <a:spcBef>
                <a:spcPts val="1200"/>
              </a:spcBef>
              <a:spcAft>
                <a:spcPts val="0"/>
              </a:spcAft>
              <a:buSzPts val="1800"/>
              <a:buChar char=" "/>
              <a:defRPr/>
            </a:lvl1pPr>
            <a:lvl2pPr indent="-342900" lvl="1" marL="914400" rtl="0" algn="l">
              <a:lnSpc>
                <a:spcPct val="120000"/>
              </a:lnSpc>
              <a:spcBef>
                <a:spcPts val="200"/>
              </a:spcBef>
              <a:spcAft>
                <a:spcPts val="0"/>
              </a:spcAft>
              <a:buClr>
                <a:srgbClr val="3F3F3F"/>
              </a:buClr>
              <a:buSzPts val="1800"/>
              <a:buChar char="◦"/>
              <a:defRPr/>
            </a:lvl2pPr>
            <a:lvl3pPr indent="-342900" lvl="2" marL="1371600" rtl="0" algn="l">
              <a:lnSpc>
                <a:spcPct val="120000"/>
              </a:lnSpc>
              <a:spcBef>
                <a:spcPts val="400"/>
              </a:spcBef>
              <a:spcAft>
                <a:spcPts val="0"/>
              </a:spcAft>
              <a:buClr>
                <a:srgbClr val="3F3F3F"/>
              </a:buClr>
              <a:buSzPts val="1800"/>
              <a:buChar char="◦"/>
              <a:defRPr/>
            </a:lvl3pPr>
            <a:lvl4pPr indent="-342900" lvl="3" marL="1828800" rtl="0" algn="l">
              <a:lnSpc>
                <a:spcPct val="120000"/>
              </a:lnSpc>
              <a:spcBef>
                <a:spcPts val="400"/>
              </a:spcBef>
              <a:spcAft>
                <a:spcPts val="0"/>
              </a:spcAft>
              <a:buClr>
                <a:srgbClr val="3F3F3F"/>
              </a:buClr>
              <a:buSzPts val="1800"/>
              <a:buChar char="◦"/>
              <a:defRPr/>
            </a:lvl4pPr>
            <a:lvl5pPr indent="-342900" lvl="4" marL="2286000" rtl="0" algn="l">
              <a:lnSpc>
                <a:spcPct val="12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87" name="Google Shape;87;p12"/>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2"/>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2"/>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0" name="Shape 90"/>
        <p:cNvGrpSpPr/>
        <p:nvPr/>
      </p:nvGrpSpPr>
      <p:grpSpPr>
        <a:xfrm>
          <a:off x="0" y="0"/>
          <a:ext cx="0" cy="0"/>
          <a:chOff x="0" y="0"/>
          <a:chExt cx="0" cy="0"/>
        </a:xfrm>
      </p:grpSpPr>
      <p:cxnSp>
        <p:nvCxnSpPr>
          <p:cNvPr id="91" name="Google Shape;91;p13"/>
          <p:cNvCxnSpPr/>
          <p:nvPr/>
        </p:nvCxnSpPr>
        <p:spPr>
          <a:xfrm>
            <a:off x="3303633" y="554200"/>
            <a:ext cx="8325600" cy="0"/>
          </a:xfrm>
          <a:prstGeom prst="straightConnector1">
            <a:avLst/>
          </a:prstGeom>
          <a:noFill/>
          <a:ln cap="flat" cmpd="sng" w="38100">
            <a:solidFill>
              <a:schemeClr val="dk2"/>
            </a:solidFill>
            <a:prstDash val="solid"/>
            <a:round/>
            <a:headEnd len="sm" w="sm" type="none"/>
            <a:tailEnd len="sm" w="sm" type="none"/>
          </a:ln>
        </p:spPr>
      </p:cxnSp>
      <p:cxnSp>
        <p:nvCxnSpPr>
          <p:cNvPr id="92" name="Google Shape;92;p13"/>
          <p:cNvCxnSpPr/>
          <p:nvPr/>
        </p:nvCxnSpPr>
        <p:spPr>
          <a:xfrm>
            <a:off x="3303633" y="6320000"/>
            <a:ext cx="8325600" cy="0"/>
          </a:xfrm>
          <a:prstGeom prst="straightConnector1">
            <a:avLst/>
          </a:prstGeom>
          <a:noFill/>
          <a:ln cap="flat" cmpd="sng" w="19050">
            <a:solidFill>
              <a:schemeClr val="dk2"/>
            </a:solidFill>
            <a:prstDash val="solid"/>
            <a:round/>
            <a:headEnd len="sm" w="sm" type="none"/>
            <a:tailEnd len="sm" w="sm" type="none"/>
          </a:ln>
        </p:spPr>
      </p:cxnSp>
      <p:cxnSp>
        <p:nvCxnSpPr>
          <p:cNvPr id="93" name="Google Shape;93;p13"/>
          <p:cNvCxnSpPr/>
          <p:nvPr/>
        </p:nvCxnSpPr>
        <p:spPr>
          <a:xfrm>
            <a:off x="566931" y="554200"/>
            <a:ext cx="244500" cy="0"/>
          </a:xfrm>
          <a:prstGeom prst="straightConnector1">
            <a:avLst/>
          </a:prstGeom>
          <a:noFill/>
          <a:ln cap="flat" cmpd="sng" w="19050">
            <a:solidFill>
              <a:schemeClr val="dk2"/>
            </a:solidFill>
            <a:prstDash val="solid"/>
            <a:round/>
            <a:headEnd len="sm" w="sm" type="none"/>
            <a:tailEnd len="sm" w="sm" type="none"/>
          </a:ln>
        </p:spPr>
      </p:cxnSp>
      <p:sp>
        <p:nvSpPr>
          <p:cNvPr id="94" name="Google Shape;94;p13"/>
          <p:cNvSpPr txBox="1"/>
          <p:nvPr>
            <p:ph type="title"/>
          </p:nvPr>
        </p:nvSpPr>
        <p:spPr>
          <a:xfrm>
            <a:off x="3200333" y="767933"/>
            <a:ext cx="8428800" cy="847200"/>
          </a:xfrm>
          <a:prstGeom prst="rect">
            <a:avLst/>
          </a:prstGeom>
        </p:spPr>
        <p:txBody>
          <a:bodyPr anchorCtr="0" anchor="b"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5" name="Google Shape;95;p13"/>
          <p:cNvSpPr txBox="1"/>
          <p:nvPr>
            <p:ph idx="1" type="body"/>
          </p:nvPr>
        </p:nvSpPr>
        <p:spPr>
          <a:xfrm>
            <a:off x="3213483" y="2127701"/>
            <a:ext cx="8428800" cy="4003200"/>
          </a:xfrm>
          <a:prstGeom prst="rect">
            <a:avLst/>
          </a:prstGeom>
        </p:spPr>
        <p:txBody>
          <a:bodyPr anchorCtr="0" anchor="t" bIns="45700" lIns="0" spcFirstLastPara="1" rIns="0" wrap="square" tIns="45700">
            <a:normAutofit/>
          </a:bodyPr>
          <a:lstStyle>
            <a:lvl1pPr indent="-349250" lvl="0" marL="457200" rtl="0">
              <a:spcBef>
                <a:spcPts val="1200"/>
              </a:spcBef>
              <a:spcAft>
                <a:spcPts val="0"/>
              </a:spcAft>
              <a:buSzPts val="1900"/>
              <a:buChar char=" "/>
              <a:defRPr/>
            </a:lvl1pPr>
            <a:lvl2pPr indent="-336550" lvl="1" marL="914400" rtl="0">
              <a:spcBef>
                <a:spcPts val="200"/>
              </a:spcBef>
              <a:spcAft>
                <a:spcPts val="0"/>
              </a:spcAft>
              <a:buSzPts val="1700"/>
              <a:buChar char="◦"/>
              <a:defRPr/>
            </a:lvl2pPr>
            <a:lvl3pPr indent="-311150" lvl="2" marL="1371600" rtl="0">
              <a:spcBef>
                <a:spcPts val="400"/>
              </a:spcBef>
              <a:spcAft>
                <a:spcPts val="0"/>
              </a:spcAft>
              <a:buSzPts val="1300"/>
              <a:buChar char="◦"/>
              <a:defRPr/>
            </a:lvl3pPr>
            <a:lvl4pPr indent="-311150" lvl="3" marL="1828800" rtl="0">
              <a:spcBef>
                <a:spcPts val="400"/>
              </a:spcBef>
              <a:spcAft>
                <a:spcPts val="0"/>
              </a:spcAft>
              <a:buSzPts val="1300"/>
              <a:buChar char="◦"/>
              <a:defRPr/>
            </a:lvl4pPr>
            <a:lvl5pPr indent="-311150" lvl="4" marL="2286000" rtl="0">
              <a:spcBef>
                <a:spcPts val="400"/>
              </a:spcBef>
              <a:spcAft>
                <a:spcPts val="0"/>
              </a:spcAft>
              <a:buSzPts val="13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400"/>
              </a:spcAft>
              <a:buSzPts val="1400"/>
              <a:buChar char="◦"/>
              <a:defRPr/>
            </a:lvl9pPr>
          </a:lstStyle>
          <a:p/>
        </p:txBody>
      </p:sp>
      <p:sp>
        <p:nvSpPr>
          <p:cNvPr id="96" name="Google Shape;96;p13"/>
          <p:cNvSpPr txBox="1"/>
          <p:nvPr>
            <p:ph idx="12" type="sldNum"/>
          </p:nvPr>
        </p:nvSpPr>
        <p:spPr>
          <a:xfrm>
            <a:off x="11330666" y="6251679"/>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1" name="Shape 101"/>
        <p:cNvGrpSpPr/>
        <p:nvPr/>
      </p:nvGrpSpPr>
      <p:grpSpPr>
        <a:xfrm>
          <a:off x="0" y="0"/>
          <a:ext cx="0" cy="0"/>
          <a:chOff x="0" y="0"/>
          <a:chExt cx="0" cy="0"/>
        </a:xfrm>
      </p:grpSpPr>
      <p:sp>
        <p:nvSpPr>
          <p:cNvPr id="102" name="Google Shape;102;p15"/>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103" name="Google Shape;103;p15"/>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104" name="Google Shape;104;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5" name="Shape 105"/>
        <p:cNvGrpSpPr/>
        <p:nvPr/>
      </p:nvGrpSpPr>
      <p:grpSpPr>
        <a:xfrm>
          <a:off x="0" y="0"/>
          <a:ext cx="0" cy="0"/>
          <a:chOff x="0" y="0"/>
          <a:chExt cx="0" cy="0"/>
        </a:xfrm>
      </p:grpSpPr>
      <p:sp>
        <p:nvSpPr>
          <p:cNvPr id="106" name="Google Shape;106;p16"/>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07" name="Google Shape;107;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8" name="Shape 108"/>
        <p:cNvGrpSpPr/>
        <p:nvPr/>
      </p:nvGrpSpPr>
      <p:grpSpPr>
        <a:xfrm>
          <a:off x="0" y="0"/>
          <a:ext cx="0" cy="0"/>
          <a:chOff x="0" y="0"/>
          <a:chExt cx="0" cy="0"/>
        </a:xfrm>
      </p:grpSpPr>
      <p:sp>
        <p:nvSpPr>
          <p:cNvPr id="109" name="Google Shape;109;p17"/>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10" name="Google Shape;110;p17"/>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111" name="Google Shape;111;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2" name="Shape 112"/>
        <p:cNvGrpSpPr/>
        <p:nvPr/>
      </p:nvGrpSpPr>
      <p:grpSpPr>
        <a:xfrm>
          <a:off x="0" y="0"/>
          <a:ext cx="0" cy="0"/>
          <a:chOff x="0" y="0"/>
          <a:chExt cx="0" cy="0"/>
        </a:xfrm>
      </p:grpSpPr>
      <p:sp>
        <p:nvSpPr>
          <p:cNvPr id="113" name="Google Shape;113;p18"/>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14" name="Google Shape;114;p18"/>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5" name="Google Shape;115;p18"/>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6" name="Google Shape;116;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9"/>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19" name="Google Shape;119;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0" name="Shape 120"/>
        <p:cNvGrpSpPr/>
        <p:nvPr/>
      </p:nvGrpSpPr>
      <p:grpSpPr>
        <a:xfrm>
          <a:off x="0" y="0"/>
          <a:ext cx="0" cy="0"/>
          <a:chOff x="0" y="0"/>
          <a:chExt cx="0" cy="0"/>
        </a:xfrm>
      </p:grpSpPr>
      <p:sp>
        <p:nvSpPr>
          <p:cNvPr id="121" name="Google Shape;121;p20"/>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22" name="Google Shape;122;p20"/>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23" name="Google Shape;123;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4" name="Shape 124"/>
        <p:cNvGrpSpPr/>
        <p:nvPr/>
      </p:nvGrpSpPr>
      <p:grpSpPr>
        <a:xfrm>
          <a:off x="0" y="0"/>
          <a:ext cx="0" cy="0"/>
          <a:chOff x="0" y="0"/>
          <a:chExt cx="0" cy="0"/>
        </a:xfrm>
      </p:grpSpPr>
      <p:sp>
        <p:nvSpPr>
          <p:cNvPr id="125" name="Google Shape;125;p21"/>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26" name="Google Shape;126;p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3"/>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rmAutofit/>
          </a:bodyPr>
          <a:lstStyle>
            <a:lvl1pPr indent="-342900" lvl="0" marL="457200" rtl="0" algn="l">
              <a:lnSpc>
                <a:spcPct val="120000"/>
              </a:lnSpc>
              <a:spcBef>
                <a:spcPts val="1200"/>
              </a:spcBef>
              <a:spcAft>
                <a:spcPts val="0"/>
              </a:spcAft>
              <a:buSzPts val="1800"/>
              <a:buChar char=" "/>
              <a:defRPr/>
            </a:lvl1pPr>
            <a:lvl2pPr indent="-342900" lvl="1" marL="914400" rtl="0" algn="l">
              <a:lnSpc>
                <a:spcPct val="120000"/>
              </a:lnSpc>
              <a:spcBef>
                <a:spcPts val="200"/>
              </a:spcBef>
              <a:spcAft>
                <a:spcPts val="0"/>
              </a:spcAft>
              <a:buClr>
                <a:srgbClr val="3F3F3F"/>
              </a:buClr>
              <a:buSzPts val="1800"/>
              <a:buChar char="◦"/>
              <a:defRPr/>
            </a:lvl2pPr>
            <a:lvl3pPr indent="-342900" lvl="2" marL="1371600" rtl="0" algn="l">
              <a:lnSpc>
                <a:spcPct val="120000"/>
              </a:lnSpc>
              <a:spcBef>
                <a:spcPts val="400"/>
              </a:spcBef>
              <a:spcAft>
                <a:spcPts val="0"/>
              </a:spcAft>
              <a:buClr>
                <a:srgbClr val="3F3F3F"/>
              </a:buClr>
              <a:buSzPts val="1800"/>
              <a:buChar char="◦"/>
              <a:defRPr/>
            </a:lvl3pPr>
            <a:lvl4pPr indent="-342900" lvl="3" marL="1828800" rtl="0" algn="l">
              <a:lnSpc>
                <a:spcPct val="120000"/>
              </a:lnSpc>
              <a:spcBef>
                <a:spcPts val="400"/>
              </a:spcBef>
              <a:spcAft>
                <a:spcPts val="0"/>
              </a:spcAft>
              <a:buClr>
                <a:srgbClr val="3F3F3F"/>
              </a:buClr>
              <a:buSzPts val="1800"/>
              <a:buChar char="◦"/>
              <a:defRPr/>
            </a:lvl4pPr>
            <a:lvl5pPr indent="-342900" lvl="4" marL="2286000" rtl="0" algn="l">
              <a:lnSpc>
                <a:spcPct val="12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24" name="Google Shape;24;p3"/>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3"/>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3"/>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sp>
        <p:nvSpPr>
          <p:cNvPr id="128" name="Google Shape;128;p22"/>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9" name="Google Shape;129;p22"/>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130" name="Google Shape;130;p22"/>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1" name="Google Shape;131;p22"/>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132" name="Google Shape;132;p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3" name="Shape 133"/>
        <p:cNvGrpSpPr/>
        <p:nvPr/>
      </p:nvGrpSpPr>
      <p:grpSpPr>
        <a:xfrm>
          <a:off x="0" y="0"/>
          <a:ext cx="0" cy="0"/>
          <a:chOff x="0" y="0"/>
          <a:chExt cx="0" cy="0"/>
        </a:xfrm>
      </p:grpSpPr>
      <p:sp>
        <p:nvSpPr>
          <p:cNvPr id="134" name="Google Shape;134;p23"/>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2400"/>
              <a:buNone/>
              <a:defRPr/>
            </a:lvl1pPr>
          </a:lstStyle>
          <a:p/>
        </p:txBody>
      </p:sp>
      <p:sp>
        <p:nvSpPr>
          <p:cNvPr id="135" name="Google Shape;135;p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6" name="Shape 136"/>
        <p:cNvGrpSpPr/>
        <p:nvPr/>
      </p:nvGrpSpPr>
      <p:grpSpPr>
        <a:xfrm>
          <a:off x="0" y="0"/>
          <a:ext cx="0" cy="0"/>
          <a:chOff x="0" y="0"/>
          <a:chExt cx="0" cy="0"/>
        </a:xfrm>
      </p:grpSpPr>
      <p:sp>
        <p:nvSpPr>
          <p:cNvPr id="137" name="Google Shape;137;p24"/>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138" name="Google Shape;138;p24"/>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rtl="0" algn="ctr">
              <a:spcBef>
                <a:spcPts val="0"/>
              </a:spcBef>
              <a:spcAft>
                <a:spcPts val="0"/>
              </a:spcAft>
              <a:buSzPts val="2400"/>
              <a:buChar char="●"/>
              <a:defRPr/>
            </a:lvl1pPr>
            <a:lvl2pPr indent="-349250" lvl="1" marL="914400" rtl="0" algn="ctr">
              <a:spcBef>
                <a:spcPts val="0"/>
              </a:spcBef>
              <a:spcAft>
                <a:spcPts val="0"/>
              </a:spcAft>
              <a:buSzPts val="1900"/>
              <a:buChar char="○"/>
              <a:defRPr/>
            </a:lvl2pPr>
            <a:lvl3pPr indent="-349250" lvl="2" marL="1371600" rtl="0" algn="ctr">
              <a:spcBef>
                <a:spcPts val="0"/>
              </a:spcBef>
              <a:spcAft>
                <a:spcPts val="0"/>
              </a:spcAft>
              <a:buSzPts val="1900"/>
              <a:buChar char="■"/>
              <a:defRPr/>
            </a:lvl3pPr>
            <a:lvl4pPr indent="-349250" lvl="3" marL="1828800" rtl="0" algn="ctr">
              <a:spcBef>
                <a:spcPts val="0"/>
              </a:spcBef>
              <a:spcAft>
                <a:spcPts val="0"/>
              </a:spcAft>
              <a:buSzPts val="1900"/>
              <a:buChar char="●"/>
              <a:defRPr/>
            </a:lvl4pPr>
            <a:lvl5pPr indent="-349250" lvl="4" marL="2286000" rtl="0" algn="ctr">
              <a:spcBef>
                <a:spcPts val="0"/>
              </a:spcBef>
              <a:spcAft>
                <a:spcPts val="0"/>
              </a:spcAft>
              <a:buSzPts val="1900"/>
              <a:buChar char="○"/>
              <a:defRPr/>
            </a:lvl5pPr>
            <a:lvl6pPr indent="-349250" lvl="5" marL="2743200" rtl="0" algn="ctr">
              <a:spcBef>
                <a:spcPts val="0"/>
              </a:spcBef>
              <a:spcAft>
                <a:spcPts val="0"/>
              </a:spcAft>
              <a:buSzPts val="1900"/>
              <a:buChar char="■"/>
              <a:defRPr/>
            </a:lvl6pPr>
            <a:lvl7pPr indent="-349250" lvl="6" marL="3200400" rtl="0" algn="ctr">
              <a:spcBef>
                <a:spcPts val="0"/>
              </a:spcBef>
              <a:spcAft>
                <a:spcPts val="0"/>
              </a:spcAft>
              <a:buSzPts val="1900"/>
              <a:buChar char="●"/>
              <a:defRPr/>
            </a:lvl7pPr>
            <a:lvl8pPr indent="-349250" lvl="7" marL="3657600" rtl="0" algn="ctr">
              <a:spcBef>
                <a:spcPts val="0"/>
              </a:spcBef>
              <a:spcAft>
                <a:spcPts val="0"/>
              </a:spcAft>
              <a:buSzPts val="1900"/>
              <a:buChar char="○"/>
              <a:defRPr/>
            </a:lvl8pPr>
            <a:lvl9pPr indent="-349250" lvl="8" marL="4114800" rtl="0" algn="ctr">
              <a:spcBef>
                <a:spcPts val="0"/>
              </a:spcBef>
              <a:spcAft>
                <a:spcPts val="0"/>
              </a:spcAft>
              <a:buSzPts val="1900"/>
              <a:buChar char="■"/>
              <a:defRPr/>
            </a:lvl9pPr>
          </a:lstStyle>
          <a:p/>
        </p:txBody>
      </p:sp>
      <p:sp>
        <p:nvSpPr>
          <p:cNvPr id="139" name="Google Shape;139;p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7" name="Shape 27"/>
        <p:cNvGrpSpPr/>
        <p:nvPr/>
      </p:nvGrpSpPr>
      <p:grpSpPr>
        <a:xfrm>
          <a:off x="0" y="0"/>
          <a:ext cx="0" cy="0"/>
          <a:chOff x="0" y="0"/>
          <a:chExt cx="0" cy="0"/>
        </a:xfrm>
      </p:grpSpPr>
      <p:sp>
        <p:nvSpPr>
          <p:cNvPr id="28" name="Google Shape;28;p4"/>
          <p:cNvSpPr/>
          <p:nvPr/>
        </p:nvSpPr>
        <p:spPr>
          <a:xfrm>
            <a:off x="3175" y="6400800"/>
            <a:ext cx="121887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txBox="1"/>
          <p:nvPr>
            <p:ph type="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262626"/>
              </a:buClr>
              <a:buSzPts val="8000"/>
              <a:buFont typeface="Arial"/>
              <a:buNone/>
              <a:defRPr b="0" sz="80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4"/>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200"/>
              </a:spcBef>
              <a:spcAft>
                <a:spcPts val="0"/>
              </a:spcAft>
              <a:buSzPts val="2400"/>
              <a:buNone/>
              <a:defRPr sz="2400" cap="none">
                <a:solidFill>
                  <a:schemeClr val="dk1"/>
                </a:solidFill>
                <a:latin typeface="Arial"/>
                <a:ea typeface="Arial"/>
                <a:cs typeface="Arial"/>
                <a:sym typeface="Arial"/>
              </a:defRPr>
            </a:lvl1pPr>
            <a:lvl2pPr indent="-228600" lvl="1" marL="914400" rtl="0" algn="l">
              <a:lnSpc>
                <a:spcPct val="120000"/>
              </a:lnSpc>
              <a:spcBef>
                <a:spcPts val="200"/>
              </a:spcBef>
              <a:spcAft>
                <a:spcPts val="0"/>
              </a:spcAft>
              <a:buClr>
                <a:srgbClr val="888888"/>
              </a:buClr>
              <a:buSzPts val="1800"/>
              <a:buNone/>
              <a:defRPr sz="1800">
                <a:solidFill>
                  <a:srgbClr val="888888"/>
                </a:solidFill>
              </a:defRPr>
            </a:lvl2pPr>
            <a:lvl3pPr indent="-228600" lvl="2" marL="1371600" rtl="0" algn="l">
              <a:lnSpc>
                <a:spcPct val="120000"/>
              </a:lnSpc>
              <a:spcBef>
                <a:spcPts val="400"/>
              </a:spcBef>
              <a:spcAft>
                <a:spcPts val="0"/>
              </a:spcAft>
              <a:buClr>
                <a:srgbClr val="888888"/>
              </a:buClr>
              <a:buSzPts val="1600"/>
              <a:buNone/>
              <a:defRPr sz="1600">
                <a:solidFill>
                  <a:srgbClr val="888888"/>
                </a:solidFill>
              </a:defRPr>
            </a:lvl3pPr>
            <a:lvl4pPr indent="-228600" lvl="3" marL="1828800" rtl="0" algn="l">
              <a:lnSpc>
                <a:spcPct val="120000"/>
              </a:lnSpc>
              <a:spcBef>
                <a:spcPts val="400"/>
              </a:spcBef>
              <a:spcAft>
                <a:spcPts val="0"/>
              </a:spcAft>
              <a:buClr>
                <a:srgbClr val="888888"/>
              </a:buClr>
              <a:buSzPts val="1400"/>
              <a:buNone/>
              <a:defRPr sz="1400">
                <a:solidFill>
                  <a:srgbClr val="888888"/>
                </a:solidFill>
              </a:defRPr>
            </a:lvl4pPr>
            <a:lvl5pPr indent="-228600" lvl="4" marL="2286000" rtl="0" algn="l">
              <a:lnSpc>
                <a:spcPct val="120000"/>
              </a:lnSpc>
              <a:spcBef>
                <a:spcPts val="400"/>
              </a:spcBef>
              <a:spcAft>
                <a:spcPts val="0"/>
              </a:spcAft>
              <a:buClr>
                <a:srgbClr val="888888"/>
              </a:buClr>
              <a:buSzPts val="1400"/>
              <a:buNone/>
              <a:defRPr sz="1400">
                <a:solidFill>
                  <a:srgbClr val="888888"/>
                </a:solidFill>
              </a:defRPr>
            </a:lvl5pPr>
            <a:lvl6pPr indent="-228600" lvl="5" marL="2743200" rtl="0" algn="l">
              <a:lnSpc>
                <a:spcPct val="90000"/>
              </a:lnSpc>
              <a:spcBef>
                <a:spcPts val="400"/>
              </a:spcBef>
              <a:spcAft>
                <a:spcPts val="0"/>
              </a:spcAft>
              <a:buSzPts val="1400"/>
              <a:buNone/>
              <a:defRPr sz="1400">
                <a:solidFill>
                  <a:srgbClr val="888888"/>
                </a:solidFill>
              </a:defRPr>
            </a:lvl6pPr>
            <a:lvl7pPr indent="-228600" lvl="6" marL="3200400" rtl="0" algn="l">
              <a:lnSpc>
                <a:spcPct val="90000"/>
              </a:lnSpc>
              <a:spcBef>
                <a:spcPts val="400"/>
              </a:spcBef>
              <a:spcAft>
                <a:spcPts val="0"/>
              </a:spcAft>
              <a:buSzPts val="1400"/>
              <a:buNone/>
              <a:defRPr sz="1400">
                <a:solidFill>
                  <a:srgbClr val="888888"/>
                </a:solidFill>
              </a:defRPr>
            </a:lvl7pPr>
            <a:lvl8pPr indent="-228600" lvl="7" marL="3657600" rtl="0" algn="l">
              <a:lnSpc>
                <a:spcPct val="90000"/>
              </a:lnSpc>
              <a:spcBef>
                <a:spcPts val="400"/>
              </a:spcBef>
              <a:spcAft>
                <a:spcPts val="0"/>
              </a:spcAft>
              <a:buSzPts val="1400"/>
              <a:buNone/>
              <a:defRPr sz="1400">
                <a:solidFill>
                  <a:srgbClr val="888888"/>
                </a:solidFill>
              </a:defRPr>
            </a:lvl8pPr>
            <a:lvl9pPr indent="-228600" lvl="8" marL="4114800" rtl="0" algn="l">
              <a:lnSpc>
                <a:spcPct val="90000"/>
              </a:lnSpc>
              <a:spcBef>
                <a:spcPts val="400"/>
              </a:spcBef>
              <a:spcAft>
                <a:spcPts val="400"/>
              </a:spcAft>
              <a:buSzPts val="1400"/>
              <a:buNone/>
              <a:defRPr sz="1400">
                <a:solidFill>
                  <a:srgbClr val="888888"/>
                </a:solidFill>
              </a:defRPr>
            </a:lvl9pPr>
          </a:lstStyle>
          <a:p/>
        </p:txBody>
      </p:sp>
      <p:cxnSp>
        <p:nvCxnSpPr>
          <p:cNvPr id="31" name="Google Shape;31;p4"/>
          <p:cNvCxnSpPr/>
          <p:nvPr/>
        </p:nvCxnSpPr>
        <p:spPr>
          <a:xfrm>
            <a:off x="1207658" y="4485132"/>
            <a:ext cx="9875400" cy="0"/>
          </a:xfrm>
          <a:prstGeom prst="straightConnector1">
            <a:avLst/>
          </a:prstGeom>
          <a:noFill/>
          <a:ln cap="flat" cmpd="sng" w="12700">
            <a:solidFill>
              <a:srgbClr val="3F3F3F"/>
            </a:solidFill>
            <a:prstDash val="solid"/>
            <a:round/>
            <a:headEnd len="sm" w="sm" type="none"/>
            <a:tailEnd len="sm" w="sm" type="none"/>
          </a:ln>
        </p:spPr>
      </p:cxnSp>
      <p:sp>
        <p:nvSpPr>
          <p:cNvPr id="32" name="Google Shape;32;p4"/>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 name="Google Shape;33;p4"/>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4"/>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 name="Google Shape;37;p5"/>
          <p:cNvSpPr txBox="1"/>
          <p:nvPr>
            <p:ph idx="1" type="body"/>
          </p:nvPr>
        </p:nvSpPr>
        <p:spPr>
          <a:xfrm>
            <a:off x="1097280" y="2120900"/>
            <a:ext cx="4639800" cy="3748200"/>
          </a:xfrm>
          <a:prstGeom prst="rect">
            <a:avLst/>
          </a:prstGeom>
          <a:noFill/>
          <a:ln>
            <a:noFill/>
          </a:ln>
        </p:spPr>
        <p:txBody>
          <a:bodyPr anchorCtr="0" anchor="t" bIns="45700" lIns="0" spcFirstLastPara="1" rIns="0" wrap="square" tIns="45700">
            <a:normAutofit/>
          </a:bodyPr>
          <a:lstStyle>
            <a:lvl1pPr indent="-342900" lvl="0" marL="457200" rtl="0" algn="l">
              <a:lnSpc>
                <a:spcPct val="120000"/>
              </a:lnSpc>
              <a:spcBef>
                <a:spcPts val="1200"/>
              </a:spcBef>
              <a:spcAft>
                <a:spcPts val="0"/>
              </a:spcAft>
              <a:buSzPts val="1800"/>
              <a:buChar char=" "/>
              <a:defRPr/>
            </a:lvl1pPr>
            <a:lvl2pPr indent="-342900" lvl="1" marL="914400" rtl="0" algn="l">
              <a:lnSpc>
                <a:spcPct val="120000"/>
              </a:lnSpc>
              <a:spcBef>
                <a:spcPts val="200"/>
              </a:spcBef>
              <a:spcAft>
                <a:spcPts val="0"/>
              </a:spcAft>
              <a:buClr>
                <a:srgbClr val="3F3F3F"/>
              </a:buClr>
              <a:buSzPts val="1800"/>
              <a:buChar char="◦"/>
              <a:defRPr/>
            </a:lvl2pPr>
            <a:lvl3pPr indent="-342900" lvl="2" marL="1371600" rtl="0" algn="l">
              <a:lnSpc>
                <a:spcPct val="120000"/>
              </a:lnSpc>
              <a:spcBef>
                <a:spcPts val="400"/>
              </a:spcBef>
              <a:spcAft>
                <a:spcPts val="0"/>
              </a:spcAft>
              <a:buClr>
                <a:srgbClr val="3F3F3F"/>
              </a:buClr>
              <a:buSzPts val="1800"/>
              <a:buChar char="◦"/>
              <a:defRPr/>
            </a:lvl3pPr>
            <a:lvl4pPr indent="-342900" lvl="3" marL="1828800" rtl="0" algn="l">
              <a:lnSpc>
                <a:spcPct val="120000"/>
              </a:lnSpc>
              <a:spcBef>
                <a:spcPts val="400"/>
              </a:spcBef>
              <a:spcAft>
                <a:spcPts val="0"/>
              </a:spcAft>
              <a:buClr>
                <a:srgbClr val="3F3F3F"/>
              </a:buClr>
              <a:buSzPts val="1800"/>
              <a:buChar char="◦"/>
              <a:defRPr/>
            </a:lvl4pPr>
            <a:lvl5pPr indent="-342900" lvl="4" marL="2286000" rtl="0" algn="l">
              <a:lnSpc>
                <a:spcPct val="12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38" name="Google Shape;38;p5"/>
          <p:cNvSpPr txBox="1"/>
          <p:nvPr>
            <p:ph idx="2" type="body"/>
          </p:nvPr>
        </p:nvSpPr>
        <p:spPr>
          <a:xfrm>
            <a:off x="6515944" y="2120900"/>
            <a:ext cx="4639800" cy="3748200"/>
          </a:xfrm>
          <a:prstGeom prst="rect">
            <a:avLst/>
          </a:prstGeom>
          <a:noFill/>
          <a:ln>
            <a:noFill/>
          </a:ln>
        </p:spPr>
        <p:txBody>
          <a:bodyPr anchorCtr="0" anchor="t" bIns="45700" lIns="0" spcFirstLastPara="1" rIns="0" wrap="square" tIns="45700">
            <a:normAutofit/>
          </a:bodyPr>
          <a:lstStyle>
            <a:lvl1pPr indent="-342900" lvl="0" marL="457200" rtl="0" algn="l">
              <a:lnSpc>
                <a:spcPct val="120000"/>
              </a:lnSpc>
              <a:spcBef>
                <a:spcPts val="1200"/>
              </a:spcBef>
              <a:spcAft>
                <a:spcPts val="0"/>
              </a:spcAft>
              <a:buSzPts val="1800"/>
              <a:buChar char=" "/>
              <a:defRPr/>
            </a:lvl1pPr>
            <a:lvl2pPr indent="-342900" lvl="1" marL="914400" rtl="0" algn="l">
              <a:lnSpc>
                <a:spcPct val="120000"/>
              </a:lnSpc>
              <a:spcBef>
                <a:spcPts val="200"/>
              </a:spcBef>
              <a:spcAft>
                <a:spcPts val="0"/>
              </a:spcAft>
              <a:buClr>
                <a:srgbClr val="3F3F3F"/>
              </a:buClr>
              <a:buSzPts val="1800"/>
              <a:buChar char="◦"/>
              <a:defRPr/>
            </a:lvl2pPr>
            <a:lvl3pPr indent="-342900" lvl="2" marL="1371600" rtl="0" algn="l">
              <a:lnSpc>
                <a:spcPct val="120000"/>
              </a:lnSpc>
              <a:spcBef>
                <a:spcPts val="400"/>
              </a:spcBef>
              <a:spcAft>
                <a:spcPts val="0"/>
              </a:spcAft>
              <a:buClr>
                <a:srgbClr val="3F3F3F"/>
              </a:buClr>
              <a:buSzPts val="1800"/>
              <a:buChar char="◦"/>
              <a:defRPr/>
            </a:lvl3pPr>
            <a:lvl4pPr indent="-342900" lvl="3" marL="1828800" rtl="0" algn="l">
              <a:lnSpc>
                <a:spcPct val="120000"/>
              </a:lnSpc>
              <a:spcBef>
                <a:spcPts val="400"/>
              </a:spcBef>
              <a:spcAft>
                <a:spcPts val="0"/>
              </a:spcAft>
              <a:buClr>
                <a:srgbClr val="3F3F3F"/>
              </a:buClr>
              <a:buSzPts val="1800"/>
              <a:buChar char="◦"/>
              <a:defRPr/>
            </a:lvl4pPr>
            <a:lvl5pPr indent="-342900" lvl="4" marL="2286000" rtl="0" algn="l">
              <a:lnSpc>
                <a:spcPct val="12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39" name="Google Shape;39;p5"/>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5"/>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5"/>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6"/>
          <p:cNvSpPr txBox="1"/>
          <p:nvPr>
            <p:ph idx="1" type="body"/>
          </p:nvPr>
        </p:nvSpPr>
        <p:spPr>
          <a:xfrm>
            <a:off x="1097280" y="2057400"/>
            <a:ext cx="4639800" cy="7362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20000"/>
              </a:lnSpc>
              <a:spcBef>
                <a:spcPts val="1200"/>
              </a:spcBef>
              <a:spcAft>
                <a:spcPts val="0"/>
              </a:spcAft>
              <a:buSzPts val="2000"/>
              <a:buNone/>
              <a:defRPr b="0" sz="2000" cap="none">
                <a:solidFill>
                  <a:schemeClr val="dk1"/>
                </a:solidFill>
              </a:defRPr>
            </a:lvl1pPr>
            <a:lvl2pPr indent="-228600" lvl="1" marL="914400" rtl="0" algn="l">
              <a:lnSpc>
                <a:spcPct val="120000"/>
              </a:lnSpc>
              <a:spcBef>
                <a:spcPts val="200"/>
              </a:spcBef>
              <a:spcAft>
                <a:spcPts val="0"/>
              </a:spcAft>
              <a:buClr>
                <a:srgbClr val="3F3F3F"/>
              </a:buClr>
              <a:buSzPts val="2000"/>
              <a:buNone/>
              <a:defRPr b="1" sz="2000"/>
            </a:lvl2pPr>
            <a:lvl3pPr indent="-228600" lvl="2" marL="1371600" rtl="0" algn="l">
              <a:lnSpc>
                <a:spcPct val="120000"/>
              </a:lnSpc>
              <a:spcBef>
                <a:spcPts val="400"/>
              </a:spcBef>
              <a:spcAft>
                <a:spcPts val="0"/>
              </a:spcAft>
              <a:buClr>
                <a:srgbClr val="3F3F3F"/>
              </a:buClr>
              <a:buSzPts val="1800"/>
              <a:buNone/>
              <a:defRPr b="1" sz="1800"/>
            </a:lvl3pPr>
            <a:lvl4pPr indent="-228600" lvl="3" marL="1828800" rtl="0" algn="l">
              <a:lnSpc>
                <a:spcPct val="120000"/>
              </a:lnSpc>
              <a:spcBef>
                <a:spcPts val="400"/>
              </a:spcBef>
              <a:spcAft>
                <a:spcPts val="0"/>
              </a:spcAft>
              <a:buClr>
                <a:srgbClr val="3F3F3F"/>
              </a:buClr>
              <a:buSzPts val="1600"/>
              <a:buNone/>
              <a:defRPr b="1" sz="1600"/>
            </a:lvl4pPr>
            <a:lvl5pPr indent="-228600" lvl="4" marL="2286000" rtl="0" algn="l">
              <a:lnSpc>
                <a:spcPct val="120000"/>
              </a:lnSpc>
              <a:spcBef>
                <a:spcPts val="400"/>
              </a:spcBef>
              <a:spcAft>
                <a:spcPts val="0"/>
              </a:spcAft>
              <a:buClr>
                <a:srgbClr val="3F3F3F"/>
              </a:buClr>
              <a:buSzPts val="1600"/>
              <a:buNone/>
              <a:defRPr b="1" sz="1600"/>
            </a:lvl5pPr>
            <a:lvl6pPr indent="-228600" lvl="5" marL="2743200" rtl="0" algn="l">
              <a:lnSpc>
                <a:spcPct val="90000"/>
              </a:lnSpc>
              <a:spcBef>
                <a:spcPts val="400"/>
              </a:spcBef>
              <a:spcAft>
                <a:spcPts val="0"/>
              </a:spcAft>
              <a:buSzPts val="1600"/>
              <a:buNone/>
              <a:defRPr b="1" sz="1600"/>
            </a:lvl6pPr>
            <a:lvl7pPr indent="-228600" lvl="6" marL="3200400" rtl="0" algn="l">
              <a:lnSpc>
                <a:spcPct val="90000"/>
              </a:lnSpc>
              <a:spcBef>
                <a:spcPts val="400"/>
              </a:spcBef>
              <a:spcAft>
                <a:spcPts val="0"/>
              </a:spcAft>
              <a:buSzPts val="1600"/>
              <a:buNone/>
              <a:defRPr b="1" sz="1600"/>
            </a:lvl7pPr>
            <a:lvl8pPr indent="-228600" lvl="7" marL="3657600" rtl="0" algn="l">
              <a:lnSpc>
                <a:spcPct val="90000"/>
              </a:lnSpc>
              <a:spcBef>
                <a:spcPts val="400"/>
              </a:spcBef>
              <a:spcAft>
                <a:spcPts val="0"/>
              </a:spcAft>
              <a:buSzPts val="1600"/>
              <a:buNone/>
              <a:defRPr b="1" sz="1600"/>
            </a:lvl8pPr>
            <a:lvl9pPr indent="-228600" lvl="8" marL="4114800" rtl="0" algn="l">
              <a:lnSpc>
                <a:spcPct val="90000"/>
              </a:lnSpc>
              <a:spcBef>
                <a:spcPts val="400"/>
              </a:spcBef>
              <a:spcAft>
                <a:spcPts val="400"/>
              </a:spcAft>
              <a:buSzPts val="1600"/>
              <a:buNone/>
              <a:defRPr b="1" sz="1600"/>
            </a:lvl9pPr>
          </a:lstStyle>
          <a:p/>
        </p:txBody>
      </p:sp>
      <p:sp>
        <p:nvSpPr>
          <p:cNvPr id="45" name="Google Shape;45;p6"/>
          <p:cNvSpPr txBox="1"/>
          <p:nvPr>
            <p:ph idx="2" type="body"/>
          </p:nvPr>
        </p:nvSpPr>
        <p:spPr>
          <a:xfrm>
            <a:off x="1097280" y="2958274"/>
            <a:ext cx="4639800" cy="2910900"/>
          </a:xfrm>
          <a:prstGeom prst="rect">
            <a:avLst/>
          </a:prstGeom>
          <a:noFill/>
          <a:ln>
            <a:noFill/>
          </a:ln>
        </p:spPr>
        <p:txBody>
          <a:bodyPr anchorCtr="0" anchor="t" bIns="45700" lIns="0" spcFirstLastPara="1" rIns="0" wrap="square" tIns="45700">
            <a:normAutofit/>
          </a:bodyPr>
          <a:lstStyle>
            <a:lvl1pPr indent="-342900" lvl="0" marL="457200" rtl="0" algn="l">
              <a:lnSpc>
                <a:spcPct val="120000"/>
              </a:lnSpc>
              <a:spcBef>
                <a:spcPts val="1200"/>
              </a:spcBef>
              <a:spcAft>
                <a:spcPts val="0"/>
              </a:spcAft>
              <a:buSzPts val="1800"/>
              <a:buChar char=" "/>
              <a:defRPr/>
            </a:lvl1pPr>
            <a:lvl2pPr indent="-342900" lvl="1" marL="914400" rtl="0" algn="l">
              <a:lnSpc>
                <a:spcPct val="120000"/>
              </a:lnSpc>
              <a:spcBef>
                <a:spcPts val="200"/>
              </a:spcBef>
              <a:spcAft>
                <a:spcPts val="0"/>
              </a:spcAft>
              <a:buClr>
                <a:srgbClr val="3F3F3F"/>
              </a:buClr>
              <a:buSzPts val="1800"/>
              <a:buChar char="◦"/>
              <a:defRPr/>
            </a:lvl2pPr>
            <a:lvl3pPr indent="-342900" lvl="2" marL="1371600" rtl="0" algn="l">
              <a:lnSpc>
                <a:spcPct val="120000"/>
              </a:lnSpc>
              <a:spcBef>
                <a:spcPts val="400"/>
              </a:spcBef>
              <a:spcAft>
                <a:spcPts val="0"/>
              </a:spcAft>
              <a:buClr>
                <a:srgbClr val="3F3F3F"/>
              </a:buClr>
              <a:buSzPts val="1800"/>
              <a:buChar char="◦"/>
              <a:defRPr/>
            </a:lvl3pPr>
            <a:lvl4pPr indent="-342900" lvl="3" marL="1828800" rtl="0" algn="l">
              <a:lnSpc>
                <a:spcPct val="120000"/>
              </a:lnSpc>
              <a:spcBef>
                <a:spcPts val="400"/>
              </a:spcBef>
              <a:spcAft>
                <a:spcPts val="0"/>
              </a:spcAft>
              <a:buClr>
                <a:srgbClr val="3F3F3F"/>
              </a:buClr>
              <a:buSzPts val="1800"/>
              <a:buChar char="◦"/>
              <a:defRPr/>
            </a:lvl4pPr>
            <a:lvl5pPr indent="-342900" lvl="4" marL="2286000" rtl="0" algn="l">
              <a:lnSpc>
                <a:spcPct val="12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46" name="Google Shape;46;p6"/>
          <p:cNvSpPr txBox="1"/>
          <p:nvPr>
            <p:ph idx="3" type="body"/>
          </p:nvPr>
        </p:nvSpPr>
        <p:spPr>
          <a:xfrm>
            <a:off x="6515944" y="2057400"/>
            <a:ext cx="4639800" cy="7362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20000"/>
              </a:lnSpc>
              <a:spcBef>
                <a:spcPts val="1200"/>
              </a:spcBef>
              <a:spcAft>
                <a:spcPts val="0"/>
              </a:spcAft>
              <a:buSzPts val="2000"/>
              <a:buNone/>
              <a:defRPr b="0" sz="2000" cap="none">
                <a:solidFill>
                  <a:schemeClr val="dk1"/>
                </a:solidFill>
              </a:defRPr>
            </a:lvl1pPr>
            <a:lvl2pPr indent="-228600" lvl="1" marL="914400" rtl="0" algn="l">
              <a:lnSpc>
                <a:spcPct val="120000"/>
              </a:lnSpc>
              <a:spcBef>
                <a:spcPts val="200"/>
              </a:spcBef>
              <a:spcAft>
                <a:spcPts val="0"/>
              </a:spcAft>
              <a:buClr>
                <a:srgbClr val="3F3F3F"/>
              </a:buClr>
              <a:buSzPts val="2000"/>
              <a:buNone/>
              <a:defRPr b="1" sz="2000"/>
            </a:lvl2pPr>
            <a:lvl3pPr indent="-228600" lvl="2" marL="1371600" rtl="0" algn="l">
              <a:lnSpc>
                <a:spcPct val="120000"/>
              </a:lnSpc>
              <a:spcBef>
                <a:spcPts val="400"/>
              </a:spcBef>
              <a:spcAft>
                <a:spcPts val="0"/>
              </a:spcAft>
              <a:buClr>
                <a:srgbClr val="3F3F3F"/>
              </a:buClr>
              <a:buSzPts val="1800"/>
              <a:buNone/>
              <a:defRPr b="1" sz="1800"/>
            </a:lvl3pPr>
            <a:lvl4pPr indent="-228600" lvl="3" marL="1828800" rtl="0" algn="l">
              <a:lnSpc>
                <a:spcPct val="120000"/>
              </a:lnSpc>
              <a:spcBef>
                <a:spcPts val="400"/>
              </a:spcBef>
              <a:spcAft>
                <a:spcPts val="0"/>
              </a:spcAft>
              <a:buClr>
                <a:srgbClr val="3F3F3F"/>
              </a:buClr>
              <a:buSzPts val="1600"/>
              <a:buNone/>
              <a:defRPr b="1" sz="1600"/>
            </a:lvl4pPr>
            <a:lvl5pPr indent="-228600" lvl="4" marL="2286000" rtl="0" algn="l">
              <a:lnSpc>
                <a:spcPct val="120000"/>
              </a:lnSpc>
              <a:spcBef>
                <a:spcPts val="400"/>
              </a:spcBef>
              <a:spcAft>
                <a:spcPts val="0"/>
              </a:spcAft>
              <a:buClr>
                <a:srgbClr val="3F3F3F"/>
              </a:buClr>
              <a:buSzPts val="1600"/>
              <a:buNone/>
              <a:defRPr b="1" sz="1600"/>
            </a:lvl5pPr>
            <a:lvl6pPr indent="-228600" lvl="5" marL="2743200" rtl="0" algn="l">
              <a:lnSpc>
                <a:spcPct val="90000"/>
              </a:lnSpc>
              <a:spcBef>
                <a:spcPts val="400"/>
              </a:spcBef>
              <a:spcAft>
                <a:spcPts val="0"/>
              </a:spcAft>
              <a:buSzPts val="1600"/>
              <a:buNone/>
              <a:defRPr b="1" sz="1600"/>
            </a:lvl6pPr>
            <a:lvl7pPr indent="-228600" lvl="6" marL="3200400" rtl="0" algn="l">
              <a:lnSpc>
                <a:spcPct val="90000"/>
              </a:lnSpc>
              <a:spcBef>
                <a:spcPts val="400"/>
              </a:spcBef>
              <a:spcAft>
                <a:spcPts val="0"/>
              </a:spcAft>
              <a:buSzPts val="1600"/>
              <a:buNone/>
              <a:defRPr b="1" sz="1600"/>
            </a:lvl7pPr>
            <a:lvl8pPr indent="-228600" lvl="7" marL="3657600" rtl="0" algn="l">
              <a:lnSpc>
                <a:spcPct val="90000"/>
              </a:lnSpc>
              <a:spcBef>
                <a:spcPts val="400"/>
              </a:spcBef>
              <a:spcAft>
                <a:spcPts val="0"/>
              </a:spcAft>
              <a:buSzPts val="1600"/>
              <a:buNone/>
              <a:defRPr b="1" sz="1600"/>
            </a:lvl8pPr>
            <a:lvl9pPr indent="-228600" lvl="8" marL="4114800" rtl="0" algn="l">
              <a:lnSpc>
                <a:spcPct val="90000"/>
              </a:lnSpc>
              <a:spcBef>
                <a:spcPts val="400"/>
              </a:spcBef>
              <a:spcAft>
                <a:spcPts val="400"/>
              </a:spcAft>
              <a:buSzPts val="1600"/>
              <a:buNone/>
              <a:defRPr b="1" sz="1600"/>
            </a:lvl9pPr>
          </a:lstStyle>
          <a:p/>
        </p:txBody>
      </p:sp>
      <p:sp>
        <p:nvSpPr>
          <p:cNvPr id="47" name="Google Shape;47;p6"/>
          <p:cNvSpPr txBox="1"/>
          <p:nvPr>
            <p:ph idx="4" type="body"/>
          </p:nvPr>
        </p:nvSpPr>
        <p:spPr>
          <a:xfrm>
            <a:off x="6515944" y="2958273"/>
            <a:ext cx="4639800" cy="2910900"/>
          </a:xfrm>
          <a:prstGeom prst="rect">
            <a:avLst/>
          </a:prstGeom>
          <a:noFill/>
          <a:ln>
            <a:noFill/>
          </a:ln>
        </p:spPr>
        <p:txBody>
          <a:bodyPr anchorCtr="0" anchor="t" bIns="45700" lIns="0" spcFirstLastPara="1" rIns="0" wrap="square" tIns="45700">
            <a:normAutofit/>
          </a:bodyPr>
          <a:lstStyle>
            <a:lvl1pPr indent="-342900" lvl="0" marL="457200" rtl="0" algn="l">
              <a:lnSpc>
                <a:spcPct val="120000"/>
              </a:lnSpc>
              <a:spcBef>
                <a:spcPts val="1200"/>
              </a:spcBef>
              <a:spcAft>
                <a:spcPts val="0"/>
              </a:spcAft>
              <a:buSzPts val="1800"/>
              <a:buChar char=" "/>
              <a:defRPr/>
            </a:lvl1pPr>
            <a:lvl2pPr indent="-342900" lvl="1" marL="914400" rtl="0" algn="l">
              <a:lnSpc>
                <a:spcPct val="120000"/>
              </a:lnSpc>
              <a:spcBef>
                <a:spcPts val="200"/>
              </a:spcBef>
              <a:spcAft>
                <a:spcPts val="0"/>
              </a:spcAft>
              <a:buClr>
                <a:srgbClr val="3F3F3F"/>
              </a:buClr>
              <a:buSzPts val="1800"/>
              <a:buChar char="◦"/>
              <a:defRPr/>
            </a:lvl2pPr>
            <a:lvl3pPr indent="-342900" lvl="2" marL="1371600" rtl="0" algn="l">
              <a:lnSpc>
                <a:spcPct val="120000"/>
              </a:lnSpc>
              <a:spcBef>
                <a:spcPts val="400"/>
              </a:spcBef>
              <a:spcAft>
                <a:spcPts val="0"/>
              </a:spcAft>
              <a:buClr>
                <a:srgbClr val="3F3F3F"/>
              </a:buClr>
              <a:buSzPts val="1800"/>
              <a:buChar char="◦"/>
              <a:defRPr/>
            </a:lvl3pPr>
            <a:lvl4pPr indent="-342900" lvl="3" marL="1828800" rtl="0" algn="l">
              <a:lnSpc>
                <a:spcPct val="120000"/>
              </a:lnSpc>
              <a:spcBef>
                <a:spcPts val="400"/>
              </a:spcBef>
              <a:spcAft>
                <a:spcPts val="0"/>
              </a:spcAft>
              <a:buClr>
                <a:srgbClr val="3F3F3F"/>
              </a:buClr>
              <a:buSzPts val="1800"/>
              <a:buChar char="◦"/>
              <a:defRPr/>
            </a:lvl4pPr>
            <a:lvl5pPr indent="-342900" lvl="4" marL="2286000" rtl="0" algn="l">
              <a:lnSpc>
                <a:spcPct val="12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48" name="Google Shape;48;p6"/>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6"/>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6"/>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7"/>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7"/>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7"/>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6" name="Shape 56"/>
        <p:cNvGrpSpPr/>
        <p:nvPr/>
      </p:nvGrpSpPr>
      <p:grpSpPr>
        <a:xfrm>
          <a:off x="0" y="0"/>
          <a:ext cx="0" cy="0"/>
          <a:chOff x="0" y="0"/>
          <a:chExt cx="0" cy="0"/>
        </a:xfrm>
      </p:grpSpPr>
      <p:sp>
        <p:nvSpPr>
          <p:cNvPr id="57" name="Google Shape;57;p8"/>
          <p:cNvSpPr/>
          <p:nvPr/>
        </p:nvSpPr>
        <p:spPr>
          <a:xfrm>
            <a:off x="3175" y="6400800"/>
            <a:ext cx="121887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8"/>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8"/>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16" y="0"/>
            <a:ext cx="4654200"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643466" y="786383"/>
            <a:ext cx="3517500" cy="20940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FFFFFF"/>
              </a:buClr>
              <a:buSzPts val="3600"/>
              <a:buFont typeface="Arial"/>
              <a:buNone/>
              <a:defRPr b="0" sz="36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9"/>
          <p:cNvSpPr txBox="1"/>
          <p:nvPr>
            <p:ph idx="1" type="body"/>
          </p:nvPr>
        </p:nvSpPr>
        <p:spPr>
          <a:xfrm>
            <a:off x="5458984" y="812799"/>
            <a:ext cx="5928300" cy="5294700"/>
          </a:xfrm>
          <a:prstGeom prst="rect">
            <a:avLst/>
          </a:prstGeom>
          <a:noFill/>
          <a:ln>
            <a:noFill/>
          </a:ln>
        </p:spPr>
        <p:txBody>
          <a:bodyPr anchorCtr="0" anchor="t" bIns="45700" lIns="0" spcFirstLastPara="1" rIns="0" wrap="square" tIns="45700">
            <a:normAutofit/>
          </a:bodyPr>
          <a:lstStyle>
            <a:lvl1pPr indent="-342900" lvl="0" marL="457200" rtl="0" algn="l">
              <a:lnSpc>
                <a:spcPct val="120000"/>
              </a:lnSpc>
              <a:spcBef>
                <a:spcPts val="1200"/>
              </a:spcBef>
              <a:spcAft>
                <a:spcPts val="0"/>
              </a:spcAft>
              <a:buSzPts val="1800"/>
              <a:buChar char=" "/>
              <a:defRPr/>
            </a:lvl1pPr>
            <a:lvl2pPr indent="-342900" lvl="1" marL="914400" rtl="0" algn="l">
              <a:lnSpc>
                <a:spcPct val="120000"/>
              </a:lnSpc>
              <a:spcBef>
                <a:spcPts val="200"/>
              </a:spcBef>
              <a:spcAft>
                <a:spcPts val="0"/>
              </a:spcAft>
              <a:buClr>
                <a:srgbClr val="3F3F3F"/>
              </a:buClr>
              <a:buSzPts val="1800"/>
              <a:buChar char="◦"/>
              <a:defRPr/>
            </a:lvl2pPr>
            <a:lvl3pPr indent="-342900" lvl="2" marL="1371600" rtl="0" algn="l">
              <a:lnSpc>
                <a:spcPct val="120000"/>
              </a:lnSpc>
              <a:spcBef>
                <a:spcPts val="400"/>
              </a:spcBef>
              <a:spcAft>
                <a:spcPts val="0"/>
              </a:spcAft>
              <a:buClr>
                <a:srgbClr val="3F3F3F"/>
              </a:buClr>
              <a:buSzPts val="1800"/>
              <a:buChar char="◦"/>
              <a:defRPr/>
            </a:lvl3pPr>
            <a:lvl4pPr indent="-342900" lvl="3" marL="1828800" rtl="0" algn="l">
              <a:lnSpc>
                <a:spcPct val="120000"/>
              </a:lnSpc>
              <a:spcBef>
                <a:spcPts val="400"/>
              </a:spcBef>
              <a:spcAft>
                <a:spcPts val="0"/>
              </a:spcAft>
              <a:buClr>
                <a:srgbClr val="3F3F3F"/>
              </a:buClr>
              <a:buSzPts val="1800"/>
              <a:buChar char="◦"/>
              <a:defRPr/>
            </a:lvl4pPr>
            <a:lvl5pPr indent="-342900" lvl="4" marL="2286000" rtl="0" algn="l">
              <a:lnSpc>
                <a:spcPct val="12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65" name="Google Shape;65;p9"/>
          <p:cNvSpPr txBox="1"/>
          <p:nvPr>
            <p:ph idx="2" type="body"/>
          </p:nvPr>
        </p:nvSpPr>
        <p:spPr>
          <a:xfrm>
            <a:off x="643465" y="3043050"/>
            <a:ext cx="3517500" cy="30645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200"/>
              </a:spcBef>
              <a:spcAft>
                <a:spcPts val="0"/>
              </a:spcAft>
              <a:buSzPts val="1800"/>
              <a:buNone/>
              <a:defRPr sz="1800">
                <a:solidFill>
                  <a:srgbClr val="FFFFFF"/>
                </a:solidFill>
              </a:defRPr>
            </a:lvl1pPr>
            <a:lvl2pPr indent="-228600" lvl="1" marL="914400" rtl="0" algn="l">
              <a:lnSpc>
                <a:spcPct val="120000"/>
              </a:lnSpc>
              <a:spcBef>
                <a:spcPts val="200"/>
              </a:spcBef>
              <a:spcAft>
                <a:spcPts val="0"/>
              </a:spcAft>
              <a:buClr>
                <a:srgbClr val="3F3F3F"/>
              </a:buClr>
              <a:buSzPts val="1200"/>
              <a:buNone/>
              <a:defRPr sz="1200"/>
            </a:lvl2pPr>
            <a:lvl3pPr indent="-228600" lvl="2" marL="1371600" rtl="0" algn="l">
              <a:lnSpc>
                <a:spcPct val="120000"/>
              </a:lnSpc>
              <a:spcBef>
                <a:spcPts val="400"/>
              </a:spcBef>
              <a:spcAft>
                <a:spcPts val="0"/>
              </a:spcAft>
              <a:buClr>
                <a:srgbClr val="3F3F3F"/>
              </a:buClr>
              <a:buSzPts val="1000"/>
              <a:buNone/>
              <a:defRPr sz="1000"/>
            </a:lvl3pPr>
            <a:lvl4pPr indent="-228600" lvl="3" marL="1828800" rtl="0" algn="l">
              <a:lnSpc>
                <a:spcPct val="120000"/>
              </a:lnSpc>
              <a:spcBef>
                <a:spcPts val="400"/>
              </a:spcBef>
              <a:spcAft>
                <a:spcPts val="0"/>
              </a:spcAft>
              <a:buClr>
                <a:srgbClr val="3F3F3F"/>
              </a:buClr>
              <a:buSzPts val="900"/>
              <a:buNone/>
              <a:defRPr sz="900"/>
            </a:lvl4pPr>
            <a:lvl5pPr indent="-228600" lvl="4" marL="2286000" rtl="0" algn="l">
              <a:lnSpc>
                <a:spcPct val="120000"/>
              </a:lnSpc>
              <a:spcBef>
                <a:spcPts val="400"/>
              </a:spcBef>
              <a:spcAft>
                <a:spcPts val="0"/>
              </a:spcAft>
              <a:buClr>
                <a:srgbClr val="3F3F3F"/>
              </a:buClr>
              <a:buSzPts val="900"/>
              <a:buNone/>
              <a:defRPr sz="900"/>
            </a:lvl5pPr>
            <a:lvl6pPr indent="-228600" lvl="5" marL="2743200" rtl="0" algn="l">
              <a:lnSpc>
                <a:spcPct val="90000"/>
              </a:lnSpc>
              <a:spcBef>
                <a:spcPts val="400"/>
              </a:spcBef>
              <a:spcAft>
                <a:spcPts val="0"/>
              </a:spcAft>
              <a:buSzPts val="900"/>
              <a:buNone/>
              <a:defRPr sz="900"/>
            </a:lvl6pPr>
            <a:lvl7pPr indent="-228600" lvl="6" marL="3200400" rtl="0" algn="l">
              <a:lnSpc>
                <a:spcPct val="90000"/>
              </a:lnSpc>
              <a:spcBef>
                <a:spcPts val="400"/>
              </a:spcBef>
              <a:spcAft>
                <a:spcPts val="0"/>
              </a:spcAft>
              <a:buSzPts val="900"/>
              <a:buNone/>
              <a:defRPr sz="900"/>
            </a:lvl7pPr>
            <a:lvl8pPr indent="-228600" lvl="7" marL="3657600" rtl="0" algn="l">
              <a:lnSpc>
                <a:spcPct val="90000"/>
              </a:lnSpc>
              <a:spcBef>
                <a:spcPts val="400"/>
              </a:spcBef>
              <a:spcAft>
                <a:spcPts val="0"/>
              </a:spcAft>
              <a:buSzPts val="900"/>
              <a:buNone/>
              <a:defRPr sz="900"/>
            </a:lvl8pPr>
            <a:lvl9pPr indent="-228600" lvl="8" marL="4114800" rtl="0" algn="l">
              <a:lnSpc>
                <a:spcPct val="90000"/>
              </a:lnSpc>
              <a:spcBef>
                <a:spcPts val="400"/>
              </a:spcBef>
              <a:spcAft>
                <a:spcPts val="400"/>
              </a:spcAft>
              <a:buSzPts val="900"/>
              <a:buNone/>
              <a:defRPr sz="900"/>
            </a:lvl9pPr>
          </a:lstStyle>
          <a:p/>
        </p:txBody>
      </p:sp>
      <p:sp>
        <p:nvSpPr>
          <p:cNvPr id="66" name="Google Shape;66;p9"/>
          <p:cNvSpPr txBox="1"/>
          <p:nvPr>
            <p:ph idx="10" type="dt"/>
          </p:nvPr>
        </p:nvSpPr>
        <p:spPr>
          <a:xfrm>
            <a:off x="643464" y="6446520"/>
            <a:ext cx="35175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9"/>
          <p:cNvSpPr txBox="1"/>
          <p:nvPr>
            <p:ph idx="11" type="ftr"/>
          </p:nvPr>
        </p:nvSpPr>
        <p:spPr>
          <a:xfrm>
            <a:off x="5458983" y="6446520"/>
            <a:ext cx="533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dk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9"/>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b="0" i="0" sz="800" u="none" cap="none" strike="noStrike">
                <a:solidFill>
                  <a:schemeClr val="dk2"/>
                </a:solidFill>
                <a:latin typeface="Arial"/>
                <a:ea typeface="Arial"/>
                <a:cs typeface="Arial"/>
                <a:sym typeface="Arial"/>
              </a:defRPr>
            </a:lvl1pPr>
            <a:lvl2pPr indent="0" lvl="1" marL="0" rtl="0" algn="l">
              <a:spcBef>
                <a:spcPts val="0"/>
              </a:spcBef>
              <a:buNone/>
              <a:defRPr b="0" i="0" sz="800" u="none" cap="none" strike="noStrike">
                <a:solidFill>
                  <a:schemeClr val="dk2"/>
                </a:solidFill>
                <a:latin typeface="Arial"/>
                <a:ea typeface="Arial"/>
                <a:cs typeface="Arial"/>
                <a:sym typeface="Arial"/>
              </a:defRPr>
            </a:lvl2pPr>
            <a:lvl3pPr indent="0" lvl="2" marL="0" rtl="0" algn="l">
              <a:spcBef>
                <a:spcPts val="0"/>
              </a:spcBef>
              <a:buNone/>
              <a:defRPr b="0" i="0" sz="800" u="none" cap="none" strike="noStrike">
                <a:solidFill>
                  <a:schemeClr val="dk2"/>
                </a:solidFill>
                <a:latin typeface="Arial"/>
                <a:ea typeface="Arial"/>
                <a:cs typeface="Arial"/>
                <a:sym typeface="Arial"/>
              </a:defRPr>
            </a:lvl3pPr>
            <a:lvl4pPr indent="0" lvl="3" marL="0" rtl="0" algn="l">
              <a:spcBef>
                <a:spcPts val="0"/>
              </a:spcBef>
              <a:buNone/>
              <a:defRPr b="0" i="0" sz="800" u="none" cap="none" strike="noStrike">
                <a:solidFill>
                  <a:schemeClr val="dk2"/>
                </a:solidFill>
                <a:latin typeface="Arial"/>
                <a:ea typeface="Arial"/>
                <a:cs typeface="Arial"/>
                <a:sym typeface="Arial"/>
              </a:defRPr>
            </a:lvl4pPr>
            <a:lvl5pPr indent="0" lvl="4" marL="0" rtl="0" algn="l">
              <a:spcBef>
                <a:spcPts val="0"/>
              </a:spcBef>
              <a:buNone/>
              <a:defRPr b="0" i="0" sz="800" u="none" cap="none" strike="noStrike">
                <a:solidFill>
                  <a:schemeClr val="dk2"/>
                </a:solidFill>
                <a:latin typeface="Arial"/>
                <a:ea typeface="Arial"/>
                <a:cs typeface="Arial"/>
                <a:sym typeface="Arial"/>
              </a:defRPr>
            </a:lvl5pPr>
            <a:lvl6pPr indent="0" lvl="5" marL="0" rtl="0" algn="l">
              <a:spcBef>
                <a:spcPts val="0"/>
              </a:spcBef>
              <a:buNone/>
              <a:defRPr b="0" i="0" sz="800" u="none" cap="none" strike="noStrike">
                <a:solidFill>
                  <a:schemeClr val="dk2"/>
                </a:solidFill>
                <a:latin typeface="Arial"/>
                <a:ea typeface="Arial"/>
                <a:cs typeface="Arial"/>
                <a:sym typeface="Arial"/>
              </a:defRPr>
            </a:lvl6pPr>
            <a:lvl7pPr indent="0" lvl="6" marL="0" rtl="0" algn="l">
              <a:spcBef>
                <a:spcPts val="0"/>
              </a:spcBef>
              <a:buNone/>
              <a:defRPr b="0" i="0" sz="800" u="none" cap="none" strike="noStrike">
                <a:solidFill>
                  <a:schemeClr val="dk2"/>
                </a:solidFill>
                <a:latin typeface="Arial"/>
                <a:ea typeface="Arial"/>
                <a:cs typeface="Arial"/>
                <a:sym typeface="Arial"/>
              </a:defRPr>
            </a:lvl7pPr>
            <a:lvl8pPr indent="0" lvl="7" marL="0" rtl="0" algn="l">
              <a:spcBef>
                <a:spcPts val="0"/>
              </a:spcBef>
              <a:buNone/>
              <a:defRPr b="0" i="0" sz="800" u="none" cap="none" strike="noStrike">
                <a:solidFill>
                  <a:schemeClr val="dk2"/>
                </a:solidFill>
                <a:latin typeface="Arial"/>
                <a:ea typeface="Arial"/>
                <a:cs typeface="Arial"/>
                <a:sym typeface="Arial"/>
              </a:defRPr>
            </a:lvl8pPr>
            <a:lvl9pPr indent="0" lvl="8" marL="0" rtl="0" algn="l">
              <a:spcBef>
                <a:spcPts val="0"/>
              </a:spcBef>
              <a:buNone/>
              <a:defRPr b="0" i="0" sz="8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9" name="Shape 69"/>
        <p:cNvGrpSpPr/>
        <p:nvPr/>
      </p:nvGrpSpPr>
      <p:grpSpPr>
        <a:xfrm>
          <a:off x="0" y="0"/>
          <a:ext cx="0" cy="0"/>
          <a:chOff x="0" y="0"/>
          <a:chExt cx="0" cy="0"/>
        </a:xfrm>
      </p:grpSpPr>
      <p:sp>
        <p:nvSpPr>
          <p:cNvPr id="70" name="Google Shape;70;p10"/>
          <p:cNvSpPr/>
          <p:nvPr/>
        </p:nvSpPr>
        <p:spPr>
          <a:xfrm>
            <a:off x="0" y="4578350"/>
            <a:ext cx="12188700" cy="22797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
          <p:cNvSpPr/>
          <p:nvPr>
            <p:ph idx="2" type="pic"/>
          </p:nvPr>
        </p:nvSpPr>
        <p:spPr>
          <a:xfrm>
            <a:off x="15" y="0"/>
            <a:ext cx="12192000" cy="4578300"/>
          </a:xfrm>
          <a:prstGeom prst="rect">
            <a:avLst/>
          </a:prstGeom>
          <a:solidFill>
            <a:srgbClr val="D8D8D8"/>
          </a:solidFill>
          <a:ln>
            <a:noFill/>
          </a:ln>
        </p:spPr>
      </p:sp>
      <p:sp>
        <p:nvSpPr>
          <p:cNvPr id="72" name="Google Shape;72;p10"/>
          <p:cNvSpPr txBox="1"/>
          <p:nvPr>
            <p:ph type="title"/>
          </p:nvPr>
        </p:nvSpPr>
        <p:spPr>
          <a:xfrm>
            <a:off x="1097279" y="4799362"/>
            <a:ext cx="10113600" cy="743700"/>
          </a:xfrm>
          <a:prstGeom prst="rect">
            <a:avLst/>
          </a:prstGeom>
          <a:noFill/>
          <a:ln>
            <a:noFill/>
          </a:ln>
        </p:spPr>
        <p:txBody>
          <a:bodyPr anchorCtr="0" anchor="b" bIns="0" lIns="91425" spcFirstLastPara="1" rIns="91425" wrap="square" tIns="0">
            <a:noAutofit/>
          </a:bodyPr>
          <a:lstStyle>
            <a:lvl1pPr lvl="0" rtl="0" algn="l">
              <a:lnSpc>
                <a:spcPct val="90000"/>
              </a:lnSpc>
              <a:spcBef>
                <a:spcPts val="0"/>
              </a:spcBef>
              <a:spcAft>
                <a:spcPts val="0"/>
              </a:spcAft>
              <a:buClr>
                <a:srgbClr val="FFFFFF"/>
              </a:buClr>
              <a:buSzPts val="3600"/>
              <a:buFont typeface="Arial"/>
              <a:buNone/>
              <a:defRPr b="0" sz="36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0"/>
          <p:cNvSpPr txBox="1"/>
          <p:nvPr>
            <p:ph idx="1" type="body"/>
          </p:nvPr>
        </p:nvSpPr>
        <p:spPr>
          <a:xfrm>
            <a:off x="1097279" y="5715000"/>
            <a:ext cx="10113300" cy="609600"/>
          </a:xfrm>
          <a:prstGeom prst="rect">
            <a:avLst/>
          </a:prstGeom>
          <a:noFill/>
          <a:ln>
            <a:noFill/>
          </a:ln>
        </p:spPr>
        <p:txBody>
          <a:bodyPr anchorCtr="0" anchor="t" bIns="0" lIns="91425" spcFirstLastPara="1" rIns="91425" wrap="square" tIns="0">
            <a:normAutofit/>
          </a:bodyPr>
          <a:lstStyle>
            <a:lvl1pPr indent="-228600" lvl="0" marL="457200" rtl="0" algn="l">
              <a:lnSpc>
                <a:spcPct val="120000"/>
              </a:lnSpc>
              <a:spcBef>
                <a:spcPts val="0"/>
              </a:spcBef>
              <a:spcAft>
                <a:spcPts val="0"/>
              </a:spcAft>
              <a:buSzPts val="1800"/>
              <a:buNone/>
              <a:defRPr sz="1800">
                <a:solidFill>
                  <a:srgbClr val="FFFFFF"/>
                </a:solidFill>
              </a:defRPr>
            </a:lvl1pPr>
            <a:lvl2pPr indent="-228600" lvl="1" marL="914400" rtl="0" algn="l">
              <a:lnSpc>
                <a:spcPct val="120000"/>
              </a:lnSpc>
              <a:spcBef>
                <a:spcPts val="600"/>
              </a:spcBef>
              <a:spcAft>
                <a:spcPts val="0"/>
              </a:spcAft>
              <a:buClr>
                <a:srgbClr val="3F3F3F"/>
              </a:buClr>
              <a:buSzPts val="1200"/>
              <a:buNone/>
              <a:defRPr sz="1200"/>
            </a:lvl2pPr>
            <a:lvl3pPr indent="-228600" lvl="2" marL="1371600" rtl="0" algn="l">
              <a:lnSpc>
                <a:spcPct val="120000"/>
              </a:lnSpc>
              <a:spcBef>
                <a:spcPts val="400"/>
              </a:spcBef>
              <a:spcAft>
                <a:spcPts val="0"/>
              </a:spcAft>
              <a:buClr>
                <a:srgbClr val="3F3F3F"/>
              </a:buClr>
              <a:buSzPts val="1000"/>
              <a:buNone/>
              <a:defRPr sz="1000"/>
            </a:lvl3pPr>
            <a:lvl4pPr indent="-228600" lvl="3" marL="1828800" rtl="0" algn="l">
              <a:lnSpc>
                <a:spcPct val="120000"/>
              </a:lnSpc>
              <a:spcBef>
                <a:spcPts val="400"/>
              </a:spcBef>
              <a:spcAft>
                <a:spcPts val="0"/>
              </a:spcAft>
              <a:buClr>
                <a:srgbClr val="3F3F3F"/>
              </a:buClr>
              <a:buSzPts val="900"/>
              <a:buNone/>
              <a:defRPr sz="900"/>
            </a:lvl4pPr>
            <a:lvl5pPr indent="-228600" lvl="4" marL="2286000" rtl="0" algn="l">
              <a:lnSpc>
                <a:spcPct val="120000"/>
              </a:lnSpc>
              <a:spcBef>
                <a:spcPts val="400"/>
              </a:spcBef>
              <a:spcAft>
                <a:spcPts val="0"/>
              </a:spcAft>
              <a:buClr>
                <a:srgbClr val="3F3F3F"/>
              </a:buClr>
              <a:buSzPts val="900"/>
              <a:buNone/>
              <a:defRPr sz="900"/>
            </a:lvl5pPr>
            <a:lvl6pPr indent="-228600" lvl="5" marL="2743200" rtl="0" algn="l">
              <a:lnSpc>
                <a:spcPct val="90000"/>
              </a:lnSpc>
              <a:spcBef>
                <a:spcPts val="400"/>
              </a:spcBef>
              <a:spcAft>
                <a:spcPts val="0"/>
              </a:spcAft>
              <a:buSzPts val="900"/>
              <a:buNone/>
              <a:defRPr sz="900"/>
            </a:lvl6pPr>
            <a:lvl7pPr indent="-228600" lvl="6" marL="3200400" rtl="0" algn="l">
              <a:lnSpc>
                <a:spcPct val="90000"/>
              </a:lnSpc>
              <a:spcBef>
                <a:spcPts val="400"/>
              </a:spcBef>
              <a:spcAft>
                <a:spcPts val="0"/>
              </a:spcAft>
              <a:buSzPts val="900"/>
              <a:buNone/>
              <a:defRPr sz="900"/>
            </a:lvl7pPr>
            <a:lvl8pPr indent="-228600" lvl="7" marL="3657600" rtl="0" algn="l">
              <a:lnSpc>
                <a:spcPct val="90000"/>
              </a:lnSpc>
              <a:spcBef>
                <a:spcPts val="400"/>
              </a:spcBef>
              <a:spcAft>
                <a:spcPts val="0"/>
              </a:spcAft>
              <a:buSzPts val="900"/>
              <a:buNone/>
              <a:defRPr sz="900"/>
            </a:lvl8pPr>
            <a:lvl9pPr indent="-228600" lvl="8" marL="4114800" rtl="0" algn="l">
              <a:lnSpc>
                <a:spcPct val="90000"/>
              </a:lnSpc>
              <a:spcBef>
                <a:spcPts val="400"/>
              </a:spcBef>
              <a:spcAft>
                <a:spcPts val="400"/>
              </a:spcAft>
              <a:buSzPts val="900"/>
              <a:buNone/>
              <a:defRPr sz="900"/>
            </a:lvl9pPr>
          </a:lstStyle>
          <a:p/>
        </p:txBody>
      </p:sp>
      <p:sp>
        <p:nvSpPr>
          <p:cNvPr id="74" name="Google Shape;74;p10"/>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10"/>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0"/>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3175" y="6400800"/>
            <a:ext cx="121887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400"/>
              <a:buFont typeface="Arial"/>
              <a:buNone/>
              <a:defRPr b="0" i="0" sz="4400" u="none" cap="none" strike="noStrike">
                <a:solidFill>
                  <a:srgbClr val="3F3F3F"/>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 name="Google Shape;8;p1"/>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rmAutofit/>
          </a:bodyPr>
          <a:lstStyle>
            <a:lvl1pPr indent="-349250" lvl="0" marL="457200" marR="0" rtl="0" algn="l">
              <a:lnSpc>
                <a:spcPct val="120000"/>
              </a:lnSpc>
              <a:spcBef>
                <a:spcPts val="1200"/>
              </a:spcBef>
              <a:spcAft>
                <a:spcPts val="0"/>
              </a:spcAft>
              <a:buClr>
                <a:schemeClr val="accent1"/>
              </a:buClr>
              <a:buSzPts val="1900"/>
              <a:buFont typeface="Calibri"/>
              <a:buChar char=" "/>
              <a:defRPr b="0" i="0" sz="1900" u="none" cap="none" strike="noStrike">
                <a:solidFill>
                  <a:srgbClr val="3F3F3F"/>
                </a:solidFill>
                <a:latin typeface="Arial"/>
                <a:ea typeface="Arial"/>
                <a:cs typeface="Arial"/>
                <a:sym typeface="Arial"/>
              </a:defRPr>
            </a:lvl1pPr>
            <a:lvl2pPr indent="-336550" lvl="1" marL="914400" marR="0" rtl="0" algn="l">
              <a:lnSpc>
                <a:spcPct val="120000"/>
              </a:lnSpc>
              <a:spcBef>
                <a:spcPts val="200"/>
              </a:spcBef>
              <a:spcAft>
                <a:spcPts val="0"/>
              </a:spcAft>
              <a:buClr>
                <a:srgbClr val="3F3F3F"/>
              </a:buClr>
              <a:buSzPts val="1700"/>
              <a:buFont typeface="Calibri"/>
              <a:buChar char="◦"/>
              <a:defRPr b="0" i="0" sz="1700" u="none" cap="none" strike="noStrike">
                <a:solidFill>
                  <a:srgbClr val="3F3F3F"/>
                </a:solidFill>
                <a:latin typeface="Arial"/>
                <a:ea typeface="Arial"/>
                <a:cs typeface="Arial"/>
                <a:sym typeface="Arial"/>
              </a:defRPr>
            </a:lvl2pPr>
            <a:lvl3pPr indent="-311150" lvl="2" marL="1371600" marR="0" rtl="0" algn="l">
              <a:lnSpc>
                <a:spcPct val="120000"/>
              </a:lnSpc>
              <a:spcBef>
                <a:spcPts val="400"/>
              </a:spcBef>
              <a:spcAft>
                <a:spcPts val="0"/>
              </a:spcAft>
              <a:buClr>
                <a:srgbClr val="3F3F3F"/>
              </a:buClr>
              <a:buSzPts val="1300"/>
              <a:buFont typeface="Calibri"/>
              <a:buChar char="◦"/>
              <a:defRPr b="0" i="0" sz="1300" u="none" cap="none" strike="noStrike">
                <a:solidFill>
                  <a:srgbClr val="3F3F3F"/>
                </a:solidFill>
                <a:latin typeface="Arial"/>
                <a:ea typeface="Arial"/>
                <a:cs typeface="Arial"/>
                <a:sym typeface="Arial"/>
              </a:defRPr>
            </a:lvl3pPr>
            <a:lvl4pPr indent="-311150" lvl="3" marL="1828800" marR="0" rtl="0" algn="l">
              <a:lnSpc>
                <a:spcPct val="120000"/>
              </a:lnSpc>
              <a:spcBef>
                <a:spcPts val="400"/>
              </a:spcBef>
              <a:spcAft>
                <a:spcPts val="0"/>
              </a:spcAft>
              <a:buClr>
                <a:srgbClr val="3F3F3F"/>
              </a:buClr>
              <a:buSzPts val="1300"/>
              <a:buFont typeface="Calibri"/>
              <a:buChar char="◦"/>
              <a:defRPr b="0" i="0" sz="1300" u="none" cap="none" strike="noStrike">
                <a:solidFill>
                  <a:srgbClr val="3F3F3F"/>
                </a:solidFill>
                <a:latin typeface="Arial"/>
                <a:ea typeface="Arial"/>
                <a:cs typeface="Arial"/>
                <a:sym typeface="Arial"/>
              </a:defRPr>
            </a:lvl4pPr>
            <a:lvl5pPr indent="-311150" lvl="4" marL="2286000" marR="0" rtl="0" algn="l">
              <a:lnSpc>
                <a:spcPct val="120000"/>
              </a:lnSpc>
              <a:spcBef>
                <a:spcPts val="400"/>
              </a:spcBef>
              <a:spcAft>
                <a:spcPts val="0"/>
              </a:spcAft>
              <a:buClr>
                <a:srgbClr val="3F3F3F"/>
              </a:buClr>
              <a:buSzPts val="1300"/>
              <a:buFont typeface="Calibri"/>
              <a:buChar char="◦"/>
              <a:defRPr b="0" i="0" sz="1300" u="none" cap="none" strike="noStrike">
                <a:solidFill>
                  <a:srgbClr val="3F3F3F"/>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Arial"/>
                <a:ea typeface="Arial"/>
                <a:cs typeface="Arial"/>
                <a:sym typeface="Arial"/>
              </a:defRPr>
            </a:lvl9pPr>
          </a:lstStyle>
          <a:p/>
        </p:txBody>
      </p:sp>
      <p:sp>
        <p:nvSpPr>
          <p:cNvPr id="9" name="Google Shape;9;p1"/>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Arial"/>
                <a:ea typeface="Arial"/>
                <a:cs typeface="Arial"/>
                <a:sym typeface="Arial"/>
              </a:defRPr>
            </a:lvl1pPr>
            <a:lvl2pPr indent="0" lvl="1" marL="0" marR="0" rtl="0" algn="l">
              <a:spcBef>
                <a:spcPts val="0"/>
              </a:spcBef>
              <a:buNone/>
              <a:defRPr b="0" i="0" sz="800" u="none" cap="none" strike="noStrike">
                <a:solidFill>
                  <a:srgbClr val="FFFFFF"/>
                </a:solidFill>
                <a:latin typeface="Arial"/>
                <a:ea typeface="Arial"/>
                <a:cs typeface="Arial"/>
                <a:sym typeface="Arial"/>
              </a:defRPr>
            </a:lvl2pPr>
            <a:lvl3pPr indent="0" lvl="2" marL="0" marR="0" rtl="0" algn="l">
              <a:spcBef>
                <a:spcPts val="0"/>
              </a:spcBef>
              <a:buNone/>
              <a:defRPr b="0" i="0" sz="800" u="none" cap="none" strike="noStrike">
                <a:solidFill>
                  <a:srgbClr val="FFFFFF"/>
                </a:solidFill>
                <a:latin typeface="Arial"/>
                <a:ea typeface="Arial"/>
                <a:cs typeface="Arial"/>
                <a:sym typeface="Arial"/>
              </a:defRPr>
            </a:lvl3pPr>
            <a:lvl4pPr indent="0" lvl="3" marL="0" marR="0" rtl="0" algn="l">
              <a:spcBef>
                <a:spcPts val="0"/>
              </a:spcBef>
              <a:buNone/>
              <a:defRPr b="0" i="0" sz="800" u="none" cap="none" strike="noStrike">
                <a:solidFill>
                  <a:srgbClr val="FFFFFF"/>
                </a:solidFill>
                <a:latin typeface="Arial"/>
                <a:ea typeface="Arial"/>
                <a:cs typeface="Arial"/>
                <a:sym typeface="Arial"/>
              </a:defRPr>
            </a:lvl4pPr>
            <a:lvl5pPr indent="0" lvl="4" marL="0" marR="0" rtl="0" algn="l">
              <a:spcBef>
                <a:spcPts val="0"/>
              </a:spcBef>
              <a:buNone/>
              <a:defRPr b="0" i="0" sz="800" u="none" cap="none" strike="noStrike">
                <a:solidFill>
                  <a:srgbClr val="FFFFFF"/>
                </a:solidFill>
                <a:latin typeface="Arial"/>
                <a:ea typeface="Arial"/>
                <a:cs typeface="Arial"/>
                <a:sym typeface="Arial"/>
              </a:defRPr>
            </a:lvl5pPr>
            <a:lvl6pPr indent="0" lvl="5" marL="0" marR="0" rtl="0" algn="l">
              <a:spcBef>
                <a:spcPts val="0"/>
              </a:spcBef>
              <a:buNone/>
              <a:defRPr b="0" i="0" sz="800" u="none" cap="none" strike="noStrike">
                <a:solidFill>
                  <a:srgbClr val="FFFFFF"/>
                </a:solidFill>
                <a:latin typeface="Arial"/>
                <a:ea typeface="Arial"/>
                <a:cs typeface="Arial"/>
                <a:sym typeface="Arial"/>
              </a:defRPr>
            </a:lvl6pPr>
            <a:lvl7pPr indent="0" lvl="6" marL="0" marR="0" rtl="0" algn="l">
              <a:spcBef>
                <a:spcPts val="0"/>
              </a:spcBef>
              <a:buNone/>
              <a:defRPr b="0" i="0" sz="800" u="none" cap="none" strike="noStrike">
                <a:solidFill>
                  <a:srgbClr val="FFFFFF"/>
                </a:solidFill>
                <a:latin typeface="Arial"/>
                <a:ea typeface="Arial"/>
                <a:cs typeface="Arial"/>
                <a:sym typeface="Arial"/>
              </a:defRPr>
            </a:lvl7pPr>
            <a:lvl8pPr indent="0" lvl="7" marL="0" marR="0" rtl="0" algn="l">
              <a:spcBef>
                <a:spcPts val="0"/>
              </a:spcBef>
              <a:buNone/>
              <a:defRPr b="0" i="0" sz="800" u="none" cap="none" strike="noStrike">
                <a:solidFill>
                  <a:srgbClr val="FFFFFF"/>
                </a:solidFill>
                <a:latin typeface="Arial"/>
                <a:ea typeface="Arial"/>
                <a:cs typeface="Arial"/>
                <a:sym typeface="Arial"/>
              </a:defRPr>
            </a:lvl8pPr>
            <a:lvl9pPr indent="0" lvl="8" marL="0" marR="0" rtl="0" algn="l">
              <a:spcBef>
                <a:spcPts val="0"/>
              </a:spcBef>
              <a:buNone/>
              <a:defRPr b="0" i="0" sz="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CA"/>
              <a:t>‹#›</a:t>
            </a:fld>
            <a:endParaRPr/>
          </a:p>
        </p:txBody>
      </p:sp>
      <p:cxnSp>
        <p:nvCxnSpPr>
          <p:cNvPr id="12" name="Google Shape;12;p1"/>
          <p:cNvCxnSpPr/>
          <p:nvPr/>
        </p:nvCxnSpPr>
        <p:spPr>
          <a:xfrm>
            <a:off x="1193532" y="1897380"/>
            <a:ext cx="996690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7" name="Shape 97"/>
        <p:cNvGrpSpPr/>
        <p:nvPr/>
      </p:nvGrpSpPr>
      <p:grpSpPr>
        <a:xfrm>
          <a:off x="0" y="0"/>
          <a:ext cx="0" cy="0"/>
          <a:chOff x="0" y="0"/>
          <a:chExt cx="0" cy="0"/>
        </a:xfrm>
      </p:grpSpPr>
      <p:sp>
        <p:nvSpPr>
          <p:cNvPr id="98" name="Google Shape;98;p1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99" name="Google Shape;99;p1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rtl="0">
              <a:lnSpc>
                <a:spcPct val="115000"/>
              </a:lnSpc>
              <a:spcBef>
                <a:spcPts val="0"/>
              </a:spcBef>
              <a:spcAft>
                <a:spcPts val="0"/>
              </a:spcAft>
              <a:buClr>
                <a:schemeClr val="dk2"/>
              </a:buClr>
              <a:buSzPts val="2400"/>
              <a:buChar char="●"/>
              <a:defRPr sz="2400">
                <a:solidFill>
                  <a:schemeClr val="dk2"/>
                </a:solidFill>
              </a:defRPr>
            </a:lvl1pPr>
            <a:lvl2pPr indent="-349250" lvl="1" marL="914400" rtl="0">
              <a:lnSpc>
                <a:spcPct val="115000"/>
              </a:lnSpc>
              <a:spcBef>
                <a:spcPts val="0"/>
              </a:spcBef>
              <a:spcAft>
                <a:spcPts val="0"/>
              </a:spcAft>
              <a:buClr>
                <a:schemeClr val="dk2"/>
              </a:buClr>
              <a:buSzPts val="1900"/>
              <a:buChar char="○"/>
              <a:defRPr sz="1900">
                <a:solidFill>
                  <a:schemeClr val="dk2"/>
                </a:solidFill>
              </a:defRPr>
            </a:lvl2pPr>
            <a:lvl3pPr indent="-349250" lvl="2" marL="1371600" rtl="0">
              <a:lnSpc>
                <a:spcPct val="115000"/>
              </a:lnSpc>
              <a:spcBef>
                <a:spcPts val="0"/>
              </a:spcBef>
              <a:spcAft>
                <a:spcPts val="0"/>
              </a:spcAft>
              <a:buClr>
                <a:schemeClr val="dk2"/>
              </a:buClr>
              <a:buSzPts val="1900"/>
              <a:buChar char="■"/>
              <a:defRPr sz="1900">
                <a:solidFill>
                  <a:schemeClr val="dk2"/>
                </a:solidFill>
              </a:defRPr>
            </a:lvl3pPr>
            <a:lvl4pPr indent="-349250" lvl="3" marL="1828800" rtl="0">
              <a:lnSpc>
                <a:spcPct val="115000"/>
              </a:lnSpc>
              <a:spcBef>
                <a:spcPts val="0"/>
              </a:spcBef>
              <a:spcAft>
                <a:spcPts val="0"/>
              </a:spcAft>
              <a:buClr>
                <a:schemeClr val="dk2"/>
              </a:buClr>
              <a:buSzPts val="1900"/>
              <a:buChar char="●"/>
              <a:defRPr sz="1900">
                <a:solidFill>
                  <a:schemeClr val="dk2"/>
                </a:solidFill>
              </a:defRPr>
            </a:lvl4pPr>
            <a:lvl5pPr indent="-349250" lvl="4" marL="2286000" rtl="0">
              <a:lnSpc>
                <a:spcPct val="115000"/>
              </a:lnSpc>
              <a:spcBef>
                <a:spcPts val="0"/>
              </a:spcBef>
              <a:spcAft>
                <a:spcPts val="0"/>
              </a:spcAft>
              <a:buClr>
                <a:schemeClr val="dk2"/>
              </a:buClr>
              <a:buSzPts val="1900"/>
              <a:buChar char="○"/>
              <a:defRPr sz="1900">
                <a:solidFill>
                  <a:schemeClr val="dk2"/>
                </a:solidFill>
              </a:defRPr>
            </a:lvl5pPr>
            <a:lvl6pPr indent="-349250" lvl="5" marL="2743200" rtl="0">
              <a:lnSpc>
                <a:spcPct val="115000"/>
              </a:lnSpc>
              <a:spcBef>
                <a:spcPts val="0"/>
              </a:spcBef>
              <a:spcAft>
                <a:spcPts val="0"/>
              </a:spcAft>
              <a:buClr>
                <a:schemeClr val="dk2"/>
              </a:buClr>
              <a:buSzPts val="1900"/>
              <a:buChar char="■"/>
              <a:defRPr sz="1900">
                <a:solidFill>
                  <a:schemeClr val="dk2"/>
                </a:solidFill>
              </a:defRPr>
            </a:lvl6pPr>
            <a:lvl7pPr indent="-349250" lvl="6" marL="3200400" rtl="0">
              <a:lnSpc>
                <a:spcPct val="115000"/>
              </a:lnSpc>
              <a:spcBef>
                <a:spcPts val="0"/>
              </a:spcBef>
              <a:spcAft>
                <a:spcPts val="0"/>
              </a:spcAft>
              <a:buClr>
                <a:schemeClr val="dk2"/>
              </a:buClr>
              <a:buSzPts val="1900"/>
              <a:buChar char="●"/>
              <a:defRPr sz="1900">
                <a:solidFill>
                  <a:schemeClr val="dk2"/>
                </a:solidFill>
              </a:defRPr>
            </a:lvl7pPr>
            <a:lvl8pPr indent="-349250" lvl="7" marL="3657600" rtl="0">
              <a:lnSpc>
                <a:spcPct val="115000"/>
              </a:lnSpc>
              <a:spcBef>
                <a:spcPts val="0"/>
              </a:spcBef>
              <a:spcAft>
                <a:spcPts val="0"/>
              </a:spcAft>
              <a:buClr>
                <a:schemeClr val="dk2"/>
              </a:buClr>
              <a:buSzPts val="1900"/>
              <a:buChar char="○"/>
              <a:defRPr sz="1900">
                <a:solidFill>
                  <a:schemeClr val="dk2"/>
                </a:solidFill>
              </a:defRPr>
            </a:lvl8pPr>
            <a:lvl9pPr indent="-349250" lvl="8" marL="4114800" rtl="0">
              <a:lnSpc>
                <a:spcPct val="115000"/>
              </a:lnSpc>
              <a:spcBef>
                <a:spcPts val="0"/>
              </a:spcBef>
              <a:spcAft>
                <a:spcPts val="0"/>
              </a:spcAft>
              <a:buClr>
                <a:schemeClr val="dk2"/>
              </a:buClr>
              <a:buSzPts val="1900"/>
              <a:buChar char="■"/>
              <a:defRPr sz="1900">
                <a:solidFill>
                  <a:schemeClr val="dk2"/>
                </a:solidFill>
              </a:defRPr>
            </a:lvl9pPr>
          </a:lstStyle>
          <a:p/>
        </p:txBody>
      </p:sp>
      <p:sp>
        <p:nvSpPr>
          <p:cNvPr id="100" name="Google Shape;100;p1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Linked-Archival-Data/pathways-to-RiC" TargetMode="External"/><Relationship Id="rId4" Type="http://schemas.openxmlformats.org/officeDocument/2006/relationships/hyperlink" Target="mailto:erussey@emory.edu" TargetMode="External"/><Relationship Id="rId9" Type="http://schemas.openxmlformats.org/officeDocument/2006/relationships/hyperlink" Target="mailto:kelli.babcock@utoronto.ca" TargetMode="External"/><Relationship Id="rId5" Type="http://schemas.openxmlformats.org/officeDocument/2006/relationships/hyperlink" Target="mailto:anna.mccormick@nyu.edu" TargetMode="External"/><Relationship Id="rId6" Type="http://schemas.openxmlformats.org/officeDocument/2006/relationships/hyperlink" Target="mailto:rkt6@psu.edu" TargetMode="External"/><Relationship Id="rId7" Type="http://schemas.openxmlformats.org/officeDocument/2006/relationships/hyperlink" Target="mailto:suiter@ohio.edu" TargetMode="External"/><Relationship Id="rId8" Type="http://schemas.openxmlformats.org/officeDocument/2006/relationships/hyperlink" Target="mailto:heberlei@princeton.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i.org/10.25740/gg453cv643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hyperlink" Target="https://www.ica.org/en/records-in-contexts-conceptual-model" TargetMode="External"/><Relationship Id="rId5" Type="http://schemas.openxmlformats.org/officeDocument/2006/relationships/hyperlink" Target="https://github.com/ICA-EGAD/RiC-O" TargetMode="External"/><Relationship Id="rId6"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s://github.com/ArchivesNationalesFR/rico-convert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i.org/10.25333/4gtz-zd8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26"/>
          <p:cNvSpPr/>
          <p:nvPr/>
        </p:nvSpPr>
        <p:spPr>
          <a:xfrm>
            <a:off x="3274" y="0"/>
            <a:ext cx="12188726" cy="68589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ssorted 3D shapes art" id="147" name="Google Shape;147;p26"/>
          <p:cNvPicPr preferRelativeResize="0"/>
          <p:nvPr/>
        </p:nvPicPr>
        <p:blipFill rotWithShape="1">
          <a:blip r:embed="rId3">
            <a:alphaModFix/>
          </a:blip>
          <a:srcRect b="10821" l="0" r="0" t="14179"/>
          <a:stretch/>
        </p:blipFill>
        <p:spPr>
          <a:xfrm>
            <a:off x="20" y="975"/>
            <a:ext cx="12191980" cy="6858000"/>
          </a:xfrm>
          <a:prstGeom prst="rect">
            <a:avLst/>
          </a:prstGeom>
          <a:noFill/>
          <a:ln>
            <a:noFill/>
          </a:ln>
        </p:spPr>
      </p:pic>
      <p:sp>
        <p:nvSpPr>
          <p:cNvPr id="148" name="Google Shape;148;p26"/>
          <p:cNvSpPr/>
          <p:nvPr/>
        </p:nvSpPr>
        <p:spPr>
          <a:xfrm>
            <a:off x="643467" y="1238442"/>
            <a:ext cx="3635926" cy="4355751"/>
          </a:xfrm>
          <a:prstGeom prst="rect">
            <a:avLst/>
          </a:prstGeom>
          <a:solidFill>
            <a:schemeClr val="lt1">
              <a:alpha val="9294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9" name="Google Shape;149;p26"/>
          <p:cNvSpPr txBox="1"/>
          <p:nvPr>
            <p:ph type="ctrTitle"/>
          </p:nvPr>
        </p:nvSpPr>
        <p:spPr>
          <a:xfrm>
            <a:off x="854277" y="1475234"/>
            <a:ext cx="3214307" cy="290169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CA" sz="3200">
                <a:solidFill>
                  <a:schemeClr val="dk1"/>
                </a:solidFill>
              </a:rPr>
              <a:t>Exploring Pathways to RiC Implementation</a:t>
            </a:r>
            <a:endParaRPr/>
          </a:p>
        </p:txBody>
      </p:sp>
      <p:sp>
        <p:nvSpPr>
          <p:cNvPr id="150" name="Google Shape;150;p26"/>
          <p:cNvSpPr txBox="1"/>
          <p:nvPr>
            <p:ph idx="1" type="subTitle"/>
          </p:nvPr>
        </p:nvSpPr>
        <p:spPr>
          <a:xfrm>
            <a:off x="858610" y="4608576"/>
            <a:ext cx="3205640" cy="77418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SzPts val="2000"/>
              <a:buNone/>
            </a:pPr>
            <a:r>
              <a:rPr lang="en-CA" sz="2000"/>
              <a:t>2022 SAA RESEARCH FORUM</a:t>
            </a:r>
            <a:endParaRPr/>
          </a:p>
        </p:txBody>
      </p:sp>
      <p:cxnSp>
        <p:nvCxnSpPr>
          <p:cNvPr id="151" name="Google Shape;151;p26"/>
          <p:cNvCxnSpPr/>
          <p:nvPr/>
        </p:nvCxnSpPr>
        <p:spPr>
          <a:xfrm>
            <a:off x="906950" y="4508519"/>
            <a:ext cx="3108960" cy="0"/>
          </a:xfrm>
          <a:prstGeom prst="straightConnector1">
            <a:avLst/>
          </a:prstGeom>
          <a:noFill/>
          <a:ln cap="flat" cmpd="sng" w="12700">
            <a:solidFill>
              <a:srgbClr val="3F3F3F">
                <a:alpha val="89803"/>
              </a:srgbClr>
            </a:solidFill>
            <a:prstDash val="solid"/>
            <a:round/>
            <a:headEnd len="sm" w="sm" type="none"/>
            <a:tailEnd len="sm" w="sm" type="none"/>
          </a:ln>
        </p:spPr>
      </p:cxnSp>
      <p:sp>
        <p:nvSpPr>
          <p:cNvPr id="152" name="Google Shape;152;p26"/>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CA"/>
              <a:t>Future work and research</a:t>
            </a:r>
            <a:endParaRPr/>
          </a:p>
        </p:txBody>
      </p:sp>
      <p:sp>
        <p:nvSpPr>
          <p:cNvPr id="243" name="Google Shape;243;p35"/>
          <p:cNvSpPr txBox="1"/>
          <p:nvPr>
            <p:ph idx="1" type="body"/>
          </p:nvPr>
        </p:nvSpPr>
        <p:spPr>
          <a:xfrm>
            <a:off x="1097280" y="2108201"/>
            <a:ext cx="10058400" cy="3760800"/>
          </a:xfrm>
          <a:prstGeom prst="rect">
            <a:avLst/>
          </a:prstGeom>
        </p:spPr>
        <p:txBody>
          <a:bodyPr anchorCtr="0" anchor="t" bIns="45700" lIns="0" spcFirstLastPara="1" rIns="0" wrap="square" tIns="45700">
            <a:normAutofit/>
          </a:bodyPr>
          <a:lstStyle/>
          <a:p>
            <a:pPr indent="-355600" lvl="0" marL="457200" rtl="0" algn="l">
              <a:spcBef>
                <a:spcPts val="1200"/>
              </a:spcBef>
              <a:spcAft>
                <a:spcPts val="0"/>
              </a:spcAft>
              <a:buClr>
                <a:schemeClr val="dk2"/>
              </a:buClr>
              <a:buSzPts val="2000"/>
              <a:buChar char="●"/>
            </a:pPr>
            <a:r>
              <a:rPr lang="en-CA" sz="2000"/>
              <a:t>Development of use cases for RDF-based data in archives</a:t>
            </a:r>
            <a:endParaRPr sz="2000"/>
          </a:p>
          <a:p>
            <a:pPr indent="-355600" lvl="0" marL="457200" rtl="0" algn="l">
              <a:spcBef>
                <a:spcPts val="0"/>
              </a:spcBef>
              <a:spcAft>
                <a:spcPts val="0"/>
              </a:spcAft>
              <a:buClr>
                <a:schemeClr val="dk2"/>
              </a:buClr>
              <a:buSzPts val="2000"/>
              <a:buChar char="●"/>
            </a:pPr>
            <a:r>
              <a:rPr lang="en-CA" sz="2000"/>
              <a:t>Gaining a deeper understanding of where current data could be enhanced to take advantage of graph-based data structures.  </a:t>
            </a:r>
            <a:endParaRPr sz="2000"/>
          </a:p>
          <a:p>
            <a:pPr indent="-355600" lvl="0" marL="457200" rtl="0" algn="l">
              <a:spcBef>
                <a:spcPts val="0"/>
              </a:spcBef>
              <a:spcAft>
                <a:spcPts val="0"/>
              </a:spcAft>
              <a:buClr>
                <a:schemeClr val="dk2"/>
              </a:buClr>
              <a:buSzPts val="2000"/>
              <a:buChar char="●"/>
            </a:pPr>
            <a:r>
              <a:rPr lang="en-CA" sz="2000"/>
              <a:t>Determining which conversions are scriptable...and which aren't</a:t>
            </a:r>
            <a:endParaRPr sz="2000"/>
          </a:p>
          <a:p>
            <a:pPr indent="-355600" lvl="0" marL="457200" rtl="0" algn="l">
              <a:spcBef>
                <a:spcPts val="0"/>
              </a:spcBef>
              <a:spcAft>
                <a:spcPts val="0"/>
              </a:spcAft>
              <a:buClr>
                <a:schemeClr val="dk2"/>
              </a:buClr>
              <a:buSzPts val="2000"/>
              <a:buChar char="●"/>
            </a:pPr>
            <a:r>
              <a:rPr lang="en-CA" sz="2000"/>
              <a:t>Mappings to/from RiC-O to existing archival systems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CA"/>
              <a:t>Thank you!</a:t>
            </a:r>
            <a:endParaRPr/>
          </a:p>
        </p:txBody>
      </p:sp>
      <p:sp>
        <p:nvSpPr>
          <p:cNvPr id="249" name="Google Shape;249;p36"/>
          <p:cNvSpPr txBox="1"/>
          <p:nvPr>
            <p:ph idx="1" type="body"/>
          </p:nvPr>
        </p:nvSpPr>
        <p:spPr>
          <a:xfrm>
            <a:off x="1097280" y="2108201"/>
            <a:ext cx="10058400" cy="3760800"/>
          </a:xfrm>
          <a:prstGeom prst="rect">
            <a:avLst/>
          </a:prstGeom>
        </p:spPr>
        <p:txBody>
          <a:bodyPr anchorCtr="0" anchor="t" bIns="45700" lIns="0" spcFirstLastPara="1" rIns="0" wrap="square" tIns="45700">
            <a:normAutofit fontScale="77500" lnSpcReduction="10000"/>
          </a:bodyPr>
          <a:lstStyle/>
          <a:p>
            <a:pPr indent="0" lvl="0" marL="0" rtl="0" algn="l">
              <a:lnSpc>
                <a:spcPct val="100000"/>
              </a:lnSpc>
              <a:spcBef>
                <a:spcPts val="0"/>
              </a:spcBef>
              <a:spcAft>
                <a:spcPts val="0"/>
              </a:spcAft>
              <a:buNone/>
            </a:pPr>
            <a:r>
              <a:rPr b="1" lang="en-CA" sz="2150">
                <a:solidFill>
                  <a:schemeClr val="dk1"/>
                </a:solidFill>
              </a:rPr>
              <a:t>Our sample RiC outputs can be found at </a:t>
            </a:r>
            <a:r>
              <a:rPr b="1" lang="en-CA" sz="2150" u="sng">
                <a:solidFill>
                  <a:schemeClr val="hlink"/>
                </a:solidFill>
                <a:hlinkClick r:id="rId3"/>
              </a:rPr>
              <a:t>https://github.com/Linked-Archival-Data/pathways-to-RiC</a:t>
            </a:r>
            <a:r>
              <a:rPr b="1" lang="en-CA" sz="2150">
                <a:solidFill>
                  <a:schemeClr val="dk1"/>
                </a:solidFill>
              </a:rPr>
              <a:t> </a:t>
            </a:r>
            <a:endParaRPr b="1" sz="2150">
              <a:solidFill>
                <a:schemeClr val="dk1"/>
              </a:solidFill>
            </a:endParaRPr>
          </a:p>
          <a:p>
            <a:pPr indent="0" lvl="0" marL="0" rtl="0" algn="l">
              <a:lnSpc>
                <a:spcPct val="100000"/>
              </a:lnSpc>
              <a:spcBef>
                <a:spcPts val="0"/>
              </a:spcBef>
              <a:spcAft>
                <a:spcPts val="0"/>
              </a:spcAft>
              <a:buNone/>
            </a:pPr>
            <a:r>
              <a:t/>
            </a:r>
            <a:endParaRPr b="1" sz="2150">
              <a:solidFill>
                <a:schemeClr val="dk1"/>
              </a:solidFill>
            </a:endParaRPr>
          </a:p>
          <a:p>
            <a:pPr indent="0" lvl="0" marL="457200" rtl="0" algn="l">
              <a:lnSpc>
                <a:spcPct val="100000"/>
              </a:lnSpc>
              <a:spcBef>
                <a:spcPts val="0"/>
              </a:spcBef>
              <a:spcAft>
                <a:spcPts val="0"/>
              </a:spcAft>
              <a:buNone/>
            </a:pPr>
            <a:r>
              <a:t/>
            </a:r>
            <a:endParaRPr sz="2150"/>
          </a:p>
          <a:p>
            <a:pPr indent="-334406" lvl="0" marL="457200" rtl="0" algn="l">
              <a:lnSpc>
                <a:spcPct val="100000"/>
              </a:lnSpc>
              <a:spcBef>
                <a:spcPts val="0"/>
              </a:spcBef>
              <a:spcAft>
                <a:spcPts val="0"/>
              </a:spcAft>
              <a:buClr>
                <a:schemeClr val="dk1"/>
              </a:buClr>
              <a:buSzPct val="100000"/>
              <a:buChar char="●"/>
            </a:pPr>
            <a:r>
              <a:rPr lang="en-CA" sz="2150"/>
              <a:t>Elizabeth Russey Roke - </a:t>
            </a:r>
            <a:r>
              <a:rPr lang="en-CA" sz="2150" u="sng">
                <a:solidFill>
                  <a:srgbClr val="4A86E8"/>
                </a:solidFill>
                <a:hlinkClick r:id="rId4">
                  <a:extLst>
                    <a:ext uri="{A12FA001-AC4F-418D-AE19-62706E023703}">
                      <ahyp:hlinkClr val="tx"/>
                    </a:ext>
                  </a:extLst>
                </a:hlinkClick>
              </a:rPr>
              <a:t>erussey@emory.edu</a:t>
            </a:r>
            <a:r>
              <a:rPr lang="en-CA" sz="2150">
                <a:solidFill>
                  <a:srgbClr val="4A86E8"/>
                </a:solidFill>
              </a:rPr>
              <a:t> </a:t>
            </a:r>
            <a:endParaRPr sz="2150">
              <a:solidFill>
                <a:srgbClr val="4A86E8"/>
              </a:solidFill>
            </a:endParaRPr>
          </a:p>
          <a:p>
            <a:pPr indent="-334406" lvl="0" marL="457200" rtl="0" algn="l">
              <a:spcBef>
                <a:spcPts val="1200"/>
              </a:spcBef>
              <a:spcAft>
                <a:spcPts val="0"/>
              </a:spcAft>
              <a:buClr>
                <a:schemeClr val="dk1"/>
              </a:buClr>
              <a:buSzPct val="100000"/>
              <a:buChar char="●"/>
            </a:pPr>
            <a:r>
              <a:rPr lang="en-CA" sz="2150"/>
              <a:t>Anna Björnsson McCormick - </a:t>
            </a:r>
            <a:r>
              <a:rPr lang="en-CA" sz="2150" u="sng">
                <a:solidFill>
                  <a:srgbClr val="4A86E8"/>
                </a:solidFill>
                <a:hlinkClick r:id="rId5">
                  <a:extLst>
                    <a:ext uri="{A12FA001-AC4F-418D-AE19-62706E023703}">
                      <ahyp:hlinkClr val="tx"/>
                    </a:ext>
                  </a:extLst>
                </a:hlinkClick>
              </a:rPr>
              <a:t>anna.mccormick@nyu.edu</a:t>
            </a:r>
            <a:r>
              <a:rPr lang="en-CA" sz="2150">
                <a:solidFill>
                  <a:srgbClr val="4A86E8"/>
                </a:solidFill>
              </a:rPr>
              <a:t> </a:t>
            </a:r>
            <a:endParaRPr sz="2150">
              <a:solidFill>
                <a:srgbClr val="4A86E8"/>
              </a:solidFill>
            </a:endParaRPr>
          </a:p>
          <a:p>
            <a:pPr indent="-334406" lvl="0" marL="457200" rtl="0" algn="l">
              <a:spcBef>
                <a:spcPts val="1200"/>
              </a:spcBef>
              <a:spcAft>
                <a:spcPts val="0"/>
              </a:spcAft>
              <a:buClr>
                <a:schemeClr val="dk1"/>
              </a:buClr>
              <a:buSzPct val="100000"/>
              <a:buChar char="●"/>
            </a:pPr>
            <a:r>
              <a:rPr lang="en-CA" sz="2150"/>
              <a:t>Ruth Kitchin Tillman - </a:t>
            </a:r>
            <a:r>
              <a:rPr lang="en-CA" sz="2150" u="sng">
                <a:solidFill>
                  <a:srgbClr val="4A86E8"/>
                </a:solidFill>
                <a:hlinkClick r:id="rId6">
                  <a:extLst>
                    <a:ext uri="{A12FA001-AC4F-418D-AE19-62706E023703}">
                      <ahyp:hlinkClr val="tx"/>
                    </a:ext>
                  </a:extLst>
                </a:hlinkClick>
              </a:rPr>
              <a:t>rkt6@psu.edu</a:t>
            </a:r>
            <a:r>
              <a:rPr lang="en-CA" sz="2150">
                <a:solidFill>
                  <a:srgbClr val="4A86E8"/>
                </a:solidFill>
              </a:rPr>
              <a:t> </a:t>
            </a:r>
            <a:endParaRPr sz="2150">
              <a:solidFill>
                <a:srgbClr val="4A86E8"/>
              </a:solidFill>
            </a:endParaRPr>
          </a:p>
          <a:p>
            <a:pPr indent="-334406" lvl="0" marL="457200" rtl="0" algn="l">
              <a:spcBef>
                <a:spcPts val="1200"/>
              </a:spcBef>
              <a:spcAft>
                <a:spcPts val="0"/>
              </a:spcAft>
              <a:buClr>
                <a:schemeClr val="dk1"/>
              </a:buClr>
              <a:buSzPct val="100000"/>
              <a:buChar char="●"/>
            </a:pPr>
            <a:r>
              <a:rPr lang="en-CA" sz="2150"/>
              <a:t>Greta Kuriger Suiter - </a:t>
            </a:r>
            <a:r>
              <a:rPr lang="en-CA" sz="2150" u="sng">
                <a:solidFill>
                  <a:srgbClr val="4A86E8"/>
                </a:solidFill>
                <a:hlinkClick r:id="rId7">
                  <a:extLst>
                    <a:ext uri="{A12FA001-AC4F-418D-AE19-62706E023703}">
                      <ahyp:hlinkClr val="tx"/>
                    </a:ext>
                  </a:extLst>
                </a:hlinkClick>
              </a:rPr>
              <a:t>suiter@ohio.edu</a:t>
            </a:r>
            <a:r>
              <a:rPr lang="en-CA" sz="2150">
                <a:solidFill>
                  <a:srgbClr val="4A86E8"/>
                </a:solidFill>
              </a:rPr>
              <a:t> </a:t>
            </a:r>
            <a:endParaRPr sz="2150">
              <a:solidFill>
                <a:srgbClr val="4A86E8"/>
              </a:solidFill>
            </a:endParaRPr>
          </a:p>
          <a:p>
            <a:pPr indent="-334406" lvl="0" marL="457200" rtl="0" algn="l">
              <a:spcBef>
                <a:spcPts val="1200"/>
              </a:spcBef>
              <a:spcAft>
                <a:spcPts val="0"/>
              </a:spcAft>
              <a:buClr>
                <a:schemeClr val="dk1"/>
              </a:buClr>
              <a:buSzPct val="100000"/>
              <a:buChar char="●"/>
            </a:pPr>
            <a:r>
              <a:rPr lang="en-CA" sz="2150"/>
              <a:t>Regine Heberlein - </a:t>
            </a:r>
            <a:r>
              <a:rPr lang="en-CA" sz="2150" u="sng">
                <a:solidFill>
                  <a:srgbClr val="4A86E8"/>
                </a:solidFill>
                <a:hlinkClick r:id="rId8">
                  <a:extLst>
                    <a:ext uri="{A12FA001-AC4F-418D-AE19-62706E023703}">
                      <ahyp:hlinkClr val="tx"/>
                    </a:ext>
                  </a:extLst>
                </a:hlinkClick>
              </a:rPr>
              <a:t>heberlei@princeton.edu</a:t>
            </a:r>
            <a:r>
              <a:rPr lang="en-CA" sz="2150">
                <a:solidFill>
                  <a:srgbClr val="4A86E8"/>
                </a:solidFill>
              </a:rPr>
              <a:t> </a:t>
            </a:r>
            <a:endParaRPr sz="2150">
              <a:solidFill>
                <a:srgbClr val="4A86E8"/>
              </a:solidFill>
            </a:endParaRPr>
          </a:p>
          <a:p>
            <a:pPr indent="-334406" lvl="0" marL="457200" rtl="0" algn="l">
              <a:spcBef>
                <a:spcPts val="1200"/>
              </a:spcBef>
              <a:spcAft>
                <a:spcPts val="0"/>
              </a:spcAft>
              <a:buClr>
                <a:schemeClr val="dk1"/>
              </a:buClr>
              <a:buSzPct val="100000"/>
              <a:buChar char="●"/>
            </a:pPr>
            <a:r>
              <a:rPr lang="en-CA" sz="2150"/>
              <a:t>Kelli Babcock - </a:t>
            </a:r>
            <a:r>
              <a:rPr lang="en-CA" sz="2150" u="sng">
                <a:solidFill>
                  <a:srgbClr val="4A86E8"/>
                </a:solidFill>
                <a:hlinkClick r:id="rId9">
                  <a:extLst>
                    <a:ext uri="{A12FA001-AC4F-418D-AE19-62706E023703}">
                      <ahyp:hlinkClr val="tx"/>
                    </a:ext>
                  </a:extLst>
                </a:hlinkClick>
              </a:rPr>
              <a:t>kelli.babcock@utoronto.ca</a:t>
            </a:r>
            <a:r>
              <a:rPr lang="en-CA" sz="2150">
                <a:solidFill>
                  <a:srgbClr val="4A86E8"/>
                </a:solidFill>
              </a:rPr>
              <a:t> </a:t>
            </a:r>
            <a:endParaRPr sz="2150">
              <a:solidFill>
                <a:srgbClr val="4A86E8"/>
              </a:solidFill>
            </a:endParaRPr>
          </a:p>
          <a:p>
            <a:pPr indent="0" lvl="0" marL="0" rtl="0" algn="l">
              <a:spcBef>
                <a:spcPts val="1200"/>
              </a:spcBef>
              <a:spcAft>
                <a:spcPts val="20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CA"/>
              <a:t>Who are we?</a:t>
            </a:r>
            <a:endParaRPr/>
          </a:p>
        </p:txBody>
      </p:sp>
      <p:sp>
        <p:nvSpPr>
          <p:cNvPr id="158" name="Google Shape;158;p27"/>
          <p:cNvSpPr txBox="1"/>
          <p:nvPr>
            <p:ph idx="1" type="body"/>
          </p:nvPr>
        </p:nvSpPr>
        <p:spPr>
          <a:xfrm>
            <a:off x="1179100" y="2291700"/>
            <a:ext cx="4474800" cy="10017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b="1" lang="en-CA" sz="2000"/>
              <a:t>Elizabeth Russey Roke</a:t>
            </a:r>
            <a:endParaRPr b="1" sz="2000"/>
          </a:p>
          <a:p>
            <a:pPr indent="0" lvl="0" marL="0" rtl="0" algn="l">
              <a:spcBef>
                <a:spcPts val="1200"/>
              </a:spcBef>
              <a:spcAft>
                <a:spcPts val="0"/>
              </a:spcAft>
              <a:buNone/>
            </a:pPr>
            <a:r>
              <a:rPr lang="en-CA" sz="1800"/>
              <a:t>Metadata and Discovery Archivist, Emory University</a:t>
            </a:r>
            <a:endParaRPr sz="1800"/>
          </a:p>
          <a:p>
            <a:pPr indent="0" lvl="0" marL="0" rtl="0" algn="l">
              <a:spcBef>
                <a:spcPts val="1200"/>
              </a:spcBef>
              <a:spcAft>
                <a:spcPts val="200"/>
              </a:spcAft>
              <a:buNone/>
            </a:pPr>
            <a:r>
              <a:t/>
            </a:r>
            <a:endParaRPr sz="1200"/>
          </a:p>
        </p:txBody>
      </p:sp>
      <p:sp>
        <p:nvSpPr>
          <p:cNvPr id="159" name="Google Shape;159;p27"/>
          <p:cNvSpPr txBox="1"/>
          <p:nvPr>
            <p:ph idx="1" type="body"/>
          </p:nvPr>
        </p:nvSpPr>
        <p:spPr>
          <a:xfrm>
            <a:off x="6660735" y="3658800"/>
            <a:ext cx="5297100" cy="10017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b="1" lang="en-CA" sz="2000"/>
              <a:t>Greta Kuriger Suiter</a:t>
            </a:r>
            <a:endParaRPr b="1" sz="2000"/>
          </a:p>
          <a:p>
            <a:pPr indent="0" lvl="0" marL="0" rtl="0" algn="l">
              <a:spcBef>
                <a:spcPts val="1200"/>
              </a:spcBef>
              <a:spcAft>
                <a:spcPts val="200"/>
              </a:spcAft>
              <a:buNone/>
            </a:pPr>
            <a:r>
              <a:rPr lang="en-CA" sz="1800">
                <a:solidFill>
                  <a:srgbClr val="333333"/>
                </a:solidFill>
                <a:highlight>
                  <a:srgbClr val="FFFFFF"/>
                </a:highlight>
              </a:rPr>
              <a:t>Manuscripts Archivist, Ohio University</a:t>
            </a:r>
            <a:endParaRPr sz="1800"/>
          </a:p>
        </p:txBody>
      </p:sp>
      <p:sp>
        <p:nvSpPr>
          <p:cNvPr id="160" name="Google Shape;160;p27"/>
          <p:cNvSpPr txBox="1"/>
          <p:nvPr>
            <p:ph idx="1" type="body"/>
          </p:nvPr>
        </p:nvSpPr>
        <p:spPr>
          <a:xfrm>
            <a:off x="1179100" y="3658800"/>
            <a:ext cx="4535400" cy="10017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b="1" lang="en-CA" sz="2000"/>
              <a:t>Kelli Babcock</a:t>
            </a:r>
            <a:endParaRPr b="1" sz="2000"/>
          </a:p>
          <a:p>
            <a:pPr indent="0" lvl="0" marL="0" rtl="0" algn="l">
              <a:spcBef>
                <a:spcPts val="1200"/>
              </a:spcBef>
              <a:spcAft>
                <a:spcPts val="200"/>
              </a:spcAft>
              <a:buNone/>
            </a:pPr>
            <a:r>
              <a:rPr lang="en-CA" sz="1800"/>
              <a:t>Digital Initiatives Librarian, University of Toronto</a:t>
            </a:r>
            <a:endParaRPr sz="1800"/>
          </a:p>
        </p:txBody>
      </p:sp>
      <p:sp>
        <p:nvSpPr>
          <p:cNvPr id="161" name="Google Shape;161;p27"/>
          <p:cNvSpPr txBox="1"/>
          <p:nvPr>
            <p:ph idx="1" type="body"/>
          </p:nvPr>
        </p:nvSpPr>
        <p:spPr>
          <a:xfrm>
            <a:off x="6660724" y="5025900"/>
            <a:ext cx="5297100" cy="10017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b="1" lang="en-CA" sz="2000"/>
              <a:t>Ruth Kitchin Tillman</a:t>
            </a:r>
            <a:endParaRPr b="1" sz="2000"/>
          </a:p>
          <a:p>
            <a:pPr indent="0" lvl="0" marL="0" rtl="0" algn="l">
              <a:spcBef>
                <a:spcPts val="1200"/>
              </a:spcBef>
              <a:spcAft>
                <a:spcPts val="200"/>
              </a:spcAft>
              <a:buNone/>
            </a:pPr>
            <a:r>
              <a:rPr lang="en-CA" sz="1800"/>
              <a:t>Sally W. Kalin Early Career Librarian for Technological Innovations, Penn State University</a:t>
            </a:r>
            <a:endParaRPr sz="1800"/>
          </a:p>
        </p:txBody>
      </p:sp>
      <p:sp>
        <p:nvSpPr>
          <p:cNvPr id="162" name="Google Shape;162;p27"/>
          <p:cNvSpPr txBox="1"/>
          <p:nvPr>
            <p:ph idx="1" type="body"/>
          </p:nvPr>
        </p:nvSpPr>
        <p:spPr>
          <a:xfrm>
            <a:off x="1174900" y="5025900"/>
            <a:ext cx="4535400" cy="10017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b="1" lang="en-CA" sz="2000"/>
              <a:t>Regine Heberlein</a:t>
            </a:r>
            <a:endParaRPr b="1" sz="2000"/>
          </a:p>
          <a:p>
            <a:pPr indent="0" lvl="0" marL="0" rtl="0" algn="l">
              <a:spcBef>
                <a:spcPts val="1200"/>
              </a:spcBef>
              <a:spcAft>
                <a:spcPts val="200"/>
              </a:spcAft>
              <a:buNone/>
            </a:pPr>
            <a:r>
              <a:rPr lang="en-CA" sz="1800">
                <a:solidFill>
                  <a:srgbClr val="333333"/>
                </a:solidFill>
                <a:highlight>
                  <a:srgbClr val="FFFFFF"/>
                </a:highlight>
              </a:rPr>
              <a:t>Library IT Data Analyst, Princeton University</a:t>
            </a:r>
            <a:endParaRPr sz="1800"/>
          </a:p>
        </p:txBody>
      </p:sp>
      <p:sp>
        <p:nvSpPr>
          <p:cNvPr id="163" name="Google Shape;163;p27"/>
          <p:cNvSpPr txBox="1"/>
          <p:nvPr>
            <p:ph idx="1" type="body"/>
          </p:nvPr>
        </p:nvSpPr>
        <p:spPr>
          <a:xfrm>
            <a:off x="6660725" y="2291700"/>
            <a:ext cx="5165400" cy="10017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b="1" lang="en-CA" sz="2000"/>
              <a:t>Anna Björnsson McCormick</a:t>
            </a:r>
            <a:endParaRPr b="1" sz="2000"/>
          </a:p>
          <a:p>
            <a:pPr indent="0" lvl="0" marL="0" rtl="0" algn="l">
              <a:spcBef>
                <a:spcPts val="1200"/>
              </a:spcBef>
              <a:spcAft>
                <a:spcPts val="200"/>
              </a:spcAft>
              <a:buNone/>
            </a:pPr>
            <a:r>
              <a:rPr lang="en-CA" sz="1800"/>
              <a:t>Librarian for Arrangement and Description, New York University</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CA"/>
              <a:t>Background</a:t>
            </a:r>
            <a:endParaRPr/>
          </a:p>
        </p:txBody>
      </p:sp>
      <p:sp>
        <p:nvSpPr>
          <p:cNvPr id="169" name="Google Shape;169;p28"/>
          <p:cNvSpPr txBox="1"/>
          <p:nvPr>
            <p:ph idx="1" type="body"/>
          </p:nvPr>
        </p:nvSpPr>
        <p:spPr>
          <a:xfrm>
            <a:off x="1097275" y="2108200"/>
            <a:ext cx="10058400" cy="3656400"/>
          </a:xfrm>
          <a:prstGeom prst="rect">
            <a:avLst/>
          </a:prstGeom>
        </p:spPr>
        <p:txBody>
          <a:bodyPr anchorCtr="0" anchor="t" bIns="45700" lIns="0" spcFirstLastPara="1" rIns="0" wrap="square" tIns="45700">
            <a:normAutofit/>
          </a:bodyPr>
          <a:lstStyle/>
          <a:p>
            <a:pPr indent="-355600" lvl="0" marL="457200" rtl="0" algn="l">
              <a:spcBef>
                <a:spcPts val="1200"/>
              </a:spcBef>
              <a:spcAft>
                <a:spcPts val="0"/>
              </a:spcAft>
              <a:buClr>
                <a:schemeClr val="dk1"/>
              </a:buClr>
              <a:buSzPts val="2000"/>
              <a:buChar char="●"/>
            </a:pPr>
            <a:r>
              <a:rPr lang="en-CA" sz="2000"/>
              <a:t>Our g</a:t>
            </a:r>
            <a:r>
              <a:rPr lang="en-CA" sz="2000"/>
              <a:t>roup met and began working together during the IMLS funded Lighting the Way Working Meeting </a:t>
            </a:r>
            <a:endParaRPr sz="2000"/>
          </a:p>
          <a:p>
            <a:pPr indent="-355600" lvl="0" marL="457200" rtl="0" algn="l">
              <a:spcBef>
                <a:spcPts val="0"/>
              </a:spcBef>
              <a:spcAft>
                <a:spcPts val="0"/>
              </a:spcAft>
              <a:buClr>
                <a:schemeClr val="dk1"/>
              </a:buClr>
              <a:buSzPts val="2000"/>
              <a:buChar char="●"/>
            </a:pPr>
            <a:r>
              <a:rPr lang="en-CA" sz="2000"/>
              <a:t>We were grouped together because we all expressed an interest in linked data </a:t>
            </a:r>
            <a:endParaRPr sz="2000"/>
          </a:p>
          <a:p>
            <a:pPr indent="-355600" lvl="0" marL="457200" rtl="0" algn="l">
              <a:spcBef>
                <a:spcPts val="0"/>
              </a:spcBef>
              <a:spcAft>
                <a:spcPts val="0"/>
              </a:spcAft>
              <a:buClr>
                <a:schemeClr val="dk1"/>
              </a:buClr>
              <a:buSzPts val="2000"/>
              <a:buChar char="●"/>
            </a:pPr>
            <a:r>
              <a:rPr lang="en-CA" sz="2000"/>
              <a:t>We wrote </a:t>
            </a:r>
            <a:r>
              <a:rPr lang="en-CA" sz="2000" u="sng">
                <a:solidFill>
                  <a:schemeClr val="hlink"/>
                </a:solidFill>
                <a:hlinkClick r:id="rId3"/>
              </a:rPr>
              <a:t>“The Power of Parallel Description: Wikidata and Archival Discovery”</a:t>
            </a:r>
            <a:r>
              <a:rPr lang="en-CA" sz="2000">
                <a:solidFill>
                  <a:srgbClr val="4A86E8"/>
                </a:solidFill>
              </a:rPr>
              <a:t> </a:t>
            </a:r>
            <a:r>
              <a:rPr lang="en-CA" sz="2000">
                <a:solidFill>
                  <a:srgbClr val="4A86E8"/>
                </a:solidFill>
              </a:rPr>
              <a:t> </a:t>
            </a:r>
            <a:endParaRPr sz="2000">
              <a:solidFill>
                <a:srgbClr val="4A86E8"/>
              </a:solidFill>
            </a:endParaRPr>
          </a:p>
          <a:p>
            <a:pPr indent="-355600" lvl="0" marL="457200" rtl="0" algn="l">
              <a:spcBef>
                <a:spcPts val="0"/>
              </a:spcBef>
              <a:spcAft>
                <a:spcPts val="0"/>
              </a:spcAft>
              <a:buClr>
                <a:schemeClr val="dk1"/>
              </a:buClr>
              <a:buSzPts val="2000"/>
              <a:buChar char="●"/>
            </a:pPr>
            <a:r>
              <a:rPr lang="en-CA" sz="2000"/>
              <a:t>During this process we solidified our view that linked data must be done in a pragmatic way</a:t>
            </a:r>
            <a:endParaRPr sz="2000"/>
          </a:p>
          <a:p>
            <a:pPr indent="-355600" lvl="0" marL="457200" marR="0" rtl="0" algn="l">
              <a:lnSpc>
                <a:spcPct val="120000"/>
              </a:lnSpc>
              <a:spcBef>
                <a:spcPts val="0"/>
              </a:spcBef>
              <a:spcAft>
                <a:spcPts val="0"/>
              </a:spcAft>
              <a:buClr>
                <a:schemeClr val="dk1"/>
              </a:buClr>
              <a:buSzPts val="2000"/>
              <a:buChar char="●"/>
            </a:pPr>
            <a:r>
              <a:rPr lang="en-CA" sz="2000"/>
              <a:t>W</a:t>
            </a:r>
            <a:r>
              <a:rPr lang="en-CA" sz="2000"/>
              <a:t>e found the Lighting the Way format helpful for collaborative research and continue to meet to discuss ways to incorporate linked data in an archives setting</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CA"/>
              <a:t>Records in Context (RiC)</a:t>
            </a:r>
            <a:endParaRPr/>
          </a:p>
        </p:txBody>
      </p:sp>
      <p:sp>
        <p:nvSpPr>
          <p:cNvPr id="175" name="Google Shape;175;p29"/>
          <p:cNvSpPr txBox="1"/>
          <p:nvPr>
            <p:ph idx="1" type="body"/>
          </p:nvPr>
        </p:nvSpPr>
        <p:spPr>
          <a:xfrm>
            <a:off x="1097277" y="2108200"/>
            <a:ext cx="5531700" cy="37608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CA" sz="2000"/>
              <a:t>Conceptual model and associated ontology that harmonizes the four ICA description standards:</a:t>
            </a:r>
            <a:endParaRPr sz="2000"/>
          </a:p>
          <a:p>
            <a:pPr indent="-355600" lvl="1" marL="914400" rtl="0" algn="l">
              <a:spcBef>
                <a:spcPts val="200"/>
              </a:spcBef>
              <a:spcAft>
                <a:spcPts val="0"/>
              </a:spcAft>
              <a:buSzPts val="2000"/>
              <a:buChar char="○"/>
            </a:pPr>
            <a:r>
              <a:rPr lang="en-CA" sz="2000"/>
              <a:t>ISAD(G)</a:t>
            </a:r>
            <a:endParaRPr sz="2000"/>
          </a:p>
          <a:p>
            <a:pPr indent="-355600" lvl="1" marL="914400" rtl="0" algn="l">
              <a:spcBef>
                <a:spcPts val="0"/>
              </a:spcBef>
              <a:spcAft>
                <a:spcPts val="0"/>
              </a:spcAft>
              <a:buSzPts val="2000"/>
              <a:buChar char="○"/>
            </a:pPr>
            <a:r>
              <a:rPr lang="en-CA" sz="2000"/>
              <a:t>ISAAR(CPF)</a:t>
            </a:r>
            <a:endParaRPr sz="2000"/>
          </a:p>
          <a:p>
            <a:pPr indent="-355600" lvl="1" marL="914400" rtl="0" algn="l">
              <a:spcBef>
                <a:spcPts val="0"/>
              </a:spcBef>
              <a:spcAft>
                <a:spcPts val="0"/>
              </a:spcAft>
              <a:buSzPts val="2000"/>
              <a:buChar char="○"/>
            </a:pPr>
            <a:r>
              <a:rPr lang="en-CA" sz="2000"/>
              <a:t>ISDF</a:t>
            </a:r>
            <a:endParaRPr sz="2000"/>
          </a:p>
          <a:p>
            <a:pPr indent="-355600" lvl="1" marL="914400" rtl="0" algn="l">
              <a:spcBef>
                <a:spcPts val="0"/>
              </a:spcBef>
              <a:spcAft>
                <a:spcPts val="0"/>
              </a:spcAft>
              <a:buSzPts val="2000"/>
              <a:buChar char="○"/>
            </a:pPr>
            <a:r>
              <a:rPr lang="en-CA" sz="2000"/>
              <a:t>ISDIAH</a:t>
            </a:r>
            <a:endParaRPr sz="2000"/>
          </a:p>
          <a:p>
            <a:pPr indent="0" lvl="0" marL="0" rtl="0" algn="l">
              <a:spcBef>
                <a:spcPts val="1200"/>
              </a:spcBef>
              <a:spcAft>
                <a:spcPts val="200"/>
              </a:spcAft>
              <a:buNone/>
            </a:pPr>
            <a:r>
              <a:rPr lang="en-CA" sz="2000"/>
              <a:t>106 classes; 238 core object properties</a:t>
            </a:r>
            <a:endParaRPr sz="2000"/>
          </a:p>
        </p:txBody>
      </p:sp>
      <p:pic>
        <p:nvPicPr>
          <p:cNvPr descr="Diagram of core-entities of the RiC Conceptual Model" id="176" name="Google Shape;176;p29"/>
          <p:cNvPicPr preferRelativeResize="0"/>
          <p:nvPr/>
        </p:nvPicPr>
        <p:blipFill>
          <a:blip r:embed="rId3">
            <a:alphaModFix/>
          </a:blip>
          <a:stretch>
            <a:fillRect/>
          </a:stretch>
        </p:blipFill>
        <p:spPr>
          <a:xfrm>
            <a:off x="6951649" y="2256788"/>
            <a:ext cx="4531200" cy="3612225"/>
          </a:xfrm>
          <a:prstGeom prst="rect">
            <a:avLst/>
          </a:prstGeom>
          <a:noFill/>
          <a:ln>
            <a:noFill/>
          </a:ln>
        </p:spPr>
      </p:pic>
      <p:sp>
        <p:nvSpPr>
          <p:cNvPr id="177" name="Google Shape;177;p29"/>
          <p:cNvSpPr txBox="1"/>
          <p:nvPr/>
        </p:nvSpPr>
        <p:spPr>
          <a:xfrm>
            <a:off x="1097275" y="5077125"/>
            <a:ext cx="6708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800"/>
              <a:t>Conceptual model: </a:t>
            </a:r>
            <a:r>
              <a:rPr lang="en-CA" sz="1800" u="sng">
                <a:solidFill>
                  <a:srgbClr val="4A86E8"/>
                </a:solidFill>
                <a:hlinkClick r:id="rId4">
                  <a:extLst>
                    <a:ext uri="{A12FA001-AC4F-418D-AE19-62706E023703}">
                      <ahyp:hlinkClr val="tx"/>
                    </a:ext>
                  </a:extLst>
                </a:hlinkClick>
              </a:rPr>
              <a:t>https://www.ica.org/en/records-in-contexts-conceptual-model</a:t>
            </a:r>
            <a:endParaRPr sz="1800">
              <a:solidFill>
                <a:srgbClr val="4A86E8"/>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rPr lang="en-CA" sz="1800"/>
              <a:t>Ontology: </a:t>
            </a:r>
            <a:r>
              <a:rPr lang="en-CA" sz="1800" u="sng">
                <a:solidFill>
                  <a:srgbClr val="4A86E8"/>
                </a:solidFill>
                <a:hlinkClick r:id="rId5">
                  <a:extLst>
                    <a:ext uri="{A12FA001-AC4F-418D-AE19-62706E023703}">
                      <ahyp:hlinkClr val="tx"/>
                    </a:ext>
                  </a:extLst>
                </a:hlinkClick>
              </a:rPr>
              <a:t>https://github.com/ICA-EGAD/RiC-O</a:t>
            </a:r>
            <a:endParaRPr sz="1800">
              <a:solidFill>
                <a:srgbClr val="4A86E8"/>
              </a:solidFill>
            </a:endParaRPr>
          </a:p>
        </p:txBody>
      </p:sp>
      <p:pic>
        <p:nvPicPr>
          <p:cNvPr id="178" name="Google Shape;178;p29"/>
          <p:cNvPicPr preferRelativeResize="0"/>
          <p:nvPr/>
        </p:nvPicPr>
        <p:blipFill rotWithShape="1">
          <a:blip r:embed="rId6">
            <a:alphaModFix/>
          </a:blip>
          <a:srcRect b="24205" l="1748" r="0" t="15568"/>
          <a:stretch/>
        </p:blipFill>
        <p:spPr>
          <a:xfrm>
            <a:off x="8940975" y="534725"/>
            <a:ext cx="1909900" cy="913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CA"/>
              <a:t>Transition to RiC </a:t>
            </a:r>
            <a:endParaRPr/>
          </a:p>
        </p:txBody>
      </p:sp>
      <p:sp>
        <p:nvSpPr>
          <p:cNvPr id="184" name="Google Shape;184;p30"/>
          <p:cNvSpPr txBox="1"/>
          <p:nvPr>
            <p:ph idx="1" type="body"/>
          </p:nvPr>
        </p:nvSpPr>
        <p:spPr>
          <a:xfrm>
            <a:off x="1097275" y="2108200"/>
            <a:ext cx="10058400" cy="22842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CA" sz="2000"/>
              <a:t>Changes in standards require careful planning and resourcing:</a:t>
            </a:r>
            <a:endParaRPr sz="2000"/>
          </a:p>
          <a:p>
            <a:pPr indent="-355600" lvl="0" marL="457200" rtl="0" algn="l">
              <a:spcBef>
                <a:spcPts val="1200"/>
              </a:spcBef>
              <a:spcAft>
                <a:spcPts val="0"/>
              </a:spcAft>
              <a:buClr>
                <a:schemeClr val="dk2"/>
              </a:buClr>
              <a:buSzPts val="2000"/>
              <a:buChar char="●"/>
            </a:pPr>
            <a:r>
              <a:rPr lang="en-CA" sz="2000"/>
              <a:t>To assess the feasibility of transitioning</a:t>
            </a:r>
            <a:endParaRPr sz="2000"/>
          </a:p>
          <a:p>
            <a:pPr indent="-355600" lvl="0" marL="457200" rtl="0" algn="l">
              <a:spcBef>
                <a:spcPts val="0"/>
              </a:spcBef>
              <a:spcAft>
                <a:spcPts val="0"/>
              </a:spcAft>
              <a:buClr>
                <a:schemeClr val="dk2"/>
              </a:buClr>
              <a:buSzPts val="2000"/>
              <a:buChar char="●"/>
            </a:pPr>
            <a:r>
              <a:rPr lang="en-CA" sz="2000"/>
              <a:t>To account for impacts on current and future labor</a:t>
            </a:r>
            <a:endParaRPr sz="2000"/>
          </a:p>
          <a:p>
            <a:pPr indent="-355600" lvl="0" marL="457200" rtl="0" algn="l">
              <a:spcBef>
                <a:spcPts val="0"/>
              </a:spcBef>
              <a:spcAft>
                <a:spcPts val="0"/>
              </a:spcAft>
              <a:buClr>
                <a:schemeClr val="dk2"/>
              </a:buClr>
              <a:buSzPts val="2000"/>
              <a:buChar char="●"/>
            </a:pPr>
            <a:r>
              <a:rPr lang="en-CA" sz="2000"/>
              <a:t>To reconfigure systems </a:t>
            </a:r>
            <a:endParaRPr sz="2000"/>
          </a:p>
          <a:p>
            <a:pPr indent="-355600" lvl="0" marL="457200" rtl="0" algn="l">
              <a:spcBef>
                <a:spcPts val="0"/>
              </a:spcBef>
              <a:spcAft>
                <a:spcPts val="0"/>
              </a:spcAft>
              <a:buClr>
                <a:schemeClr val="dk2"/>
              </a:buClr>
              <a:buSzPts val="2000"/>
              <a:buChar char="●"/>
            </a:pPr>
            <a:r>
              <a:rPr lang="en-CA" sz="2000"/>
              <a:t>To build knowledge and support for the new standard</a:t>
            </a:r>
            <a:endParaRPr sz="2000"/>
          </a:p>
          <a:p>
            <a:pPr indent="0" lvl="0" marL="0" rtl="0" algn="l">
              <a:spcBef>
                <a:spcPts val="1200"/>
              </a:spcBef>
              <a:spcAft>
                <a:spcPts val="200"/>
              </a:spcAft>
              <a:buNone/>
            </a:pPr>
            <a:r>
              <a:t/>
            </a:r>
            <a:endParaRPr i="1" sz="2000"/>
          </a:p>
        </p:txBody>
      </p:sp>
      <p:sp>
        <p:nvSpPr>
          <p:cNvPr id="185" name="Google Shape;185;p30"/>
          <p:cNvSpPr txBox="1"/>
          <p:nvPr/>
        </p:nvSpPr>
        <p:spPr>
          <a:xfrm>
            <a:off x="1097275" y="4628450"/>
            <a:ext cx="10163400" cy="795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200"/>
              </a:spcBef>
              <a:spcAft>
                <a:spcPts val="0"/>
              </a:spcAft>
              <a:buNone/>
            </a:pPr>
            <a:r>
              <a:rPr b="1" i="1" lang="en-CA" sz="2000">
                <a:solidFill>
                  <a:srgbClr val="3F3F3F"/>
                </a:solidFill>
              </a:rPr>
              <a:t>The bottom line:</a:t>
            </a:r>
            <a:r>
              <a:rPr i="1" lang="en-CA" sz="2000">
                <a:solidFill>
                  <a:srgbClr val="3F3F3F"/>
                </a:solidFill>
              </a:rPr>
              <a:t> What does RiC offer? How do we get there? What is the cost/benefit?</a:t>
            </a:r>
            <a:endParaRPr i="1" sz="2000">
              <a:solidFill>
                <a:srgbClr val="3F3F3F"/>
              </a:solidFill>
            </a:endParaRPr>
          </a:p>
          <a:p>
            <a:pPr indent="0" lvl="0" marL="0" rtl="0" algn="l">
              <a:spcBef>
                <a:spcPts val="2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1"/>
          <p:cNvPicPr preferRelativeResize="0"/>
          <p:nvPr/>
        </p:nvPicPr>
        <p:blipFill rotWithShape="1">
          <a:blip r:embed="rId3">
            <a:alphaModFix/>
          </a:blip>
          <a:srcRect b="110050" l="19779" r="-19779" t="-110049"/>
          <a:stretch/>
        </p:blipFill>
        <p:spPr>
          <a:xfrm>
            <a:off x="6147675" y="0"/>
            <a:ext cx="5655999" cy="2828000"/>
          </a:xfrm>
          <a:prstGeom prst="rect">
            <a:avLst/>
          </a:prstGeom>
          <a:noFill/>
          <a:ln>
            <a:noFill/>
          </a:ln>
        </p:spPr>
      </p:pic>
      <p:pic>
        <p:nvPicPr>
          <p:cNvPr descr="Screenshot of RiC-O converter Github page title" id="191" name="Google Shape;191;p31"/>
          <p:cNvPicPr preferRelativeResize="0"/>
          <p:nvPr/>
        </p:nvPicPr>
        <p:blipFill>
          <a:blip r:embed="rId3">
            <a:alphaModFix/>
          </a:blip>
          <a:stretch>
            <a:fillRect/>
          </a:stretch>
        </p:blipFill>
        <p:spPr>
          <a:xfrm>
            <a:off x="4711725" y="1590312"/>
            <a:ext cx="7354749" cy="3677375"/>
          </a:xfrm>
          <a:prstGeom prst="rect">
            <a:avLst/>
          </a:prstGeom>
          <a:noFill/>
          <a:ln>
            <a:noFill/>
          </a:ln>
        </p:spPr>
      </p:pic>
      <p:sp>
        <p:nvSpPr>
          <p:cNvPr id="192" name="Google Shape;192;p31"/>
          <p:cNvSpPr txBox="1"/>
          <p:nvPr>
            <p:ph type="title"/>
          </p:nvPr>
        </p:nvSpPr>
        <p:spPr>
          <a:xfrm>
            <a:off x="643466" y="786383"/>
            <a:ext cx="3517500" cy="209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CA"/>
              <a:t>Convert sample EAD files to RiC-O</a:t>
            </a:r>
            <a:endParaRPr/>
          </a:p>
        </p:txBody>
      </p:sp>
      <p:sp>
        <p:nvSpPr>
          <p:cNvPr id="193" name="Google Shape;193;p31"/>
          <p:cNvSpPr txBox="1"/>
          <p:nvPr>
            <p:ph idx="2" type="body"/>
          </p:nvPr>
        </p:nvSpPr>
        <p:spPr>
          <a:xfrm>
            <a:off x="643465" y="3043050"/>
            <a:ext cx="3517500" cy="3064500"/>
          </a:xfrm>
          <a:prstGeom prst="rect">
            <a:avLst/>
          </a:prstGeom>
        </p:spPr>
        <p:txBody>
          <a:bodyPr anchorCtr="0" anchor="t" bIns="45700" lIns="91425" spcFirstLastPara="1" rIns="91425" wrap="square" tIns="45700">
            <a:normAutofit/>
          </a:bodyPr>
          <a:lstStyle/>
          <a:p>
            <a:pPr indent="-355600" lvl="0" marL="457200" rtl="0" algn="l">
              <a:spcBef>
                <a:spcPts val="1200"/>
              </a:spcBef>
              <a:spcAft>
                <a:spcPts val="0"/>
              </a:spcAft>
              <a:buClr>
                <a:schemeClr val="lt1"/>
              </a:buClr>
              <a:buSzPts val="2000"/>
              <a:buChar char="●"/>
            </a:pPr>
            <a:r>
              <a:rPr lang="en-CA" sz="2000"/>
              <a:t>EAD exported from ArchivesSpace: Penn State, Princeton, New York University</a:t>
            </a:r>
            <a:endParaRPr sz="2000"/>
          </a:p>
          <a:p>
            <a:pPr indent="-355600" lvl="0" marL="457200" rtl="0" algn="l">
              <a:spcBef>
                <a:spcPts val="0"/>
              </a:spcBef>
              <a:spcAft>
                <a:spcPts val="0"/>
              </a:spcAft>
              <a:buClr>
                <a:schemeClr val="lt1"/>
              </a:buClr>
              <a:buSzPts val="2000"/>
              <a:buChar char="●"/>
            </a:pPr>
            <a:r>
              <a:rPr lang="en-CA" sz="2000"/>
              <a:t>AToM EAD export: University of Toronto  </a:t>
            </a:r>
            <a:endParaRPr sz="2000"/>
          </a:p>
          <a:p>
            <a:pPr indent="-355600" lvl="0" marL="457200" rtl="0" algn="l">
              <a:spcBef>
                <a:spcPts val="0"/>
              </a:spcBef>
              <a:spcAft>
                <a:spcPts val="0"/>
              </a:spcAft>
              <a:buClr>
                <a:schemeClr val="lt1"/>
              </a:buClr>
              <a:buSzPts val="2000"/>
              <a:buChar char="●"/>
            </a:pPr>
            <a:r>
              <a:rPr lang="en-CA" sz="2000"/>
              <a:t>Native </a:t>
            </a:r>
            <a:r>
              <a:rPr lang="en-CA" sz="2000"/>
              <a:t>EAD files</a:t>
            </a:r>
            <a:r>
              <a:rPr lang="en-CA" sz="2000"/>
              <a:t>: Emory</a:t>
            </a:r>
            <a:endParaRPr sz="2000"/>
          </a:p>
        </p:txBody>
      </p:sp>
      <p:sp>
        <p:nvSpPr>
          <p:cNvPr id="194" name="Google Shape;194;p31"/>
          <p:cNvSpPr txBox="1"/>
          <p:nvPr/>
        </p:nvSpPr>
        <p:spPr>
          <a:xfrm>
            <a:off x="5514650" y="6250100"/>
            <a:ext cx="612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800" u="sng">
                <a:solidFill>
                  <a:srgbClr val="4A86E8"/>
                </a:solidFill>
                <a:hlinkClick r:id="rId4">
                  <a:extLst>
                    <a:ext uri="{A12FA001-AC4F-418D-AE19-62706E023703}">
                      <ahyp:hlinkClr val="tx"/>
                    </a:ext>
                  </a:extLst>
                </a:hlinkClick>
              </a:rPr>
              <a:t>https://github.com/ArchivesNationalesFR/rico-converter</a:t>
            </a:r>
            <a:endParaRPr sz="1800">
              <a:solidFill>
                <a:srgbClr val="4A86E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2"/>
          <p:cNvPicPr preferRelativeResize="0"/>
          <p:nvPr/>
        </p:nvPicPr>
        <p:blipFill>
          <a:blip r:embed="rId3">
            <a:alphaModFix/>
          </a:blip>
          <a:stretch>
            <a:fillRect/>
          </a:stretch>
        </p:blipFill>
        <p:spPr>
          <a:xfrm>
            <a:off x="528850" y="152400"/>
            <a:ext cx="11134303" cy="6553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p:nvPr/>
        </p:nvSpPr>
        <p:spPr>
          <a:xfrm>
            <a:off x="589500" y="3089775"/>
            <a:ext cx="2130000" cy="849600"/>
          </a:xfrm>
          <a:prstGeom prst="roundRect">
            <a:avLst>
              <a:gd fmla="val 16667" name="adj"/>
            </a:avLst>
          </a:prstGeom>
          <a:solidFill>
            <a:srgbClr val="EAD1DC">
              <a:alpha val="2798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800"/>
              <a:t>rico:history</a:t>
            </a:r>
            <a:endParaRPr sz="1800"/>
          </a:p>
        </p:txBody>
      </p:sp>
      <p:sp>
        <p:nvSpPr>
          <p:cNvPr id="205" name="Google Shape;205;p33"/>
          <p:cNvSpPr/>
          <p:nvPr/>
        </p:nvSpPr>
        <p:spPr>
          <a:xfrm>
            <a:off x="589500" y="4436800"/>
            <a:ext cx="2130000" cy="849600"/>
          </a:xfrm>
          <a:prstGeom prst="roundRect">
            <a:avLst>
              <a:gd fmla="val 16667" name="adj"/>
            </a:avLst>
          </a:prstGeom>
          <a:solidFill>
            <a:srgbClr val="AF17D5">
              <a:alpha val="893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800"/>
              <a:t>Literal</a:t>
            </a:r>
            <a:endParaRPr sz="1800"/>
          </a:p>
        </p:txBody>
      </p:sp>
      <p:cxnSp>
        <p:nvCxnSpPr>
          <p:cNvPr id="206" name="Google Shape;206;p33"/>
          <p:cNvCxnSpPr>
            <a:stCxn id="204" idx="2"/>
            <a:endCxn id="205" idx="0"/>
          </p:cNvCxnSpPr>
          <p:nvPr/>
        </p:nvCxnSpPr>
        <p:spPr>
          <a:xfrm>
            <a:off x="1654500" y="3939375"/>
            <a:ext cx="0" cy="49740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p33"/>
          <p:cNvSpPr/>
          <p:nvPr/>
        </p:nvSpPr>
        <p:spPr>
          <a:xfrm>
            <a:off x="5701575" y="3054088"/>
            <a:ext cx="1399500" cy="849600"/>
          </a:xfrm>
          <a:prstGeom prst="roundRect">
            <a:avLst>
              <a:gd fmla="val 16667" name="adj"/>
            </a:avLst>
          </a:prstGeom>
          <a:solidFill>
            <a:srgbClr val="EAD1DC">
              <a:alpha val="2798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800"/>
              <a:t>rico:history</a:t>
            </a:r>
            <a:endParaRPr sz="1800"/>
          </a:p>
        </p:txBody>
      </p:sp>
      <p:sp>
        <p:nvSpPr>
          <p:cNvPr id="208" name="Google Shape;208;p33"/>
          <p:cNvSpPr/>
          <p:nvPr/>
        </p:nvSpPr>
        <p:spPr>
          <a:xfrm>
            <a:off x="5745525" y="4360625"/>
            <a:ext cx="1311600" cy="849600"/>
          </a:xfrm>
          <a:prstGeom prst="roundRect">
            <a:avLst>
              <a:gd fmla="val 16667" name="adj"/>
            </a:avLst>
          </a:prstGeom>
          <a:solidFill>
            <a:srgbClr val="AF17D5">
              <a:alpha val="893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800"/>
              <a:t>Literal</a:t>
            </a:r>
            <a:endParaRPr sz="1800"/>
          </a:p>
        </p:txBody>
      </p:sp>
      <p:cxnSp>
        <p:nvCxnSpPr>
          <p:cNvPr id="209" name="Google Shape;209;p33"/>
          <p:cNvCxnSpPr>
            <a:stCxn id="207" idx="2"/>
            <a:endCxn id="208" idx="0"/>
          </p:cNvCxnSpPr>
          <p:nvPr/>
        </p:nvCxnSpPr>
        <p:spPr>
          <a:xfrm>
            <a:off x="6401325" y="3903688"/>
            <a:ext cx="0" cy="456900"/>
          </a:xfrm>
          <a:prstGeom prst="straightConnector1">
            <a:avLst/>
          </a:prstGeom>
          <a:noFill/>
          <a:ln cap="flat" cmpd="sng" w="9525">
            <a:solidFill>
              <a:schemeClr val="dk2"/>
            </a:solidFill>
            <a:prstDash val="solid"/>
            <a:round/>
            <a:headEnd len="med" w="med" type="none"/>
            <a:tailEnd len="med" w="med" type="triangle"/>
          </a:ln>
        </p:spPr>
      </p:cxnSp>
      <p:sp>
        <p:nvSpPr>
          <p:cNvPr id="210" name="Google Shape;210;p33"/>
          <p:cNvSpPr/>
          <p:nvPr/>
        </p:nvSpPr>
        <p:spPr>
          <a:xfrm>
            <a:off x="5745525" y="1747575"/>
            <a:ext cx="1311600" cy="849600"/>
          </a:xfrm>
          <a:prstGeom prst="roundRect">
            <a:avLst>
              <a:gd fmla="val 16667" name="adj"/>
            </a:avLst>
          </a:prstGeom>
          <a:solidFill>
            <a:srgbClr val="3D85C6">
              <a:alpha val="220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800"/>
              <a:t>rico:Event</a:t>
            </a:r>
            <a:endParaRPr sz="1800"/>
          </a:p>
        </p:txBody>
      </p:sp>
      <p:sp>
        <p:nvSpPr>
          <p:cNvPr id="211" name="Google Shape;211;p33"/>
          <p:cNvSpPr/>
          <p:nvPr/>
        </p:nvSpPr>
        <p:spPr>
          <a:xfrm>
            <a:off x="589500" y="1742750"/>
            <a:ext cx="2130000" cy="849600"/>
          </a:xfrm>
          <a:prstGeom prst="roundRect">
            <a:avLst>
              <a:gd fmla="val 16667" name="adj"/>
            </a:avLst>
          </a:prstGeom>
          <a:solidFill>
            <a:srgbClr val="3D85C6">
              <a:alpha val="220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800"/>
              <a:t>rico:</a:t>
            </a:r>
            <a:endParaRPr sz="1800"/>
          </a:p>
          <a:p>
            <a:pPr indent="0" lvl="0" marL="0" rtl="0" algn="ctr">
              <a:spcBef>
                <a:spcPts val="0"/>
              </a:spcBef>
              <a:spcAft>
                <a:spcPts val="0"/>
              </a:spcAft>
              <a:buNone/>
            </a:pPr>
            <a:r>
              <a:rPr lang="en-CA" sz="1800"/>
              <a:t>RecordResource</a:t>
            </a:r>
            <a:endParaRPr sz="1800"/>
          </a:p>
        </p:txBody>
      </p:sp>
      <p:cxnSp>
        <p:nvCxnSpPr>
          <p:cNvPr id="212" name="Google Shape;212;p33"/>
          <p:cNvCxnSpPr>
            <a:stCxn id="211" idx="2"/>
            <a:endCxn id="204" idx="0"/>
          </p:cNvCxnSpPr>
          <p:nvPr/>
        </p:nvCxnSpPr>
        <p:spPr>
          <a:xfrm>
            <a:off x="1654500" y="2592350"/>
            <a:ext cx="0" cy="4974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33"/>
          <p:cNvCxnSpPr>
            <a:stCxn id="210" idx="2"/>
            <a:endCxn id="207" idx="0"/>
          </p:cNvCxnSpPr>
          <p:nvPr/>
        </p:nvCxnSpPr>
        <p:spPr>
          <a:xfrm>
            <a:off x="6401325" y="2597175"/>
            <a:ext cx="0" cy="456900"/>
          </a:xfrm>
          <a:prstGeom prst="straightConnector1">
            <a:avLst/>
          </a:prstGeom>
          <a:noFill/>
          <a:ln cap="flat" cmpd="sng" w="9525">
            <a:solidFill>
              <a:schemeClr val="dk2"/>
            </a:solidFill>
            <a:prstDash val="solid"/>
            <a:round/>
            <a:headEnd len="med" w="med" type="none"/>
            <a:tailEnd len="med" w="med" type="triangle"/>
          </a:ln>
        </p:spPr>
      </p:cxnSp>
      <p:sp>
        <p:nvSpPr>
          <p:cNvPr id="214" name="Google Shape;214;p33"/>
          <p:cNvSpPr/>
          <p:nvPr/>
        </p:nvSpPr>
        <p:spPr>
          <a:xfrm>
            <a:off x="8880875" y="2978875"/>
            <a:ext cx="1399500" cy="849600"/>
          </a:xfrm>
          <a:prstGeom prst="roundRect">
            <a:avLst>
              <a:gd fmla="val 16667" name="adj"/>
            </a:avLst>
          </a:prstGeom>
          <a:solidFill>
            <a:srgbClr val="EAD1DC">
              <a:alpha val="2798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800"/>
              <a:t>rico:history</a:t>
            </a:r>
            <a:endParaRPr sz="1800"/>
          </a:p>
        </p:txBody>
      </p:sp>
      <p:sp>
        <p:nvSpPr>
          <p:cNvPr id="215" name="Google Shape;215;p33"/>
          <p:cNvSpPr/>
          <p:nvPr/>
        </p:nvSpPr>
        <p:spPr>
          <a:xfrm>
            <a:off x="8981825" y="4210175"/>
            <a:ext cx="1197600" cy="849600"/>
          </a:xfrm>
          <a:prstGeom prst="roundRect">
            <a:avLst>
              <a:gd fmla="val 16667" name="adj"/>
            </a:avLst>
          </a:prstGeom>
          <a:solidFill>
            <a:srgbClr val="AF17D5">
              <a:alpha val="893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800"/>
              <a:t>Literal</a:t>
            </a:r>
            <a:endParaRPr sz="1800"/>
          </a:p>
        </p:txBody>
      </p:sp>
      <p:cxnSp>
        <p:nvCxnSpPr>
          <p:cNvPr id="216" name="Google Shape;216;p33"/>
          <p:cNvCxnSpPr>
            <a:stCxn id="214" idx="2"/>
            <a:endCxn id="215" idx="0"/>
          </p:cNvCxnSpPr>
          <p:nvPr/>
        </p:nvCxnSpPr>
        <p:spPr>
          <a:xfrm>
            <a:off x="9580625" y="3828475"/>
            <a:ext cx="0" cy="381600"/>
          </a:xfrm>
          <a:prstGeom prst="straightConnector1">
            <a:avLst/>
          </a:prstGeom>
          <a:noFill/>
          <a:ln cap="flat" cmpd="sng" w="9525">
            <a:solidFill>
              <a:schemeClr val="dk2"/>
            </a:solidFill>
            <a:prstDash val="solid"/>
            <a:round/>
            <a:headEnd len="med" w="med" type="none"/>
            <a:tailEnd len="med" w="med" type="triangle"/>
          </a:ln>
        </p:spPr>
      </p:cxnSp>
      <p:sp>
        <p:nvSpPr>
          <p:cNvPr id="217" name="Google Shape;217;p33"/>
          <p:cNvSpPr/>
          <p:nvPr/>
        </p:nvSpPr>
        <p:spPr>
          <a:xfrm>
            <a:off x="8924825" y="1747575"/>
            <a:ext cx="1311600" cy="849600"/>
          </a:xfrm>
          <a:prstGeom prst="roundRect">
            <a:avLst>
              <a:gd fmla="val 16667" name="adj"/>
            </a:avLst>
          </a:prstGeom>
          <a:solidFill>
            <a:srgbClr val="3D85C6">
              <a:alpha val="220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800"/>
              <a:t>rico:Event</a:t>
            </a:r>
            <a:endParaRPr sz="1800"/>
          </a:p>
        </p:txBody>
      </p:sp>
      <p:cxnSp>
        <p:nvCxnSpPr>
          <p:cNvPr id="218" name="Google Shape;218;p33"/>
          <p:cNvCxnSpPr>
            <a:stCxn id="217" idx="2"/>
            <a:endCxn id="214" idx="0"/>
          </p:cNvCxnSpPr>
          <p:nvPr/>
        </p:nvCxnSpPr>
        <p:spPr>
          <a:xfrm>
            <a:off x="9580625" y="2597175"/>
            <a:ext cx="0" cy="381600"/>
          </a:xfrm>
          <a:prstGeom prst="straightConnector1">
            <a:avLst/>
          </a:prstGeom>
          <a:noFill/>
          <a:ln cap="flat" cmpd="sng" w="9525">
            <a:solidFill>
              <a:schemeClr val="dk2"/>
            </a:solidFill>
            <a:prstDash val="solid"/>
            <a:round/>
            <a:headEnd len="med" w="med" type="none"/>
            <a:tailEnd len="med" w="med" type="triangle"/>
          </a:ln>
        </p:spPr>
      </p:cxnSp>
      <p:sp>
        <p:nvSpPr>
          <p:cNvPr id="219" name="Google Shape;219;p33"/>
          <p:cNvSpPr/>
          <p:nvPr/>
        </p:nvSpPr>
        <p:spPr>
          <a:xfrm>
            <a:off x="7304125" y="1747575"/>
            <a:ext cx="1399500" cy="849600"/>
          </a:xfrm>
          <a:prstGeom prst="roundRect">
            <a:avLst>
              <a:gd fmla="val 16667" name="adj"/>
            </a:avLst>
          </a:prstGeom>
          <a:solidFill>
            <a:srgbClr val="EAD1DC">
              <a:alpha val="2798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800"/>
              <a:t>rico:</a:t>
            </a:r>
            <a:endParaRPr sz="1800"/>
          </a:p>
          <a:p>
            <a:pPr indent="0" lvl="0" marL="0" rtl="0" algn="ctr">
              <a:spcBef>
                <a:spcPts val="0"/>
              </a:spcBef>
              <a:spcAft>
                <a:spcPts val="0"/>
              </a:spcAft>
              <a:buNone/>
            </a:pPr>
            <a:r>
              <a:rPr lang="en-CA" sz="1800"/>
              <a:t>hasOrHad</a:t>
            </a:r>
            <a:endParaRPr sz="1800"/>
          </a:p>
          <a:p>
            <a:pPr indent="0" lvl="0" marL="0" rtl="0" algn="ctr">
              <a:spcBef>
                <a:spcPts val="0"/>
              </a:spcBef>
              <a:spcAft>
                <a:spcPts val="0"/>
              </a:spcAft>
              <a:buNone/>
            </a:pPr>
            <a:r>
              <a:rPr lang="en-CA" sz="1800"/>
              <a:t>Subevent</a:t>
            </a:r>
            <a:endParaRPr sz="1800"/>
          </a:p>
        </p:txBody>
      </p:sp>
      <p:cxnSp>
        <p:nvCxnSpPr>
          <p:cNvPr id="220" name="Google Shape;220;p33"/>
          <p:cNvCxnSpPr>
            <a:stCxn id="210" idx="3"/>
            <a:endCxn id="219" idx="1"/>
          </p:cNvCxnSpPr>
          <p:nvPr/>
        </p:nvCxnSpPr>
        <p:spPr>
          <a:xfrm>
            <a:off x="7057125" y="2172375"/>
            <a:ext cx="246900" cy="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33"/>
          <p:cNvCxnSpPr>
            <a:stCxn id="219" idx="3"/>
            <a:endCxn id="217" idx="1"/>
          </p:cNvCxnSpPr>
          <p:nvPr/>
        </p:nvCxnSpPr>
        <p:spPr>
          <a:xfrm>
            <a:off x="8703625" y="2172375"/>
            <a:ext cx="221100" cy="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33"/>
          <p:cNvSpPr txBox="1"/>
          <p:nvPr/>
        </p:nvSpPr>
        <p:spPr>
          <a:xfrm>
            <a:off x="211800" y="486325"/>
            <a:ext cx="32934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CA" sz="2000"/>
              <a:t>Histories are framed as literals rather than structured series of events.</a:t>
            </a:r>
            <a:endParaRPr sz="2000"/>
          </a:p>
          <a:p>
            <a:pPr indent="0" lvl="0" marL="0" rtl="0" algn="l">
              <a:spcBef>
                <a:spcPts val="0"/>
              </a:spcBef>
              <a:spcAft>
                <a:spcPts val="0"/>
              </a:spcAft>
              <a:buNone/>
            </a:pPr>
            <a:r>
              <a:t/>
            </a:r>
            <a:endParaRPr/>
          </a:p>
        </p:txBody>
      </p:sp>
      <p:sp>
        <p:nvSpPr>
          <p:cNvPr id="223" name="Google Shape;223;p33"/>
          <p:cNvSpPr/>
          <p:nvPr/>
        </p:nvSpPr>
        <p:spPr>
          <a:xfrm>
            <a:off x="3539507" y="1747575"/>
            <a:ext cx="1810500" cy="849600"/>
          </a:xfrm>
          <a:prstGeom prst="roundRect">
            <a:avLst>
              <a:gd fmla="val 16667" name="adj"/>
            </a:avLst>
          </a:prstGeom>
          <a:solidFill>
            <a:srgbClr val="EAD1DC">
              <a:alpha val="2798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800"/>
              <a:t>rico:has</a:t>
            </a:r>
            <a:endParaRPr sz="1800"/>
          </a:p>
          <a:p>
            <a:pPr indent="0" lvl="0" marL="0" rtl="0" algn="ctr">
              <a:spcBef>
                <a:spcPts val="0"/>
              </a:spcBef>
              <a:spcAft>
                <a:spcPts val="0"/>
              </a:spcAft>
              <a:buNone/>
            </a:pPr>
            <a:r>
              <a:rPr lang="en-CA" sz="1800"/>
              <a:t>EventType</a:t>
            </a:r>
            <a:endParaRPr sz="1800"/>
          </a:p>
        </p:txBody>
      </p:sp>
      <p:sp>
        <p:nvSpPr>
          <p:cNvPr id="224" name="Google Shape;224;p33"/>
          <p:cNvSpPr/>
          <p:nvPr/>
        </p:nvSpPr>
        <p:spPr>
          <a:xfrm>
            <a:off x="3539625" y="3013575"/>
            <a:ext cx="1810500" cy="849600"/>
          </a:xfrm>
          <a:prstGeom prst="roundRect">
            <a:avLst>
              <a:gd fmla="val 16667" name="adj"/>
            </a:avLst>
          </a:prstGeom>
          <a:solidFill>
            <a:srgbClr val="3D85C6">
              <a:alpha val="220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800"/>
              <a:t>rico:EventType</a:t>
            </a:r>
            <a:endParaRPr sz="1800"/>
          </a:p>
        </p:txBody>
      </p:sp>
      <p:cxnSp>
        <p:nvCxnSpPr>
          <p:cNvPr id="225" name="Google Shape;225;p33"/>
          <p:cNvCxnSpPr>
            <a:stCxn id="223" idx="2"/>
            <a:endCxn id="224" idx="0"/>
          </p:cNvCxnSpPr>
          <p:nvPr/>
        </p:nvCxnSpPr>
        <p:spPr>
          <a:xfrm>
            <a:off x="4444757" y="2597175"/>
            <a:ext cx="0" cy="416400"/>
          </a:xfrm>
          <a:prstGeom prst="straightConnector1">
            <a:avLst/>
          </a:prstGeom>
          <a:noFill/>
          <a:ln cap="flat" cmpd="sng" w="9525">
            <a:solidFill>
              <a:schemeClr val="dk2"/>
            </a:solidFill>
            <a:prstDash val="solid"/>
            <a:round/>
            <a:headEnd len="med" w="med" type="none"/>
            <a:tailEnd len="med" w="med" type="triangle"/>
          </a:ln>
        </p:spPr>
      </p:cxnSp>
      <p:cxnSp>
        <p:nvCxnSpPr>
          <p:cNvPr id="226" name="Google Shape;226;p33"/>
          <p:cNvCxnSpPr>
            <a:stCxn id="210" idx="1"/>
            <a:endCxn id="223" idx="3"/>
          </p:cNvCxnSpPr>
          <p:nvPr/>
        </p:nvCxnSpPr>
        <p:spPr>
          <a:xfrm rot="10800000">
            <a:off x="5350125" y="2172375"/>
            <a:ext cx="395400" cy="0"/>
          </a:xfrm>
          <a:prstGeom prst="straightConnector1">
            <a:avLst/>
          </a:prstGeom>
          <a:noFill/>
          <a:ln cap="flat" cmpd="sng" w="9525">
            <a:solidFill>
              <a:schemeClr val="dk2"/>
            </a:solidFill>
            <a:prstDash val="solid"/>
            <a:round/>
            <a:headEnd len="med" w="med" type="none"/>
            <a:tailEnd len="med" w="med" type="triangle"/>
          </a:ln>
        </p:spPr>
      </p:cxnSp>
      <p:sp>
        <p:nvSpPr>
          <p:cNvPr id="227" name="Google Shape;227;p33"/>
          <p:cNvSpPr/>
          <p:nvPr/>
        </p:nvSpPr>
        <p:spPr>
          <a:xfrm>
            <a:off x="10537300" y="1747575"/>
            <a:ext cx="1473600" cy="849600"/>
          </a:xfrm>
          <a:prstGeom prst="roundRect">
            <a:avLst>
              <a:gd fmla="val 16667" name="adj"/>
            </a:avLst>
          </a:prstGeom>
          <a:solidFill>
            <a:srgbClr val="EAD1DC">
              <a:alpha val="2798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800"/>
              <a:t>rico:is</a:t>
            </a:r>
            <a:endParaRPr sz="1800"/>
          </a:p>
          <a:p>
            <a:pPr indent="0" lvl="0" marL="0" rtl="0" algn="ctr">
              <a:spcBef>
                <a:spcPts val="0"/>
              </a:spcBef>
              <a:spcAft>
                <a:spcPts val="0"/>
              </a:spcAft>
              <a:buNone/>
            </a:pPr>
            <a:r>
              <a:rPr lang="en-CA" sz="1800"/>
              <a:t>AssociatedWithDate</a:t>
            </a:r>
            <a:endParaRPr sz="1800"/>
          </a:p>
        </p:txBody>
      </p:sp>
      <p:cxnSp>
        <p:nvCxnSpPr>
          <p:cNvPr id="228" name="Google Shape;228;p33"/>
          <p:cNvCxnSpPr>
            <a:stCxn id="217" idx="3"/>
            <a:endCxn id="227" idx="1"/>
          </p:cNvCxnSpPr>
          <p:nvPr/>
        </p:nvCxnSpPr>
        <p:spPr>
          <a:xfrm>
            <a:off x="10236425" y="2172375"/>
            <a:ext cx="300900" cy="0"/>
          </a:xfrm>
          <a:prstGeom prst="straightConnector1">
            <a:avLst/>
          </a:prstGeom>
          <a:noFill/>
          <a:ln cap="flat" cmpd="sng" w="9525">
            <a:solidFill>
              <a:schemeClr val="dk2"/>
            </a:solidFill>
            <a:prstDash val="solid"/>
            <a:round/>
            <a:headEnd len="med" w="med" type="none"/>
            <a:tailEnd len="med" w="med" type="triangle"/>
          </a:ln>
        </p:spPr>
      </p:cxnSp>
      <p:sp>
        <p:nvSpPr>
          <p:cNvPr id="229" name="Google Shape;229;p33"/>
          <p:cNvSpPr/>
          <p:nvPr/>
        </p:nvSpPr>
        <p:spPr>
          <a:xfrm>
            <a:off x="10707700" y="3054100"/>
            <a:ext cx="1132800" cy="849600"/>
          </a:xfrm>
          <a:prstGeom prst="roundRect">
            <a:avLst>
              <a:gd fmla="val 16667" name="adj"/>
            </a:avLst>
          </a:prstGeom>
          <a:solidFill>
            <a:srgbClr val="AF17D5">
              <a:alpha val="893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CA" sz="1800"/>
              <a:t>Date</a:t>
            </a:r>
            <a:endParaRPr sz="1800"/>
          </a:p>
        </p:txBody>
      </p:sp>
      <p:cxnSp>
        <p:nvCxnSpPr>
          <p:cNvPr id="230" name="Google Shape;230;p33"/>
          <p:cNvCxnSpPr>
            <a:stCxn id="227" idx="2"/>
            <a:endCxn id="229" idx="0"/>
          </p:cNvCxnSpPr>
          <p:nvPr/>
        </p:nvCxnSpPr>
        <p:spPr>
          <a:xfrm>
            <a:off x="11274100" y="2597175"/>
            <a:ext cx="0" cy="456900"/>
          </a:xfrm>
          <a:prstGeom prst="straightConnector1">
            <a:avLst/>
          </a:prstGeom>
          <a:noFill/>
          <a:ln cap="flat" cmpd="sng" w="9525">
            <a:solidFill>
              <a:schemeClr val="dk2"/>
            </a:solidFill>
            <a:prstDash val="solid"/>
            <a:round/>
            <a:headEnd len="med" w="med" type="none"/>
            <a:tailEnd len="med" w="med" type="triangle"/>
          </a:ln>
        </p:spPr>
      </p:cxnSp>
      <p:sp>
        <p:nvSpPr>
          <p:cNvPr id="231" name="Google Shape;231;p33"/>
          <p:cNvSpPr txBox="1"/>
          <p:nvPr/>
        </p:nvSpPr>
        <p:spPr>
          <a:xfrm>
            <a:off x="5167175" y="805975"/>
            <a:ext cx="4623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sz="2000">
                <a:solidFill>
                  <a:schemeClr val="dk1"/>
                </a:solidFill>
              </a:rPr>
              <a:t>Histories can be found </a:t>
            </a:r>
            <a:r>
              <a:rPr i="1" lang="en-CA" sz="2000">
                <a:solidFill>
                  <a:schemeClr val="dk1"/>
                </a:solidFill>
              </a:rPr>
              <a:t>within</a:t>
            </a:r>
            <a:r>
              <a:rPr lang="en-CA" sz="2000">
                <a:solidFill>
                  <a:schemeClr val="dk1"/>
                </a:solidFill>
              </a:rPr>
              <a:t> events.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CA"/>
              <a:t>Preliminary observations</a:t>
            </a:r>
            <a:endParaRPr/>
          </a:p>
        </p:txBody>
      </p:sp>
      <p:sp>
        <p:nvSpPr>
          <p:cNvPr id="237" name="Google Shape;237;p34"/>
          <p:cNvSpPr txBox="1"/>
          <p:nvPr>
            <p:ph idx="1" type="body"/>
          </p:nvPr>
        </p:nvSpPr>
        <p:spPr>
          <a:xfrm>
            <a:off x="1097280" y="2108201"/>
            <a:ext cx="10058400" cy="3760800"/>
          </a:xfrm>
          <a:prstGeom prst="rect">
            <a:avLst/>
          </a:prstGeom>
        </p:spPr>
        <p:txBody>
          <a:bodyPr anchorCtr="0" anchor="t" bIns="45700" lIns="0" spcFirstLastPara="1" rIns="0" wrap="square" tIns="45700">
            <a:normAutofit/>
          </a:bodyPr>
          <a:lstStyle/>
          <a:p>
            <a:pPr indent="-355600" lvl="0" marL="457200" rtl="0" algn="l">
              <a:spcBef>
                <a:spcPts val="1200"/>
              </a:spcBef>
              <a:spcAft>
                <a:spcPts val="0"/>
              </a:spcAft>
              <a:buClr>
                <a:schemeClr val="dk2"/>
              </a:buClr>
              <a:buSzPts val="2000"/>
              <a:buChar char="●"/>
            </a:pPr>
            <a:r>
              <a:rPr lang="en-CA" sz="2000"/>
              <a:t>Scripts are not a magic solution!</a:t>
            </a:r>
            <a:endParaRPr sz="2000"/>
          </a:p>
          <a:p>
            <a:pPr indent="-355600" lvl="0" marL="457200" rtl="0" algn="l">
              <a:spcBef>
                <a:spcPts val="0"/>
              </a:spcBef>
              <a:spcAft>
                <a:spcPts val="0"/>
              </a:spcAft>
              <a:buClr>
                <a:schemeClr val="dk2"/>
              </a:buClr>
              <a:buSzPts val="2000"/>
              <a:buChar char="●"/>
            </a:pPr>
            <a:r>
              <a:rPr lang="en-CA" sz="2000"/>
              <a:t>Much of our archival description does not translate to </a:t>
            </a:r>
            <a:r>
              <a:rPr i="1" lang="en-CA" sz="2000"/>
              <a:t>meaningful</a:t>
            </a:r>
            <a:r>
              <a:rPr lang="en-CA" sz="2000"/>
              <a:t> RDF without significant intervention.</a:t>
            </a:r>
            <a:endParaRPr sz="2000"/>
          </a:p>
          <a:p>
            <a:pPr indent="-355600" lvl="1" marL="914400" rtl="0" algn="l">
              <a:spcBef>
                <a:spcPts val="0"/>
              </a:spcBef>
              <a:spcAft>
                <a:spcPts val="0"/>
              </a:spcAft>
              <a:buSzPts val="2000"/>
              <a:buChar char="○"/>
            </a:pPr>
            <a:r>
              <a:rPr lang="en-CA" sz="2000"/>
              <a:t>EAD is heavily text-based (i.e. scope notes, historical notes, folder titles, etc.)</a:t>
            </a:r>
            <a:endParaRPr sz="2000"/>
          </a:p>
          <a:p>
            <a:pPr indent="-355600" lvl="1" marL="914400" rtl="0" algn="l">
              <a:spcBef>
                <a:spcPts val="0"/>
              </a:spcBef>
              <a:spcAft>
                <a:spcPts val="0"/>
              </a:spcAft>
              <a:buSzPts val="2000"/>
              <a:buChar char="○"/>
            </a:pPr>
            <a:r>
              <a:rPr lang="en-CA" sz="2000"/>
              <a:t>Lack of entities/URIs/identifiers in source data results in stringed RDF.</a:t>
            </a:r>
            <a:endParaRPr sz="2000"/>
          </a:p>
          <a:p>
            <a:pPr indent="-355600" lvl="1" marL="914400" rtl="0" algn="l">
              <a:spcBef>
                <a:spcPts val="0"/>
              </a:spcBef>
              <a:spcAft>
                <a:spcPts val="0"/>
              </a:spcAft>
              <a:buSzPts val="2000"/>
              <a:buChar char="○"/>
            </a:pPr>
            <a:r>
              <a:rPr lang="en-CA" sz="2000"/>
              <a:t>See also </a:t>
            </a:r>
            <a:r>
              <a:rPr i="1" lang="en-CA" sz="2000" u="sng">
                <a:solidFill>
                  <a:srgbClr val="4A86E8"/>
                </a:solidFill>
                <a:hlinkClick r:id="rId3">
                  <a:extLst>
                    <a:ext uri="{A12FA001-AC4F-418D-AE19-62706E023703}">
                      <ahyp:hlinkClr val="tx"/>
                    </a:ext>
                  </a:extLst>
                </a:hlinkClick>
              </a:rPr>
              <a:t>Archives and Special Collections Linked Data: Navigating between Notes and Nodes</a:t>
            </a:r>
            <a:endParaRPr i="1" sz="2000">
              <a:solidFill>
                <a:srgbClr val="4A86E8"/>
              </a:solidFill>
            </a:endParaRPr>
          </a:p>
          <a:p>
            <a:pPr indent="-355600" lvl="0" marL="457200" rtl="0" algn="l">
              <a:spcBef>
                <a:spcPts val="0"/>
              </a:spcBef>
              <a:spcAft>
                <a:spcPts val="0"/>
              </a:spcAft>
              <a:buClr>
                <a:schemeClr val="dk2"/>
              </a:buClr>
              <a:buSzPts val="2000"/>
              <a:buChar char="●"/>
            </a:pPr>
            <a:r>
              <a:rPr lang="en-CA" sz="2000"/>
              <a:t>We all use standards differently, even within systems such as ASpace.</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VTI">
  <a:themeElements>
    <a:clrScheme name="AnalogousFromDarkSeedLeftStep">
      <a:dk1>
        <a:srgbClr val="000000"/>
      </a:dk1>
      <a:lt1>
        <a:srgbClr val="FFFFFF"/>
      </a:lt1>
      <a:dk2>
        <a:srgbClr val="382120"/>
      </a:dk2>
      <a:lt2>
        <a:srgbClr val="E2E3E8"/>
      </a:lt2>
      <a:accent1>
        <a:srgbClr val="B2A120"/>
      </a:accent1>
      <a:accent2>
        <a:srgbClr val="D57017"/>
      </a:accent2>
      <a:accent3>
        <a:srgbClr val="E73329"/>
      </a:accent3>
      <a:accent4>
        <a:srgbClr val="D5175C"/>
      </a:accent4>
      <a:accent5>
        <a:srgbClr val="E729BD"/>
      </a:accent5>
      <a:accent6>
        <a:srgbClr val="AF17D5"/>
      </a:accent6>
      <a:hlink>
        <a:srgbClr val="BF3F8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