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76C3B610-EC90-4CE1-BDB1-5AD40790CE86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8" autoAdjust="0"/>
    <p:restoredTop sz="94660"/>
  </p:normalViewPr>
  <p:slideViewPr>
    <p:cSldViewPr>
      <p:cViewPr>
        <p:scale>
          <a:sx n="75" d="100"/>
          <a:sy n="75" d="100"/>
        </p:scale>
        <p:origin x="-13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863FD-19E2-4F2B-8287-379780F0BEF5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526F4-CC7B-471E-B113-7DEAC365A0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45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26F4-CC7B-471E-B113-7DEAC365A0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26F4-CC7B-471E-B113-7DEAC365A06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4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26F4-CC7B-471E-B113-7DEAC365A06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0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26F4-CC7B-471E-B113-7DEAC365A0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48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7EAFF4D-1C24-4B4A-BF87-C5092E8B95D8}" type="datetimeFigureOut">
              <a:rPr kumimoji="1" lang="ja-JP" altLang="en-US" smtClean="0"/>
              <a:t>2013/1/20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36F830-196F-40DE-BF25-738311F44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BOOK</a:t>
            </a:r>
            <a:r>
              <a:rPr lang="ja-JP" altLang="en-US" dirty="0" smtClean="0"/>
              <a:t>　</a:t>
            </a:r>
            <a:r>
              <a:rPr lang="en-US" altLang="ja-JP" dirty="0" smtClean="0"/>
              <a:t>NETWORK</a:t>
            </a:r>
            <a:br>
              <a:rPr lang="en-US" altLang="ja-JP" dirty="0" smtClean="0"/>
            </a:br>
            <a:r>
              <a:rPr lang="ja-JP" altLang="en-US" sz="4000" dirty="0" smtClean="0"/>
              <a:t>ブックネットワーク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秋山　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5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</a:t>
            </a:r>
            <a:r>
              <a:rPr lang="ja-JP" altLang="en-US" dirty="0" smtClean="0"/>
              <a:t>の本から引用される本、芸術作品</a:t>
            </a:r>
            <a:r>
              <a:rPr kumimoji="1" lang="ja-JP" altLang="en-US" dirty="0" smtClean="0"/>
              <a:t>、時代、地名がある</a:t>
            </a:r>
            <a:r>
              <a:rPr kumimoji="1" lang="ja-JP" altLang="en-US" dirty="0" smtClean="0"/>
              <a:t>。相関</a:t>
            </a:r>
            <a:r>
              <a:rPr lang="ja-JP" altLang="en-US" dirty="0" smtClean="0"/>
              <a:t>を視覚化することで、本同士の関連や、複数の本から参照されているもの</a:t>
            </a:r>
            <a:r>
              <a:rPr lang="ja-JP" altLang="en-US" dirty="0" smtClean="0"/>
              <a:t>の発見、つながりを把握する</a:t>
            </a:r>
            <a:r>
              <a:rPr lang="ja-JP" altLang="en-US" dirty="0"/>
              <a:t>こ</a:t>
            </a:r>
            <a:r>
              <a:rPr lang="ja-JP" altLang="en-US" dirty="0" smtClean="0"/>
              <a:t>と</a:t>
            </a:r>
            <a:r>
              <a:rPr lang="ja-JP" altLang="en-US" dirty="0"/>
              <a:t>ができる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22078" r="4375" b="15324"/>
          <a:stretch/>
        </p:blipFill>
        <p:spPr bwMode="auto">
          <a:xfrm>
            <a:off x="1075606" y="3140968"/>
            <a:ext cx="6948636" cy="289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848396" y="546313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ＭＳ ゴシック" pitchFamily="49" charset="-128"/>
              </a:rPr>
              <a:t>ART</a:t>
            </a:r>
            <a:endParaRPr kumimoji="1" lang="ja-JP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ea typeface="ＭＳ ゴシック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87824" y="5463138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ＭＳ ゴシック" pitchFamily="49" charset="-128"/>
              </a:rPr>
              <a:t>MUSIC</a:t>
            </a:r>
            <a:endParaRPr kumimoji="1" lang="ja-JP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ea typeface="ＭＳ ゴシック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7864" y="3429000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ＭＳ ゴシック" pitchFamily="49" charset="-128"/>
              </a:rPr>
              <a:t>BOOK2</a:t>
            </a:r>
            <a:endParaRPr kumimoji="1" lang="ja-JP" altLang="en-US" sz="8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67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u="sng" dirty="0" smtClean="0"/>
              <a:t>対象</a:t>
            </a:r>
            <a:endParaRPr lang="en-US" altLang="ja-JP" b="1" u="sng" dirty="0" smtClean="0"/>
          </a:p>
          <a:p>
            <a:r>
              <a:rPr lang="ja-JP" altLang="en-US" dirty="0" smtClean="0"/>
              <a:t>文中で引用される本</a:t>
            </a:r>
            <a:endParaRPr lang="en-US" altLang="ja-JP" dirty="0"/>
          </a:p>
          <a:p>
            <a:r>
              <a:rPr lang="ja-JP" altLang="en-US" dirty="0" smtClean="0"/>
              <a:t>本の中に登場する人、音楽</a:t>
            </a:r>
            <a:r>
              <a:rPr lang="ja-JP" altLang="en-US" dirty="0"/>
              <a:t>、絵画</a:t>
            </a:r>
            <a:r>
              <a:rPr lang="ja-JP" altLang="en-US" dirty="0" smtClean="0"/>
              <a:t>、</a:t>
            </a:r>
            <a:r>
              <a:rPr lang="ja-JP" altLang="en-US" dirty="0"/>
              <a:t>地域</a:t>
            </a:r>
            <a:r>
              <a:rPr lang="ja-JP" altLang="en-US" dirty="0" smtClean="0"/>
              <a:t>、</a:t>
            </a:r>
            <a:r>
              <a:rPr lang="ja-JP" altLang="en-US" dirty="0"/>
              <a:t>時代</a:t>
            </a:r>
            <a:r>
              <a:rPr lang="ja-JP" altLang="en-US" dirty="0" smtClean="0"/>
              <a:t>、もの、映画</a:t>
            </a:r>
            <a:r>
              <a:rPr lang="en-US" altLang="ja-JP" dirty="0" smtClean="0"/>
              <a:t>….</a:t>
            </a:r>
          </a:p>
          <a:p>
            <a:endParaRPr lang="en-US" altLang="ja-JP" sz="28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ja-JP" altLang="en-US" sz="2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つながるなら何でも</a:t>
            </a:r>
            <a:r>
              <a:rPr lang="en-US" altLang="ja-JP" sz="2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OK</a:t>
            </a:r>
            <a:r>
              <a:rPr lang="ja-JP" altLang="en-US" sz="2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！</a:t>
            </a:r>
            <a:endParaRPr lang="en-US" altLang="ja-JP" sz="2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今後の展開</a:t>
            </a:r>
            <a:endParaRPr lang="en-US" altLang="ja-JP" b="1" u="sng" dirty="0"/>
          </a:p>
          <a:p>
            <a:r>
              <a:rPr lang="ja-JP" altLang="en-US" dirty="0" smtClean="0"/>
              <a:t>すべて</a:t>
            </a:r>
            <a:r>
              <a:rPr lang="ja-JP" altLang="en-US" dirty="0" smtClean="0"/>
              <a:t>のもの</a:t>
            </a:r>
            <a:r>
              <a:rPr lang="ja-JP" altLang="en-US" dirty="0" smtClean="0"/>
              <a:t>に、ＩＳＢＮ</a:t>
            </a:r>
            <a:r>
              <a:rPr lang="ja-JP" altLang="en-US" dirty="0" smtClean="0"/>
              <a:t>のような一意</a:t>
            </a:r>
            <a:r>
              <a:rPr lang="ja-JP" altLang="en-US" dirty="0" smtClean="0"/>
              <a:t>の識別</a:t>
            </a:r>
            <a:r>
              <a:rPr lang="ja-JP" altLang="en-US" dirty="0"/>
              <a:t>コード</a:t>
            </a:r>
            <a:r>
              <a:rPr lang="ja-JP" altLang="en-US" dirty="0" smtClean="0"/>
              <a:t>が振られることを期待。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02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ja-JP" altLang="en-US" dirty="0"/>
              <a:t>ネットワーク</a:t>
            </a:r>
            <a:r>
              <a:rPr kumimoji="1" lang="ja-JP" altLang="en-US" dirty="0" smtClean="0"/>
              <a:t>イメージ</a:t>
            </a:r>
            <a:endParaRPr kumimoji="1" lang="ja-JP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9" r="2396" b="12381"/>
          <a:stretch/>
        </p:blipFill>
        <p:spPr bwMode="auto">
          <a:xfrm>
            <a:off x="179510" y="851990"/>
            <a:ext cx="8618119" cy="389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>
          <a:xfrm>
            <a:off x="37377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7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エグゼクティブ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エグゼ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2730</TotalTime>
  <Words>113</Words>
  <Application>Microsoft Office PowerPoint</Application>
  <PresentationFormat>画面に合わせる (4:3)</PresentationFormat>
  <Paragraphs>21</Paragraphs>
  <Slides>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エグゼクティブ</vt:lpstr>
      <vt:lpstr>  BOOK　NETWORK ブックネットワーク</vt:lpstr>
      <vt:lpstr>内容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AZUSA</dc:creator>
  <cp:lastModifiedBy>AZUSA</cp:lastModifiedBy>
  <cp:revision>22</cp:revision>
  <dcterms:created xsi:type="dcterms:W3CDTF">2013-01-14T01:42:06Z</dcterms:created>
  <dcterms:modified xsi:type="dcterms:W3CDTF">2013-01-20T06:01:11Z</dcterms:modified>
</cp:coreProperties>
</file>