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6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4" autoAdjust="0"/>
    <p:restoredTop sz="94660"/>
  </p:normalViewPr>
  <p:slideViewPr>
    <p:cSldViewPr showGuides="1">
      <p:cViewPr varScale="1">
        <p:scale>
          <a:sx n="74" d="100"/>
          <a:sy n="74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FB91-A3FE-4C00-A296-973E8556E5EA}" type="datetimeFigureOut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7040-DE8B-4B8D-BB02-E325460FDF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9C6E-1E1B-4272-879C-72A847E02C39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E6B2-FCDD-4561-AEF8-7A9A3AB149D5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FD21-BDA9-4D43-8791-B649CBB78201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AF2C-26D4-4848-ACE7-91131EB5BE52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525E-2D1E-4F56-B418-760E85504024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B1DB-3AE4-42A2-8471-6C0E678A95C1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6D1A-EA9A-4997-8644-61EA303B231F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62F3-3C39-4E45-BA37-7A9C00D7801F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E869-3C0C-4C67-82B0-C4D6267782E4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B53F-810B-4B62-B23B-032B4C25EC0D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0DC4-E986-41DE-8970-9947AEE199D0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9A1B-C35A-4ACB-B9D1-946D76EDDCF3}" type="datetime1">
              <a:rPr kumimoji="1" lang="ja-JP" altLang="en-US" smtClean="0"/>
              <a:pPr/>
              <a:t>2011/11/6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6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Copyright (C) 2011 LOD</a:t>
            </a:r>
            <a:r>
              <a:rPr kumimoji="1" lang="ja-JP" altLang="en-US" dirty="0" smtClean="0"/>
              <a:t>チャレンジ実行委員会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8C1B-2997-4CB5-8A88-E87BAB8C78F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Linked Open Data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LOD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チャレンジ実行委員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長野　田崎　亀廼井　加藤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(C) 2011 LOD</a:t>
            </a:r>
            <a:r>
              <a:rPr kumimoji="1" lang="ja-JP" altLang="en-US" dirty="0" smtClean="0"/>
              <a:t>チャレンジ実行委員会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本書の目的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本書は，</a:t>
            </a:r>
            <a:r>
              <a:rPr kumimoji="1" lang="en-US" altLang="ja-JP" dirty="0" smtClean="0"/>
              <a:t>Linked Open Data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LOD</a:t>
            </a:r>
            <a:r>
              <a:rPr kumimoji="1" lang="ja-JP" altLang="en-US" dirty="0" smtClean="0"/>
              <a:t>）を初めて学ぶ読者向けに，</a:t>
            </a:r>
            <a:r>
              <a:rPr kumimoji="1" lang="en-US" altLang="ja-JP" dirty="0" smtClean="0"/>
              <a:t>LOD</a:t>
            </a:r>
            <a:r>
              <a:rPr lang="ja-JP" altLang="en-US" dirty="0"/>
              <a:t>と</a:t>
            </a:r>
            <a:r>
              <a:rPr lang="ja-JP" altLang="en-US" dirty="0" smtClean="0"/>
              <a:t>は何か，どんな仕組みなのか，解説するものです．</a:t>
            </a:r>
            <a:endParaRPr lang="en-US" altLang="ja-JP" dirty="0" smtClean="0"/>
          </a:p>
          <a:p>
            <a:r>
              <a:rPr lang="ja-JP" altLang="en-US" dirty="0" smtClean="0"/>
              <a:t>技術的な詳細には触れず，直観的な説明となるよう心がけました．</a:t>
            </a:r>
            <a:endParaRPr lang="en-US" altLang="ja-JP" dirty="0" smtClean="0"/>
          </a:p>
          <a:p>
            <a:r>
              <a:rPr lang="ja-JP" altLang="en-US" dirty="0" smtClean="0"/>
              <a:t>ツールやサービスの利用事例を紹介しています．本書に解説の手順に沿って操作して頂ければ，</a:t>
            </a:r>
            <a:r>
              <a:rPr lang="en-US" altLang="ja-JP" dirty="0" smtClean="0"/>
              <a:t>LOD</a:t>
            </a:r>
            <a:r>
              <a:rPr lang="ja-JP" altLang="en-US" dirty="0" smtClean="0"/>
              <a:t>の世界を体験できます．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Linked Open Data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Linked Open Data</a:t>
            </a:r>
            <a:r>
              <a:rPr lang="ja-JP" altLang="en-US" dirty="0" smtClean="0"/>
              <a:t>を閲覧する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Linked Open Data</a:t>
            </a:r>
            <a:r>
              <a:rPr kumimoji="1" lang="ja-JP" altLang="en-US" dirty="0" smtClean="0"/>
              <a:t>を作成する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Linked Open Data</a:t>
            </a:r>
            <a:r>
              <a:rPr lang="ja-JP" altLang="en-US" dirty="0" smtClean="0"/>
              <a:t>を検索する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参考情報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2011 LOD</a:t>
            </a:r>
            <a:r>
              <a:rPr kumimoji="1" lang="ja-JP" altLang="en-US" smtClean="0"/>
              <a:t>チャレンジ実行委員会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141</Words>
  <Application>Microsoft Office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Linked Open Data入門</vt:lpstr>
      <vt:lpstr>本書の目的</vt:lpstr>
      <vt:lpstr>目次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nagano</dc:creator>
  <cp:lastModifiedBy>nagano</cp:lastModifiedBy>
  <cp:revision>87</cp:revision>
  <dcterms:created xsi:type="dcterms:W3CDTF">2011-09-29T05:03:13Z</dcterms:created>
  <dcterms:modified xsi:type="dcterms:W3CDTF">2011-11-07T01:56:45Z</dcterms:modified>
</cp:coreProperties>
</file>