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3" r:id="rId1"/>
  </p:sldMasterIdLst>
  <p:notesMasterIdLst>
    <p:notesMasterId r:id="rId8"/>
  </p:notesMasterIdLst>
  <p:handoutMasterIdLst>
    <p:handoutMasterId r:id="rId9"/>
  </p:handoutMasterIdLst>
  <p:sldIdLst>
    <p:sldId id="346" r:id="rId2"/>
    <p:sldId id="432" r:id="rId3"/>
    <p:sldId id="394" r:id="rId4"/>
    <p:sldId id="434" r:id="rId5"/>
    <p:sldId id="433" r:id="rId6"/>
    <p:sldId id="430" r:id="rId7"/>
  </p:sldIdLst>
  <p:sldSz cx="9144000" cy="6858000" type="screen4x3"/>
  <p:notesSz cx="6805613" cy="9939338"/>
  <p:defaultTextStyle>
    <a:defPPr>
      <a:defRPr lang="ja-JP"/>
    </a:defPPr>
    <a:lvl1pPr algn="l" rtl="0" fontAlgn="base">
      <a:spcBef>
        <a:spcPct val="0"/>
      </a:spcBef>
      <a:spcAft>
        <a:spcPct val="0"/>
      </a:spcAft>
      <a:buClr>
        <a:srgbClr val="528416"/>
      </a:buClr>
      <a:buSzPct val="80000"/>
      <a:buFont typeface="Monotype Sorts" pitchFamily="2" charset="2"/>
      <a:defRPr kumimoji="1" sz="1600" kern="1200">
        <a:solidFill>
          <a:schemeClr val="tx1"/>
        </a:solidFill>
        <a:latin typeface="Verdana" pitchFamily="34" charset="0"/>
        <a:ea typeface="ＭＳ Ｐゴシック" pitchFamily="50" charset="-128"/>
        <a:cs typeface="+mn-cs"/>
      </a:defRPr>
    </a:lvl1pPr>
    <a:lvl2pPr marL="457200" algn="l" rtl="0" fontAlgn="base">
      <a:spcBef>
        <a:spcPct val="0"/>
      </a:spcBef>
      <a:spcAft>
        <a:spcPct val="0"/>
      </a:spcAft>
      <a:buClr>
        <a:srgbClr val="528416"/>
      </a:buClr>
      <a:buSzPct val="80000"/>
      <a:buFont typeface="Monotype Sorts" pitchFamily="2" charset="2"/>
      <a:defRPr kumimoji="1" sz="1600" kern="1200">
        <a:solidFill>
          <a:schemeClr val="tx1"/>
        </a:solidFill>
        <a:latin typeface="Verdana" pitchFamily="34" charset="0"/>
        <a:ea typeface="ＭＳ Ｐゴシック" pitchFamily="50" charset="-128"/>
        <a:cs typeface="+mn-cs"/>
      </a:defRPr>
    </a:lvl2pPr>
    <a:lvl3pPr marL="914400" algn="l" rtl="0" fontAlgn="base">
      <a:spcBef>
        <a:spcPct val="0"/>
      </a:spcBef>
      <a:spcAft>
        <a:spcPct val="0"/>
      </a:spcAft>
      <a:buClr>
        <a:srgbClr val="528416"/>
      </a:buClr>
      <a:buSzPct val="80000"/>
      <a:buFont typeface="Monotype Sorts" pitchFamily="2" charset="2"/>
      <a:defRPr kumimoji="1" sz="1600" kern="1200">
        <a:solidFill>
          <a:schemeClr val="tx1"/>
        </a:solidFill>
        <a:latin typeface="Verdana" pitchFamily="34" charset="0"/>
        <a:ea typeface="ＭＳ Ｐゴシック" pitchFamily="50" charset="-128"/>
        <a:cs typeface="+mn-cs"/>
      </a:defRPr>
    </a:lvl3pPr>
    <a:lvl4pPr marL="1371600" algn="l" rtl="0" fontAlgn="base">
      <a:spcBef>
        <a:spcPct val="0"/>
      </a:spcBef>
      <a:spcAft>
        <a:spcPct val="0"/>
      </a:spcAft>
      <a:buClr>
        <a:srgbClr val="528416"/>
      </a:buClr>
      <a:buSzPct val="80000"/>
      <a:buFont typeface="Monotype Sorts" pitchFamily="2" charset="2"/>
      <a:defRPr kumimoji="1" sz="1600" kern="1200">
        <a:solidFill>
          <a:schemeClr val="tx1"/>
        </a:solidFill>
        <a:latin typeface="Verdana" pitchFamily="34" charset="0"/>
        <a:ea typeface="ＭＳ Ｐゴシック" pitchFamily="50" charset="-128"/>
        <a:cs typeface="+mn-cs"/>
      </a:defRPr>
    </a:lvl4pPr>
    <a:lvl5pPr marL="1828800" algn="l" rtl="0" fontAlgn="base">
      <a:spcBef>
        <a:spcPct val="0"/>
      </a:spcBef>
      <a:spcAft>
        <a:spcPct val="0"/>
      </a:spcAft>
      <a:buClr>
        <a:srgbClr val="528416"/>
      </a:buClr>
      <a:buSzPct val="80000"/>
      <a:buFont typeface="Monotype Sorts" pitchFamily="2" charset="2"/>
      <a:defRPr kumimoji="1" sz="1600"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Verdana"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ECFF"/>
    <a:srgbClr val="FFCCCC"/>
    <a:srgbClr val="CCFFCC"/>
    <a:srgbClr val="99FF99"/>
    <a:srgbClr val="CCCC00"/>
    <a:srgbClr val="008000"/>
    <a:srgbClr val="FFCCFF"/>
    <a:srgbClr val="777777"/>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4" autoAdjust="0"/>
    <p:restoredTop sz="97253" autoAdjust="0"/>
  </p:normalViewPr>
  <p:slideViewPr>
    <p:cSldViewPr>
      <p:cViewPr>
        <p:scale>
          <a:sx n="75" d="100"/>
          <a:sy n="75" d="100"/>
        </p:scale>
        <p:origin x="-104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49575"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Tx/>
              <a:buSzTx/>
              <a:buFontTx/>
              <a:buNone/>
              <a:defRPr sz="1200" smtClean="0">
                <a:latin typeface="Times New Roman" pitchFamily="18" charset="0"/>
                <a:ea typeface="ＭＳ Ｐゴシック" charset="-128"/>
              </a:defRPr>
            </a:lvl1pPr>
          </a:lstStyle>
          <a:p>
            <a:pPr>
              <a:defRPr/>
            </a:pPr>
            <a:endParaRPr lang="en-US" altLang="ja-JP"/>
          </a:p>
        </p:txBody>
      </p:sp>
      <p:sp>
        <p:nvSpPr>
          <p:cNvPr id="44035" name="Rectangle 3"/>
          <p:cNvSpPr>
            <a:spLocks noGrp="1" noChangeArrowheads="1"/>
          </p:cNvSpPr>
          <p:nvPr>
            <p:ph type="dt" sz="quarter" idx="1"/>
          </p:nvPr>
        </p:nvSpPr>
        <p:spPr bwMode="auto">
          <a:xfrm>
            <a:off x="3854450" y="0"/>
            <a:ext cx="2949575"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ClrTx/>
              <a:buSzTx/>
              <a:buFontTx/>
              <a:buNone/>
              <a:defRPr sz="1200" smtClean="0">
                <a:latin typeface="Times New Roman" pitchFamily="18" charset="0"/>
                <a:ea typeface="ＭＳ Ｐゴシック" charset="-128"/>
              </a:defRPr>
            </a:lvl1pPr>
          </a:lstStyle>
          <a:p>
            <a:pPr>
              <a:defRPr/>
            </a:pPr>
            <a:endParaRPr lang="en-US" altLang="ja-JP"/>
          </a:p>
        </p:txBody>
      </p:sp>
      <p:sp>
        <p:nvSpPr>
          <p:cNvPr id="44036"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ClrTx/>
              <a:buSzTx/>
              <a:buFontTx/>
              <a:buNone/>
              <a:defRPr sz="1200" smtClean="0">
                <a:latin typeface="Times New Roman" pitchFamily="18" charset="0"/>
                <a:ea typeface="ＭＳ Ｐゴシック" charset="-128"/>
              </a:defRPr>
            </a:lvl1pPr>
          </a:lstStyle>
          <a:p>
            <a:pPr>
              <a:defRPr/>
            </a:pPr>
            <a:endParaRPr lang="en-US" altLang="ja-JP"/>
          </a:p>
        </p:txBody>
      </p:sp>
      <p:sp>
        <p:nvSpPr>
          <p:cNvPr id="44037"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ClrTx/>
              <a:buSzTx/>
              <a:buFontTx/>
              <a:buNone/>
              <a:defRPr sz="1200" smtClean="0">
                <a:latin typeface="Times New Roman" pitchFamily="18" charset="0"/>
                <a:ea typeface="ＭＳ Ｐゴシック" charset="-128"/>
              </a:defRPr>
            </a:lvl1pPr>
          </a:lstStyle>
          <a:p>
            <a:pPr>
              <a:defRPr/>
            </a:pPr>
            <a:fld id="{0637B8AD-AE5C-4902-AD77-BC5C1311EFC2}" type="slidenum">
              <a:rPr lang="en-US" altLang="ja-JP"/>
              <a:pPr>
                <a:defRPr/>
              </a:pPr>
              <a:t>&lt;#&gt;</a:t>
            </a:fld>
            <a:endParaRPr lang="en-US" altLang="ja-JP"/>
          </a:p>
        </p:txBody>
      </p:sp>
    </p:spTree>
    <p:extLst>
      <p:ext uri="{BB962C8B-B14F-4D97-AF65-F5344CB8AC3E}">
        <p14:creationId xmlns="" xmlns:p14="http://schemas.microsoft.com/office/powerpoint/2010/main" val="4062332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9575"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buClrTx/>
              <a:buSzPct val="60000"/>
              <a:buFont typeface="Wingdings" pitchFamily="2" charset="2"/>
              <a:buChar char="l"/>
              <a:defRPr sz="1200" smtClean="0">
                <a:solidFill>
                  <a:srgbClr val="3E6311"/>
                </a:solidFill>
                <a:ea typeface="ＭＳ Ｐゴシック" charset="-128"/>
              </a:defRPr>
            </a:lvl1pPr>
          </a:lstStyle>
          <a:p>
            <a:pPr>
              <a:defRPr/>
            </a:pPr>
            <a:endParaRPr lang="en-US" altLang="ja-JP"/>
          </a:p>
        </p:txBody>
      </p:sp>
      <p:sp>
        <p:nvSpPr>
          <p:cNvPr id="20483" name="Rectangle 3"/>
          <p:cNvSpPr>
            <a:spLocks noGrp="1" noChangeArrowheads="1"/>
          </p:cNvSpPr>
          <p:nvPr>
            <p:ph type="dt" idx="1"/>
          </p:nvPr>
        </p:nvSpPr>
        <p:spPr bwMode="auto">
          <a:xfrm>
            <a:off x="3856038" y="0"/>
            <a:ext cx="2949575"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buClrTx/>
              <a:buSzPct val="60000"/>
              <a:buFont typeface="Wingdings" pitchFamily="2" charset="2"/>
              <a:buChar char="l"/>
              <a:defRPr sz="1200" smtClean="0">
                <a:solidFill>
                  <a:srgbClr val="3E6311"/>
                </a:solidFill>
                <a:ea typeface="ＭＳ Ｐゴシック" charset="-128"/>
              </a:defRPr>
            </a:lvl1pPr>
          </a:lstStyle>
          <a:p>
            <a:pPr>
              <a:defRPr/>
            </a:pPr>
            <a:endParaRPr lang="en-US" altLang="ja-JP"/>
          </a:p>
        </p:txBody>
      </p:sp>
      <p:sp>
        <p:nvSpPr>
          <p:cNvPr id="43012" name="Rectangle 4"/>
          <p:cNvSpPr>
            <a:spLocks noGrp="1" noRot="1" noChangeAspect="1" noChangeArrowheads="1" noTextEdit="1"/>
          </p:cNvSpPr>
          <p:nvPr>
            <p:ph type="sldImg" idx="2"/>
          </p:nvPr>
        </p:nvSpPr>
        <p:spPr bwMode="auto">
          <a:xfrm>
            <a:off x="920750" y="746125"/>
            <a:ext cx="4968875" cy="3725863"/>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08050" y="4721225"/>
            <a:ext cx="4989513" cy="4471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0486" name="Rectangle 6"/>
          <p:cNvSpPr>
            <a:spLocks noGrp="1" noChangeArrowheads="1"/>
          </p:cNvSpPr>
          <p:nvPr>
            <p:ph type="ftr" sz="quarter" idx="4"/>
          </p:nvPr>
        </p:nvSpPr>
        <p:spPr bwMode="auto">
          <a:xfrm>
            <a:off x="0" y="9442450"/>
            <a:ext cx="2949575"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50000"/>
              </a:spcBef>
              <a:buClrTx/>
              <a:buSzPct val="60000"/>
              <a:buFont typeface="Wingdings" pitchFamily="2" charset="2"/>
              <a:buChar char="l"/>
              <a:defRPr sz="1200" smtClean="0">
                <a:solidFill>
                  <a:srgbClr val="3E6311"/>
                </a:solidFill>
                <a:ea typeface="ＭＳ Ｐゴシック" charset="-128"/>
              </a:defRPr>
            </a:lvl1pPr>
          </a:lstStyle>
          <a:p>
            <a:pPr>
              <a:defRPr/>
            </a:pPr>
            <a:endParaRPr lang="en-US" altLang="ja-JP"/>
          </a:p>
        </p:txBody>
      </p:sp>
      <p:sp>
        <p:nvSpPr>
          <p:cNvPr id="20487" name="Rectangle 7"/>
          <p:cNvSpPr>
            <a:spLocks noGrp="1" noChangeArrowheads="1"/>
          </p:cNvSpPr>
          <p:nvPr>
            <p:ph type="sldNum" sz="quarter" idx="5"/>
          </p:nvPr>
        </p:nvSpPr>
        <p:spPr bwMode="auto">
          <a:xfrm>
            <a:off x="3856038" y="9442450"/>
            <a:ext cx="2949575"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50000"/>
              </a:spcBef>
              <a:buClrTx/>
              <a:buSzPct val="60000"/>
              <a:buFont typeface="Wingdings" pitchFamily="2" charset="2"/>
              <a:buChar char="l"/>
              <a:defRPr sz="1200" smtClean="0">
                <a:solidFill>
                  <a:srgbClr val="3E6311"/>
                </a:solidFill>
                <a:ea typeface="ＭＳ Ｐゴシック" charset="-128"/>
              </a:defRPr>
            </a:lvl1pPr>
          </a:lstStyle>
          <a:p>
            <a:pPr>
              <a:defRPr/>
            </a:pPr>
            <a:fld id="{91222330-5B0E-4C68-8A57-CC025E33A7BF}" type="slidenum">
              <a:rPr lang="en-US" altLang="ja-JP"/>
              <a:pPr>
                <a:defRPr/>
              </a:pPr>
              <a:t>&lt;#&gt;</a:t>
            </a:fld>
            <a:endParaRPr lang="en-US" altLang="ja-JP"/>
          </a:p>
        </p:txBody>
      </p:sp>
    </p:spTree>
    <p:extLst>
      <p:ext uri="{BB962C8B-B14F-4D97-AF65-F5344CB8AC3E}">
        <p14:creationId xmlns="" xmlns:p14="http://schemas.microsoft.com/office/powerpoint/2010/main" val="168972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B5225F61-36B1-42D8-8056-094EEDACC6F0}" type="slidenum">
              <a:rPr lang="en-US" altLang="ja-JP">
                <a:ea typeface="ＭＳ Ｐゴシック" pitchFamily="50" charset="-128"/>
              </a:rPr>
              <a:pPr/>
              <a:t>0</a:t>
            </a:fld>
            <a:endParaRPr lang="en-US" altLang="ja-JP">
              <a:ea typeface="ＭＳ Ｐゴシック" pitchFamily="50"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ja-JP" altLang="ja-JP" smtClean="0">
              <a:ea typeface="ＭＳ Ｐ明朝" pitchFamily="18"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0941CC0F-D941-4462-BAF1-6316CD998EB9}" type="slidenum">
              <a:rPr lang="en-US" altLang="ja-JP">
                <a:ea typeface="ＭＳ Ｐゴシック" pitchFamily="50" charset="-128"/>
              </a:rPr>
              <a:pPr/>
              <a:t>1</a:t>
            </a:fld>
            <a:endParaRPr lang="en-US" altLang="ja-JP">
              <a:ea typeface="ＭＳ Ｐゴシック" pitchFamily="50" charset="-128"/>
            </a:endParaRPr>
          </a:p>
        </p:txBody>
      </p:sp>
      <p:sp>
        <p:nvSpPr>
          <p:cNvPr id="48131"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1785AE22-C725-4060-ABF5-8604893767A9}" type="slidenum">
              <a:rPr lang="en-US" altLang="ja-JP" sz="1200">
                <a:solidFill>
                  <a:srgbClr val="3E6311"/>
                </a:solidFill>
              </a:rPr>
              <a:pPr algn="r">
                <a:spcBef>
                  <a:spcPct val="50000"/>
                </a:spcBef>
                <a:buClrTx/>
                <a:buSzPct val="60000"/>
                <a:buFont typeface="Wingdings" pitchFamily="2" charset="2"/>
                <a:buChar char="l"/>
              </a:pPr>
              <a:t>1</a:t>
            </a:fld>
            <a:endParaRPr lang="en-US" altLang="ja-JP" sz="1200">
              <a:solidFill>
                <a:srgbClr val="3E6311"/>
              </a:solidFill>
            </a:endParaRPr>
          </a:p>
        </p:txBody>
      </p:sp>
      <p:sp>
        <p:nvSpPr>
          <p:cNvPr id="48132"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3989E320-A209-44FF-9723-C2C28A76AF66}" type="slidenum">
              <a:rPr lang="en-US" altLang="ja-JP" sz="1200">
                <a:solidFill>
                  <a:srgbClr val="3E6311"/>
                </a:solidFill>
              </a:rPr>
              <a:pPr algn="r">
                <a:spcBef>
                  <a:spcPct val="50000"/>
                </a:spcBef>
                <a:buClrTx/>
                <a:buSzPct val="60000"/>
                <a:buFont typeface="Wingdings" pitchFamily="2" charset="2"/>
                <a:buChar char="l"/>
              </a:pPr>
              <a:t>1</a:t>
            </a:fld>
            <a:endParaRPr lang="en-US" altLang="ja-JP" sz="1200">
              <a:solidFill>
                <a:srgbClr val="3E6311"/>
              </a:solidFill>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p:spPr>
        <p:txBody>
          <a:bodyPr/>
          <a:lstStyle/>
          <a:p>
            <a:pPr eaLnBrk="1" hangingPunct="1"/>
            <a:endParaRPr lang="ja-JP" altLang="ja-JP" smtClean="0">
              <a:ea typeface="ＭＳ Ｐ明朝" pitchFamily="18"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0941CC0F-D941-4462-BAF1-6316CD998EB9}" type="slidenum">
              <a:rPr lang="en-US" altLang="ja-JP">
                <a:ea typeface="ＭＳ Ｐゴシック" pitchFamily="50" charset="-128"/>
              </a:rPr>
              <a:pPr/>
              <a:t>2</a:t>
            </a:fld>
            <a:endParaRPr lang="en-US" altLang="ja-JP">
              <a:ea typeface="ＭＳ Ｐゴシック" pitchFamily="50" charset="-128"/>
            </a:endParaRPr>
          </a:p>
        </p:txBody>
      </p:sp>
      <p:sp>
        <p:nvSpPr>
          <p:cNvPr id="48131"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1785AE22-C725-4060-ABF5-8604893767A9}" type="slidenum">
              <a:rPr lang="en-US" altLang="ja-JP" sz="1200">
                <a:solidFill>
                  <a:srgbClr val="3E6311"/>
                </a:solidFill>
              </a:rPr>
              <a:pPr algn="r">
                <a:spcBef>
                  <a:spcPct val="50000"/>
                </a:spcBef>
                <a:buClrTx/>
                <a:buSzPct val="60000"/>
                <a:buFont typeface="Wingdings" pitchFamily="2" charset="2"/>
                <a:buChar char="l"/>
              </a:pPr>
              <a:t>2</a:t>
            </a:fld>
            <a:endParaRPr lang="en-US" altLang="ja-JP" sz="1200">
              <a:solidFill>
                <a:srgbClr val="3E6311"/>
              </a:solidFill>
            </a:endParaRPr>
          </a:p>
        </p:txBody>
      </p:sp>
      <p:sp>
        <p:nvSpPr>
          <p:cNvPr id="48132"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3989E320-A209-44FF-9723-C2C28A76AF66}" type="slidenum">
              <a:rPr lang="en-US" altLang="ja-JP" sz="1200">
                <a:solidFill>
                  <a:srgbClr val="3E6311"/>
                </a:solidFill>
              </a:rPr>
              <a:pPr algn="r">
                <a:spcBef>
                  <a:spcPct val="50000"/>
                </a:spcBef>
                <a:buClrTx/>
                <a:buSzPct val="60000"/>
                <a:buFont typeface="Wingdings" pitchFamily="2" charset="2"/>
                <a:buChar char="l"/>
              </a:pPr>
              <a:t>2</a:t>
            </a:fld>
            <a:endParaRPr lang="en-US" altLang="ja-JP" sz="1200">
              <a:solidFill>
                <a:srgbClr val="3E6311"/>
              </a:solidFill>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p:spPr>
        <p:txBody>
          <a:bodyPr/>
          <a:lstStyle/>
          <a:p>
            <a:pPr eaLnBrk="1" hangingPunct="1"/>
            <a:endParaRPr lang="ja-JP" altLang="ja-JP" smtClean="0">
              <a:ea typeface="ＭＳ Ｐ明朝" pitchFamily="18"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0941CC0F-D941-4462-BAF1-6316CD998EB9}" type="slidenum">
              <a:rPr lang="en-US" altLang="ja-JP">
                <a:ea typeface="ＭＳ Ｐゴシック" pitchFamily="50" charset="-128"/>
              </a:rPr>
              <a:pPr/>
              <a:t>3</a:t>
            </a:fld>
            <a:endParaRPr lang="en-US" altLang="ja-JP">
              <a:ea typeface="ＭＳ Ｐゴシック" pitchFamily="50" charset="-128"/>
            </a:endParaRPr>
          </a:p>
        </p:txBody>
      </p:sp>
      <p:sp>
        <p:nvSpPr>
          <p:cNvPr id="48131"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1785AE22-C725-4060-ABF5-8604893767A9}" type="slidenum">
              <a:rPr lang="en-US" altLang="ja-JP" sz="1200">
                <a:solidFill>
                  <a:srgbClr val="3E6311"/>
                </a:solidFill>
              </a:rPr>
              <a:pPr algn="r">
                <a:spcBef>
                  <a:spcPct val="50000"/>
                </a:spcBef>
                <a:buClrTx/>
                <a:buSzPct val="60000"/>
                <a:buFont typeface="Wingdings" pitchFamily="2" charset="2"/>
                <a:buChar char="l"/>
              </a:pPr>
              <a:t>3</a:t>
            </a:fld>
            <a:endParaRPr lang="en-US" altLang="ja-JP" sz="1200">
              <a:solidFill>
                <a:srgbClr val="3E6311"/>
              </a:solidFill>
            </a:endParaRPr>
          </a:p>
        </p:txBody>
      </p:sp>
      <p:sp>
        <p:nvSpPr>
          <p:cNvPr id="48132"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3989E320-A209-44FF-9723-C2C28A76AF66}" type="slidenum">
              <a:rPr lang="en-US" altLang="ja-JP" sz="1200">
                <a:solidFill>
                  <a:srgbClr val="3E6311"/>
                </a:solidFill>
              </a:rPr>
              <a:pPr algn="r">
                <a:spcBef>
                  <a:spcPct val="50000"/>
                </a:spcBef>
                <a:buClrTx/>
                <a:buSzPct val="60000"/>
                <a:buFont typeface="Wingdings" pitchFamily="2" charset="2"/>
                <a:buChar char="l"/>
              </a:pPr>
              <a:t>3</a:t>
            </a:fld>
            <a:endParaRPr lang="en-US" altLang="ja-JP" sz="1200">
              <a:solidFill>
                <a:srgbClr val="3E6311"/>
              </a:solidFill>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p:spPr>
        <p:txBody>
          <a:bodyPr/>
          <a:lstStyle/>
          <a:p>
            <a:pPr eaLnBrk="1" hangingPunct="1"/>
            <a:endParaRPr lang="ja-JP" altLang="ja-JP" smtClean="0">
              <a:ea typeface="ＭＳ Ｐ明朝" pitchFamily="18"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0941CC0F-D941-4462-BAF1-6316CD998EB9}" type="slidenum">
              <a:rPr lang="en-US" altLang="ja-JP">
                <a:ea typeface="ＭＳ Ｐゴシック" pitchFamily="50" charset="-128"/>
              </a:rPr>
              <a:pPr/>
              <a:t>4</a:t>
            </a:fld>
            <a:endParaRPr lang="en-US" altLang="ja-JP">
              <a:ea typeface="ＭＳ Ｐゴシック" pitchFamily="50" charset="-128"/>
            </a:endParaRPr>
          </a:p>
        </p:txBody>
      </p:sp>
      <p:sp>
        <p:nvSpPr>
          <p:cNvPr id="48131"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1785AE22-C725-4060-ABF5-8604893767A9}" type="slidenum">
              <a:rPr lang="en-US" altLang="ja-JP" sz="1200">
                <a:solidFill>
                  <a:srgbClr val="3E6311"/>
                </a:solidFill>
              </a:rPr>
              <a:pPr algn="r">
                <a:spcBef>
                  <a:spcPct val="50000"/>
                </a:spcBef>
                <a:buClrTx/>
                <a:buSzPct val="60000"/>
                <a:buFont typeface="Wingdings" pitchFamily="2" charset="2"/>
                <a:buChar char="l"/>
              </a:pPr>
              <a:t>4</a:t>
            </a:fld>
            <a:endParaRPr lang="en-US" altLang="ja-JP" sz="1200">
              <a:solidFill>
                <a:srgbClr val="3E6311"/>
              </a:solidFill>
            </a:endParaRPr>
          </a:p>
        </p:txBody>
      </p:sp>
      <p:sp>
        <p:nvSpPr>
          <p:cNvPr id="48132"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3989E320-A209-44FF-9723-C2C28A76AF66}" type="slidenum">
              <a:rPr lang="en-US" altLang="ja-JP" sz="1200">
                <a:solidFill>
                  <a:srgbClr val="3E6311"/>
                </a:solidFill>
              </a:rPr>
              <a:pPr algn="r">
                <a:spcBef>
                  <a:spcPct val="50000"/>
                </a:spcBef>
                <a:buClrTx/>
                <a:buSzPct val="60000"/>
                <a:buFont typeface="Wingdings" pitchFamily="2" charset="2"/>
                <a:buChar char="l"/>
              </a:pPr>
              <a:t>4</a:t>
            </a:fld>
            <a:endParaRPr lang="en-US" altLang="ja-JP" sz="1200">
              <a:solidFill>
                <a:srgbClr val="3E6311"/>
              </a:solidFill>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p:spPr>
        <p:txBody>
          <a:bodyPr/>
          <a:lstStyle/>
          <a:p>
            <a:pPr eaLnBrk="1" hangingPunct="1"/>
            <a:endParaRPr lang="ja-JP" altLang="ja-JP" smtClean="0">
              <a:ea typeface="ＭＳ Ｐ明朝" pitchFamily="18"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0941CC0F-D941-4462-BAF1-6316CD998EB9}" type="slidenum">
              <a:rPr lang="en-US" altLang="ja-JP">
                <a:ea typeface="ＭＳ Ｐゴシック" pitchFamily="50" charset="-128"/>
              </a:rPr>
              <a:pPr/>
              <a:t>5</a:t>
            </a:fld>
            <a:endParaRPr lang="en-US" altLang="ja-JP">
              <a:ea typeface="ＭＳ Ｐゴシック" pitchFamily="50" charset="-128"/>
            </a:endParaRPr>
          </a:p>
        </p:txBody>
      </p:sp>
      <p:sp>
        <p:nvSpPr>
          <p:cNvPr id="48131"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1785AE22-C725-4060-ABF5-8604893767A9}" type="slidenum">
              <a:rPr lang="en-US" altLang="ja-JP" sz="1200">
                <a:solidFill>
                  <a:srgbClr val="3E6311"/>
                </a:solidFill>
              </a:rPr>
              <a:pPr algn="r">
                <a:spcBef>
                  <a:spcPct val="50000"/>
                </a:spcBef>
                <a:buClrTx/>
                <a:buSzPct val="60000"/>
                <a:buFont typeface="Wingdings" pitchFamily="2" charset="2"/>
                <a:buChar char="l"/>
              </a:pPr>
              <a:t>5</a:t>
            </a:fld>
            <a:endParaRPr lang="en-US" altLang="ja-JP" sz="1200">
              <a:solidFill>
                <a:srgbClr val="3E6311"/>
              </a:solidFill>
            </a:endParaRPr>
          </a:p>
        </p:txBody>
      </p:sp>
      <p:sp>
        <p:nvSpPr>
          <p:cNvPr id="48132"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spcBef>
                <a:spcPct val="50000"/>
              </a:spcBef>
              <a:buClrTx/>
              <a:buSzPct val="60000"/>
              <a:buFont typeface="Wingdings" pitchFamily="2" charset="2"/>
              <a:buChar char="l"/>
            </a:pPr>
            <a:fld id="{3989E320-A209-44FF-9723-C2C28A76AF66}" type="slidenum">
              <a:rPr lang="en-US" altLang="ja-JP" sz="1200">
                <a:solidFill>
                  <a:srgbClr val="3E6311"/>
                </a:solidFill>
              </a:rPr>
              <a:pPr algn="r">
                <a:spcBef>
                  <a:spcPct val="50000"/>
                </a:spcBef>
                <a:buClrTx/>
                <a:buSzPct val="60000"/>
                <a:buFont typeface="Wingdings" pitchFamily="2" charset="2"/>
                <a:buChar char="l"/>
              </a:pPr>
              <a:t>5</a:t>
            </a:fld>
            <a:endParaRPr lang="en-US" altLang="ja-JP" sz="1200">
              <a:solidFill>
                <a:srgbClr val="3E6311"/>
              </a:solidFill>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p:spPr>
        <p:txBody>
          <a:bodyPr/>
          <a:lstStyle/>
          <a:p>
            <a:pPr eaLnBrk="1" hangingPunct="1"/>
            <a:endParaRPr lang="ja-JP" altLang="ja-JP" dirty="0" smtClean="0">
              <a:ea typeface="ＭＳ Ｐ明朝" pitchFamily="1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8"/>
          <p:cNvGrpSpPr>
            <a:grpSpLocks/>
          </p:cNvGrpSpPr>
          <p:nvPr/>
        </p:nvGrpSpPr>
        <p:grpSpPr bwMode="auto">
          <a:xfrm>
            <a:off x="-3175" y="6330950"/>
            <a:ext cx="9153525" cy="104775"/>
            <a:chOff x="-2" y="3988"/>
            <a:chExt cx="5766" cy="66"/>
          </a:xfrm>
        </p:grpSpPr>
        <p:sp>
          <p:nvSpPr>
            <p:cNvPr id="5" name="Rectangle 9"/>
            <p:cNvSpPr>
              <a:spLocks noChangeArrowheads="1"/>
            </p:cNvSpPr>
            <p:nvPr userDrawn="1"/>
          </p:nvSpPr>
          <p:spPr bwMode="auto">
            <a:xfrm>
              <a:off x="0" y="3988"/>
              <a:ext cx="5764" cy="52"/>
            </a:xfrm>
            <a:prstGeom prst="rect">
              <a:avLst/>
            </a:prstGeom>
            <a:solidFill>
              <a:srgbClr val="72BF44"/>
            </a:solidFill>
            <a:ln w="9525">
              <a:noFill/>
              <a:miter lim="800000"/>
              <a:headEnd/>
              <a:tailEnd/>
            </a:ln>
          </p:spPr>
          <p:txBody>
            <a:bodyPr/>
            <a:lstStyle/>
            <a:p>
              <a:endParaRPr lang="ja-JP" altLang="en-US"/>
            </a:p>
          </p:txBody>
        </p:sp>
        <p:sp>
          <p:nvSpPr>
            <p:cNvPr id="6" name="Rectangle 10"/>
            <p:cNvSpPr>
              <a:spLocks noChangeArrowheads="1"/>
            </p:cNvSpPr>
            <p:nvPr userDrawn="1"/>
          </p:nvSpPr>
          <p:spPr bwMode="auto">
            <a:xfrm>
              <a:off x="-2" y="4032"/>
              <a:ext cx="5766" cy="22"/>
            </a:xfrm>
            <a:prstGeom prst="rect">
              <a:avLst/>
            </a:prstGeom>
            <a:solidFill>
              <a:srgbClr val="000000"/>
            </a:solidFill>
            <a:ln w="9525">
              <a:noFill/>
              <a:miter lim="800000"/>
              <a:headEnd/>
              <a:tailEnd/>
            </a:ln>
          </p:spPr>
          <p:txBody>
            <a:bodyPr/>
            <a:lstStyle/>
            <a:p>
              <a:endParaRPr lang="ja-JP" altLang="en-US"/>
            </a:p>
          </p:txBody>
        </p:sp>
      </p:grpSp>
      <p:sp>
        <p:nvSpPr>
          <p:cNvPr id="7" name="Rectangle 27"/>
          <p:cNvSpPr>
            <a:spLocks noChangeArrowheads="1"/>
          </p:cNvSpPr>
          <p:nvPr/>
        </p:nvSpPr>
        <p:spPr bwMode="auto">
          <a:xfrm>
            <a:off x="0" y="2593975"/>
            <a:ext cx="9153525" cy="112713"/>
          </a:xfrm>
          <a:prstGeom prst="rect">
            <a:avLst/>
          </a:prstGeom>
          <a:solidFill>
            <a:srgbClr val="72BF44"/>
          </a:solidFill>
          <a:ln w="9525">
            <a:noFill/>
            <a:miter lim="800000"/>
            <a:headEnd/>
            <a:tailEnd/>
          </a:ln>
        </p:spPr>
        <p:txBody>
          <a:bodyPr/>
          <a:lstStyle/>
          <a:p>
            <a:endParaRPr lang="ja-JP" altLang="en-US"/>
          </a:p>
        </p:txBody>
      </p:sp>
      <p:sp>
        <p:nvSpPr>
          <p:cNvPr id="43011" name="Rectangle 3"/>
          <p:cNvSpPr>
            <a:spLocks noGrp="1" noChangeArrowheads="1"/>
          </p:cNvSpPr>
          <p:nvPr>
            <p:ph type="ctrTitle"/>
          </p:nvPr>
        </p:nvSpPr>
        <p:spPr>
          <a:xfrm>
            <a:off x="228600" y="1981200"/>
            <a:ext cx="6477000" cy="609600"/>
          </a:xfrm>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a:defRPr sz="2400">
                <a:solidFill>
                  <a:srgbClr val="000000"/>
                </a:solidFill>
              </a:defRPr>
            </a:lvl1pPr>
          </a:lstStyle>
          <a:p>
            <a:pPr lvl="0"/>
            <a:endParaRPr lang="ja-JP" altLang="ja-JP" noProof="0" smtClean="0"/>
          </a:p>
        </p:txBody>
      </p:sp>
      <p:sp>
        <p:nvSpPr>
          <p:cNvPr id="43012" name="Rectangle 4"/>
          <p:cNvSpPr>
            <a:spLocks noGrp="1" noChangeArrowheads="1"/>
          </p:cNvSpPr>
          <p:nvPr>
            <p:ph type="subTitle" idx="1"/>
          </p:nvPr>
        </p:nvSpPr>
        <p:spPr>
          <a:xfrm>
            <a:off x="228600" y="2743200"/>
            <a:ext cx="6477000" cy="1676400"/>
          </a:xfrm>
        </p:spPr>
        <p:txBody>
          <a:bodyPr/>
          <a:lstStyle>
            <a:lvl1pPr marL="0" indent="0">
              <a:buFont typeface="Monotype Sorts" pitchFamily="2" charset="2"/>
              <a:buNone/>
              <a:defRPr sz="2800"/>
            </a:lvl1pPr>
          </a:lstStyle>
          <a:p>
            <a:pPr lvl="0"/>
            <a:r>
              <a:rPr lang="ja-JP" altLang="en-US" noProof="0" smtClean="0"/>
              <a:t>マスター サブタイトルの書式設定</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sldNum" sz="quarter" idx="10"/>
          </p:nvPr>
        </p:nvSpPr>
        <p:spPr>
          <a:ln/>
        </p:spPr>
        <p:txBody>
          <a:bodyPr/>
          <a:lstStyle>
            <a:lvl1pPr>
              <a:defRPr/>
            </a:lvl1pPr>
          </a:lstStyle>
          <a:p>
            <a:pPr>
              <a:defRPr/>
            </a:pPr>
            <a:fld id="{44F56032-DE17-42AB-993E-941709C91AE4}"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67500" y="44450"/>
            <a:ext cx="2171700" cy="6553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 y="44450"/>
            <a:ext cx="6362700" cy="6553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sldNum" sz="quarter" idx="10"/>
          </p:nvPr>
        </p:nvSpPr>
        <p:spPr>
          <a:ln/>
        </p:spPr>
        <p:txBody>
          <a:bodyPr/>
          <a:lstStyle>
            <a:lvl1pPr>
              <a:defRPr/>
            </a:lvl1pPr>
          </a:lstStyle>
          <a:p>
            <a:pPr>
              <a:defRPr/>
            </a:pPr>
            <a:fld id="{84E48161-3F66-43D0-9FED-6C87ABA13CC1}"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sldNum" sz="quarter" idx="10"/>
          </p:nvPr>
        </p:nvSpPr>
        <p:spPr>
          <a:ln/>
        </p:spPr>
        <p:txBody>
          <a:bodyPr/>
          <a:lstStyle>
            <a:lvl1pPr>
              <a:defRPr/>
            </a:lvl1pPr>
          </a:lstStyle>
          <a:p>
            <a:pPr>
              <a:defRPr/>
            </a:pPr>
            <a:fld id="{A99D1381-3D87-4973-92AE-96C03510FB92}"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sldNum" sz="quarter" idx="10"/>
          </p:nvPr>
        </p:nvSpPr>
        <p:spPr>
          <a:ln/>
        </p:spPr>
        <p:txBody>
          <a:bodyPr/>
          <a:lstStyle>
            <a:lvl1pPr>
              <a:defRPr/>
            </a:lvl1pPr>
          </a:lstStyle>
          <a:p>
            <a:pPr>
              <a:defRPr/>
            </a:pPr>
            <a:fld id="{9ADA89EC-7C23-4E53-A57E-4187D415C0EC}"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 y="908050"/>
            <a:ext cx="4267200"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572000" y="908050"/>
            <a:ext cx="4267200"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sldNum" sz="quarter" idx="10"/>
          </p:nvPr>
        </p:nvSpPr>
        <p:spPr>
          <a:ln/>
        </p:spPr>
        <p:txBody>
          <a:bodyPr/>
          <a:lstStyle>
            <a:lvl1pPr>
              <a:defRPr/>
            </a:lvl1pPr>
          </a:lstStyle>
          <a:p>
            <a:pPr>
              <a:defRPr/>
            </a:pPr>
            <a:fld id="{D9997D0A-6661-4E2D-812E-7133F3A74C94}"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sldNum" sz="quarter" idx="10"/>
          </p:nvPr>
        </p:nvSpPr>
        <p:spPr>
          <a:ln/>
        </p:spPr>
        <p:txBody>
          <a:bodyPr/>
          <a:lstStyle>
            <a:lvl1pPr>
              <a:defRPr/>
            </a:lvl1pPr>
          </a:lstStyle>
          <a:p>
            <a:pPr>
              <a:defRPr/>
            </a:pPr>
            <a:fld id="{ABA63A1C-629E-496A-8E94-B5DCA08A1037}"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sldNum" sz="quarter" idx="10"/>
          </p:nvPr>
        </p:nvSpPr>
        <p:spPr>
          <a:ln/>
        </p:spPr>
        <p:txBody>
          <a:bodyPr/>
          <a:lstStyle>
            <a:lvl1pPr>
              <a:defRPr/>
            </a:lvl1pPr>
          </a:lstStyle>
          <a:p>
            <a:pPr>
              <a:defRPr/>
            </a:pPr>
            <a:fld id="{EB8B0EE7-6FAE-4606-86C1-A1EEA75AF758}"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509192A-A945-4696-B311-F5E79DCD88FF}"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sldNum" sz="quarter" idx="10"/>
          </p:nvPr>
        </p:nvSpPr>
        <p:spPr>
          <a:ln/>
        </p:spPr>
        <p:txBody>
          <a:bodyPr/>
          <a:lstStyle>
            <a:lvl1pPr>
              <a:defRPr/>
            </a:lvl1pPr>
          </a:lstStyle>
          <a:p>
            <a:pPr>
              <a:defRPr/>
            </a:pPr>
            <a:fld id="{0B980F63-6A4C-4E6E-BE68-380C6FF3BC97}"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sldNum" sz="quarter" idx="10"/>
          </p:nvPr>
        </p:nvSpPr>
        <p:spPr>
          <a:ln/>
        </p:spPr>
        <p:txBody>
          <a:bodyPr/>
          <a:lstStyle>
            <a:lvl1pPr>
              <a:defRPr/>
            </a:lvl1pPr>
          </a:lstStyle>
          <a:p>
            <a:pPr>
              <a:defRPr/>
            </a:pPr>
            <a:fld id="{7EEC1C54-53E2-407C-B31C-42ED00F876B4}" type="slidenum">
              <a:rPr lang="en-US" altLang="ja-JP"/>
              <a:pPr>
                <a:defRPr/>
              </a:pPr>
              <a:t>&lt;#&gt;</a:t>
            </a:fld>
            <a:endParaRPr lang="en-US" altLang="ja-JP"/>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auto">
          <a:xfrm>
            <a:off x="8964613" y="817563"/>
            <a:ext cx="179387" cy="25400"/>
          </a:xfrm>
          <a:prstGeom prst="rect">
            <a:avLst/>
          </a:prstGeom>
          <a:solidFill>
            <a:srgbClr val="000000"/>
          </a:solidFill>
          <a:ln w="9525">
            <a:noFill/>
            <a:miter lim="800000"/>
            <a:headEnd/>
            <a:tailEnd/>
          </a:ln>
        </p:spPr>
        <p:txBody>
          <a:bodyPr/>
          <a:lstStyle/>
          <a:p>
            <a:pPr>
              <a:spcBef>
                <a:spcPct val="50000"/>
              </a:spcBef>
              <a:buClrTx/>
              <a:buSzPct val="60000"/>
              <a:buFont typeface="Wingdings" pitchFamily="2" charset="2"/>
              <a:buChar char="l"/>
            </a:pPr>
            <a:endParaRPr lang="ja-JP" altLang="ja-JP" sz="1200">
              <a:solidFill>
                <a:srgbClr val="3E6311"/>
              </a:solidFill>
              <a:latin typeface="メイリオ" pitchFamily="50" charset="-128"/>
              <a:ea typeface="メイリオ" pitchFamily="50" charset="-128"/>
              <a:cs typeface="メイリオ" pitchFamily="50" charset="-128"/>
            </a:endParaRPr>
          </a:p>
        </p:txBody>
      </p:sp>
      <p:sp>
        <p:nvSpPr>
          <p:cNvPr id="1027" name="Rectangle 2"/>
          <p:cNvSpPr>
            <a:spLocks noChangeArrowheads="1"/>
          </p:cNvSpPr>
          <p:nvPr/>
        </p:nvSpPr>
        <p:spPr bwMode="auto">
          <a:xfrm>
            <a:off x="-1588" y="817563"/>
            <a:ext cx="7813676" cy="25400"/>
          </a:xfrm>
          <a:prstGeom prst="rect">
            <a:avLst/>
          </a:prstGeom>
          <a:solidFill>
            <a:srgbClr val="000000"/>
          </a:solidFill>
          <a:ln w="9525">
            <a:noFill/>
            <a:miter lim="800000"/>
            <a:headEnd/>
            <a:tailEnd/>
          </a:ln>
        </p:spPr>
        <p:txBody>
          <a:bodyPr/>
          <a:lstStyle/>
          <a:p>
            <a:pPr>
              <a:spcBef>
                <a:spcPct val="50000"/>
              </a:spcBef>
              <a:buClrTx/>
              <a:buSzPct val="60000"/>
              <a:buFont typeface="Wingdings" pitchFamily="2" charset="2"/>
              <a:buChar char="l"/>
            </a:pPr>
            <a:endParaRPr lang="ja-JP" altLang="ja-JP" sz="1200">
              <a:solidFill>
                <a:srgbClr val="3E6311"/>
              </a:solidFill>
              <a:latin typeface="メイリオ" pitchFamily="50" charset="-128"/>
              <a:ea typeface="メイリオ" pitchFamily="50" charset="-128"/>
              <a:cs typeface="メイリオ" pitchFamily="50" charset="-128"/>
            </a:endParaRPr>
          </a:p>
        </p:txBody>
      </p:sp>
      <p:sp>
        <p:nvSpPr>
          <p:cNvPr id="1028" name="Rectangle 3"/>
          <p:cNvSpPr>
            <a:spLocks noGrp="1" noChangeArrowheads="1"/>
          </p:cNvSpPr>
          <p:nvPr>
            <p:ph type="body" idx="1"/>
          </p:nvPr>
        </p:nvSpPr>
        <p:spPr bwMode="auto">
          <a:xfrm>
            <a:off x="152400" y="908050"/>
            <a:ext cx="8686800" cy="568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988" name="Rectangle 4"/>
          <p:cNvSpPr>
            <a:spLocks noGrp="1" noChangeArrowheads="1"/>
          </p:cNvSpPr>
          <p:nvPr>
            <p:ph type="sldNum" sz="quarter" idx="4"/>
          </p:nvPr>
        </p:nvSpPr>
        <p:spPr bwMode="auto">
          <a:xfrm>
            <a:off x="8675688" y="6524625"/>
            <a:ext cx="468312"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r">
              <a:spcBef>
                <a:spcPct val="50000"/>
              </a:spcBef>
              <a:buClrTx/>
              <a:buSzTx/>
              <a:buFontTx/>
              <a:buNone/>
              <a:defRPr sz="900" smtClean="0">
                <a:solidFill>
                  <a:srgbClr val="528416"/>
                </a:solidFill>
                <a:latin typeface="メイリオ" pitchFamily="50" charset="-128"/>
                <a:ea typeface="メイリオ" pitchFamily="50" charset="-128"/>
                <a:cs typeface="メイリオ" pitchFamily="50" charset="-128"/>
              </a:defRPr>
            </a:lvl1pPr>
          </a:lstStyle>
          <a:p>
            <a:pPr>
              <a:defRPr/>
            </a:pPr>
            <a:fld id="{8CBAA338-F6B9-4D0F-939D-85C43285524F}" type="slidenum">
              <a:rPr lang="en-US" altLang="ja-JP" smtClean="0"/>
              <a:pPr>
                <a:defRPr/>
              </a:pPr>
              <a:t>&lt;#&gt;</a:t>
            </a:fld>
            <a:endParaRPr lang="en-US" altLang="ja-JP"/>
          </a:p>
        </p:txBody>
      </p:sp>
      <p:sp>
        <p:nvSpPr>
          <p:cNvPr id="1030" name="Rectangle 5"/>
          <p:cNvSpPr>
            <a:spLocks noGrp="1" noChangeArrowheads="1"/>
          </p:cNvSpPr>
          <p:nvPr>
            <p:ph type="title"/>
          </p:nvPr>
        </p:nvSpPr>
        <p:spPr bwMode="auto">
          <a:xfrm>
            <a:off x="152400" y="44450"/>
            <a:ext cx="8686800" cy="7254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マスター タイトルの書式設定</a:t>
            </a:r>
          </a:p>
        </p:txBody>
      </p:sp>
      <p:sp>
        <p:nvSpPr>
          <p:cNvPr id="1032" name="Rectangle 7"/>
          <p:cNvSpPr>
            <a:spLocks noChangeArrowheads="1"/>
          </p:cNvSpPr>
          <p:nvPr/>
        </p:nvSpPr>
        <p:spPr bwMode="auto">
          <a:xfrm>
            <a:off x="-1588" y="750888"/>
            <a:ext cx="8894068" cy="86736"/>
          </a:xfrm>
          <a:prstGeom prst="rect">
            <a:avLst/>
          </a:prstGeom>
          <a:solidFill>
            <a:srgbClr val="72BF44"/>
          </a:solidFill>
          <a:ln w="9525">
            <a:noFill/>
            <a:miter lim="800000"/>
            <a:headEnd/>
            <a:tailEnd/>
          </a:ln>
        </p:spPr>
        <p:txBody>
          <a:bodyPr/>
          <a:lstStyle/>
          <a:p>
            <a:endParaRPr lang="ja-JP" altLang="en-US">
              <a:latin typeface="メイリオ" pitchFamily="50" charset="-128"/>
              <a:ea typeface="メイリオ" pitchFamily="50" charset="-128"/>
              <a:cs typeface="メイリオ" pitchFamily="50" charset="-128"/>
            </a:endParaRPr>
          </a:p>
        </p:txBody>
      </p:sp>
    </p:spTree>
  </p:cSld>
  <p:clrMap bg1="lt1" tx1="dk1" bg2="lt2" tx2="dk2" accent1="accent1" accent2="accent2" accent3="accent3" accent4="accent4" accent5="accent5" accent6="accent6" hlink="hlink" folHlink="folHlink"/>
  <p:sldLayoutIdLst>
    <p:sldLayoutId id="2147483729"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メイリオ" pitchFamily="50" charset="-128"/>
          <a:ea typeface="メイリオ" pitchFamily="50" charset="-128"/>
          <a:cs typeface="メイリオ" pitchFamily="50" charset="-128"/>
        </a:defRPr>
      </a:lvl1pPr>
      <a:lvl2pPr algn="l" rtl="0" eaLnBrk="0" fontAlgn="base" hangingPunct="0">
        <a:spcBef>
          <a:spcPct val="0"/>
        </a:spcBef>
        <a:spcAft>
          <a:spcPct val="0"/>
        </a:spcAft>
        <a:defRPr sz="2000" b="1">
          <a:solidFill>
            <a:schemeClr val="tx1"/>
          </a:solidFill>
          <a:latin typeface="Verdana" pitchFamily="34" charset="0"/>
          <a:ea typeface="ＭＳ Ｐゴシック" charset="-128"/>
        </a:defRPr>
      </a:lvl2pPr>
      <a:lvl3pPr algn="l" rtl="0" eaLnBrk="0" fontAlgn="base" hangingPunct="0">
        <a:spcBef>
          <a:spcPct val="0"/>
        </a:spcBef>
        <a:spcAft>
          <a:spcPct val="0"/>
        </a:spcAft>
        <a:defRPr sz="2000" b="1">
          <a:solidFill>
            <a:schemeClr val="tx1"/>
          </a:solidFill>
          <a:latin typeface="Verdana" pitchFamily="34" charset="0"/>
          <a:ea typeface="ＭＳ Ｐゴシック" charset="-128"/>
        </a:defRPr>
      </a:lvl3pPr>
      <a:lvl4pPr algn="l" rtl="0" eaLnBrk="0" fontAlgn="base" hangingPunct="0">
        <a:spcBef>
          <a:spcPct val="0"/>
        </a:spcBef>
        <a:spcAft>
          <a:spcPct val="0"/>
        </a:spcAft>
        <a:defRPr sz="2000" b="1">
          <a:solidFill>
            <a:schemeClr val="tx1"/>
          </a:solidFill>
          <a:latin typeface="Verdana" pitchFamily="34" charset="0"/>
          <a:ea typeface="ＭＳ Ｐゴシック" charset="-128"/>
        </a:defRPr>
      </a:lvl4pPr>
      <a:lvl5pPr algn="l" rtl="0" eaLnBrk="0" fontAlgn="base" hangingPunct="0">
        <a:spcBef>
          <a:spcPct val="0"/>
        </a:spcBef>
        <a:spcAft>
          <a:spcPct val="0"/>
        </a:spcAft>
        <a:defRPr sz="2000" b="1">
          <a:solidFill>
            <a:schemeClr val="tx1"/>
          </a:solidFill>
          <a:latin typeface="Verdana" pitchFamily="34" charset="0"/>
          <a:ea typeface="ＭＳ Ｐゴシック" charset="-128"/>
        </a:defRPr>
      </a:lvl5pPr>
      <a:lvl6pPr marL="457200" algn="l" rtl="0" fontAlgn="base">
        <a:spcBef>
          <a:spcPct val="0"/>
        </a:spcBef>
        <a:spcAft>
          <a:spcPct val="0"/>
        </a:spcAft>
        <a:defRPr sz="2000" b="1">
          <a:solidFill>
            <a:schemeClr val="tx1"/>
          </a:solidFill>
          <a:latin typeface="Verdana" pitchFamily="34" charset="0"/>
          <a:ea typeface="ＭＳ Ｐゴシック" charset="-128"/>
        </a:defRPr>
      </a:lvl6pPr>
      <a:lvl7pPr marL="914400" algn="l" rtl="0" fontAlgn="base">
        <a:spcBef>
          <a:spcPct val="0"/>
        </a:spcBef>
        <a:spcAft>
          <a:spcPct val="0"/>
        </a:spcAft>
        <a:defRPr sz="2000" b="1">
          <a:solidFill>
            <a:schemeClr val="tx1"/>
          </a:solidFill>
          <a:latin typeface="Verdana" pitchFamily="34" charset="0"/>
          <a:ea typeface="ＭＳ Ｐゴシック" charset="-128"/>
        </a:defRPr>
      </a:lvl7pPr>
      <a:lvl8pPr marL="1371600" algn="l" rtl="0" fontAlgn="base">
        <a:spcBef>
          <a:spcPct val="0"/>
        </a:spcBef>
        <a:spcAft>
          <a:spcPct val="0"/>
        </a:spcAft>
        <a:defRPr sz="2000" b="1">
          <a:solidFill>
            <a:schemeClr val="tx1"/>
          </a:solidFill>
          <a:latin typeface="Verdana" pitchFamily="34" charset="0"/>
          <a:ea typeface="ＭＳ Ｐゴシック" charset="-128"/>
        </a:defRPr>
      </a:lvl8pPr>
      <a:lvl9pPr marL="1828800" algn="l" rtl="0" fontAlgn="base">
        <a:spcBef>
          <a:spcPct val="0"/>
        </a:spcBef>
        <a:spcAft>
          <a:spcPct val="0"/>
        </a:spcAft>
        <a:defRPr sz="2000" b="1">
          <a:solidFill>
            <a:schemeClr val="tx1"/>
          </a:solidFill>
          <a:latin typeface="Verdana" pitchFamily="34" charset="0"/>
          <a:ea typeface="ＭＳ Ｐゴシック" charset="-128"/>
        </a:defRPr>
      </a:lvl9pPr>
    </p:titleStyle>
    <p:bodyStyle>
      <a:lvl1pPr marL="282575" indent="-282575" algn="l" rtl="0" eaLnBrk="0" fontAlgn="base" hangingPunct="0">
        <a:spcBef>
          <a:spcPct val="20000"/>
        </a:spcBef>
        <a:spcAft>
          <a:spcPct val="0"/>
        </a:spcAft>
        <a:buClr>
          <a:srgbClr val="528416"/>
        </a:buClr>
        <a:buSzPct val="80000"/>
        <a:buFont typeface="Monotype Sorts" pitchFamily="2" charset="2"/>
        <a:buChar char="n"/>
        <a:defRPr kumimoji="1" sz="2000">
          <a:solidFill>
            <a:schemeClr val="tx1"/>
          </a:solidFill>
          <a:latin typeface="メイリオ" pitchFamily="50" charset="-128"/>
          <a:ea typeface="メイリオ" pitchFamily="50" charset="-128"/>
          <a:cs typeface="メイリオ" pitchFamily="50" charset="-128"/>
        </a:defRPr>
      </a:lvl1pPr>
      <a:lvl2pPr marL="669925" indent="-196850" algn="l" rtl="0" eaLnBrk="0" fontAlgn="base" hangingPunct="0">
        <a:spcBef>
          <a:spcPct val="20000"/>
        </a:spcBef>
        <a:spcAft>
          <a:spcPct val="0"/>
        </a:spcAft>
        <a:buClr>
          <a:srgbClr val="528416"/>
        </a:buClr>
        <a:buSzPct val="80000"/>
        <a:buChar char="–"/>
        <a:defRPr kumimoji="1">
          <a:solidFill>
            <a:schemeClr val="tx1"/>
          </a:solidFill>
          <a:latin typeface="メイリオ" pitchFamily="50" charset="-128"/>
          <a:ea typeface="メイリオ" pitchFamily="50" charset="-128"/>
          <a:cs typeface="メイリオ" pitchFamily="50" charset="-128"/>
        </a:defRPr>
      </a:lvl2pPr>
      <a:lvl3pPr marL="1046163" indent="-185738" algn="l" rtl="0" eaLnBrk="0" fontAlgn="base" hangingPunct="0">
        <a:spcBef>
          <a:spcPct val="20000"/>
        </a:spcBef>
        <a:spcAft>
          <a:spcPct val="0"/>
        </a:spcAft>
        <a:buClr>
          <a:srgbClr val="528416"/>
        </a:buClr>
        <a:buSzPct val="80000"/>
        <a:buFont typeface="Monotype Sorts" pitchFamily="2" charset="2"/>
        <a:buChar char="n"/>
        <a:defRPr kumimoji="1" sz="1600">
          <a:solidFill>
            <a:schemeClr val="tx1"/>
          </a:solidFill>
          <a:latin typeface="メイリオ" pitchFamily="50" charset="-128"/>
          <a:ea typeface="メイリオ" pitchFamily="50" charset="-128"/>
          <a:cs typeface="メイリオ" pitchFamily="50" charset="-128"/>
        </a:defRPr>
      </a:lvl3pPr>
      <a:lvl4pPr marL="1427163" indent="-190500" algn="l" rtl="0" eaLnBrk="0" fontAlgn="base" hangingPunct="0">
        <a:spcBef>
          <a:spcPct val="20000"/>
        </a:spcBef>
        <a:spcAft>
          <a:spcPct val="0"/>
        </a:spcAft>
        <a:buClr>
          <a:srgbClr val="528416"/>
        </a:buClr>
        <a:buSzPct val="80000"/>
        <a:buChar char="–"/>
        <a:defRPr kumimoji="1" sz="1400">
          <a:solidFill>
            <a:schemeClr val="tx1"/>
          </a:solidFill>
          <a:latin typeface="メイリオ" pitchFamily="50" charset="-128"/>
          <a:ea typeface="メイリオ" pitchFamily="50" charset="-128"/>
          <a:cs typeface="メイリオ" pitchFamily="50" charset="-128"/>
        </a:defRPr>
      </a:lvl4pPr>
      <a:lvl5pPr marL="1716088" indent="-98425" algn="l" rtl="0" eaLnBrk="0" fontAlgn="base" hangingPunct="0">
        <a:spcBef>
          <a:spcPct val="20000"/>
        </a:spcBef>
        <a:spcAft>
          <a:spcPct val="0"/>
        </a:spcAft>
        <a:buClr>
          <a:srgbClr val="528416"/>
        </a:buClr>
        <a:buSzPct val="80000"/>
        <a:buFont typeface="Monotype Sorts" pitchFamily="2" charset="2"/>
        <a:buChar char="n"/>
        <a:defRPr kumimoji="1" sz="1400">
          <a:solidFill>
            <a:schemeClr val="tx1"/>
          </a:solidFill>
          <a:latin typeface="メイリオ" pitchFamily="50" charset="-128"/>
          <a:ea typeface="メイリオ" pitchFamily="50" charset="-128"/>
          <a:cs typeface="メイリオ" pitchFamily="50" charset="-128"/>
        </a:defRPr>
      </a:lvl5pPr>
      <a:lvl6pPr marL="21732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0.0.1.4:8080/scripts/cbag/ag.exe?page=UserListView&amp;uid=3017&amp;gid=3935&amp;cp=u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800" dirty="0"/>
              <a:t>登場地を</a:t>
            </a:r>
            <a:r>
              <a:rPr kumimoji="1" lang="ja-JP" altLang="en-US" sz="4800" dirty="0" smtClean="0"/>
              <a:t>巡る</a:t>
            </a:r>
            <a:endParaRPr kumimoji="1" lang="ja-JP" altLang="en-US" sz="4800" dirty="0"/>
          </a:p>
        </p:txBody>
      </p:sp>
      <p:sp>
        <p:nvSpPr>
          <p:cNvPr id="4099" name="Rectangle 3"/>
          <p:cNvSpPr>
            <a:spLocks noGrp="1" noChangeArrowheads="1"/>
          </p:cNvSpPr>
          <p:nvPr>
            <p:ph type="subTitle" idx="1"/>
          </p:nvPr>
        </p:nvSpPr>
        <p:spPr>
          <a:xfrm>
            <a:off x="228600" y="2743200"/>
            <a:ext cx="7439744" cy="1676400"/>
          </a:xfrm>
        </p:spPr>
        <p:txBody>
          <a:bodyPr/>
          <a:lstStyle/>
          <a:p>
            <a:pPr>
              <a:buSzTx/>
              <a:tabLst>
                <a:tab pos="384175" algn="l"/>
              </a:tabLst>
            </a:pPr>
            <a:r>
              <a:rPr lang="ja-JP" altLang="en-US" sz="2000" b="1" dirty="0" smtClean="0"/>
              <a:t>～図書、映画、歌に入り込み登場地を楽しむために～</a:t>
            </a:r>
            <a:endParaRPr lang="en-US" altLang="ja-JP" sz="2000" b="1" dirty="0" smtClean="0"/>
          </a:p>
        </p:txBody>
      </p:sp>
      <p:sp>
        <p:nvSpPr>
          <p:cNvPr id="5" name="Rectangle 3"/>
          <p:cNvSpPr txBox="1">
            <a:spLocks noChangeArrowheads="1"/>
          </p:cNvSpPr>
          <p:nvPr/>
        </p:nvSpPr>
        <p:spPr bwMode="auto">
          <a:xfrm>
            <a:off x="2555776" y="4653136"/>
            <a:ext cx="6477000" cy="1604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528416"/>
              </a:buClr>
              <a:buSzPct val="80000"/>
              <a:buFont typeface="Monotype Sorts" pitchFamily="2" charset="2"/>
              <a:buNone/>
              <a:defRPr kumimoji="1" sz="2800">
                <a:solidFill>
                  <a:schemeClr val="tx1"/>
                </a:solidFill>
                <a:latin typeface="+mn-lt"/>
                <a:ea typeface="+mn-ea"/>
                <a:cs typeface="+mn-cs"/>
              </a:defRPr>
            </a:lvl1pPr>
            <a:lvl2pPr marL="669925" indent="-196850" algn="l" rtl="0" eaLnBrk="0" fontAlgn="base" hangingPunct="0">
              <a:spcBef>
                <a:spcPct val="20000"/>
              </a:spcBef>
              <a:spcAft>
                <a:spcPct val="0"/>
              </a:spcAft>
              <a:buClr>
                <a:srgbClr val="528416"/>
              </a:buClr>
              <a:buSzPct val="80000"/>
              <a:buChar char="–"/>
              <a:defRPr kumimoji="1">
                <a:solidFill>
                  <a:schemeClr val="tx1"/>
                </a:solidFill>
                <a:latin typeface="+mn-lt"/>
                <a:ea typeface="+mn-ea"/>
              </a:defRPr>
            </a:lvl2pPr>
            <a:lvl3pPr marL="1046163" indent="-185738" algn="l" rtl="0" eaLnBrk="0" fontAlgn="base" hangingPunct="0">
              <a:spcBef>
                <a:spcPct val="20000"/>
              </a:spcBef>
              <a:spcAft>
                <a:spcPct val="0"/>
              </a:spcAft>
              <a:buClr>
                <a:srgbClr val="528416"/>
              </a:buClr>
              <a:buSzPct val="80000"/>
              <a:buFont typeface="Monotype Sorts" pitchFamily="2" charset="2"/>
              <a:buChar char="n"/>
              <a:defRPr kumimoji="1" sz="1600">
                <a:solidFill>
                  <a:schemeClr val="tx1"/>
                </a:solidFill>
                <a:latin typeface="+mn-lt"/>
                <a:ea typeface="+mn-ea"/>
              </a:defRPr>
            </a:lvl3pPr>
            <a:lvl4pPr marL="1427163" indent="-190500" algn="l" rtl="0" eaLnBrk="0" fontAlgn="base" hangingPunct="0">
              <a:spcBef>
                <a:spcPct val="20000"/>
              </a:spcBef>
              <a:spcAft>
                <a:spcPct val="0"/>
              </a:spcAft>
              <a:buClr>
                <a:srgbClr val="528416"/>
              </a:buClr>
              <a:buSzPct val="80000"/>
              <a:buChar char="–"/>
              <a:defRPr kumimoji="1" sz="1400">
                <a:solidFill>
                  <a:schemeClr val="tx1"/>
                </a:solidFill>
                <a:latin typeface="+mn-lt"/>
                <a:ea typeface="+mn-ea"/>
              </a:defRPr>
            </a:lvl4pPr>
            <a:lvl5pPr marL="1716088" indent="-98425" algn="l" rtl="0" eaLnBrk="0" fontAlgn="base" hangingPunct="0">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5pPr>
            <a:lvl6pPr marL="21732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fontAlgn="base">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a:lstStyle>
          <a:p>
            <a:pPr algn="r">
              <a:buSzTx/>
              <a:tabLst>
                <a:tab pos="384175" algn="l"/>
              </a:tabLst>
            </a:pPr>
            <a:r>
              <a:rPr lang="ja-JP" altLang="en-US" sz="2000" b="1" dirty="0" smtClean="0"/>
              <a:t>芦田尚人（ウルシステムズ）</a:t>
            </a:r>
            <a:endParaRPr lang="en-US" altLang="ja-JP" sz="2000" b="1" dirty="0" smtClean="0"/>
          </a:p>
          <a:p>
            <a:pPr algn="r">
              <a:buSzTx/>
              <a:tabLst>
                <a:tab pos="384175" algn="l"/>
              </a:tabLst>
            </a:pPr>
            <a:r>
              <a:rPr lang="ja-JP" altLang="en-US" sz="2000" b="1" dirty="0" smtClean="0"/>
              <a:t>足立祐一（ウルシステムズ）</a:t>
            </a:r>
            <a:endParaRPr lang="en-US" altLang="ja-JP" sz="2000" b="1" dirty="0" smtClean="0">
              <a:hlinkClick r:id="rId3" action="ppaction://hlinkfile"/>
            </a:endParaRPr>
          </a:p>
          <a:p>
            <a:pPr algn="r">
              <a:buSzTx/>
              <a:tabLst>
                <a:tab pos="384175" algn="l"/>
              </a:tabLst>
            </a:pPr>
            <a:r>
              <a:rPr lang="ja-JP" altLang="en-US" sz="2000" b="1" dirty="0" smtClean="0"/>
              <a:t>近藤繁延（ウルシステムズ） </a:t>
            </a:r>
            <a:endParaRPr lang="en-US" altLang="ja-JP" sz="2000" b="1" dirty="0" smtClean="0"/>
          </a:p>
          <a:p>
            <a:pPr algn="r">
              <a:buSzTx/>
              <a:tabLst>
                <a:tab pos="384175" algn="l"/>
              </a:tabLst>
            </a:pPr>
            <a:r>
              <a:rPr lang="ja-JP" altLang="en-US" sz="2000" b="1" dirty="0" smtClean="0"/>
              <a:t>深谷勇次（ウルシステムズ） </a:t>
            </a:r>
            <a:endParaRPr lang="en-US" altLang="ja-JP" sz="2000" b="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a:bodyPr>
          <a:lstStyle/>
          <a:p>
            <a:pPr eaLnBrk="1" hangingPunct="1"/>
            <a:r>
              <a:rPr lang="en-US" altLang="ja-JP" dirty="0" smtClean="0"/>
              <a:t>1. </a:t>
            </a:r>
            <a:r>
              <a:rPr lang="ja-JP" altLang="en-US" dirty="0" smtClean="0"/>
              <a:t>背景</a:t>
            </a:r>
          </a:p>
        </p:txBody>
      </p:sp>
      <p:sp>
        <p:nvSpPr>
          <p:cNvPr id="8" name="Rectangle 3"/>
          <p:cNvSpPr>
            <a:spLocks noGrp="1" noChangeArrowheads="1"/>
          </p:cNvSpPr>
          <p:nvPr>
            <p:ph idx="1"/>
          </p:nvPr>
        </p:nvSpPr>
        <p:spPr/>
        <p:txBody>
          <a:bodyPr/>
          <a:lstStyle/>
          <a:p>
            <a:pPr marL="0" indent="0" algn="ctr" eaLnBrk="1" hangingPunct="1">
              <a:lnSpc>
                <a:spcPct val="90000"/>
              </a:lnSpc>
              <a:buNone/>
            </a:pPr>
            <a:endParaRPr lang="en-US" altLang="ja-JP" b="1" dirty="0" smtClean="0">
              <a:solidFill>
                <a:schemeClr val="accent6"/>
              </a:solidFill>
            </a:endParaRPr>
          </a:p>
          <a:p>
            <a:pPr marL="0" indent="0" algn="ctr" eaLnBrk="1" hangingPunct="1">
              <a:lnSpc>
                <a:spcPct val="90000"/>
              </a:lnSpc>
              <a:buNone/>
            </a:pPr>
            <a:r>
              <a:rPr lang="ja-JP" altLang="en-US" b="1" dirty="0" smtClean="0">
                <a:solidFill>
                  <a:schemeClr val="accent6"/>
                </a:solidFill>
              </a:rPr>
              <a:t>「本を読む、歌詞を読むことにより、</a:t>
            </a:r>
            <a:r>
              <a:rPr lang="en-US" altLang="ja-JP" b="1" dirty="0" smtClean="0">
                <a:solidFill>
                  <a:schemeClr val="accent6"/>
                </a:solidFill>
              </a:rPr>
              <a:t/>
            </a:r>
            <a:br>
              <a:rPr lang="en-US" altLang="ja-JP" b="1" dirty="0" smtClean="0">
                <a:solidFill>
                  <a:schemeClr val="accent6"/>
                </a:solidFill>
              </a:rPr>
            </a:br>
            <a:r>
              <a:rPr lang="ja-JP" altLang="en-US" b="1" dirty="0" smtClean="0">
                <a:solidFill>
                  <a:schemeClr val="accent6"/>
                </a:solidFill>
              </a:rPr>
              <a:t>想像の世界は膨らみ、</a:t>
            </a:r>
            <a:r>
              <a:rPr lang="en-US" altLang="ja-JP" b="1" dirty="0" smtClean="0">
                <a:solidFill>
                  <a:schemeClr val="accent6"/>
                </a:solidFill>
              </a:rPr>
              <a:t/>
            </a:r>
            <a:br>
              <a:rPr lang="en-US" altLang="ja-JP" b="1" dirty="0" smtClean="0">
                <a:solidFill>
                  <a:schemeClr val="accent6"/>
                </a:solidFill>
              </a:rPr>
            </a:br>
            <a:r>
              <a:rPr lang="ja-JP" altLang="en-US" b="1" dirty="0" smtClean="0">
                <a:solidFill>
                  <a:schemeClr val="accent6"/>
                </a:solidFill>
              </a:rPr>
              <a:t>現実的にそこに行ってみたい感情が湧いてくる」</a:t>
            </a:r>
            <a:endParaRPr lang="en-US" altLang="ja-JP" b="1" dirty="0" smtClean="0">
              <a:solidFill>
                <a:schemeClr val="accent6"/>
              </a:solidFill>
            </a:endParaRPr>
          </a:p>
          <a:p>
            <a:pPr eaLnBrk="1" hangingPunct="1">
              <a:lnSpc>
                <a:spcPct val="90000"/>
              </a:lnSpc>
            </a:pPr>
            <a:endParaRPr lang="en-US" altLang="ja-JP" dirty="0"/>
          </a:p>
          <a:p>
            <a:pPr marL="0" indent="0" algn="ctr" eaLnBrk="1" hangingPunct="1">
              <a:lnSpc>
                <a:spcPct val="90000"/>
              </a:lnSpc>
              <a:buNone/>
            </a:pPr>
            <a:r>
              <a:rPr lang="ja-JP" altLang="en-US" sz="1800" dirty="0" smtClean="0"/>
              <a:t>同じ本や歌詞に登場する</a:t>
            </a:r>
            <a:r>
              <a:rPr lang="ja-JP" altLang="en-US" sz="1800" b="1" u="sng" dirty="0" smtClean="0">
                <a:solidFill>
                  <a:srgbClr val="7030A0"/>
                </a:solidFill>
              </a:rPr>
              <a:t>場所</a:t>
            </a:r>
            <a:r>
              <a:rPr lang="ja-JP" altLang="en-US" sz="1800" dirty="0" smtClean="0"/>
              <a:t>を知ることで本当に行ってみたい感覚は増すものです</a:t>
            </a:r>
            <a:endParaRPr lang="en-US" altLang="ja-JP" sz="1800" dirty="0" smtClean="0"/>
          </a:p>
          <a:p>
            <a:pPr eaLnBrk="1" hangingPunct="1">
              <a:lnSpc>
                <a:spcPct val="90000"/>
              </a:lnSpc>
            </a:pPr>
            <a:endParaRPr lang="en-US" altLang="ja-JP" sz="1800" dirty="0" smtClean="0"/>
          </a:p>
          <a:p>
            <a:pPr marL="0" indent="0" algn="ctr" eaLnBrk="1" hangingPunct="1">
              <a:lnSpc>
                <a:spcPct val="90000"/>
              </a:lnSpc>
              <a:buNone/>
            </a:pPr>
            <a:r>
              <a:rPr lang="ja-JP" altLang="en-US" b="1" dirty="0" smtClean="0">
                <a:solidFill>
                  <a:schemeClr val="accent6"/>
                </a:solidFill>
              </a:rPr>
              <a:t>「現在</a:t>
            </a:r>
            <a:r>
              <a:rPr lang="ja-JP" altLang="en-US" b="1" dirty="0">
                <a:solidFill>
                  <a:schemeClr val="accent6"/>
                </a:solidFill>
              </a:rPr>
              <a:t>の街は大小の違いはあるものの、変化は常に</a:t>
            </a:r>
            <a:r>
              <a:rPr lang="ja-JP" altLang="en-US" b="1" dirty="0" smtClean="0">
                <a:solidFill>
                  <a:schemeClr val="accent6"/>
                </a:solidFill>
              </a:rPr>
              <a:t>ある」</a:t>
            </a:r>
            <a:endParaRPr lang="en-US" altLang="ja-JP" b="1" dirty="0">
              <a:solidFill>
                <a:schemeClr val="accent6"/>
              </a:solidFill>
            </a:endParaRPr>
          </a:p>
          <a:p>
            <a:pPr eaLnBrk="1" hangingPunct="1">
              <a:lnSpc>
                <a:spcPct val="90000"/>
              </a:lnSpc>
            </a:pPr>
            <a:endParaRPr lang="en-US" altLang="ja-JP" sz="1800" dirty="0"/>
          </a:p>
          <a:p>
            <a:pPr marL="0" indent="0" algn="ctr" eaLnBrk="1" hangingPunct="1">
              <a:lnSpc>
                <a:spcPct val="90000"/>
              </a:lnSpc>
              <a:buNone/>
            </a:pPr>
            <a:r>
              <a:rPr lang="ja-JP" altLang="en-US" sz="1800" b="1" u="sng" dirty="0">
                <a:solidFill>
                  <a:srgbClr val="7030A0"/>
                </a:solidFill>
              </a:rPr>
              <a:t>本や歌詞が書かれた時の地図</a:t>
            </a:r>
            <a:r>
              <a:rPr lang="ja-JP" altLang="en-US" sz="1800" dirty="0" smtClean="0"/>
              <a:t>を</a:t>
            </a:r>
            <a:r>
              <a:rPr lang="ja-JP" altLang="en-US" sz="1800" b="1" u="sng" dirty="0">
                <a:solidFill>
                  <a:srgbClr val="7030A0"/>
                </a:solidFill>
              </a:rPr>
              <a:t>現在の地図</a:t>
            </a:r>
            <a:r>
              <a:rPr lang="ja-JP" altLang="en-US" sz="1800" dirty="0" smtClean="0"/>
              <a:t>と重ね合わせて</a:t>
            </a:r>
            <a:r>
              <a:rPr lang="en-US" altLang="ja-JP" sz="1800" dirty="0" smtClean="0"/>
              <a:t/>
            </a:r>
            <a:br>
              <a:rPr lang="en-US" altLang="ja-JP" sz="1800" dirty="0" smtClean="0"/>
            </a:br>
            <a:r>
              <a:rPr lang="ja-JP" altLang="en-US" sz="1800" dirty="0" smtClean="0"/>
              <a:t>同時に見ることができれば、現地で更なる本や歌の世界に浸ることができる</a:t>
            </a:r>
            <a:endParaRPr lang="en-US" altLang="ja-JP" sz="1800" dirty="0" smtClean="0"/>
          </a:p>
          <a:p>
            <a:pPr marL="0" indent="0" eaLnBrk="1" hangingPunct="1">
              <a:lnSpc>
                <a:spcPct val="90000"/>
              </a:lnSpc>
              <a:buNone/>
            </a:pPr>
            <a:endParaRPr lang="en-US" altLang="ja-JP" sz="1800" dirty="0" smtClean="0"/>
          </a:p>
          <a:p>
            <a:pPr marL="0" indent="0" algn="ctr" eaLnBrk="1" hangingPunct="1">
              <a:lnSpc>
                <a:spcPct val="90000"/>
              </a:lnSpc>
              <a:buNone/>
            </a:pPr>
            <a:r>
              <a:rPr lang="ja-JP" altLang="en-US" b="1" dirty="0" smtClean="0">
                <a:solidFill>
                  <a:schemeClr val="accent6"/>
                </a:solidFill>
              </a:rPr>
              <a:t>「その</a:t>
            </a:r>
            <a:r>
              <a:rPr lang="ja-JP" altLang="en-US" b="1" dirty="0">
                <a:solidFill>
                  <a:schemeClr val="accent6"/>
                </a:solidFill>
              </a:rPr>
              <a:t>土地には、その時代に伝えられる郷土の話が存在</a:t>
            </a:r>
            <a:r>
              <a:rPr lang="ja-JP" altLang="en-US" b="1" dirty="0" smtClean="0">
                <a:solidFill>
                  <a:schemeClr val="accent6"/>
                </a:solidFill>
              </a:rPr>
              <a:t>する」</a:t>
            </a:r>
            <a:endParaRPr lang="en-US" altLang="ja-JP" b="1" dirty="0">
              <a:solidFill>
                <a:schemeClr val="accent6"/>
              </a:solidFill>
            </a:endParaRPr>
          </a:p>
          <a:p>
            <a:pPr eaLnBrk="1" hangingPunct="1">
              <a:lnSpc>
                <a:spcPct val="90000"/>
              </a:lnSpc>
            </a:pPr>
            <a:endParaRPr lang="en-US" altLang="ja-JP" sz="1800" dirty="0"/>
          </a:p>
          <a:p>
            <a:pPr marL="0" indent="0" algn="ctr" eaLnBrk="1" hangingPunct="1">
              <a:lnSpc>
                <a:spcPct val="90000"/>
              </a:lnSpc>
              <a:buNone/>
            </a:pPr>
            <a:r>
              <a:rPr lang="ja-JP" altLang="en-US" sz="1800" dirty="0" smtClean="0"/>
              <a:t>郷土の話は、その地域でのみ伝えられることが多い</a:t>
            </a:r>
            <a:r>
              <a:rPr lang="ja-JP" altLang="en-US" sz="1800" dirty="0"/>
              <a:t>。</a:t>
            </a:r>
            <a:r>
              <a:rPr lang="ja-JP" altLang="en-US" sz="1800" dirty="0" smtClean="0"/>
              <a:t>公開された図書と同様にオープンな話として残すことで、現在その地に</a:t>
            </a:r>
            <a:r>
              <a:rPr lang="ja-JP" altLang="en-US" sz="1800" dirty="0"/>
              <a:t>住む</a:t>
            </a:r>
            <a:r>
              <a:rPr lang="ja-JP" altLang="en-US" sz="1800" dirty="0" smtClean="0"/>
              <a:t>人、</a:t>
            </a:r>
            <a:r>
              <a:rPr lang="ja-JP" altLang="en-US" sz="1800" b="1" u="sng" dirty="0">
                <a:solidFill>
                  <a:srgbClr val="7030A0"/>
                </a:solidFill>
              </a:rPr>
              <a:t>現在の</a:t>
            </a:r>
            <a:r>
              <a:rPr lang="ja-JP" altLang="en-US" sz="1800" b="1" u="sng" dirty="0" smtClean="0">
                <a:solidFill>
                  <a:srgbClr val="7030A0"/>
                </a:solidFill>
              </a:rPr>
              <a:t>地図</a:t>
            </a:r>
            <a:r>
              <a:rPr lang="ja-JP" altLang="en-US" sz="1800" dirty="0" smtClean="0"/>
              <a:t>を見て訪れた人が、</a:t>
            </a:r>
            <a:r>
              <a:rPr lang="ja-JP" altLang="en-US" sz="1800" b="1" u="sng" dirty="0">
                <a:solidFill>
                  <a:srgbClr val="7030A0"/>
                </a:solidFill>
              </a:rPr>
              <a:t>本や歌詞が書かれた時の地図</a:t>
            </a:r>
            <a:r>
              <a:rPr lang="ja-JP" altLang="en-US" sz="1800" dirty="0" smtClean="0"/>
              <a:t>を見ながら話の内容に思いをはせることができる</a:t>
            </a:r>
          </a:p>
        </p:txBody>
      </p:sp>
      <p:sp>
        <p:nvSpPr>
          <p:cNvPr id="8194" name="スライド番号プレースホルダー 1"/>
          <p:cNvSpPr>
            <a:spLocks noGrp="1"/>
          </p:cNvSpPr>
          <p:nvPr>
            <p:ph type="sldNum" sz="quarter" idx="10"/>
          </p:nvPr>
        </p:nvSpPr>
        <p:spPr>
          <a:prstGeom prst="rect">
            <a:avLst/>
          </a:prstGeom>
          <a:noFill/>
          <a:ln>
            <a:miter lim="800000"/>
            <a:headEnd/>
            <a:tailEnd/>
          </a:ln>
        </p:spPr>
        <p:txBody>
          <a:bodyPr/>
          <a:lstStyle/>
          <a:p>
            <a:fld id="{1578E8FE-4E1E-46A8-BF31-6F9979332975}" type="slidenum">
              <a:rPr lang="en-US" altLang="ja-JP">
                <a:ea typeface="ＭＳ Ｐゴシック" pitchFamily="50" charset="-128"/>
              </a:rPr>
              <a:pPr/>
              <a:t>1</a:t>
            </a:fld>
            <a:endParaRPr lang="en-US" altLang="ja-JP">
              <a:ea typeface="ＭＳ Ｐゴシック" pitchFamily="50" charset="-128"/>
            </a:endParaRPr>
          </a:p>
        </p:txBody>
      </p:sp>
      <p:sp>
        <p:nvSpPr>
          <p:cNvPr id="8195" name="スライド番号プレースホルダ 1"/>
          <p:cNvSpPr txBox="1">
            <a:spLocks noGrp="1"/>
          </p:cNvSpPr>
          <p:nvPr/>
        </p:nvSpPr>
        <p:spPr bwMode="auto">
          <a:xfrm>
            <a:off x="8675688" y="6524625"/>
            <a:ext cx="468312" cy="304800"/>
          </a:xfrm>
          <a:prstGeom prst="rect">
            <a:avLst/>
          </a:prstGeom>
          <a:noFill/>
          <a:ln w="9525">
            <a:noFill/>
            <a:miter lim="800000"/>
            <a:headEnd/>
            <a:tailEnd/>
          </a:ln>
        </p:spPr>
        <p:txBody>
          <a:bodyPr lIns="0" tIns="0" rIns="0" bIns="0" anchor="b"/>
          <a:lstStyle/>
          <a:p>
            <a:pPr algn="r">
              <a:spcBef>
                <a:spcPct val="50000"/>
              </a:spcBef>
              <a:buClrTx/>
              <a:buSzTx/>
              <a:buFontTx/>
              <a:buNone/>
            </a:pPr>
            <a:fld id="{F7A971B1-2D28-49D5-BF59-D289775098FD}" type="slidenum">
              <a:rPr lang="en-US" altLang="ja-JP" sz="900">
                <a:solidFill>
                  <a:srgbClr val="528416"/>
                </a:solidFill>
              </a:rPr>
              <a:pPr algn="r">
                <a:spcBef>
                  <a:spcPct val="50000"/>
                </a:spcBef>
                <a:buClrTx/>
                <a:buSzTx/>
                <a:buFontTx/>
                <a:buNone/>
              </a:pPr>
              <a:t>1</a:t>
            </a:fld>
            <a:endParaRPr lang="en-US" altLang="ja-JP" sz="900">
              <a:solidFill>
                <a:srgbClr val="528416"/>
              </a:solidFill>
            </a:endParaRPr>
          </a:p>
        </p:txBody>
      </p:sp>
      <p:sp>
        <p:nvSpPr>
          <p:cNvPr id="8196" name="スライド番号プレースホルダ 3"/>
          <p:cNvSpPr txBox="1">
            <a:spLocks noGrp="1"/>
          </p:cNvSpPr>
          <p:nvPr/>
        </p:nvSpPr>
        <p:spPr bwMode="auto">
          <a:xfrm>
            <a:off x="8675688" y="6524625"/>
            <a:ext cx="468312" cy="304800"/>
          </a:xfrm>
          <a:prstGeom prst="rect">
            <a:avLst/>
          </a:prstGeom>
          <a:noFill/>
          <a:ln w="9525">
            <a:noFill/>
            <a:miter lim="800000"/>
            <a:headEnd/>
            <a:tailEnd/>
          </a:ln>
        </p:spPr>
        <p:txBody>
          <a:bodyPr lIns="0" tIns="0" rIns="0" bIns="0" anchor="b"/>
          <a:lstStyle/>
          <a:p>
            <a:pPr algn="r">
              <a:spcBef>
                <a:spcPct val="50000"/>
              </a:spcBef>
              <a:buClrTx/>
              <a:buSzTx/>
              <a:buFontTx/>
              <a:buNone/>
            </a:pPr>
            <a:fld id="{3D8AE764-A8B7-40FA-B75A-07CF36F55562}" type="slidenum">
              <a:rPr lang="en-US" altLang="ja-JP" sz="900">
                <a:solidFill>
                  <a:srgbClr val="528416"/>
                </a:solidFill>
              </a:rPr>
              <a:pPr algn="r">
                <a:spcBef>
                  <a:spcPct val="50000"/>
                </a:spcBef>
                <a:buClrTx/>
                <a:buSzTx/>
                <a:buFontTx/>
                <a:buNone/>
              </a:pPr>
              <a:t>1</a:t>
            </a:fld>
            <a:endParaRPr lang="en-US" altLang="ja-JP" sz="900">
              <a:solidFill>
                <a:srgbClr val="528416"/>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5" descr="C:\Documents and Settings\naoto.ashida\Local Settings\Temporary Internet Files\Content.IE5\Z7OPZTL4\MP900431704[1].jpg"/>
          <p:cNvPicPr>
            <a:picLocks noChangeAspect="1" noChangeArrowheads="1"/>
          </p:cNvPicPr>
          <p:nvPr/>
        </p:nvPicPr>
        <p:blipFill>
          <a:blip r:embed="rId3" cstate="print"/>
          <a:srcRect/>
          <a:stretch>
            <a:fillRect/>
          </a:stretch>
        </p:blipFill>
        <p:spPr bwMode="auto">
          <a:xfrm>
            <a:off x="1331640" y="6021288"/>
            <a:ext cx="617339" cy="617942"/>
          </a:xfrm>
          <a:prstGeom prst="rect">
            <a:avLst/>
          </a:prstGeom>
          <a:noFill/>
        </p:spPr>
      </p:pic>
      <p:sp>
        <p:nvSpPr>
          <p:cNvPr id="33" name="正方形/長方形 32"/>
          <p:cNvSpPr/>
          <p:nvPr/>
        </p:nvSpPr>
        <p:spPr bwMode="auto">
          <a:xfrm>
            <a:off x="2241853" y="2564904"/>
            <a:ext cx="6480720" cy="4104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type="none" w="med" len="med"/>
            <a:tailEnd type="none" w="med" len="med"/>
          </a:ln>
          <a:effectLst>
            <a:innerShdw blurRad="63500" dist="50800" dir="2700000">
              <a:prstClr val="black">
                <a:alpha val="50000"/>
              </a:prstClr>
            </a:innerShdw>
          </a:effectLst>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endParaRPr kumimoji="1" lang="ja-JP" altLang="en-US" sz="1600" b="0" i="0" u="none" strike="noStrike" cap="none" normalizeH="0" baseline="0" smtClean="0">
              <a:ln>
                <a:noFill/>
              </a:ln>
              <a:solidFill>
                <a:schemeClr val="tx1"/>
              </a:solidFill>
              <a:effectLst/>
              <a:latin typeface="Verdana" pitchFamily="34" charset="0"/>
              <a:ea typeface="ＭＳ Ｐゴシック" charset="-128"/>
            </a:endParaRPr>
          </a:p>
        </p:txBody>
      </p:sp>
      <p:sp>
        <p:nvSpPr>
          <p:cNvPr id="8197" name="Rectangle 2"/>
          <p:cNvSpPr>
            <a:spLocks noGrp="1" noChangeArrowheads="1"/>
          </p:cNvSpPr>
          <p:nvPr>
            <p:ph type="title"/>
          </p:nvPr>
        </p:nvSpPr>
        <p:spPr/>
        <p:txBody>
          <a:bodyPr>
            <a:normAutofit/>
          </a:bodyPr>
          <a:lstStyle/>
          <a:p>
            <a:pPr eaLnBrk="1" hangingPunct="1"/>
            <a:r>
              <a:rPr lang="en-US" altLang="ja-JP" dirty="0" smtClean="0"/>
              <a:t>2. </a:t>
            </a:r>
            <a:r>
              <a:rPr lang="ja-JP" altLang="en-US" dirty="0" smtClean="0"/>
              <a:t>概要</a:t>
            </a:r>
          </a:p>
        </p:txBody>
      </p:sp>
      <p:sp>
        <p:nvSpPr>
          <p:cNvPr id="8198" name="Rectangle 3"/>
          <p:cNvSpPr>
            <a:spLocks noGrp="1" noChangeArrowheads="1"/>
          </p:cNvSpPr>
          <p:nvPr>
            <p:ph idx="1"/>
          </p:nvPr>
        </p:nvSpPr>
        <p:spPr/>
        <p:txBody>
          <a:bodyPr/>
          <a:lstStyle/>
          <a:p>
            <a:pPr eaLnBrk="1" hangingPunct="1">
              <a:lnSpc>
                <a:spcPct val="90000"/>
              </a:lnSpc>
            </a:pPr>
            <a:r>
              <a:rPr lang="ja-JP" altLang="en-US" sz="1600" dirty="0" smtClean="0"/>
              <a:t>歌、</a:t>
            </a:r>
            <a:r>
              <a:rPr lang="ja-JP" altLang="en-US" sz="1600" dirty="0"/>
              <a:t>図書（小説、</a:t>
            </a:r>
            <a:r>
              <a:rPr lang="ja-JP" altLang="en-US" sz="1600" dirty="0" smtClean="0"/>
              <a:t>教科書、漫画）、映像（映画、ドラマ）に登場する</a:t>
            </a:r>
            <a:r>
              <a:rPr lang="ja-JP" altLang="en-US" sz="1600" b="1" u="sng" dirty="0">
                <a:solidFill>
                  <a:srgbClr val="7030A0"/>
                </a:solidFill>
              </a:rPr>
              <a:t>土地</a:t>
            </a:r>
            <a:r>
              <a:rPr lang="ja-JP" altLang="en-US" sz="1600" dirty="0" smtClean="0"/>
              <a:t>と</a:t>
            </a:r>
            <a:r>
              <a:rPr lang="ja-JP" altLang="en-US" sz="1600" b="1" u="sng" dirty="0">
                <a:solidFill>
                  <a:srgbClr val="7030A0"/>
                </a:solidFill>
              </a:rPr>
              <a:t>時代</a:t>
            </a:r>
            <a:r>
              <a:rPr lang="ja-JP" altLang="en-US" sz="1600" dirty="0" smtClean="0"/>
              <a:t>を共有する</a:t>
            </a:r>
            <a:r>
              <a:rPr lang="ja-JP" altLang="en-US" sz="1600" dirty="0"/>
              <a:t>ことで</a:t>
            </a:r>
            <a:r>
              <a:rPr lang="ja-JP" altLang="en-US" sz="1600" dirty="0" smtClean="0"/>
              <a:t>、関連する場所が簡単にわかる</a:t>
            </a:r>
            <a:endParaRPr lang="en-US" altLang="ja-JP" sz="1600" dirty="0" smtClean="0"/>
          </a:p>
          <a:p>
            <a:pPr marL="533400" indent="-177800" eaLnBrk="1" hangingPunct="1">
              <a:lnSpc>
                <a:spcPct val="90000"/>
              </a:lnSpc>
              <a:buFont typeface="Arial" pitchFamily="34" charset="0"/>
              <a:buChar char="•"/>
            </a:pPr>
            <a:r>
              <a:rPr lang="ja-JP" altLang="en-US" sz="1600" dirty="0" smtClean="0"/>
              <a:t>登場する年代の地図を重ね合わせて、見せる</a:t>
            </a:r>
            <a:endParaRPr lang="en-US" altLang="ja-JP" sz="1600" dirty="0" smtClean="0"/>
          </a:p>
          <a:p>
            <a:pPr marL="533400" indent="-177800" eaLnBrk="1" hangingPunct="1">
              <a:lnSpc>
                <a:spcPct val="90000"/>
              </a:lnSpc>
              <a:buFont typeface="Arial" pitchFamily="34" charset="0"/>
              <a:buChar char="•"/>
            </a:pPr>
            <a:r>
              <a:rPr lang="ja-JP" altLang="en-US" sz="1600" dirty="0" smtClean="0"/>
              <a:t>登場する</a:t>
            </a:r>
            <a:r>
              <a:rPr lang="en-US" altLang="ja-JP" sz="1600" dirty="0" smtClean="0"/>
              <a:t>1</a:t>
            </a:r>
            <a:r>
              <a:rPr lang="ja-JP" altLang="en-US" sz="1600" dirty="0" smtClean="0"/>
              <a:t>節を見せる</a:t>
            </a:r>
            <a:endParaRPr lang="en-US" altLang="ja-JP" sz="1600" dirty="0" smtClean="0"/>
          </a:p>
          <a:p>
            <a:pPr marL="533400" indent="-177800" eaLnBrk="1" hangingPunct="1">
              <a:lnSpc>
                <a:spcPct val="90000"/>
              </a:lnSpc>
              <a:buFont typeface="Arial" pitchFamily="34" charset="0"/>
              <a:buChar char="•"/>
            </a:pPr>
            <a:r>
              <a:rPr lang="ja-JP" altLang="en-US" sz="1600" dirty="0" smtClean="0"/>
              <a:t>登場する場所の歴史を伝える</a:t>
            </a:r>
            <a:endParaRPr lang="en-US" altLang="ja-JP" sz="1600" dirty="0" smtClean="0"/>
          </a:p>
          <a:p>
            <a:pPr marL="533400" indent="-177800" eaLnBrk="1" hangingPunct="1">
              <a:lnSpc>
                <a:spcPct val="90000"/>
              </a:lnSpc>
              <a:buFont typeface="Arial" pitchFamily="34" charset="0"/>
              <a:buChar char="•"/>
            </a:pPr>
            <a:r>
              <a:rPr lang="ja-JP" altLang="en-US" sz="1600" dirty="0" smtClean="0"/>
              <a:t>さらに、訪れた人のコメント付与で情報の鮮度を向上</a:t>
            </a:r>
          </a:p>
        </p:txBody>
      </p:sp>
      <p:sp>
        <p:nvSpPr>
          <p:cNvPr id="21" name="スライド番号プレースホルダ 1"/>
          <p:cNvSpPr txBox="1">
            <a:spLocks noGrp="1"/>
          </p:cNvSpPr>
          <p:nvPr/>
        </p:nvSpPr>
        <p:spPr bwMode="auto">
          <a:xfrm>
            <a:off x="8675688" y="6796608"/>
            <a:ext cx="468312" cy="304800"/>
          </a:xfrm>
          <a:prstGeom prst="rect">
            <a:avLst/>
          </a:prstGeom>
          <a:noFill/>
          <a:ln w="9525">
            <a:noFill/>
            <a:miter lim="800000"/>
            <a:headEnd/>
            <a:tailEnd/>
          </a:ln>
        </p:spPr>
        <p:txBody>
          <a:bodyPr lIns="0" tIns="0" rIns="0" bIns="0" anchor="b"/>
          <a:lstStyle/>
          <a:p>
            <a:pPr algn="r">
              <a:spcBef>
                <a:spcPct val="50000"/>
              </a:spcBef>
              <a:buClrTx/>
              <a:buSzTx/>
              <a:buFontTx/>
              <a:buNone/>
            </a:pPr>
            <a:fld id="{F7A971B1-2D28-49D5-BF59-D289775098FD}" type="slidenum">
              <a:rPr lang="en-US" altLang="ja-JP" sz="900">
                <a:solidFill>
                  <a:srgbClr val="528416"/>
                </a:solidFill>
              </a:rPr>
              <a:pPr algn="r">
                <a:spcBef>
                  <a:spcPct val="50000"/>
                </a:spcBef>
                <a:buClrTx/>
                <a:buSzTx/>
                <a:buFontTx/>
                <a:buNone/>
              </a:pPr>
              <a:t>2</a:t>
            </a:fld>
            <a:endParaRPr lang="en-US" altLang="ja-JP" sz="900">
              <a:solidFill>
                <a:srgbClr val="528416"/>
              </a:solidFill>
            </a:endParaRPr>
          </a:p>
        </p:txBody>
      </p:sp>
      <p:sp>
        <p:nvSpPr>
          <p:cNvPr id="22" name="スライド番号プレースホルダ 3"/>
          <p:cNvSpPr txBox="1">
            <a:spLocks noGrp="1"/>
          </p:cNvSpPr>
          <p:nvPr/>
        </p:nvSpPr>
        <p:spPr bwMode="auto">
          <a:xfrm>
            <a:off x="8675688" y="6796608"/>
            <a:ext cx="468312" cy="304800"/>
          </a:xfrm>
          <a:prstGeom prst="rect">
            <a:avLst/>
          </a:prstGeom>
          <a:noFill/>
          <a:ln w="9525">
            <a:noFill/>
            <a:miter lim="800000"/>
            <a:headEnd/>
            <a:tailEnd/>
          </a:ln>
        </p:spPr>
        <p:txBody>
          <a:bodyPr lIns="0" tIns="0" rIns="0" bIns="0" anchor="b"/>
          <a:lstStyle/>
          <a:p>
            <a:pPr algn="r">
              <a:spcBef>
                <a:spcPct val="50000"/>
              </a:spcBef>
              <a:buClrTx/>
              <a:buSzTx/>
              <a:buFontTx/>
              <a:buNone/>
            </a:pPr>
            <a:fld id="{3D8AE764-A8B7-40FA-B75A-07CF36F55562}" type="slidenum">
              <a:rPr lang="en-US" altLang="ja-JP" sz="900">
                <a:solidFill>
                  <a:srgbClr val="528416"/>
                </a:solidFill>
              </a:rPr>
              <a:pPr algn="r">
                <a:spcBef>
                  <a:spcPct val="50000"/>
                </a:spcBef>
                <a:buClrTx/>
                <a:buSzTx/>
                <a:buFontTx/>
                <a:buNone/>
              </a:pPr>
              <a:t>2</a:t>
            </a:fld>
            <a:endParaRPr lang="en-US" altLang="ja-JP" sz="900">
              <a:solidFill>
                <a:srgbClr val="528416"/>
              </a:solidFill>
            </a:endParaRPr>
          </a:p>
        </p:txBody>
      </p:sp>
      <p:pic>
        <p:nvPicPr>
          <p:cNvPr id="23" name="Picture 2"/>
          <p:cNvPicPr>
            <a:picLocks noChangeAspect="1" noChangeArrowheads="1"/>
          </p:cNvPicPr>
          <p:nvPr/>
        </p:nvPicPr>
        <p:blipFill>
          <a:blip r:embed="rId4" cstate="print"/>
          <a:srcRect/>
          <a:stretch>
            <a:fillRect/>
          </a:stretch>
        </p:blipFill>
        <p:spPr bwMode="auto">
          <a:xfrm>
            <a:off x="3321973" y="3628975"/>
            <a:ext cx="5090442" cy="2926829"/>
          </a:xfrm>
          <a:prstGeom prst="rect">
            <a:avLst/>
          </a:prstGeom>
          <a:noFill/>
          <a:ln w="9525">
            <a:solidFill>
              <a:schemeClr val="accent2">
                <a:lumMod val="50000"/>
              </a:schemeClr>
            </a:solidFill>
            <a:miter lim="800000"/>
            <a:headEnd/>
            <a:tailEnd/>
          </a:ln>
        </p:spPr>
      </p:pic>
      <p:pic>
        <p:nvPicPr>
          <p:cNvPr id="24" name="Picture 2"/>
          <p:cNvPicPr>
            <a:picLocks noChangeAspect="1" noChangeArrowheads="1"/>
          </p:cNvPicPr>
          <p:nvPr/>
        </p:nvPicPr>
        <p:blipFill>
          <a:blip r:embed="rId4" cstate="print"/>
          <a:srcRect/>
          <a:stretch>
            <a:fillRect/>
          </a:stretch>
        </p:blipFill>
        <p:spPr bwMode="auto">
          <a:xfrm>
            <a:off x="2529885" y="2692871"/>
            <a:ext cx="5090442" cy="2926829"/>
          </a:xfrm>
          <a:prstGeom prst="rect">
            <a:avLst/>
          </a:prstGeom>
          <a:noFill/>
          <a:ln w="9525">
            <a:solidFill>
              <a:schemeClr val="accent2">
                <a:lumMod val="50000"/>
              </a:schemeClr>
            </a:solidFill>
            <a:miter lim="800000"/>
            <a:headEnd/>
            <a:tailEnd/>
          </a:ln>
        </p:spPr>
      </p:pic>
      <p:sp>
        <p:nvSpPr>
          <p:cNvPr id="25" name="四角形吹き出し 24"/>
          <p:cNvSpPr/>
          <p:nvPr/>
        </p:nvSpPr>
        <p:spPr bwMode="auto">
          <a:xfrm>
            <a:off x="8074501" y="4925119"/>
            <a:ext cx="889987" cy="261610"/>
          </a:xfrm>
          <a:prstGeom prst="wedgeRectCallout">
            <a:avLst>
              <a:gd name="adj1" fmla="val -76457"/>
              <a:gd name="adj2" fmla="val 70339"/>
            </a:avLst>
          </a:prstGeom>
          <a:solidFill>
            <a:srgbClr val="7030A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spAutoFit/>
          </a:bodyPr>
          <a:lstStyle/>
          <a:p>
            <a:r>
              <a:rPr lang="ja-JP" altLang="en-US" sz="1100" dirty="0">
                <a:solidFill>
                  <a:schemeClr val="bg1"/>
                </a:solidFill>
                <a:ea typeface="ＭＳ Ｐゴシック" charset="-128"/>
              </a:rPr>
              <a:t>現在の地図</a:t>
            </a:r>
          </a:p>
        </p:txBody>
      </p:sp>
      <p:sp>
        <p:nvSpPr>
          <p:cNvPr id="26" name="四角形吹き出し 25"/>
          <p:cNvSpPr/>
          <p:nvPr/>
        </p:nvSpPr>
        <p:spPr bwMode="auto">
          <a:xfrm>
            <a:off x="7210405" y="2692871"/>
            <a:ext cx="1160895" cy="261610"/>
          </a:xfrm>
          <a:prstGeom prst="wedgeRectCallout">
            <a:avLst>
              <a:gd name="adj1" fmla="val -76457"/>
              <a:gd name="adj2" fmla="val 70339"/>
            </a:avLst>
          </a:prstGeom>
          <a:solidFill>
            <a:srgbClr val="7030A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1100" b="0" i="0" u="none" strike="noStrike" cap="none" normalizeH="0" baseline="0" dirty="0" smtClean="0">
                <a:ln>
                  <a:noFill/>
                </a:ln>
                <a:solidFill>
                  <a:schemeClr val="bg1"/>
                </a:solidFill>
                <a:effectLst/>
                <a:latin typeface="Verdana" pitchFamily="34" charset="0"/>
                <a:ea typeface="ＭＳ Ｐゴシック" charset="-128"/>
              </a:rPr>
              <a:t>その時代の地図</a:t>
            </a:r>
          </a:p>
        </p:txBody>
      </p:sp>
      <p:pic>
        <p:nvPicPr>
          <p:cNvPr id="27" name="Picture 144" descr="C:\Documents and Settings\naoto.ashida\Local Settings\Temporary Internet Files\Content.IE5\03BQ3W5M\MC900441727[1].png"/>
          <p:cNvPicPr>
            <a:picLocks noChangeAspect="1" noChangeArrowheads="1"/>
          </p:cNvPicPr>
          <p:nvPr/>
        </p:nvPicPr>
        <p:blipFill>
          <a:blip r:embed="rId5" cstate="print"/>
          <a:srcRect/>
          <a:stretch>
            <a:fillRect/>
          </a:stretch>
        </p:blipFill>
        <p:spPr bwMode="auto">
          <a:xfrm>
            <a:off x="5194181" y="3556967"/>
            <a:ext cx="757188" cy="757188"/>
          </a:xfrm>
          <a:prstGeom prst="rect">
            <a:avLst/>
          </a:prstGeom>
          <a:noFill/>
        </p:spPr>
      </p:pic>
      <p:sp>
        <p:nvSpPr>
          <p:cNvPr id="28" name="四角形吹き出し 27"/>
          <p:cNvSpPr/>
          <p:nvPr/>
        </p:nvSpPr>
        <p:spPr bwMode="auto">
          <a:xfrm>
            <a:off x="6058277" y="3628975"/>
            <a:ext cx="748923" cy="261610"/>
          </a:xfrm>
          <a:prstGeom prst="wedgeRectCallout">
            <a:avLst>
              <a:gd name="adj1" fmla="val -76457"/>
              <a:gd name="adj2" fmla="val 70339"/>
            </a:avLst>
          </a:prstGeom>
          <a:solidFill>
            <a:srgbClr val="7030A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spAutoFit/>
          </a:bodyPr>
          <a:lstStyle/>
          <a:p>
            <a:r>
              <a:rPr lang="ja-JP" altLang="en-US" sz="1100" dirty="0">
                <a:solidFill>
                  <a:schemeClr val="bg1"/>
                </a:solidFill>
                <a:ea typeface="ＭＳ Ｐゴシック" charset="-128"/>
              </a:rPr>
              <a:t>登場場所</a:t>
            </a:r>
          </a:p>
        </p:txBody>
      </p:sp>
      <p:pic>
        <p:nvPicPr>
          <p:cNvPr id="29" name="Picture 144" descr="C:\Documents and Settings\naoto.ashida\Local Settings\Temporary Internet Files\Content.IE5\03BQ3W5M\MC900441727[1].png"/>
          <p:cNvPicPr>
            <a:picLocks noChangeAspect="1" noChangeArrowheads="1"/>
          </p:cNvPicPr>
          <p:nvPr/>
        </p:nvPicPr>
        <p:blipFill>
          <a:blip r:embed="rId5" cstate="print"/>
          <a:srcRect/>
          <a:stretch>
            <a:fillRect/>
          </a:stretch>
        </p:blipFill>
        <p:spPr bwMode="auto">
          <a:xfrm>
            <a:off x="4474101" y="4349055"/>
            <a:ext cx="757188" cy="757188"/>
          </a:xfrm>
          <a:prstGeom prst="rect">
            <a:avLst/>
          </a:prstGeom>
          <a:noFill/>
        </p:spPr>
      </p:pic>
      <p:sp>
        <p:nvSpPr>
          <p:cNvPr id="30" name="四角形吹き出し 29"/>
          <p:cNvSpPr/>
          <p:nvPr/>
        </p:nvSpPr>
        <p:spPr bwMode="auto">
          <a:xfrm>
            <a:off x="5338197" y="4421063"/>
            <a:ext cx="748923" cy="261610"/>
          </a:xfrm>
          <a:prstGeom prst="wedgeRectCallout">
            <a:avLst>
              <a:gd name="adj1" fmla="val -76457"/>
              <a:gd name="adj2" fmla="val 70339"/>
            </a:avLst>
          </a:prstGeom>
          <a:solidFill>
            <a:srgbClr val="7030A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spAutoFit/>
          </a:bodyPr>
          <a:lstStyle/>
          <a:p>
            <a:r>
              <a:rPr lang="ja-JP" altLang="en-US" sz="1100" dirty="0">
                <a:solidFill>
                  <a:schemeClr val="bg1"/>
                </a:solidFill>
                <a:ea typeface="ＭＳ Ｐゴシック" charset="-128"/>
              </a:rPr>
              <a:t>登場場所</a:t>
            </a:r>
          </a:p>
        </p:txBody>
      </p:sp>
      <p:sp>
        <p:nvSpPr>
          <p:cNvPr id="31" name="雲形吹き出し 30"/>
          <p:cNvSpPr/>
          <p:nvPr/>
        </p:nvSpPr>
        <p:spPr bwMode="auto">
          <a:xfrm>
            <a:off x="2745909" y="4061023"/>
            <a:ext cx="2113668" cy="327958"/>
          </a:xfrm>
          <a:prstGeom prst="cloudCallout">
            <a:avLst>
              <a:gd name="adj1" fmla="val 36849"/>
              <a:gd name="adj2" fmla="val 93480"/>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800" b="0" i="0" u="none" strike="noStrike" cap="none" normalizeH="0" baseline="0" dirty="0" smtClean="0">
                <a:ln>
                  <a:noFill/>
                </a:ln>
                <a:solidFill>
                  <a:schemeClr val="tx1"/>
                </a:solidFill>
                <a:effectLst/>
                <a:latin typeface="Verdana" pitchFamily="34" charset="0"/>
                <a:ea typeface="ＭＳ Ｐゴシック" charset="-128"/>
              </a:rPr>
              <a:t>話の通りの美しい所でした。</a:t>
            </a:r>
          </a:p>
        </p:txBody>
      </p:sp>
      <p:sp>
        <p:nvSpPr>
          <p:cNvPr id="32" name="四角形吹き出し 31"/>
          <p:cNvSpPr/>
          <p:nvPr/>
        </p:nvSpPr>
        <p:spPr bwMode="auto">
          <a:xfrm>
            <a:off x="2889925" y="3772991"/>
            <a:ext cx="1305165" cy="261610"/>
          </a:xfrm>
          <a:prstGeom prst="wedgeRectCallout">
            <a:avLst>
              <a:gd name="adj1" fmla="val 33421"/>
              <a:gd name="adj2" fmla="val 84903"/>
            </a:avLst>
          </a:prstGeom>
          <a:solidFill>
            <a:srgbClr val="7030A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spAutoFit/>
          </a:bodyPr>
          <a:lstStyle/>
          <a:p>
            <a:r>
              <a:rPr lang="ja-JP" altLang="en-US" sz="1100" dirty="0">
                <a:solidFill>
                  <a:schemeClr val="bg1"/>
                </a:solidFill>
                <a:ea typeface="ＭＳ Ｐゴシック" charset="-128"/>
              </a:rPr>
              <a:t>訪れた人のコメント</a:t>
            </a:r>
          </a:p>
        </p:txBody>
      </p:sp>
      <p:pic>
        <p:nvPicPr>
          <p:cNvPr id="34" name="Picture 7" descr="C:\Documents and Settings\naoto.ashida\Local Settings\Temporary Internet Files\Content.IE5\03BQ3W5M\MC900434891[1].png"/>
          <p:cNvPicPr>
            <a:picLocks noChangeAspect="1" noChangeArrowheads="1"/>
          </p:cNvPicPr>
          <p:nvPr/>
        </p:nvPicPr>
        <p:blipFill>
          <a:blip r:embed="rId6" cstate="print"/>
          <a:srcRect/>
          <a:stretch>
            <a:fillRect/>
          </a:stretch>
        </p:blipFill>
        <p:spPr bwMode="auto">
          <a:xfrm>
            <a:off x="683568" y="5357167"/>
            <a:ext cx="1057672" cy="1057672"/>
          </a:xfrm>
          <a:prstGeom prst="rect">
            <a:avLst/>
          </a:prstGeom>
          <a:noFill/>
        </p:spPr>
      </p:pic>
      <p:pic>
        <p:nvPicPr>
          <p:cNvPr id="35" name="Picture 8"/>
          <p:cNvPicPr>
            <a:picLocks noChangeAspect="1" noChangeArrowheads="1"/>
          </p:cNvPicPr>
          <p:nvPr/>
        </p:nvPicPr>
        <p:blipFill>
          <a:blip r:embed="rId7" cstate="print"/>
          <a:srcRect/>
          <a:stretch>
            <a:fillRect/>
          </a:stretch>
        </p:blipFill>
        <p:spPr bwMode="auto">
          <a:xfrm>
            <a:off x="611560" y="3052911"/>
            <a:ext cx="1143000" cy="857250"/>
          </a:xfrm>
          <a:prstGeom prst="rect">
            <a:avLst/>
          </a:prstGeom>
          <a:noFill/>
          <a:ln w="9525">
            <a:noFill/>
            <a:miter lim="800000"/>
            <a:headEnd/>
            <a:tailEnd/>
          </a:ln>
        </p:spPr>
      </p:pic>
      <p:sp>
        <p:nvSpPr>
          <p:cNvPr id="36" name="上矢印 35"/>
          <p:cNvSpPr/>
          <p:nvPr/>
        </p:nvSpPr>
        <p:spPr bwMode="auto">
          <a:xfrm>
            <a:off x="899592" y="4133031"/>
            <a:ext cx="504056" cy="936104"/>
          </a:xfrm>
          <a:prstGeom prst="up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endParaRPr kumimoji="1" lang="ja-JP" altLang="en-US" sz="1600" b="0" i="0" u="none" strike="noStrike" cap="none" normalizeH="0" baseline="0" smtClean="0">
              <a:ln>
                <a:noFill/>
              </a:ln>
              <a:solidFill>
                <a:schemeClr val="tx1"/>
              </a:solidFill>
              <a:effectLst/>
              <a:latin typeface="Verdana" pitchFamily="34" charset="0"/>
              <a:ea typeface="ＭＳ Ｐゴシック" charset="-128"/>
            </a:endParaRPr>
          </a:p>
        </p:txBody>
      </p:sp>
      <p:sp>
        <p:nvSpPr>
          <p:cNvPr id="37" name="雲形吹き出し 36"/>
          <p:cNvSpPr/>
          <p:nvPr/>
        </p:nvSpPr>
        <p:spPr bwMode="auto">
          <a:xfrm>
            <a:off x="1475656" y="4781103"/>
            <a:ext cx="2838395" cy="327958"/>
          </a:xfrm>
          <a:prstGeom prst="cloudCallout">
            <a:avLst>
              <a:gd name="adj1" fmla="val -40150"/>
              <a:gd name="adj2" fmla="val 77617"/>
            </a:avLst>
          </a:prstGeom>
          <a:solidFill>
            <a:schemeClr val="accent6"/>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800" b="0" i="0" u="none" strike="noStrike" cap="none" normalizeH="0" baseline="0" dirty="0" smtClean="0">
                <a:ln>
                  <a:noFill/>
                </a:ln>
                <a:solidFill>
                  <a:schemeClr val="bg1"/>
                </a:solidFill>
                <a:effectLst/>
                <a:latin typeface="Verdana" pitchFamily="34" charset="0"/>
                <a:ea typeface="ＭＳ Ｐゴシック" charset="-128"/>
              </a:rPr>
              <a:t>昔はここはこういうところだったんだね。</a:t>
            </a:r>
          </a:p>
        </p:txBody>
      </p:sp>
      <p:sp>
        <p:nvSpPr>
          <p:cNvPr id="38" name="雲形吹き出し 37"/>
          <p:cNvSpPr/>
          <p:nvPr/>
        </p:nvSpPr>
        <p:spPr bwMode="auto">
          <a:xfrm>
            <a:off x="1619672" y="5213151"/>
            <a:ext cx="2835956" cy="327958"/>
          </a:xfrm>
          <a:prstGeom prst="cloudCallout">
            <a:avLst>
              <a:gd name="adj1" fmla="val -52637"/>
              <a:gd name="adj2" fmla="val 107145"/>
            </a:avLst>
          </a:prstGeom>
          <a:solidFill>
            <a:schemeClr val="accent6"/>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r>
              <a:rPr lang="ja-JP" altLang="en-US" sz="800" dirty="0">
                <a:solidFill>
                  <a:schemeClr val="bg1"/>
                </a:solidFill>
                <a:ea typeface="ＭＳ Ｐゴシック" charset="-128"/>
              </a:rPr>
              <a:t>コメントと同じようにきれいな場所だね。</a:t>
            </a:r>
          </a:p>
        </p:txBody>
      </p:sp>
      <p:sp>
        <p:nvSpPr>
          <p:cNvPr id="39" name="雲形吹き出し 38"/>
          <p:cNvSpPr/>
          <p:nvPr/>
        </p:nvSpPr>
        <p:spPr bwMode="auto">
          <a:xfrm>
            <a:off x="1691680" y="5933231"/>
            <a:ext cx="3136095" cy="327958"/>
          </a:xfrm>
          <a:prstGeom prst="cloudCallout">
            <a:avLst>
              <a:gd name="adj1" fmla="val -56735"/>
              <a:gd name="adj2" fmla="val -95253"/>
            </a:avLst>
          </a:prstGeom>
          <a:solidFill>
            <a:schemeClr val="accent6"/>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r>
              <a:rPr lang="ja-JP" altLang="en-US" sz="800" dirty="0">
                <a:solidFill>
                  <a:schemeClr val="bg1"/>
                </a:solidFill>
                <a:ea typeface="ＭＳ Ｐゴシック" charset="-128"/>
              </a:rPr>
              <a:t>道が変わったから思いつく考えも違うのかも</a:t>
            </a:r>
          </a:p>
        </p:txBody>
      </p:sp>
      <p:sp>
        <p:nvSpPr>
          <p:cNvPr id="40" name="四角形吹き出し 39"/>
          <p:cNvSpPr/>
          <p:nvPr/>
        </p:nvSpPr>
        <p:spPr bwMode="auto">
          <a:xfrm>
            <a:off x="6948264" y="3340943"/>
            <a:ext cx="889987" cy="261610"/>
          </a:xfrm>
          <a:prstGeom prst="wedgeRectCallout">
            <a:avLst>
              <a:gd name="adj1" fmla="val -76457"/>
              <a:gd name="adj2" fmla="val 70339"/>
            </a:avLst>
          </a:prstGeom>
          <a:solidFill>
            <a:srgbClr val="7030A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spAutoFit/>
          </a:bodyPr>
          <a:lstStyle/>
          <a:p>
            <a:r>
              <a:rPr lang="ja-JP" altLang="en-US" sz="1100" dirty="0">
                <a:solidFill>
                  <a:schemeClr val="bg1"/>
                </a:solidFill>
                <a:ea typeface="ＭＳ Ｐゴシック" charset="-128"/>
              </a:rPr>
              <a:t>場所の説明</a:t>
            </a:r>
          </a:p>
        </p:txBody>
      </p:sp>
      <p:pic>
        <p:nvPicPr>
          <p:cNvPr id="41" name="Picture 4" descr="C:\Documents and Settings\naoto.ashida\Local Settings\Temporary Internet Files\Content.IE5\HZ3MH2CA\MC900079006[1].wmf"/>
          <p:cNvPicPr>
            <a:picLocks noChangeAspect="1" noChangeArrowheads="1"/>
          </p:cNvPicPr>
          <p:nvPr/>
        </p:nvPicPr>
        <p:blipFill>
          <a:blip r:embed="rId8" cstate="print"/>
          <a:srcRect/>
          <a:stretch>
            <a:fillRect/>
          </a:stretch>
        </p:blipFill>
        <p:spPr bwMode="auto">
          <a:xfrm>
            <a:off x="539552" y="4421063"/>
            <a:ext cx="691747" cy="611202"/>
          </a:xfrm>
          <a:prstGeom prst="rect">
            <a:avLst/>
          </a:prstGeom>
          <a:noFill/>
        </p:spPr>
      </p:pic>
      <p:sp>
        <p:nvSpPr>
          <p:cNvPr id="43" name="四角形吹き出し 42"/>
          <p:cNvSpPr/>
          <p:nvPr/>
        </p:nvSpPr>
        <p:spPr bwMode="auto">
          <a:xfrm>
            <a:off x="4314052" y="3140969"/>
            <a:ext cx="889980" cy="553998"/>
          </a:xfrm>
          <a:prstGeom prst="wedgeRectCallou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1000" b="0" i="0" u="none" strike="noStrike" cap="none" normalizeH="0" baseline="0" dirty="0" smtClean="0">
                <a:ln>
                  <a:noFill/>
                </a:ln>
                <a:solidFill>
                  <a:schemeClr val="tx1"/>
                </a:solidFill>
                <a:effectLst/>
                <a:ea typeface="ＭＳ Ｐゴシック" charset="-128"/>
              </a:rPr>
              <a:t>小説１</a:t>
            </a:r>
            <a:endParaRPr kumimoji="1" lang="en-US" altLang="ja-JP" sz="1000" b="0" i="0" u="none" strike="noStrike" cap="none" normalizeH="0" baseline="0" dirty="0" smtClean="0">
              <a:ln>
                <a:noFill/>
              </a:ln>
              <a:solidFill>
                <a:schemeClr val="tx1"/>
              </a:solidFill>
              <a:effectLst/>
              <a:ea typeface="ＭＳ Ｐゴシック" charset="-128"/>
            </a:endParaRPr>
          </a:p>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lang="en-US" altLang="ja-JP" sz="1000" dirty="0" smtClean="0">
                <a:ea typeface="ＭＳ Ｐゴシック" charset="-128"/>
              </a:rPr>
              <a:t>1</a:t>
            </a:r>
            <a:r>
              <a:rPr lang="ja-JP" altLang="en-US" sz="1000" dirty="0" smtClean="0">
                <a:ea typeface="ＭＳ Ｐゴシック" charset="-128"/>
              </a:rPr>
              <a:t>節　</a:t>
            </a:r>
            <a:r>
              <a:rPr lang="en-US" altLang="ja-JP" sz="1000" dirty="0" smtClean="0">
                <a:ea typeface="ＭＳ Ｐゴシック" charset="-128"/>
              </a:rPr>
              <a:t>XXXX</a:t>
            </a:r>
          </a:p>
          <a:p>
            <a: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en-US" altLang="ja-JP" sz="1000" b="0" i="0" u="none" strike="noStrike" cap="none" normalizeH="0" baseline="0" dirty="0" smtClean="0">
                <a:ln>
                  <a:noFill/>
                </a:ln>
                <a:solidFill>
                  <a:schemeClr val="tx1"/>
                </a:solidFill>
                <a:effectLst/>
                <a:ea typeface="ＭＳ Ｐゴシック" charset="-128"/>
              </a:rPr>
              <a:t>XXXXX</a:t>
            </a:r>
            <a:endParaRPr kumimoji="1" lang="ja-JP" altLang="en-US" sz="1000" b="0" i="0" u="none" strike="noStrike" cap="none" normalizeH="0" baseline="0" dirty="0" smtClean="0">
              <a:ln>
                <a:noFill/>
              </a:ln>
              <a:solidFill>
                <a:schemeClr val="tx1"/>
              </a:solidFill>
              <a:effectLst/>
              <a:ea typeface="ＭＳ Ｐゴシック"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a:bodyPr>
          <a:lstStyle/>
          <a:p>
            <a:pPr eaLnBrk="1" hangingPunct="1"/>
            <a:r>
              <a:rPr lang="en-US" altLang="ja-JP" dirty="0" smtClean="0"/>
              <a:t>3. </a:t>
            </a:r>
            <a:r>
              <a:rPr lang="ja-JP" altLang="en-US" dirty="0" smtClean="0"/>
              <a:t>利用シーン（</a:t>
            </a:r>
            <a:r>
              <a:rPr lang="en-US" altLang="ja-JP" dirty="0" smtClean="0"/>
              <a:t>1</a:t>
            </a:r>
            <a:r>
              <a:rPr lang="ja-JP" altLang="en-US" dirty="0" smtClean="0"/>
              <a:t>）</a:t>
            </a:r>
          </a:p>
        </p:txBody>
      </p:sp>
      <p:sp>
        <p:nvSpPr>
          <p:cNvPr id="8198" name="Rectangle 3"/>
          <p:cNvSpPr>
            <a:spLocks noGrp="1" noChangeArrowheads="1"/>
          </p:cNvSpPr>
          <p:nvPr>
            <p:ph idx="1"/>
          </p:nvPr>
        </p:nvSpPr>
        <p:spPr>
          <a:xfrm>
            <a:off x="152400" y="979760"/>
            <a:ext cx="8686800" cy="5689600"/>
          </a:xfrm>
        </p:spPr>
        <p:txBody>
          <a:bodyPr/>
          <a:lstStyle/>
          <a:p>
            <a:pPr marL="0" indent="0" eaLnBrk="1" hangingPunct="1">
              <a:lnSpc>
                <a:spcPct val="90000"/>
              </a:lnSpc>
              <a:buNone/>
            </a:pPr>
            <a:r>
              <a:rPr lang="ja-JP" altLang="en-US" sz="2400" b="1" dirty="0" smtClean="0">
                <a:solidFill>
                  <a:schemeClr val="accent6"/>
                </a:solidFill>
              </a:rPr>
              <a:t>（１）歌、本（小説・教科書</a:t>
            </a:r>
            <a:r>
              <a:rPr lang="ja-JP" altLang="en-US" sz="2400" b="1" dirty="0">
                <a:solidFill>
                  <a:schemeClr val="accent6"/>
                </a:solidFill>
              </a:rPr>
              <a:t>・</a:t>
            </a:r>
            <a:r>
              <a:rPr lang="ja-JP" altLang="en-US" sz="2400" b="1" dirty="0" smtClean="0">
                <a:solidFill>
                  <a:schemeClr val="accent6"/>
                </a:solidFill>
              </a:rPr>
              <a:t>漫画）、</a:t>
            </a:r>
            <a:r>
              <a:rPr lang="en-US" altLang="ja-JP" sz="2400" b="1" dirty="0" smtClean="0">
                <a:solidFill>
                  <a:schemeClr val="accent6"/>
                </a:solidFill>
              </a:rPr>
              <a:t/>
            </a:r>
            <a:br>
              <a:rPr lang="en-US" altLang="ja-JP" sz="2400" b="1" dirty="0" smtClean="0">
                <a:solidFill>
                  <a:schemeClr val="accent6"/>
                </a:solidFill>
              </a:rPr>
            </a:br>
            <a:r>
              <a:rPr lang="ja-JP" altLang="en-US" sz="2400" b="1" dirty="0" smtClean="0">
                <a:solidFill>
                  <a:schemeClr val="accent6"/>
                </a:solidFill>
              </a:rPr>
              <a:t>　　　映像（映画、ドラマ）を見て、登場地を巡る</a:t>
            </a:r>
            <a:endParaRPr lang="en-US" altLang="ja-JP" sz="2400" b="1" dirty="0" smtClean="0">
              <a:solidFill>
                <a:schemeClr val="accent6"/>
              </a:solidFill>
            </a:endParaRPr>
          </a:p>
          <a:p>
            <a:pPr eaLnBrk="1" hangingPunct="1">
              <a:lnSpc>
                <a:spcPct val="90000"/>
              </a:lnSpc>
            </a:pPr>
            <a:endParaRPr lang="en-US" altLang="ja-JP" sz="1600" dirty="0" smtClean="0"/>
          </a:p>
          <a:p>
            <a:pPr marL="641350" indent="-285750" eaLnBrk="1" hangingPunct="1">
              <a:lnSpc>
                <a:spcPct val="90000"/>
              </a:lnSpc>
              <a:buFont typeface="Wingdings" pitchFamily="2" charset="2"/>
              <a:buChar char="u"/>
            </a:pPr>
            <a:r>
              <a:rPr lang="en-US" altLang="ja-JP" sz="1600" dirty="0"/>
              <a:t>【</a:t>
            </a:r>
            <a:r>
              <a:rPr lang="ja-JP" altLang="en-US" sz="1600" dirty="0" smtClean="0"/>
              <a:t>訪問前</a:t>
            </a:r>
            <a:r>
              <a:rPr lang="en-US" altLang="ja-JP" sz="1600" dirty="0" smtClean="0"/>
              <a:t>】</a:t>
            </a:r>
          </a:p>
          <a:p>
            <a:pPr marL="723900" indent="-190500" eaLnBrk="1" hangingPunct="1">
              <a:lnSpc>
                <a:spcPct val="90000"/>
              </a:lnSpc>
              <a:buFont typeface="Wingdings" pitchFamily="2" charset="2"/>
              <a:buChar char="ü"/>
            </a:pPr>
            <a:r>
              <a:rPr lang="ja-JP" altLang="en-US" sz="1600" dirty="0" smtClean="0"/>
              <a:t>本（歌、映画）を読んで、登場人物が活躍する場所に行ってみたいと思う</a:t>
            </a:r>
            <a:endParaRPr lang="en-US" altLang="ja-JP" sz="1600" dirty="0" smtClean="0"/>
          </a:p>
          <a:p>
            <a:pPr marL="641350" indent="-285750" eaLnBrk="1" hangingPunct="1">
              <a:lnSpc>
                <a:spcPct val="90000"/>
              </a:lnSpc>
              <a:buFont typeface="Wingdings" pitchFamily="2" charset="2"/>
              <a:buChar char="u"/>
            </a:pPr>
            <a:r>
              <a:rPr lang="en-US" altLang="ja-JP" sz="1600" dirty="0"/>
              <a:t>【</a:t>
            </a:r>
            <a:r>
              <a:rPr lang="ja-JP" altLang="en-US" sz="1600" dirty="0" smtClean="0"/>
              <a:t>訪問途中</a:t>
            </a:r>
            <a:r>
              <a:rPr lang="en-US" altLang="ja-JP" sz="1600" dirty="0" smtClean="0"/>
              <a:t>】</a:t>
            </a:r>
          </a:p>
          <a:p>
            <a:pPr marL="723900" indent="-190500" eaLnBrk="1" hangingPunct="1">
              <a:lnSpc>
                <a:spcPct val="90000"/>
              </a:lnSpc>
              <a:buFont typeface="Wingdings" pitchFamily="2" charset="2"/>
              <a:buChar char="ü"/>
            </a:pPr>
            <a:r>
              <a:rPr lang="ja-JP" altLang="en-US" sz="1600" dirty="0" smtClean="0"/>
              <a:t>本（歌、映画）に登場する数々の場所を確認する</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登場する場所の歴史的情報を確認する</a:t>
            </a:r>
            <a:endParaRPr lang="en-US" altLang="ja-JP" sz="1600" dirty="0" smtClean="0"/>
          </a:p>
          <a:p>
            <a:pPr marL="723900" indent="-190500" eaLnBrk="1" hangingPunct="1">
              <a:lnSpc>
                <a:spcPct val="90000"/>
              </a:lnSpc>
              <a:buFont typeface="Wingdings" pitchFamily="2" charset="2"/>
              <a:buChar char="ü"/>
            </a:pPr>
            <a:r>
              <a:rPr lang="ja-JP" altLang="en-US" sz="1600" dirty="0" smtClean="0"/>
              <a:t>既に訪れた人のコメントを参考に訪問順序を決める</a:t>
            </a:r>
            <a:endParaRPr lang="en-US" altLang="ja-JP" sz="1600" dirty="0" smtClean="0"/>
          </a:p>
          <a:p>
            <a:pPr marL="641350" indent="-285750" eaLnBrk="1" hangingPunct="1">
              <a:lnSpc>
                <a:spcPct val="90000"/>
              </a:lnSpc>
              <a:buFont typeface="Wingdings" pitchFamily="2" charset="2"/>
              <a:buChar char="u"/>
            </a:pPr>
            <a:r>
              <a:rPr lang="en-US" altLang="ja-JP" sz="1600" dirty="0"/>
              <a:t>【</a:t>
            </a:r>
            <a:r>
              <a:rPr lang="ja-JP" altLang="en-US" sz="1600" dirty="0" smtClean="0"/>
              <a:t>訪問中</a:t>
            </a:r>
            <a:r>
              <a:rPr lang="en-US" altLang="ja-JP" sz="1600" dirty="0" smtClean="0"/>
              <a:t>】</a:t>
            </a:r>
          </a:p>
          <a:p>
            <a:pPr marL="723900" indent="-190500" eaLnBrk="1" hangingPunct="1">
              <a:lnSpc>
                <a:spcPct val="90000"/>
              </a:lnSpc>
              <a:buFont typeface="Wingdings" pitchFamily="2" charset="2"/>
              <a:buChar char="ü"/>
            </a:pPr>
            <a:r>
              <a:rPr lang="ja-JP" altLang="en-US" sz="1600" dirty="0" smtClean="0"/>
              <a:t>本（歌、映画）に登場する場所へ向かう</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登場する場所へ向かう際に、登場する年代の地図を見ながら、登場した環境を想像しながら向かう</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登場した場所で、登場人物が実際に見た景色を当時の地図と現在の景色を重ね合わせて、思いをはせたり、写真を撮ったりする</a:t>
            </a:r>
            <a:endParaRPr lang="en-US" altLang="ja-JP" sz="1600" dirty="0" smtClean="0"/>
          </a:p>
          <a:p>
            <a:pPr marL="641350" indent="-285750" eaLnBrk="1" hangingPunct="1">
              <a:lnSpc>
                <a:spcPct val="90000"/>
              </a:lnSpc>
              <a:buFont typeface="Wingdings" pitchFamily="2" charset="2"/>
              <a:buChar char="u"/>
            </a:pPr>
            <a:r>
              <a:rPr lang="en-US" altLang="ja-JP" sz="1600" dirty="0"/>
              <a:t>【</a:t>
            </a:r>
            <a:r>
              <a:rPr lang="ja-JP" altLang="en-US" sz="1600" dirty="0" smtClean="0"/>
              <a:t>訪問後</a:t>
            </a:r>
            <a:r>
              <a:rPr lang="en-US" altLang="ja-JP" sz="1600" dirty="0"/>
              <a:t>】</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登場地へ向かう途中、登場地に着いて、コメントを書きながら、更に思い出す。</a:t>
            </a:r>
            <a:endParaRPr lang="en-US" altLang="ja-JP" sz="1600" dirty="0" smtClean="0"/>
          </a:p>
          <a:p>
            <a:pPr marL="723900" indent="-190500" eaLnBrk="1" hangingPunct="1">
              <a:lnSpc>
                <a:spcPct val="90000"/>
              </a:lnSpc>
              <a:buFont typeface="Wingdings" pitchFamily="2" charset="2"/>
              <a:buChar char="ü"/>
            </a:pPr>
            <a:r>
              <a:rPr lang="ja-JP" altLang="en-US" sz="1600" dirty="0" smtClean="0"/>
              <a:t>実際に訪れて身近に感じた</a:t>
            </a:r>
            <a:r>
              <a:rPr lang="ja-JP" altLang="en-US" sz="1600" dirty="0"/>
              <a:t>本（歌、映画）に</a:t>
            </a:r>
            <a:r>
              <a:rPr lang="ja-JP" altLang="en-US" sz="1600" dirty="0" smtClean="0"/>
              <a:t>再度、深く触れ合う。</a:t>
            </a:r>
            <a:endParaRPr lang="en-US" altLang="ja-JP" sz="1600" dirty="0" smtClean="0"/>
          </a:p>
          <a:p>
            <a:pPr marL="533400" indent="-177800" eaLnBrk="1" hangingPunct="1">
              <a:lnSpc>
                <a:spcPct val="90000"/>
              </a:lnSpc>
              <a:buFont typeface="Arial" pitchFamily="34" charset="0"/>
              <a:buChar char="•"/>
            </a:pPr>
            <a:endParaRPr lang="en-US" altLang="ja-JP" sz="16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a:bodyPr>
          <a:lstStyle/>
          <a:p>
            <a:pPr eaLnBrk="1" hangingPunct="1"/>
            <a:r>
              <a:rPr lang="en-US" altLang="ja-JP" dirty="0" smtClean="0"/>
              <a:t>3. </a:t>
            </a:r>
            <a:r>
              <a:rPr lang="ja-JP" altLang="en-US" dirty="0" smtClean="0"/>
              <a:t>利用シーン（</a:t>
            </a:r>
            <a:r>
              <a:rPr lang="en-US" altLang="ja-JP" dirty="0" smtClean="0"/>
              <a:t>2</a:t>
            </a:r>
            <a:r>
              <a:rPr lang="ja-JP" altLang="en-US" dirty="0" smtClean="0"/>
              <a:t>）</a:t>
            </a:r>
          </a:p>
        </p:txBody>
      </p:sp>
      <p:sp>
        <p:nvSpPr>
          <p:cNvPr id="8198" name="Rectangle 3"/>
          <p:cNvSpPr>
            <a:spLocks noGrp="1" noChangeArrowheads="1"/>
          </p:cNvSpPr>
          <p:nvPr>
            <p:ph idx="1"/>
          </p:nvPr>
        </p:nvSpPr>
        <p:spPr>
          <a:xfrm>
            <a:off x="152400" y="979760"/>
            <a:ext cx="8686800" cy="5689600"/>
          </a:xfrm>
        </p:spPr>
        <p:txBody>
          <a:bodyPr/>
          <a:lstStyle/>
          <a:p>
            <a:pPr marL="0" indent="0" eaLnBrk="1" hangingPunct="1">
              <a:lnSpc>
                <a:spcPct val="90000"/>
              </a:lnSpc>
              <a:buNone/>
            </a:pPr>
            <a:r>
              <a:rPr lang="ja-JP" altLang="en-US" sz="2400" b="1" dirty="0" smtClean="0">
                <a:solidFill>
                  <a:schemeClr val="accent6"/>
                </a:solidFill>
              </a:rPr>
              <a:t>（２）訪れた場所、住んでいる土地が登場する</a:t>
            </a:r>
            <a:r>
              <a:rPr lang="en-US" altLang="ja-JP" sz="2400" b="1" dirty="0" smtClean="0">
                <a:solidFill>
                  <a:schemeClr val="accent6"/>
                </a:solidFill>
              </a:rPr>
              <a:t/>
            </a:r>
            <a:br>
              <a:rPr lang="en-US" altLang="ja-JP" sz="2400" b="1" dirty="0" smtClean="0">
                <a:solidFill>
                  <a:schemeClr val="accent6"/>
                </a:solidFill>
              </a:rPr>
            </a:br>
            <a:r>
              <a:rPr lang="ja-JP" altLang="en-US" sz="2400" b="1" dirty="0" smtClean="0">
                <a:solidFill>
                  <a:schemeClr val="accent6"/>
                </a:solidFill>
              </a:rPr>
              <a:t>　　</a:t>
            </a:r>
            <a:r>
              <a:rPr lang="ja-JP" altLang="en-US" sz="2400" b="1" dirty="0">
                <a:solidFill>
                  <a:schemeClr val="accent6"/>
                </a:solidFill>
              </a:rPr>
              <a:t>　</a:t>
            </a:r>
            <a:r>
              <a:rPr lang="ja-JP" altLang="en-US" sz="2400" b="1" dirty="0" smtClean="0">
                <a:solidFill>
                  <a:schemeClr val="accent6"/>
                </a:solidFill>
              </a:rPr>
              <a:t>歌・</a:t>
            </a:r>
            <a:r>
              <a:rPr lang="ja-JP" altLang="en-US" sz="2400" b="1" dirty="0">
                <a:solidFill>
                  <a:schemeClr val="accent6"/>
                </a:solidFill>
              </a:rPr>
              <a:t>本</a:t>
            </a:r>
            <a:r>
              <a:rPr lang="ja-JP" altLang="en-US" sz="2400" b="1" dirty="0" smtClean="0">
                <a:solidFill>
                  <a:schemeClr val="accent6"/>
                </a:solidFill>
              </a:rPr>
              <a:t>・映像を知る</a:t>
            </a:r>
            <a:endParaRPr lang="en-US" altLang="ja-JP" sz="2400" b="1" dirty="0" smtClean="0">
              <a:solidFill>
                <a:schemeClr val="accent6"/>
              </a:solidFill>
            </a:endParaRPr>
          </a:p>
          <a:p>
            <a:pPr eaLnBrk="1" hangingPunct="1">
              <a:lnSpc>
                <a:spcPct val="90000"/>
              </a:lnSpc>
            </a:pPr>
            <a:endParaRPr lang="en-US" altLang="ja-JP" sz="2400" dirty="0" smtClean="0"/>
          </a:p>
          <a:p>
            <a:pPr marL="641350" indent="-285750" eaLnBrk="1" hangingPunct="1">
              <a:lnSpc>
                <a:spcPct val="90000"/>
              </a:lnSpc>
              <a:buFont typeface="Wingdings" pitchFamily="2" charset="2"/>
              <a:buChar char="u"/>
            </a:pPr>
            <a:r>
              <a:rPr lang="en-US" altLang="ja-JP" sz="1600" dirty="0"/>
              <a:t>【</a:t>
            </a:r>
            <a:r>
              <a:rPr lang="ja-JP" altLang="en-US" sz="1600" dirty="0" smtClean="0"/>
              <a:t>訪問中</a:t>
            </a:r>
            <a:r>
              <a:rPr lang="en-US" altLang="ja-JP" sz="1600" dirty="0" smtClean="0"/>
              <a:t>】</a:t>
            </a:r>
          </a:p>
          <a:p>
            <a:pPr marL="723900" indent="-190500" eaLnBrk="1" hangingPunct="1">
              <a:lnSpc>
                <a:spcPct val="90000"/>
              </a:lnSpc>
              <a:buFont typeface="Wingdings" pitchFamily="2" charset="2"/>
              <a:buChar char="ü"/>
            </a:pPr>
            <a:r>
              <a:rPr lang="ja-JP" altLang="en-US" sz="1600" dirty="0" smtClean="0"/>
              <a:t>現在住んでいる土地、訪れた土地が登場する本（歌、映画）が何があるかを知りたいと考える</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登場するに場所へ移動し、登場する</a:t>
            </a:r>
            <a:r>
              <a:rPr lang="en-US" altLang="ja-JP" sz="1600" dirty="0" smtClean="0"/>
              <a:t>1</a:t>
            </a:r>
            <a:r>
              <a:rPr lang="ja-JP" altLang="en-US" sz="1600" dirty="0" smtClean="0"/>
              <a:t>節を確認する</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登場した年代の地図を見ながら、その背景を想像する</a:t>
            </a:r>
            <a:endParaRPr lang="en-US" altLang="ja-JP" sz="1600" dirty="0" smtClean="0"/>
          </a:p>
          <a:p>
            <a:pPr marL="533400" indent="-177800" eaLnBrk="1" hangingPunct="1">
              <a:lnSpc>
                <a:spcPct val="90000"/>
              </a:lnSpc>
              <a:buFont typeface="Arial" pitchFamily="34" charset="0"/>
              <a:buChar char="•"/>
            </a:pPr>
            <a:endParaRPr lang="en-US" altLang="ja-JP" sz="1600" dirty="0" smtClean="0"/>
          </a:p>
          <a:p>
            <a:pPr marL="641350" indent="-285750" eaLnBrk="1" hangingPunct="1">
              <a:lnSpc>
                <a:spcPct val="90000"/>
              </a:lnSpc>
              <a:buFont typeface="Wingdings" pitchFamily="2" charset="2"/>
              <a:buChar char="u"/>
            </a:pPr>
            <a:r>
              <a:rPr lang="en-US" altLang="ja-JP" sz="1600" dirty="0"/>
              <a:t>【</a:t>
            </a:r>
            <a:r>
              <a:rPr lang="ja-JP" altLang="en-US" sz="1600" dirty="0" smtClean="0"/>
              <a:t>訪問後</a:t>
            </a:r>
            <a:r>
              <a:rPr lang="en-US" altLang="ja-JP" sz="1600" dirty="0"/>
              <a:t>】</a:t>
            </a:r>
            <a:endParaRPr lang="en-US" altLang="ja-JP" sz="1600" dirty="0" smtClean="0"/>
          </a:p>
          <a:p>
            <a:pPr marL="723900" indent="-190500" eaLnBrk="1" hangingPunct="1">
              <a:lnSpc>
                <a:spcPct val="90000"/>
              </a:lnSpc>
              <a:buFont typeface="Wingdings" pitchFamily="2" charset="2"/>
              <a:buChar char="ü"/>
            </a:pPr>
            <a:r>
              <a:rPr lang="ja-JP" altLang="en-US" sz="1600" dirty="0" smtClean="0"/>
              <a:t>登場</a:t>
            </a:r>
            <a:r>
              <a:rPr lang="ja-JP" altLang="en-US" sz="1600" dirty="0"/>
              <a:t>した</a:t>
            </a:r>
            <a:r>
              <a:rPr lang="ja-JP" altLang="en-US" sz="1600" dirty="0" smtClean="0"/>
              <a:t>歌</a:t>
            </a:r>
            <a:r>
              <a:rPr lang="ja-JP" altLang="en-US" sz="1600" dirty="0"/>
              <a:t>本（歌、映画）に</a:t>
            </a:r>
            <a:r>
              <a:rPr lang="ja-JP" altLang="en-US" sz="1600" dirty="0" smtClean="0"/>
              <a:t>興味を持ち、作品に接する</a:t>
            </a:r>
            <a:endParaRPr lang="en-US" altLang="ja-JP" sz="1600" dirty="0" smtClean="0"/>
          </a:p>
          <a:p>
            <a:pPr marL="723900" indent="-190500" eaLnBrk="1" hangingPunct="1">
              <a:lnSpc>
                <a:spcPct val="90000"/>
              </a:lnSpc>
              <a:buFont typeface="Wingdings" pitchFamily="2" charset="2"/>
              <a:buChar char="ü"/>
            </a:pPr>
            <a:r>
              <a:rPr lang="ja-JP" altLang="en-US" sz="1600" dirty="0" smtClean="0"/>
              <a:t>再度、訪問への思いをはせる</a:t>
            </a:r>
            <a:endParaRPr lang="en-US" altLang="ja-JP" sz="1600" dirty="0" smtClean="0"/>
          </a:p>
          <a:p>
            <a:pPr marL="533400" indent="-177800" eaLnBrk="1" hangingPunct="1">
              <a:lnSpc>
                <a:spcPct val="90000"/>
              </a:lnSpc>
              <a:buFont typeface="Arial" pitchFamily="34" charset="0"/>
              <a:buChar char="•"/>
            </a:pPr>
            <a:endParaRPr lang="en-US" altLang="ja-JP" sz="14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a:bodyPr>
          <a:lstStyle/>
          <a:p>
            <a:pPr eaLnBrk="1" hangingPunct="1"/>
            <a:r>
              <a:rPr lang="en-US" altLang="ja-JP" smtClean="0"/>
              <a:t>4. </a:t>
            </a:r>
            <a:r>
              <a:rPr lang="ja-JP" altLang="en-US" dirty="0" smtClean="0"/>
              <a:t>使用するデータ</a:t>
            </a:r>
          </a:p>
        </p:txBody>
      </p:sp>
      <p:sp>
        <p:nvSpPr>
          <p:cNvPr id="8194" name="スライド番号プレースホルダー 1"/>
          <p:cNvSpPr>
            <a:spLocks noGrp="1"/>
          </p:cNvSpPr>
          <p:nvPr>
            <p:ph type="sldNum" sz="quarter" idx="10"/>
          </p:nvPr>
        </p:nvSpPr>
        <p:spPr>
          <a:prstGeom prst="rect">
            <a:avLst/>
          </a:prstGeom>
          <a:noFill/>
          <a:ln>
            <a:miter lim="800000"/>
            <a:headEnd/>
            <a:tailEnd/>
          </a:ln>
        </p:spPr>
        <p:txBody>
          <a:bodyPr/>
          <a:lstStyle/>
          <a:p>
            <a:fld id="{1578E8FE-4E1E-46A8-BF31-6F9979332975}" type="slidenum">
              <a:rPr lang="en-US" altLang="ja-JP">
                <a:ea typeface="ＭＳ Ｐゴシック" pitchFamily="50" charset="-128"/>
              </a:rPr>
              <a:pPr/>
              <a:t>5</a:t>
            </a:fld>
            <a:endParaRPr lang="en-US" altLang="ja-JP">
              <a:ea typeface="ＭＳ Ｐゴシック" pitchFamily="50" charset="-128"/>
            </a:endParaRPr>
          </a:p>
        </p:txBody>
      </p:sp>
      <p:sp>
        <p:nvSpPr>
          <p:cNvPr id="8195" name="スライド番号プレースホルダ 1"/>
          <p:cNvSpPr txBox="1">
            <a:spLocks noGrp="1"/>
          </p:cNvSpPr>
          <p:nvPr/>
        </p:nvSpPr>
        <p:spPr bwMode="auto">
          <a:xfrm>
            <a:off x="8675688" y="6524625"/>
            <a:ext cx="468312" cy="304800"/>
          </a:xfrm>
          <a:prstGeom prst="rect">
            <a:avLst/>
          </a:prstGeom>
          <a:noFill/>
          <a:ln w="9525">
            <a:noFill/>
            <a:miter lim="800000"/>
            <a:headEnd/>
            <a:tailEnd/>
          </a:ln>
        </p:spPr>
        <p:txBody>
          <a:bodyPr lIns="0" tIns="0" rIns="0" bIns="0" anchor="b"/>
          <a:lstStyle/>
          <a:p>
            <a:pPr algn="r">
              <a:spcBef>
                <a:spcPct val="50000"/>
              </a:spcBef>
              <a:buClrTx/>
              <a:buSzTx/>
              <a:buFontTx/>
              <a:buNone/>
            </a:pPr>
            <a:fld id="{F7A971B1-2D28-49D5-BF59-D289775098FD}" type="slidenum">
              <a:rPr lang="en-US" altLang="ja-JP" sz="900">
                <a:solidFill>
                  <a:srgbClr val="528416"/>
                </a:solidFill>
              </a:rPr>
              <a:pPr algn="r">
                <a:spcBef>
                  <a:spcPct val="50000"/>
                </a:spcBef>
                <a:buClrTx/>
                <a:buSzTx/>
                <a:buFontTx/>
                <a:buNone/>
              </a:pPr>
              <a:t>5</a:t>
            </a:fld>
            <a:endParaRPr lang="en-US" altLang="ja-JP" sz="900">
              <a:solidFill>
                <a:srgbClr val="528416"/>
              </a:solidFill>
            </a:endParaRPr>
          </a:p>
        </p:txBody>
      </p:sp>
      <p:sp>
        <p:nvSpPr>
          <p:cNvPr id="8196" name="スライド番号プレースホルダ 3"/>
          <p:cNvSpPr txBox="1">
            <a:spLocks noGrp="1"/>
          </p:cNvSpPr>
          <p:nvPr/>
        </p:nvSpPr>
        <p:spPr bwMode="auto">
          <a:xfrm>
            <a:off x="8675688" y="6524625"/>
            <a:ext cx="468312" cy="304800"/>
          </a:xfrm>
          <a:prstGeom prst="rect">
            <a:avLst/>
          </a:prstGeom>
          <a:noFill/>
          <a:ln w="9525">
            <a:noFill/>
            <a:miter lim="800000"/>
            <a:headEnd/>
            <a:tailEnd/>
          </a:ln>
        </p:spPr>
        <p:txBody>
          <a:bodyPr lIns="0" tIns="0" rIns="0" bIns="0" anchor="b"/>
          <a:lstStyle/>
          <a:p>
            <a:pPr algn="r">
              <a:spcBef>
                <a:spcPct val="50000"/>
              </a:spcBef>
              <a:buClrTx/>
              <a:buSzTx/>
              <a:buFontTx/>
              <a:buNone/>
            </a:pPr>
            <a:fld id="{3D8AE764-A8B7-40FA-B75A-07CF36F55562}" type="slidenum">
              <a:rPr lang="en-US" altLang="ja-JP" sz="900">
                <a:solidFill>
                  <a:srgbClr val="528416"/>
                </a:solidFill>
              </a:rPr>
              <a:pPr algn="r">
                <a:spcBef>
                  <a:spcPct val="50000"/>
                </a:spcBef>
                <a:buClrTx/>
                <a:buSzTx/>
                <a:buFontTx/>
                <a:buNone/>
              </a:pPr>
              <a:t>5</a:t>
            </a:fld>
            <a:endParaRPr lang="en-US" altLang="ja-JP" sz="900">
              <a:solidFill>
                <a:srgbClr val="528416"/>
              </a:solidFill>
            </a:endParaRPr>
          </a:p>
        </p:txBody>
      </p:sp>
      <p:sp>
        <p:nvSpPr>
          <p:cNvPr id="160" name="Rectangle 3"/>
          <p:cNvSpPr txBox="1">
            <a:spLocks noChangeArrowheads="1"/>
          </p:cNvSpPr>
          <p:nvPr/>
        </p:nvSpPr>
        <p:spPr bwMode="auto">
          <a:xfrm>
            <a:off x="152400" y="908050"/>
            <a:ext cx="8686800" cy="3961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2575" marR="0" lvl="0" indent="-282575" algn="l" defTabSz="914400" rtl="0" eaLnBrk="1" fontAlgn="base" latinLnBrk="0" hangingPunct="1">
              <a:lnSpc>
                <a:spcPct val="90000"/>
              </a:lnSpc>
              <a:spcBef>
                <a:spcPct val="20000"/>
              </a:spcBef>
              <a:spcAft>
                <a:spcPct val="0"/>
              </a:spcAft>
              <a:buClr>
                <a:srgbClr val="528416"/>
              </a:buClr>
              <a:buSzPct val="80000"/>
              <a:buFont typeface="Monotype Sorts" pitchFamily="2" charset="2"/>
              <a:buChar char="n"/>
              <a:tabLst/>
              <a:defRPr/>
            </a:pPr>
            <a:r>
              <a:rPr kumimoji="1" lang="ja-JP" altLang="en-US" b="0" i="0" u="none" strike="noStrike" kern="0" cap="none" spc="0" normalizeH="0" baseline="0" noProof="0" dirty="0" smtClean="0">
                <a:ln>
                  <a:noFill/>
                </a:ln>
                <a:solidFill>
                  <a:schemeClr val="tx1"/>
                </a:solidFill>
                <a:effectLst/>
                <a:uLnTx/>
                <a:uFillTx/>
                <a:latin typeface="+mn-lt"/>
                <a:ea typeface="+mn-ea"/>
              </a:rPr>
              <a:t>歌</a:t>
            </a:r>
            <a:r>
              <a:rPr kumimoji="1" lang="en-US" altLang="ja-JP" b="0" i="0" u="none" strike="noStrike" kern="0" cap="none" spc="0" normalizeH="0" baseline="0" noProof="0" dirty="0" smtClean="0">
                <a:ln>
                  <a:noFill/>
                </a:ln>
                <a:solidFill>
                  <a:schemeClr val="tx1"/>
                </a:solidFill>
                <a:effectLst/>
                <a:uLnTx/>
                <a:uFillTx/>
                <a:latin typeface="+mn-lt"/>
                <a:ea typeface="+mn-ea"/>
              </a:rPr>
              <a:t/>
            </a:r>
            <a:br>
              <a:rPr kumimoji="1" lang="en-US" altLang="ja-JP" b="0" i="0" u="none" strike="noStrike" kern="0" cap="none" spc="0" normalizeH="0" baseline="0" noProof="0" dirty="0" smtClean="0">
                <a:ln>
                  <a:noFill/>
                </a:ln>
                <a:solidFill>
                  <a:schemeClr val="tx1"/>
                </a:solidFill>
                <a:effectLst/>
                <a:uLnTx/>
                <a:uFillTx/>
                <a:latin typeface="+mn-lt"/>
                <a:ea typeface="+mn-ea"/>
              </a:rPr>
            </a:br>
            <a:r>
              <a:rPr kumimoji="1" lang="ja-JP" altLang="en-US" b="0" i="0" u="none" strike="noStrike" kern="0" cap="none" spc="0" normalizeH="0" baseline="0" noProof="0" dirty="0" smtClean="0">
                <a:ln>
                  <a:noFill/>
                </a:ln>
                <a:solidFill>
                  <a:schemeClr val="tx1"/>
                </a:solidFill>
                <a:effectLst/>
                <a:uLnTx/>
                <a:uFillTx/>
                <a:latin typeface="+mn-lt"/>
                <a:ea typeface="+mn-ea"/>
              </a:rPr>
              <a:t>　　テキストデータ（地名、建物、年）、音声、映像</a:t>
            </a:r>
            <a:endParaRPr kumimoji="1" lang="en-US" altLang="ja-JP" b="0" i="0" u="none" strike="noStrike" kern="0" cap="none" spc="0" normalizeH="0" baseline="0" noProof="0" dirty="0" smtClean="0">
              <a:ln>
                <a:noFill/>
              </a:ln>
              <a:solidFill>
                <a:schemeClr val="tx1"/>
              </a:solidFill>
              <a:effectLst/>
              <a:uLnTx/>
              <a:uFillTx/>
              <a:latin typeface="+mn-lt"/>
              <a:ea typeface="+mn-ea"/>
            </a:endParaRPr>
          </a:p>
          <a:p>
            <a:pPr marL="282575" lvl="0" indent="-282575">
              <a:lnSpc>
                <a:spcPct val="90000"/>
              </a:lnSpc>
              <a:spcBef>
                <a:spcPct val="20000"/>
              </a:spcBef>
              <a:buFont typeface="Monotype Sorts" pitchFamily="2" charset="2"/>
              <a:buChar char="n"/>
              <a:defRPr/>
            </a:pPr>
            <a:r>
              <a:rPr kumimoji="1" lang="ja-JP" altLang="en-US" b="0" i="0" u="none" strike="noStrike" kern="0" cap="none" spc="0" normalizeH="0" baseline="0" noProof="0" dirty="0" smtClean="0">
                <a:ln>
                  <a:noFill/>
                </a:ln>
                <a:solidFill>
                  <a:schemeClr val="tx1"/>
                </a:solidFill>
                <a:effectLst/>
                <a:uLnTx/>
                <a:uFillTx/>
                <a:latin typeface="+mn-lt"/>
                <a:ea typeface="+mn-ea"/>
              </a:rPr>
              <a:t>図書</a:t>
            </a:r>
            <a:r>
              <a:rPr lang="en-US" altLang="ja-JP" kern="0" dirty="0" smtClean="0">
                <a:latin typeface="+mn-lt"/>
                <a:ea typeface="+mn-ea"/>
              </a:rPr>
              <a:t/>
            </a:r>
            <a:br>
              <a:rPr lang="en-US" altLang="ja-JP" kern="0" dirty="0" smtClean="0">
                <a:latin typeface="+mn-lt"/>
                <a:ea typeface="+mn-ea"/>
              </a:rPr>
            </a:br>
            <a:r>
              <a:rPr lang="ja-JP" altLang="en-US" kern="0" dirty="0" smtClean="0">
                <a:latin typeface="+mn-lt"/>
                <a:ea typeface="+mn-ea"/>
              </a:rPr>
              <a:t>　　</a:t>
            </a:r>
            <a:r>
              <a:rPr lang="ja-JP" altLang="en-US" kern="0" dirty="0" smtClean="0"/>
              <a:t>テキストデータ（地名、建物、年）</a:t>
            </a:r>
            <a:endParaRPr kumimoji="1" lang="en-US" altLang="ja-JP" b="0" i="0" u="none" strike="noStrike" kern="0" cap="none" spc="0" normalizeH="0" baseline="0" noProof="0" dirty="0" smtClean="0">
              <a:ln>
                <a:noFill/>
              </a:ln>
              <a:solidFill>
                <a:schemeClr val="tx1"/>
              </a:solidFill>
              <a:effectLst/>
              <a:uLnTx/>
              <a:uFillTx/>
              <a:latin typeface="+mn-lt"/>
              <a:ea typeface="+mn-ea"/>
            </a:endParaRPr>
          </a:p>
          <a:p>
            <a:pPr marL="282575" lvl="0" indent="-282575">
              <a:lnSpc>
                <a:spcPct val="90000"/>
              </a:lnSpc>
              <a:spcBef>
                <a:spcPct val="20000"/>
              </a:spcBef>
              <a:buFont typeface="Monotype Sorts" pitchFamily="2" charset="2"/>
              <a:buChar char="n"/>
              <a:defRPr/>
            </a:pPr>
            <a:r>
              <a:rPr lang="ja-JP" altLang="en-US" kern="0" dirty="0" smtClean="0">
                <a:latin typeface="+mn-lt"/>
                <a:ea typeface="+mn-ea"/>
              </a:rPr>
              <a:t>映画</a:t>
            </a:r>
            <a:r>
              <a:rPr lang="en-US" altLang="ja-JP" kern="0" dirty="0" smtClean="0">
                <a:latin typeface="+mn-lt"/>
                <a:ea typeface="+mn-ea"/>
              </a:rPr>
              <a:t/>
            </a:r>
            <a:br>
              <a:rPr lang="en-US" altLang="ja-JP" kern="0" dirty="0" smtClean="0">
                <a:latin typeface="+mn-lt"/>
                <a:ea typeface="+mn-ea"/>
              </a:rPr>
            </a:br>
            <a:r>
              <a:rPr lang="ja-JP" altLang="en-US" kern="0" dirty="0" smtClean="0">
                <a:latin typeface="+mn-lt"/>
                <a:ea typeface="+mn-ea"/>
              </a:rPr>
              <a:t>　　</a:t>
            </a:r>
            <a:r>
              <a:rPr lang="ja-JP" altLang="en-US" kern="0" dirty="0" smtClean="0"/>
              <a:t>テキストデータ（地名、建物、年）、音声、映像</a:t>
            </a:r>
            <a:endParaRPr kumimoji="1" lang="en-US" altLang="ja-JP" b="0" i="0" u="none" strike="noStrike" kern="0" cap="none" spc="0" normalizeH="0" baseline="0" noProof="0" dirty="0" smtClean="0">
              <a:ln>
                <a:noFill/>
              </a:ln>
              <a:solidFill>
                <a:schemeClr val="tx1"/>
              </a:solidFill>
              <a:effectLst/>
              <a:uLnTx/>
              <a:uFillTx/>
              <a:latin typeface="+mn-lt"/>
              <a:ea typeface="+mn-ea"/>
            </a:endParaRPr>
          </a:p>
          <a:p>
            <a:pPr marL="282575" marR="0" lvl="0" indent="-282575" algn="l" defTabSz="914400" rtl="0" eaLnBrk="1" fontAlgn="base" latinLnBrk="0" hangingPunct="1">
              <a:lnSpc>
                <a:spcPct val="90000"/>
              </a:lnSpc>
              <a:spcBef>
                <a:spcPct val="20000"/>
              </a:spcBef>
              <a:spcAft>
                <a:spcPct val="0"/>
              </a:spcAft>
              <a:buClr>
                <a:srgbClr val="528416"/>
              </a:buClr>
              <a:buSzPct val="80000"/>
              <a:buFont typeface="Monotype Sorts" pitchFamily="2" charset="2"/>
              <a:buChar char="n"/>
              <a:tabLst/>
              <a:defRPr/>
            </a:pPr>
            <a:r>
              <a:rPr lang="ja-JP" altLang="en-US" kern="0" dirty="0" smtClean="0">
                <a:latin typeface="+mn-lt"/>
                <a:ea typeface="+mn-ea"/>
              </a:rPr>
              <a:t>地図</a:t>
            </a:r>
            <a:r>
              <a:rPr lang="en-US" altLang="ja-JP" kern="0" dirty="0" smtClean="0">
                <a:latin typeface="+mn-lt"/>
                <a:ea typeface="+mn-ea"/>
              </a:rPr>
              <a:t/>
            </a:r>
            <a:br>
              <a:rPr lang="en-US" altLang="ja-JP" kern="0" dirty="0" smtClean="0">
                <a:latin typeface="+mn-lt"/>
                <a:ea typeface="+mn-ea"/>
              </a:rPr>
            </a:br>
            <a:r>
              <a:rPr lang="ja-JP" altLang="en-US" kern="0" dirty="0" smtClean="0">
                <a:latin typeface="+mn-lt"/>
                <a:ea typeface="+mn-ea"/>
              </a:rPr>
              <a:t>　　地図データ（現在、年別）</a:t>
            </a:r>
            <a:endParaRPr lang="en-US" altLang="ja-JP" kern="0" dirty="0" smtClean="0">
              <a:latin typeface="+mn-lt"/>
              <a:ea typeface="+mn-ea"/>
            </a:endParaRPr>
          </a:p>
          <a:p>
            <a:pPr marL="282575" marR="0" lvl="0" indent="-282575" algn="l" defTabSz="914400" rtl="0" eaLnBrk="1" fontAlgn="base" latinLnBrk="0" hangingPunct="1">
              <a:lnSpc>
                <a:spcPct val="90000"/>
              </a:lnSpc>
              <a:spcBef>
                <a:spcPct val="20000"/>
              </a:spcBef>
              <a:spcAft>
                <a:spcPct val="0"/>
              </a:spcAft>
              <a:buClr>
                <a:srgbClr val="528416"/>
              </a:buClr>
              <a:buSzPct val="80000"/>
              <a:buFont typeface="Monotype Sorts" pitchFamily="2" charset="2"/>
              <a:buChar char="n"/>
              <a:tabLst/>
              <a:defRPr/>
            </a:pPr>
            <a:r>
              <a:rPr lang="ja-JP" altLang="en-US" kern="0" dirty="0" smtClean="0">
                <a:latin typeface="+mn-lt"/>
                <a:ea typeface="+mn-ea"/>
              </a:rPr>
              <a:t>土地情報</a:t>
            </a:r>
            <a:r>
              <a:rPr lang="en-US" altLang="ja-JP" kern="0" dirty="0" smtClean="0">
                <a:latin typeface="+mn-lt"/>
                <a:ea typeface="+mn-ea"/>
              </a:rPr>
              <a:t/>
            </a:r>
            <a:br>
              <a:rPr lang="en-US" altLang="ja-JP" kern="0" dirty="0" smtClean="0">
                <a:latin typeface="+mn-lt"/>
                <a:ea typeface="+mn-ea"/>
              </a:rPr>
            </a:br>
            <a:r>
              <a:rPr lang="ja-JP" altLang="en-US" kern="0" dirty="0" smtClean="0">
                <a:latin typeface="+mn-lt"/>
                <a:ea typeface="+mn-ea"/>
              </a:rPr>
              <a:t>　　地名の由来、情報</a:t>
            </a:r>
            <a:endParaRPr lang="en-US" altLang="ja-JP" kern="0" dirty="0" smtClean="0">
              <a:latin typeface="+mn-lt"/>
              <a:ea typeface="+mn-ea"/>
            </a:endParaRPr>
          </a:p>
          <a:p>
            <a:pPr marL="282575" lvl="0" indent="-282575">
              <a:lnSpc>
                <a:spcPct val="90000"/>
              </a:lnSpc>
              <a:spcBef>
                <a:spcPct val="20000"/>
              </a:spcBef>
              <a:buFont typeface="Monotype Sorts" pitchFamily="2" charset="2"/>
              <a:buChar char="n"/>
              <a:defRPr/>
            </a:pPr>
            <a:r>
              <a:rPr lang="ja-JP" altLang="en-US" kern="0" dirty="0" smtClean="0">
                <a:latin typeface="+mn-lt"/>
                <a:ea typeface="+mn-ea"/>
              </a:rPr>
              <a:t>歴史</a:t>
            </a:r>
            <a:r>
              <a:rPr lang="en-US" altLang="ja-JP" kern="0" dirty="0" smtClean="0">
                <a:latin typeface="+mn-lt"/>
                <a:ea typeface="+mn-ea"/>
              </a:rPr>
              <a:t/>
            </a:r>
            <a:br>
              <a:rPr lang="en-US" altLang="ja-JP" kern="0" dirty="0" smtClean="0">
                <a:latin typeface="+mn-lt"/>
                <a:ea typeface="+mn-ea"/>
              </a:rPr>
            </a:br>
            <a:r>
              <a:rPr lang="ja-JP" altLang="en-US" kern="0" dirty="0" smtClean="0">
                <a:latin typeface="+mn-lt"/>
                <a:ea typeface="+mn-ea"/>
              </a:rPr>
              <a:t>　　</a:t>
            </a:r>
            <a:r>
              <a:rPr lang="ja-JP" altLang="en-US" kern="0" dirty="0" smtClean="0"/>
              <a:t>史跡、遺跡</a:t>
            </a:r>
            <a:endParaRPr lang="en-US" altLang="ja-JP" kern="0" dirty="0" smtClean="0">
              <a:latin typeface="+mn-lt"/>
              <a:ea typeface="+mn-ea"/>
            </a:endParaRPr>
          </a:p>
          <a:p>
            <a:pPr marL="282575" marR="0" lvl="0" indent="-282575" algn="l" defTabSz="914400" rtl="0" eaLnBrk="1" fontAlgn="base" latinLnBrk="0" hangingPunct="1">
              <a:lnSpc>
                <a:spcPct val="90000"/>
              </a:lnSpc>
              <a:spcBef>
                <a:spcPct val="20000"/>
              </a:spcBef>
              <a:spcAft>
                <a:spcPct val="0"/>
              </a:spcAft>
              <a:buClr>
                <a:srgbClr val="528416"/>
              </a:buClr>
              <a:buSzPct val="80000"/>
              <a:tabLst/>
              <a:defRPr/>
            </a:pPr>
            <a:r>
              <a:rPr lang="en-US" altLang="ja-JP" sz="1400" kern="0" dirty="0" smtClean="0">
                <a:latin typeface="+mn-lt"/>
                <a:ea typeface="+mn-ea"/>
              </a:rPr>
              <a:t/>
            </a:r>
            <a:br>
              <a:rPr lang="en-US" altLang="ja-JP" sz="1400" kern="0" dirty="0" smtClean="0">
                <a:latin typeface="+mn-lt"/>
                <a:ea typeface="+mn-ea"/>
              </a:rPr>
            </a:br>
            <a:r>
              <a:rPr lang="ja-JP" altLang="en-US" sz="1400" kern="0" dirty="0" smtClean="0">
                <a:latin typeface="+mn-lt"/>
                <a:ea typeface="+mn-ea"/>
              </a:rPr>
              <a:t>　　</a:t>
            </a:r>
            <a:endParaRPr lang="en-US" altLang="ja-JP" sz="1400" kern="0" dirty="0" smtClean="0">
              <a:latin typeface="+mn-lt"/>
              <a:ea typeface="+mn-ea"/>
            </a:endParaRPr>
          </a:p>
        </p:txBody>
      </p:sp>
      <p:sp>
        <p:nvSpPr>
          <p:cNvPr id="8" name="円/楕円 7"/>
          <p:cNvSpPr/>
          <p:nvPr/>
        </p:nvSpPr>
        <p:spPr bwMode="auto">
          <a:xfrm>
            <a:off x="3635896" y="5264646"/>
            <a:ext cx="1512168"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地図（現在、過去）</a:t>
            </a:r>
            <a:endParaRPr kumimoji="1" lang="ja-JP" altLang="en-US" sz="900" b="0" i="0" u="none" strike="noStrike" cap="none" normalizeH="0" baseline="0" dirty="0" smtClean="0">
              <a:ln>
                <a:noFill/>
              </a:ln>
              <a:solidFill>
                <a:schemeClr val="tx1"/>
              </a:solidFill>
              <a:effectLst/>
              <a:latin typeface="Verdana" pitchFamily="34" charset="0"/>
              <a:ea typeface="ＭＳ Ｐゴシック" charset="-128"/>
            </a:endParaRPr>
          </a:p>
        </p:txBody>
      </p:sp>
      <p:sp>
        <p:nvSpPr>
          <p:cNvPr id="11" name="円/楕円 10"/>
          <p:cNvSpPr/>
          <p:nvPr/>
        </p:nvSpPr>
        <p:spPr bwMode="auto">
          <a:xfrm>
            <a:off x="1907704" y="5264646"/>
            <a:ext cx="1008112"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映画情報</a:t>
            </a:r>
          </a:p>
        </p:txBody>
      </p:sp>
      <p:sp>
        <p:nvSpPr>
          <p:cNvPr id="14" name="円/楕円 13"/>
          <p:cNvSpPr/>
          <p:nvPr/>
        </p:nvSpPr>
        <p:spPr bwMode="auto">
          <a:xfrm>
            <a:off x="1907704" y="4472558"/>
            <a:ext cx="1008112"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図書</a:t>
            </a:r>
          </a:p>
        </p:txBody>
      </p:sp>
      <p:sp>
        <p:nvSpPr>
          <p:cNvPr id="17" name="円/楕円 16"/>
          <p:cNvSpPr/>
          <p:nvPr/>
        </p:nvSpPr>
        <p:spPr bwMode="auto">
          <a:xfrm>
            <a:off x="1907704" y="6056734"/>
            <a:ext cx="1008112"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歌</a:t>
            </a:r>
          </a:p>
        </p:txBody>
      </p:sp>
      <p:sp>
        <p:nvSpPr>
          <p:cNvPr id="20" name="円/楕円 19"/>
          <p:cNvSpPr/>
          <p:nvPr/>
        </p:nvSpPr>
        <p:spPr bwMode="auto">
          <a:xfrm>
            <a:off x="5652120" y="4904606"/>
            <a:ext cx="1080120"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土地情報</a:t>
            </a:r>
          </a:p>
        </p:txBody>
      </p:sp>
      <p:sp>
        <p:nvSpPr>
          <p:cNvPr id="21" name="円/楕円 20"/>
          <p:cNvSpPr/>
          <p:nvPr/>
        </p:nvSpPr>
        <p:spPr bwMode="auto">
          <a:xfrm>
            <a:off x="5652120" y="5624686"/>
            <a:ext cx="1080120"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歴史</a:t>
            </a:r>
          </a:p>
        </p:txBody>
      </p:sp>
      <p:cxnSp>
        <p:nvCxnSpPr>
          <p:cNvPr id="23" name="直線コネクタ 22"/>
          <p:cNvCxnSpPr>
            <a:stCxn id="82" idx="0"/>
            <a:endCxn id="8" idx="4"/>
          </p:cNvCxnSpPr>
          <p:nvPr/>
        </p:nvCxnSpPr>
        <p:spPr bwMode="auto">
          <a:xfrm flipH="1" flipV="1">
            <a:off x="4391980" y="5589240"/>
            <a:ext cx="648072" cy="539502"/>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4" name="直線コネクタ 23"/>
          <p:cNvCxnSpPr>
            <a:stCxn id="8" idx="2"/>
            <a:endCxn id="11" idx="6"/>
          </p:cNvCxnSpPr>
          <p:nvPr/>
        </p:nvCxnSpPr>
        <p:spPr bwMode="auto">
          <a:xfrm flipH="1">
            <a:off x="2915816" y="5426943"/>
            <a:ext cx="720080" cy="0"/>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 name="直線コネクタ 24"/>
          <p:cNvCxnSpPr>
            <a:stCxn id="8" idx="1"/>
            <a:endCxn id="14" idx="5"/>
          </p:cNvCxnSpPr>
          <p:nvPr/>
        </p:nvCxnSpPr>
        <p:spPr bwMode="auto">
          <a:xfrm flipH="1" flipV="1">
            <a:off x="2768181" y="4749616"/>
            <a:ext cx="1089167" cy="562566"/>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 name="直線コネクタ 25"/>
          <p:cNvCxnSpPr>
            <a:stCxn id="8" idx="3"/>
            <a:endCxn id="17" idx="7"/>
          </p:cNvCxnSpPr>
          <p:nvPr/>
        </p:nvCxnSpPr>
        <p:spPr bwMode="auto">
          <a:xfrm flipH="1">
            <a:off x="2768181" y="5541704"/>
            <a:ext cx="1089167" cy="562566"/>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3" name="直線コネクタ 82"/>
          <p:cNvCxnSpPr>
            <a:stCxn id="8" idx="7"/>
            <a:endCxn id="20" idx="2"/>
          </p:cNvCxnSpPr>
          <p:nvPr/>
        </p:nvCxnSpPr>
        <p:spPr bwMode="auto">
          <a:xfrm flipV="1">
            <a:off x="4926612" y="5066903"/>
            <a:ext cx="725508" cy="245279"/>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4" name="直線コネクタ 83"/>
          <p:cNvCxnSpPr>
            <a:stCxn id="21" idx="0"/>
            <a:endCxn id="20" idx="4"/>
          </p:cNvCxnSpPr>
          <p:nvPr/>
        </p:nvCxnSpPr>
        <p:spPr bwMode="auto">
          <a:xfrm flipV="1">
            <a:off x="6192180" y="5229200"/>
            <a:ext cx="0" cy="395486"/>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5" name="直線コネクタ 84"/>
          <p:cNvCxnSpPr>
            <a:stCxn id="8" idx="5"/>
            <a:endCxn id="21" idx="2"/>
          </p:cNvCxnSpPr>
          <p:nvPr/>
        </p:nvCxnSpPr>
        <p:spPr bwMode="auto">
          <a:xfrm>
            <a:off x="4926612" y="5541704"/>
            <a:ext cx="725508" cy="245279"/>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82" name="円/楕円 81"/>
          <p:cNvSpPr/>
          <p:nvPr/>
        </p:nvSpPr>
        <p:spPr bwMode="auto">
          <a:xfrm>
            <a:off x="4499992" y="6128742"/>
            <a:ext cx="1080120" cy="324594"/>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900" b="0" i="0" u="none" strike="noStrike" cap="none" normalizeH="0" baseline="0" dirty="0" smtClean="0">
                <a:ln>
                  <a:noFill/>
                </a:ln>
                <a:solidFill>
                  <a:schemeClr val="tx1"/>
                </a:solidFill>
                <a:effectLst/>
                <a:latin typeface="Verdana" pitchFamily="34" charset="0"/>
                <a:ea typeface="ＭＳ Ｐゴシック" charset="-128"/>
              </a:rPr>
              <a:t>訪問コメント</a:t>
            </a:r>
          </a:p>
        </p:txBody>
      </p:sp>
      <p:cxnSp>
        <p:nvCxnSpPr>
          <p:cNvPr id="91" name="直線コネクタ 90"/>
          <p:cNvCxnSpPr>
            <a:stCxn id="17" idx="0"/>
            <a:endCxn id="11" idx="4"/>
          </p:cNvCxnSpPr>
          <p:nvPr/>
        </p:nvCxnSpPr>
        <p:spPr bwMode="auto">
          <a:xfrm flipV="1">
            <a:off x="2411760" y="5589240"/>
            <a:ext cx="0" cy="467494"/>
          </a:xfrm>
          <a:prstGeom prst="line">
            <a:avLst/>
          </a:pr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 name="テキスト ボックス 1"/>
          <p:cNvSpPr txBox="1"/>
          <p:nvPr/>
        </p:nvSpPr>
        <p:spPr>
          <a:xfrm>
            <a:off x="1547664" y="4005064"/>
            <a:ext cx="3024336" cy="338554"/>
          </a:xfrm>
          <a:prstGeom prst="rect">
            <a:avLst/>
          </a:prstGeom>
          <a:noFill/>
        </p:spPr>
        <p:txBody>
          <a:bodyPr wrap="square" rtlCol="0">
            <a:spAutoFit/>
          </a:bodyPr>
          <a:lstStyle/>
          <a:p>
            <a:r>
              <a:rPr lang="en-US" altLang="ja-JP" dirty="0"/>
              <a:t>『</a:t>
            </a:r>
            <a:r>
              <a:rPr kumimoji="1" lang="ja-JP" altLang="en-US" dirty="0" smtClean="0"/>
              <a:t>データモデル</a:t>
            </a:r>
            <a:r>
              <a:rPr kumimoji="1" lang="en-US" altLang="ja-JP" dirty="0" smtClean="0"/>
              <a:t>』</a:t>
            </a:r>
            <a:endParaRPr kumimoji="1" lang="ja-JP"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ULS2003-1">
  <a:themeElements>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fontScheme name="ULS2003-1">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defRPr kumimoji="1" lang="ja-JP" altLang="en-US" sz="16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xfrm>
          <a:off x="0" y="0"/>
          <a:ext cx="1" cy="1"/>
        </a:xfrm>
        <a:custGeom>
          <a:avLst/>
          <a:gdLst/>
          <a:ahLst/>
          <a:cxnLst/>
          <a:rect l="0" t="0" r="0" b="0"/>
          <a:pathLst/>
        </a:custGeom>
        <a:solidFill>
          <a:srgbClr val="FF99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defRPr kumimoji="1" lang="ja-JP" altLang="en-US" sz="1600" b="0" i="0" u="none" strike="noStrike" cap="none" normalizeH="0" baseline="0" smtClean="0">
            <a:ln>
              <a:noFill/>
            </a:ln>
            <a:solidFill>
              <a:schemeClr val="tx1"/>
            </a:solidFill>
            <a:effectLst/>
            <a:latin typeface="Verdana" pitchFamily="34" charset="0"/>
            <a:ea typeface="ＭＳ Ｐゴシック" charset="-128"/>
          </a:defRPr>
        </a:defPPr>
      </a:lstStyle>
    </a:lnDef>
  </a:objectDefaults>
  <a:extraClrSchemeLst>
    <a:extraClrScheme>
      <a:clrScheme name="ULS2003-1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7842</TotalTime>
  <Words>279</Words>
  <Application>Microsoft Office PowerPoint</Application>
  <PresentationFormat>画面に合わせる (4:3)</PresentationFormat>
  <Paragraphs>105</Paragraphs>
  <Slides>6</Slides>
  <Notes>6</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ULS2003-1</vt:lpstr>
      <vt:lpstr>登場地を巡る</vt:lpstr>
      <vt:lpstr>1. 背景</vt:lpstr>
      <vt:lpstr>2. 概要</vt:lpstr>
      <vt:lpstr>3. 利用シーン（1）</vt:lpstr>
      <vt:lpstr>3. 利用シーン（2）</vt:lpstr>
      <vt:lpstr>4. 使用するデータ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shibata jun</dc:creator>
  <cp:lastModifiedBy>naoto.ashida</cp:lastModifiedBy>
  <cp:revision>2414</cp:revision>
  <dcterms:created xsi:type="dcterms:W3CDTF">2003-07-28T06:32:08Z</dcterms:created>
  <dcterms:modified xsi:type="dcterms:W3CDTF">2012-01-30T11:58:48Z</dcterms:modified>
</cp:coreProperties>
</file>