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E7FCF-4CD5-4267-8D63-4FD23FA8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91321-84B8-4C22-B604-B0FF7041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10DA1-76DD-4DD0-8C3C-55CFB91C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3A8EA-69FD-4BEB-AD71-A4760AAC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B5D16-04BB-4428-8145-A3A92AF5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2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C63BF-0DA5-4960-A93A-F1FCFF0B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8EAB7-C797-410C-9AC6-418DA058D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3A8C5-E69A-4C9C-83E0-55447830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4CA7F-6BFD-499F-8F41-9B8F6F74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D1912-3257-4480-8689-63B8EEB1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0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CC57B4-E9E1-4391-A64C-CC8003C39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864B8-20BC-4AAA-8332-499B1A15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F9568-2533-4177-919B-030949F5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74482-F537-4947-A5E8-33E75498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60B90-6CF3-43BA-857D-9EF95A5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9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44CD-69E2-4A4D-8EE5-5C027FC9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72EF8-7629-4535-ADB4-8BF6C099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AED24-D087-4861-B329-96802E75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942C5-26D8-4D17-AF39-44FF75F4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BA289-020C-4351-9BD0-CBEF3BC5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B843-143D-4531-B666-7460AD43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3D92E-1605-4E76-944C-C587579CB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AF3EA-C8AC-4FE7-A9D6-82580D76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82A79-A78C-43E1-AEBD-210B6138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0DD7F-1739-43E8-B16B-10A6BCB2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1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2D704-6F1A-46A5-B5A5-822A6D8C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5CC8A-1A5E-4643-84B8-D8B785348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4D92-1D60-43F5-86A1-CE87E155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AEF4FF-C0B9-436B-988F-94CE18C1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27E24-BB34-40B1-A032-D78B7DCB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CC11-A027-4385-ACFC-CAAA714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6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D2ED-1834-41D6-8F47-00ADED47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F73C9-A4CE-49E3-9328-CD6E1B72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2EC23-FED7-45EF-A92C-7BA7AB85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4B1AB-A218-4C86-843F-7061C1284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4D7EEF-D22F-4BB2-9852-19DDEF965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6EAAAC-DF57-4A82-BBD8-2AC60DDE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7462F-3A3E-4FFB-A072-8D2F5191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71C8C-844D-4876-ACB4-DA57F4B3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C72-09DE-496A-9109-C29A51C2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8EC6-8A2C-4847-A11C-7FED53D5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0C1EEC-C41D-4A4D-883F-C78F31D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95F5F6-5D1A-4496-BC8B-4D04AB5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7DC3B-FC5D-4801-A97E-3C208AF9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B7D50-C1B8-4054-8F46-9AD0A209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E9BB6-0EC9-4C4F-9E64-699526C3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CFFE9-A8B9-45B4-8DCD-D070262D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1FCE3-80EB-43D5-988D-294B6760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F3F54-71FE-481C-837F-1A10DA5B1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3CA2A-5A92-47BD-8F8D-F0E9392E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EA283-6AFF-4F2E-9743-2ED36EC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3B51C-EDD0-499B-AD31-2D6EE3BC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7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0FE91-6794-48EA-BD50-78C91879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ADF6FF-0C8D-4898-9300-6DD9AC389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8ECF3-6079-4246-A2BA-D96E059A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6BC48-2D4E-4442-8DE7-BA86FFA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62192-A219-47C1-A431-650DCB7A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0877E-C30E-4048-AB9F-D279F41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32E8B5-35AE-4393-89F5-01F1626E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7000-AB36-44F0-A1AB-67E69AF3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F22F4-1EA5-4B44-BB2A-CDE947309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5455-A547-4287-8DCB-4C1B18D63E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D3076-AA4B-4DD2-9FD0-DB20E9384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CE478-E034-4F9D-9C68-5E28C6960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9A1C-6574-47B8-A97A-04F1D6D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24BC9-C263-4FE5-9582-76AED0E8197C}"/>
              </a:ext>
            </a:extLst>
          </p:cNvPr>
          <p:cNvSpPr/>
          <p:nvPr/>
        </p:nvSpPr>
        <p:spPr>
          <a:xfrm>
            <a:off x="2235896" y="2744244"/>
            <a:ext cx="162839" cy="6847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FC57B3-3AE7-4B87-878D-15A19F91D5B9}"/>
              </a:ext>
            </a:extLst>
          </p:cNvPr>
          <p:cNvSpPr/>
          <p:nvPr/>
        </p:nvSpPr>
        <p:spPr>
          <a:xfrm>
            <a:off x="2782866" y="2085584"/>
            <a:ext cx="162839" cy="13434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A2EE0C-2A14-49B7-AC26-027C118299B0}"/>
              </a:ext>
            </a:extLst>
          </p:cNvPr>
          <p:cNvSpPr/>
          <p:nvPr/>
        </p:nvSpPr>
        <p:spPr>
          <a:xfrm>
            <a:off x="1688926" y="3087666"/>
            <a:ext cx="162839" cy="3413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EC51A-670A-4B11-AD70-5D840FF05CAA}"/>
              </a:ext>
            </a:extLst>
          </p:cNvPr>
          <p:cNvSpPr/>
          <p:nvPr/>
        </p:nvSpPr>
        <p:spPr>
          <a:xfrm>
            <a:off x="2782865" y="3579312"/>
            <a:ext cx="162839" cy="9895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8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65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PC-2.3</dc:creator>
  <cp:lastModifiedBy>PC-2.3</cp:lastModifiedBy>
  <cp:revision>3</cp:revision>
  <dcterms:created xsi:type="dcterms:W3CDTF">2023-04-24T06:18:05Z</dcterms:created>
  <dcterms:modified xsi:type="dcterms:W3CDTF">2023-04-24T07:53:20Z</dcterms:modified>
</cp:coreProperties>
</file>