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9372D-6A86-4297-8377-54A5CBD9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5AC40F-7858-4C7B-85B7-A0D04C4CA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E2E13-711E-4DB5-A56E-DA146104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85374-F52C-4B5A-A807-86F2351B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2CD4E-ABF9-4591-A3A9-A62DF5EE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6E377-367A-4812-B8F1-233239C6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A7889E-0B62-4EFC-A99F-0CAC8C8E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27D63-BC61-46A7-AA04-0ED3FCDD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CAACE-E5AD-438C-ACCD-2234626A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B8A20-258E-45A7-9C0A-67C2A61B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8A8611-4B2D-4F1C-BB7D-8EDEF1AFC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A4C4DD-FB53-4BA2-87E5-8BB68688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33DCB-59BA-42BB-897D-4669177D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1B564-ED1B-49B0-BA3A-D7C4B863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B669E-DF7D-4059-93AE-A6B2FF35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DCE8C-D4D8-4FD5-AE1E-E5E603F4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ADF40-08E8-4D8C-9731-A5E8FB85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AE9DE-F563-4D3D-A87B-AC2427C3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46CC6-39D0-438C-BC31-33DACDC3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7DC61-C6A5-44D9-B7FE-3E3226FD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123B5-70B6-489F-B80F-629A503A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E10AA-C9FE-462A-BDA1-91928EB7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30405-1327-4E2F-B2EC-AEF47BE5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057FB-BEC8-457E-BFA7-A568866C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2E541-7CE3-41CD-A0B4-00C77274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122C8-0597-4DA7-8DB5-A7255539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8843F-19A8-4626-9FD1-E4DA19C5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076E9-C911-4BF9-ACAD-07CDCB0C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2F56F-7246-4CAA-868F-C4204715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6DE1F-C5AC-4958-9B4F-F05606A0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3BC6D-9AEE-48F2-935B-19B843DC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EBFF-4533-4323-98FD-B264FA8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F918B-845B-4CA5-A3C7-9B46F14B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9E890-79AE-4821-8F1E-6DCECFA9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A8436-72D7-4A2B-A5E8-02A31091A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3894D-0B46-4A09-9D3C-4BBFD7A17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6CE115-8AF5-42BB-A2B5-0BFCFAF2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8E3D6-A9C1-482D-ACC3-8F68046F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B9DFBF-2647-4507-813B-6FEF6D57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2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513FC-3F09-462A-9479-BAF4A7D9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C1EE4-9959-48CE-817C-CB81E8C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F8E4AC-C2E3-4E6F-A3FA-89FB5798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B27D0F-AD5F-475B-8979-D741C0CA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5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628C31-BE5D-4D92-89F5-232A9585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1E2862-5224-4F3C-B008-72C0F510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40712-0DB9-4158-ABB4-F59F1272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6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39A22-A9EC-4C17-BC56-FF075B23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0FB6C-C9B1-4372-8D00-E5B8D965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974633-DE00-49C2-94E3-6F64981A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BEAC4-1EAD-4E56-951C-2F760F93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3EDF8-355C-44AD-8BF0-043A035B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6DE2-FAC6-4665-91D3-2100F04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F6D6F-3464-434B-8455-7325BC73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2693D3-469F-4966-8853-533AE456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12997-081B-4362-B84E-9B4D45020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9DA1D2-339F-41E1-BD16-105F29F6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AB6CB-B8FC-4EE8-92ED-16C9D934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2755E-5D23-4D72-BA39-3DBAEDA8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67A34F-A6C9-443E-A174-6859AD7E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6172D-AEF6-41CF-86C2-B978E104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F6D6D-07AD-4E13-BFA5-AE489E8E9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5FE3-36A4-43A4-A2D4-4163621CD76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E1BE1-3BDA-497F-8DB2-34A1A784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93862-DF40-4561-92AD-A9FFED6C0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1704-16F0-4F79-8B5B-FED987208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9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85DA18-D0BA-4BF0-ADA0-3F632621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71500"/>
            <a:ext cx="101631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0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85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PC-2.3</dc:creator>
  <cp:lastModifiedBy>PC-2.3</cp:lastModifiedBy>
  <cp:revision>2</cp:revision>
  <dcterms:created xsi:type="dcterms:W3CDTF">2023-04-27T06:22:20Z</dcterms:created>
  <dcterms:modified xsi:type="dcterms:W3CDTF">2023-04-27T06:23:38Z</dcterms:modified>
</cp:coreProperties>
</file>