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1" y="-1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1491C0D-5710-42D1-AE75-6CAF5C66E1CF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4BF2643-0CDB-4136-AEA5-D683174465D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543800" cy="2152650"/>
          </a:xfrm>
        </p:spPr>
        <p:txBody>
          <a:bodyPr/>
          <a:lstStyle/>
          <a:p>
            <a:r>
              <a:rPr lang="ru-RU" dirty="0" smtClean="0"/>
              <a:t>Дизайн-паттерн Фабрика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3429000"/>
            <a:ext cx="6172200" cy="6858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Демонстрация на примере создания сети кофеен с широким ассортиментом (+ с </a:t>
            </a:r>
            <a:r>
              <a:rPr lang="en-US" dirty="0" smtClean="0"/>
              <a:t>8</a:t>
            </a:r>
            <a:r>
              <a:rPr lang="ru-RU" dirty="0" smtClean="0"/>
              <a:t> слайда фабрика предполагает расширение за счёт добавления итальянского и американского стилей готовки). Реализация на языке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0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2" y="404664"/>
            <a:ext cx="6587077" cy="4320480"/>
          </a:xfrm>
        </p:spPr>
      </p:pic>
    </p:spTree>
    <p:extLst>
      <p:ext uri="{BB962C8B-B14F-4D97-AF65-F5344CB8AC3E}">
        <p14:creationId xmlns:p14="http://schemas.microsoft.com/office/powerpoint/2010/main" val="211011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853547" cy="381642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/>
              <a:t>Теперь мы можем передавать нужную реализацию фабрики в </a:t>
            </a:r>
            <a:r>
              <a:rPr lang="ru-RU" sz="3200" dirty="0" err="1"/>
              <a:t>CoffeeShop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1295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4725144"/>
            <a:ext cx="7543800" cy="914400"/>
          </a:xfrm>
        </p:spPr>
        <p:txBody>
          <a:bodyPr/>
          <a:lstStyle/>
          <a:p>
            <a:pPr algn="ctr"/>
            <a:r>
              <a:rPr lang="ru-RU" sz="3200" b="1" i="1" dirty="0"/>
              <a:t>От простой фабрики к фабричному </a:t>
            </a:r>
            <a:r>
              <a:rPr lang="ru-RU" sz="3200" b="1" i="1" dirty="0" smtClean="0"/>
              <a:t>методу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2800" dirty="0"/>
              <a:t>Чтобы решить поставленную задачу максимально эффективно, мы: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1)Вернем </a:t>
            </a:r>
            <a:r>
              <a:rPr lang="ru-RU" sz="2800" dirty="0"/>
              <a:t>метод </a:t>
            </a:r>
            <a:r>
              <a:rPr lang="ru-RU" sz="2800" dirty="0" err="1"/>
              <a:t>createCoffee</a:t>
            </a:r>
            <a:r>
              <a:rPr lang="ru-RU" sz="2800" dirty="0"/>
              <a:t>(</a:t>
            </a:r>
            <a:r>
              <a:rPr lang="ru-RU" sz="2800" dirty="0" err="1"/>
              <a:t>CoffeeType</a:t>
            </a:r>
            <a:r>
              <a:rPr lang="ru-RU" sz="2800" dirty="0"/>
              <a:t> </a:t>
            </a:r>
            <a:r>
              <a:rPr lang="ru-RU" sz="2800" dirty="0" err="1"/>
              <a:t>type</a:t>
            </a:r>
            <a:r>
              <a:rPr lang="ru-RU" sz="2800" dirty="0"/>
              <a:t>) в класс </a:t>
            </a:r>
            <a:r>
              <a:rPr lang="ru-RU" sz="2800" dirty="0" err="1" smtClean="0"/>
              <a:t>CoffeeShop</a:t>
            </a:r>
            <a:r>
              <a:rPr lang="en-US" sz="2800" dirty="0" smtClean="0"/>
              <a:t>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2)Данный </a:t>
            </a:r>
            <a:r>
              <a:rPr lang="ru-RU" sz="2800" dirty="0"/>
              <a:t>метод сделаем </a:t>
            </a:r>
            <a:r>
              <a:rPr lang="ru-RU" sz="2800" dirty="0" smtClean="0"/>
              <a:t>абстрактным</a:t>
            </a:r>
            <a:r>
              <a:rPr lang="en-US" sz="2800" dirty="0" smtClean="0"/>
              <a:t>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3)Сам </a:t>
            </a:r>
            <a:r>
              <a:rPr lang="ru-RU" sz="2800" dirty="0"/>
              <a:t>класс </a:t>
            </a:r>
            <a:r>
              <a:rPr lang="ru-RU" sz="2800" dirty="0" err="1"/>
              <a:t>CoffeeShop</a:t>
            </a:r>
            <a:r>
              <a:rPr lang="ru-RU" sz="2800" dirty="0"/>
              <a:t> станет </a:t>
            </a:r>
            <a:r>
              <a:rPr lang="ru-RU" sz="2800" dirty="0" smtClean="0"/>
              <a:t>абстрактным</a:t>
            </a:r>
            <a:r>
              <a:rPr lang="en-US" sz="2800" dirty="0" smtClean="0"/>
              <a:t>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4)У </a:t>
            </a:r>
            <a:r>
              <a:rPr lang="ru-RU" sz="2800" dirty="0"/>
              <a:t>класса </a:t>
            </a:r>
            <a:r>
              <a:rPr lang="ru-RU" sz="2800" dirty="0" err="1"/>
              <a:t>CoffeeShop</a:t>
            </a:r>
            <a:r>
              <a:rPr lang="ru-RU" sz="2800" dirty="0"/>
              <a:t> появятся наследники.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93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86708" cy="4176464"/>
          </a:xfrm>
        </p:spPr>
      </p:pic>
    </p:spTree>
    <p:extLst>
      <p:ext uri="{BB962C8B-B14F-4D97-AF65-F5344CB8AC3E}">
        <p14:creationId xmlns:p14="http://schemas.microsoft.com/office/powerpoint/2010/main" val="13521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459323" cy="4752528"/>
          </a:xfrm>
        </p:spPr>
      </p:pic>
    </p:spTree>
    <p:extLst>
      <p:ext uri="{BB962C8B-B14F-4D97-AF65-F5344CB8AC3E}">
        <p14:creationId xmlns:p14="http://schemas.microsoft.com/office/powerpoint/2010/main" val="366530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20688"/>
            <a:ext cx="7992888" cy="5463214"/>
          </a:xfrm>
        </p:spPr>
      </p:pic>
    </p:spTree>
    <p:extLst>
      <p:ext uri="{BB962C8B-B14F-4D97-AF65-F5344CB8AC3E}">
        <p14:creationId xmlns:p14="http://schemas.microsoft.com/office/powerpoint/2010/main" val="323583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7992888" cy="5432060"/>
          </a:xfrm>
        </p:spPr>
      </p:pic>
    </p:spTree>
    <p:extLst>
      <p:ext uri="{BB962C8B-B14F-4D97-AF65-F5344CB8AC3E}">
        <p14:creationId xmlns:p14="http://schemas.microsoft.com/office/powerpoint/2010/main" val="117068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93383" cy="3816424"/>
          </a:xfrm>
        </p:spPr>
      </p:pic>
    </p:spTree>
    <p:extLst>
      <p:ext uri="{BB962C8B-B14F-4D97-AF65-F5344CB8AC3E}">
        <p14:creationId xmlns:p14="http://schemas.microsoft.com/office/powerpoint/2010/main" val="191415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2656"/>
            <a:ext cx="6418347" cy="6112473"/>
          </a:xfrm>
        </p:spPr>
      </p:pic>
    </p:spTree>
    <p:extLst>
      <p:ext uri="{BB962C8B-B14F-4D97-AF65-F5344CB8AC3E}">
        <p14:creationId xmlns:p14="http://schemas.microsoft.com/office/powerpoint/2010/main" val="189343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424936" cy="4374450"/>
          </a:xfrm>
        </p:spPr>
      </p:pic>
    </p:spTree>
    <p:extLst>
      <p:ext uri="{BB962C8B-B14F-4D97-AF65-F5344CB8AC3E}">
        <p14:creationId xmlns:p14="http://schemas.microsoft.com/office/powerpoint/2010/main" val="2788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7689872" cy="462856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5373216"/>
            <a:ext cx="7543800" cy="914400"/>
          </a:xfrm>
        </p:spPr>
        <p:txBody>
          <a:bodyPr/>
          <a:lstStyle/>
          <a:p>
            <a:pPr algn="ctr"/>
            <a:r>
              <a:rPr lang="ru-RU" sz="3600" b="1" dirty="0"/>
              <a:t>Создаем различные виды кофе</a:t>
            </a:r>
            <a:br>
              <a:rPr lang="ru-RU" sz="3600" b="1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574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6" y="1124744"/>
            <a:ext cx="7540464" cy="233283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365104"/>
            <a:ext cx="7543800" cy="914400"/>
          </a:xfrm>
        </p:spPr>
        <p:txBody>
          <a:bodyPr/>
          <a:lstStyle/>
          <a:p>
            <a:r>
              <a:rPr lang="en-US" sz="3200" dirty="0" smtClean="0"/>
              <a:t>C</a:t>
            </a:r>
            <a:r>
              <a:rPr lang="ru-RU" sz="3200" dirty="0" err="1" smtClean="0"/>
              <a:t>оздание</a:t>
            </a:r>
            <a:r>
              <a:rPr lang="ru-RU" sz="3200" dirty="0" smtClean="0"/>
              <a:t> наследников класса </a:t>
            </a:r>
            <a:r>
              <a:rPr lang="en-US" sz="3200" dirty="0" smtClean="0"/>
              <a:t>Coffee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25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4"/>
            <a:ext cx="6680358" cy="410737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Информацию</a:t>
            </a:r>
            <a:r>
              <a:rPr lang="en-US" sz="3200" dirty="0" smtClean="0"/>
              <a:t> </a:t>
            </a:r>
            <a:r>
              <a:rPr lang="ru-RU" sz="3200" dirty="0" smtClean="0"/>
              <a:t>о заказе  передаём </a:t>
            </a:r>
            <a:r>
              <a:rPr lang="ru-RU" sz="3200" dirty="0"/>
              <a:t>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117667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14122" cy="511256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5301208"/>
            <a:ext cx="7543800" cy="914400"/>
          </a:xfrm>
        </p:spPr>
        <p:txBody>
          <a:bodyPr/>
          <a:lstStyle/>
          <a:p>
            <a:pPr algn="ctr"/>
            <a:r>
              <a:rPr lang="ru-RU" sz="3200" dirty="0" smtClean="0"/>
              <a:t>Теперь </a:t>
            </a:r>
            <a:r>
              <a:rPr lang="ru-RU" sz="3200" dirty="0"/>
              <a:t>напишем код нашей кофейни</a:t>
            </a:r>
          </a:p>
        </p:txBody>
      </p:sp>
    </p:spTree>
    <p:extLst>
      <p:ext uri="{BB962C8B-B14F-4D97-AF65-F5344CB8AC3E}">
        <p14:creationId xmlns:p14="http://schemas.microsoft.com/office/powerpoint/2010/main" val="285502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7128792" cy="43924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5373216"/>
            <a:ext cx="7543800" cy="914400"/>
          </a:xfrm>
        </p:spPr>
        <p:txBody>
          <a:bodyPr/>
          <a:lstStyle/>
          <a:p>
            <a:pPr algn="ctr"/>
            <a:r>
              <a:rPr lang="ru-RU" sz="3200" b="1" dirty="0"/>
              <a:t>Пилим нашу первую фабрику</a:t>
            </a:r>
            <a:br>
              <a:rPr lang="ru-RU" sz="3200" b="1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423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4941168"/>
            <a:ext cx="7543800" cy="914400"/>
          </a:xfrm>
        </p:spPr>
        <p:txBody>
          <a:bodyPr/>
          <a:lstStyle/>
          <a:p>
            <a:pPr algn="ctr"/>
            <a:r>
              <a:rPr lang="ru-RU" sz="3200" b="1" dirty="0"/>
              <a:t>Внедрение фабрики в кофейню</a:t>
            </a:r>
            <a:br>
              <a:rPr lang="ru-RU" sz="3200" b="1" dirty="0"/>
            </a:br>
            <a:endParaRPr lang="ru-RU" sz="32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984775" cy="3979441"/>
          </a:xfrm>
        </p:spPr>
      </p:pic>
    </p:spTree>
    <p:extLst>
      <p:ext uri="{BB962C8B-B14F-4D97-AF65-F5344CB8AC3E}">
        <p14:creationId xmlns:p14="http://schemas.microsoft.com/office/powerpoint/2010/main" val="14832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/>
              <a:t>Модернизация простой </a:t>
            </a:r>
            <a:r>
              <a:rPr lang="ru-RU" sz="3200" b="1" dirty="0" smtClean="0"/>
              <a:t>фабрики*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088346" cy="3322662"/>
          </a:xfrm>
        </p:spPr>
      </p:pic>
    </p:spTree>
    <p:extLst>
      <p:ext uri="{BB962C8B-B14F-4D97-AF65-F5344CB8AC3E}">
        <p14:creationId xmlns:p14="http://schemas.microsoft.com/office/powerpoint/2010/main" val="30233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63" y="260648"/>
            <a:ext cx="6688905" cy="417646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Фабрики </a:t>
            </a:r>
            <a:r>
              <a:rPr lang="ru-RU" sz="3200" dirty="0"/>
              <a:t>для создания кофе в итальянском и американском стилях</a:t>
            </a:r>
          </a:p>
        </p:txBody>
      </p:sp>
    </p:spTree>
    <p:extLst>
      <p:ext uri="{BB962C8B-B14F-4D97-AF65-F5344CB8AC3E}">
        <p14:creationId xmlns:p14="http://schemas.microsoft.com/office/powerpoint/2010/main" val="308897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</TotalTime>
  <Words>86</Words>
  <Application>Microsoft Office PowerPoint</Application>
  <PresentationFormat>Экран (4:3)</PresentationFormat>
  <Paragraphs>12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Базовая</vt:lpstr>
      <vt:lpstr>Дизайн-паттерн Фабрика</vt:lpstr>
      <vt:lpstr>Создаем различные виды кофе </vt:lpstr>
      <vt:lpstr>Cоздание наследников класса Coffee</vt:lpstr>
      <vt:lpstr>Информацию о заказе  передаём программе</vt:lpstr>
      <vt:lpstr>Теперь напишем код нашей кофейни</vt:lpstr>
      <vt:lpstr>Пилим нашу первую фабрику </vt:lpstr>
      <vt:lpstr>Внедрение фабрики в кофейню </vt:lpstr>
      <vt:lpstr>Модернизация простой фабрики* </vt:lpstr>
      <vt:lpstr>Фабрики для создания кофе в итальянском и американском стилях</vt:lpstr>
      <vt:lpstr>Презентация PowerPoint</vt:lpstr>
      <vt:lpstr>Теперь мы можем передавать нужную реализацию фабрики в CoffeeShop</vt:lpstr>
      <vt:lpstr>От простой фабрики к фабричному методу Чтобы решить поставленную задачу максимально эффективно, мы:  1)Вернем метод createCoffee(CoffeeType type) в класс CoffeeShop; 2)Данный метод сделаем абстрактным; 3)Сам класс CoffeeShop станет абстрактным; 4)У класса CoffeeShop появятся наследники.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Дизайн-паттерн Фабрика</dc:title>
  <dc:creator>WOLF</dc:creator>
  <cp:lastModifiedBy>WOLF</cp:lastModifiedBy>
  <cp:revision>4</cp:revision>
  <dcterms:created xsi:type="dcterms:W3CDTF">2024-11-11T18:28:42Z</dcterms:created>
  <dcterms:modified xsi:type="dcterms:W3CDTF">2024-11-11T18:52:58Z</dcterms:modified>
</cp:coreProperties>
</file>