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57" r:id="rId2"/>
    <p:sldId id="359" r:id="rId3"/>
    <p:sldId id="360" r:id="rId4"/>
    <p:sldId id="362" r:id="rId5"/>
    <p:sldId id="363" r:id="rId6"/>
    <p:sldId id="365" r:id="rId7"/>
    <p:sldId id="395" r:id="rId8"/>
    <p:sldId id="366" r:id="rId9"/>
    <p:sldId id="371" r:id="rId10"/>
    <p:sldId id="368" r:id="rId11"/>
    <p:sldId id="369" r:id="rId12"/>
    <p:sldId id="370" r:id="rId13"/>
    <p:sldId id="397" r:id="rId14"/>
    <p:sldId id="372" r:id="rId15"/>
    <p:sldId id="398" r:id="rId16"/>
    <p:sldId id="373" r:id="rId17"/>
    <p:sldId id="374" r:id="rId18"/>
    <p:sldId id="375" r:id="rId19"/>
    <p:sldId id="378" r:id="rId20"/>
    <p:sldId id="399" r:id="rId21"/>
    <p:sldId id="396" r:id="rId22"/>
    <p:sldId id="376" r:id="rId23"/>
    <p:sldId id="377" r:id="rId24"/>
    <p:sldId id="400" r:id="rId25"/>
    <p:sldId id="401" r:id="rId26"/>
    <p:sldId id="379" r:id="rId27"/>
    <p:sldId id="380" r:id="rId28"/>
    <p:sldId id="383" r:id="rId29"/>
    <p:sldId id="382" r:id="rId30"/>
    <p:sldId id="384" r:id="rId31"/>
    <p:sldId id="385" r:id="rId32"/>
    <p:sldId id="387" r:id="rId33"/>
    <p:sldId id="402" r:id="rId34"/>
    <p:sldId id="403" r:id="rId35"/>
    <p:sldId id="386" r:id="rId36"/>
    <p:sldId id="388" r:id="rId37"/>
    <p:sldId id="389" r:id="rId38"/>
    <p:sldId id="391" r:id="rId39"/>
    <p:sldId id="392" r:id="rId40"/>
    <p:sldId id="404" r:id="rId41"/>
    <p:sldId id="405" r:id="rId42"/>
    <p:sldId id="394" r:id="rId43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A3C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102" d="100"/>
          <a:sy n="102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0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A0AD-6F54-4A6C-BE09-1E6E5D5AC2A3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087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830087"/>
            <a:ext cx="3038604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C06A-9978-430C-B672-55A9525F4B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7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054A5-0F45-48B8-AE83-255D7BBDEC5A}" type="datetimeFigureOut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3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3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5551B-BE01-47A6-827E-CCD43668D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327FF-A329-4C9A-9362-A9F2FE112F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6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6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1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5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6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2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9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8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2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6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2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1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2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5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24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7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8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1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5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17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590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11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9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9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4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419D-DA1F-42F1-BBBE-25A58143DAEF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7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F298-6295-4CE7-99A5-CF8E2B2376B0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7D51-6990-4F2F-BE34-5C902CA3B44B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5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4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814A-0940-4D97-87CE-60EFCB202072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24F3-5290-450D-826E-75C4068BCB60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2CA6-45E2-4022-8888-9972D51FB884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77CD-85FB-4F6B-AC4E-776D3C590793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C8B-60D5-4782-AEF3-1E61C89539A8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62AF-BD39-4E64-AFAB-61AB0871CC1F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F60A-11C4-4B9F-A7BB-654A4BE85B0C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1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F67-9AC3-4B55-9687-5CD16AC1DC0A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6965-7407-4015-A154-E57DB3CC044F}" type="datetime1">
              <a:rPr lang="zh-CN" altLang="en-US" smtClean="0"/>
              <a:pPr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069A-F3EE-4090-8152-0495BB583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2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9763-66C0-45FD-AA27-72241788D65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568" y="55042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模拟电子技术基础</a:t>
            </a:r>
            <a:endParaRPr lang="en-US" altLang="zh-CN" sz="36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2785" y="4911551"/>
            <a:ext cx="446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Qingfeng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 Zhang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张青峰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5" y="188640"/>
            <a:ext cx="8928992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23528" y="1898510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251520" y="5491269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Department of Electrical and Electronic Engineering</a:t>
            </a:r>
            <a:endParaRPr lang="en-US" altLang="zh-CN" sz="2000" dirty="0"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7544" y="4662690"/>
            <a:ext cx="8352928" cy="1430606"/>
          </a:xfrm>
          <a:prstGeom prst="roundRect">
            <a:avLst>
              <a:gd name="adj" fmla="val 6358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BCB0E60-E293-4549-B598-641E13DCF978}"/>
              </a:ext>
            </a:extLst>
          </p:cNvPr>
          <p:cNvSpPr/>
          <p:nvPr/>
        </p:nvSpPr>
        <p:spPr>
          <a:xfrm>
            <a:off x="683568" y="118804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Analog Device</a:t>
            </a:r>
            <a:endParaRPr lang="en-US" altLang="zh-CN" sz="3200" b="1" baseline="-25000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E801F9E-2E3F-4812-81E3-BAA8569743C0}"/>
              </a:ext>
            </a:extLst>
          </p:cNvPr>
          <p:cNvGrpSpPr/>
          <p:nvPr/>
        </p:nvGrpSpPr>
        <p:grpSpPr>
          <a:xfrm>
            <a:off x="7490006" y="4780743"/>
            <a:ext cx="1196794" cy="1184945"/>
            <a:chOff x="7227243" y="4993639"/>
            <a:chExt cx="1196794" cy="118494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3C5BFDC-771C-4F37-9C68-44A3869F6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243" y="4993639"/>
              <a:ext cx="1196794" cy="1184945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6F370D7D-57D5-44A7-965B-ADE1A47F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275" y="5331815"/>
              <a:ext cx="385141" cy="376611"/>
            </a:xfrm>
            <a:prstGeom prst="rect">
              <a:avLst/>
            </a:prstGeom>
            <a:ln>
              <a:noFill/>
            </a:ln>
            <a:effectLst>
              <a:softEdge rad="12700"/>
            </a:effectLst>
          </p:spPr>
        </p:pic>
      </p:grpSp>
      <p:sp>
        <p:nvSpPr>
          <p:cNvPr id="14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539552" y="2833961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1.1 Semiconductor </a:t>
            </a:r>
            <a:r>
              <a:rPr lang="zh-CN" altLang="en-US" sz="40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半导体</a:t>
            </a:r>
            <a:endParaRPr lang="en-US" altLang="zh-CN" sz="4000" b="1" dirty="0">
              <a:ln w="10541" cmpd="sng">
                <a:noFill/>
                <a:prstDash val="solid"/>
              </a:ln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2953093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7" y="285366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1015840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1015840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1015840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9" name="Group 55">
            <a:extLst>
              <a:ext uri="{FF2B5EF4-FFF2-40B4-BE49-F238E27FC236}">
                <a16:creationId xmlns:a16="http://schemas.microsoft.com/office/drawing/2014/main" xmlns="" id="{D822CC31-8EA9-4CB0-B97D-8A9687E22023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2860051"/>
            <a:ext cx="1590015" cy="1591676"/>
            <a:chOff x="4689" y="1648"/>
            <a:chExt cx="957" cy="958"/>
          </a:xfrm>
        </p:grpSpPr>
        <p:sp>
          <p:nvSpPr>
            <p:cNvPr id="200" name="Oval 41">
              <a:extLst>
                <a:ext uri="{FF2B5EF4-FFF2-40B4-BE49-F238E27FC236}">
                  <a16:creationId xmlns:a16="http://schemas.microsoft.com/office/drawing/2014/main" xmlns="" id="{29DE1D24-16C0-4CFE-A7A4-EF148784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81AE41B8-D21C-4A9C-A5E1-1E4BDF8A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2" name="Oval 47">
              <a:extLst>
                <a:ext uri="{FF2B5EF4-FFF2-40B4-BE49-F238E27FC236}">
                  <a16:creationId xmlns:a16="http://schemas.microsoft.com/office/drawing/2014/main" xmlns="" id="{A8FBE7C9-DD27-4F3C-B960-D57A45BE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3" name="Oval 48">
              <a:extLst>
                <a:ext uri="{FF2B5EF4-FFF2-40B4-BE49-F238E27FC236}">
                  <a16:creationId xmlns:a16="http://schemas.microsoft.com/office/drawing/2014/main" xmlns="" id="{B690ACE1-FD4D-4B28-A092-EB86098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4" name="Oval 49">
              <a:extLst>
                <a:ext uri="{FF2B5EF4-FFF2-40B4-BE49-F238E27FC236}">
                  <a16:creationId xmlns:a16="http://schemas.microsoft.com/office/drawing/2014/main" xmlns="" id="{557C8039-754A-41CE-8DBE-A7678F9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xmlns="" id="{18480404-4DF2-425C-AF45-98B6C4C5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6" name="Group 55">
            <a:extLst>
              <a:ext uri="{FF2B5EF4-FFF2-40B4-BE49-F238E27FC236}">
                <a16:creationId xmlns:a16="http://schemas.microsoft.com/office/drawing/2014/main" xmlns="" id="{C715BF2A-5D7B-45F4-B05C-8A2E7E1A9E5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2860051"/>
            <a:ext cx="1590015" cy="1591676"/>
            <a:chOff x="4689" y="1648"/>
            <a:chExt cx="957" cy="958"/>
          </a:xfrm>
        </p:grpSpPr>
        <p:sp>
          <p:nvSpPr>
            <p:cNvPr id="207" name="Oval 41">
              <a:extLst>
                <a:ext uri="{FF2B5EF4-FFF2-40B4-BE49-F238E27FC236}">
                  <a16:creationId xmlns:a16="http://schemas.microsoft.com/office/drawing/2014/main" xmlns="" id="{48F697A6-37A6-4900-BBF8-7F5CF49F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8ED52B02-D753-4FB2-8A30-3949E1B3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9" name="Oval 47">
              <a:extLst>
                <a:ext uri="{FF2B5EF4-FFF2-40B4-BE49-F238E27FC236}">
                  <a16:creationId xmlns:a16="http://schemas.microsoft.com/office/drawing/2014/main" xmlns="" id="{0366E6A1-27E7-4844-86A2-14404C08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xmlns="" id="{3440C706-76DC-42B2-9D75-34361EA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1" name="Oval 49">
              <a:extLst>
                <a:ext uri="{FF2B5EF4-FFF2-40B4-BE49-F238E27FC236}">
                  <a16:creationId xmlns:a16="http://schemas.microsoft.com/office/drawing/2014/main" xmlns="" id="{2774B697-0913-4E4E-83ED-21FADF7D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2" name="Oval 50">
              <a:extLst>
                <a:ext uri="{FF2B5EF4-FFF2-40B4-BE49-F238E27FC236}">
                  <a16:creationId xmlns:a16="http://schemas.microsoft.com/office/drawing/2014/main" xmlns="" id="{300B13DB-F246-4C32-AEE4-CD017476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3248832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6" name="Oval 47">
            <a:extLst>
              <a:ext uri="{FF2B5EF4-FFF2-40B4-BE49-F238E27FC236}">
                <a16:creationId xmlns:a16="http://schemas.microsoft.com/office/drawing/2014/main" xmlns="" id="{F6791B1D-7477-454B-A075-64A164E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34" y="247699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355952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42639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356118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479730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509304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3" name="Oval 47">
            <a:extLst>
              <a:ext uri="{FF2B5EF4-FFF2-40B4-BE49-F238E27FC236}">
                <a16:creationId xmlns:a16="http://schemas.microsoft.com/office/drawing/2014/main" xmlns="" id="{679CA222-CFE4-493F-9D30-0F21CE4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456" y="43755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540373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61081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540539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4704262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4704262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108520" y="476672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conduction of intrinsic semiconductor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50">
            <a:extLst>
              <a:ext uri="{FF2B5EF4-FFF2-40B4-BE49-F238E27FC236}">
                <a16:creationId xmlns:a16="http://schemas.microsoft.com/office/drawing/2014/main" xmlns="" id="{9A485D65-D85C-49EE-9BE2-574D6008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90" y="4702600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645D08CD-000C-404B-957A-F2B25B2A8475}"/>
              </a:ext>
            </a:extLst>
          </p:cNvPr>
          <p:cNvSpPr txBox="1"/>
          <p:nvPr/>
        </p:nvSpPr>
        <p:spPr>
          <a:xfrm>
            <a:off x="5958679" y="2679203"/>
            <a:ext cx="2969454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Conduction of activated 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electrons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本征激发电子导电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C2C1833-7979-47B9-B3D1-6F0B7820826B}"/>
              </a:ext>
            </a:extLst>
          </p:cNvPr>
          <p:cNvGrpSpPr/>
          <p:nvPr/>
        </p:nvGrpSpPr>
        <p:grpSpPr>
          <a:xfrm>
            <a:off x="521811" y="6209121"/>
            <a:ext cx="8018804" cy="461665"/>
            <a:chOff x="521811" y="6438527"/>
            <a:chExt cx="8018804" cy="46166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6C707E05-61D9-4F70-8C6D-9DF483484A1A}"/>
                </a:ext>
              </a:extLst>
            </p:cNvPr>
            <p:cNvCxnSpPr/>
            <p:nvPr/>
          </p:nvCxnSpPr>
          <p:spPr>
            <a:xfrm>
              <a:off x="521811" y="6669360"/>
              <a:ext cx="556235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1885FCD1-48CD-490E-A489-715D15017842}"/>
                </a:ext>
              </a:extLst>
            </p:cNvPr>
            <p:cNvSpPr txBox="1"/>
            <p:nvPr/>
          </p:nvSpPr>
          <p:spPr>
            <a:xfrm>
              <a:off x="5571162" y="6438527"/>
              <a:ext cx="2969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Electric field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2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0.41511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4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24253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23" grpId="0" animBg="1"/>
      <p:bldP spid="1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2809077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871824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871824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871824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00" name="Oval 41">
            <a:extLst>
              <a:ext uri="{FF2B5EF4-FFF2-40B4-BE49-F238E27FC236}">
                <a16:creationId xmlns:a16="http://schemas.microsoft.com/office/drawing/2014/main" xmlns="" id="{29DE1D24-16C0-4CFE-A7A4-EF148784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2809077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1" name="Oval 42">
            <a:extLst>
              <a:ext uri="{FF2B5EF4-FFF2-40B4-BE49-F238E27FC236}">
                <a16:creationId xmlns:a16="http://schemas.microsoft.com/office/drawing/2014/main" xmlns="" id="{81AE41B8-D21C-4A9C-A5E1-1E4BDF8A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3104816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03" name="Oval 48">
            <a:extLst>
              <a:ext uri="{FF2B5EF4-FFF2-40B4-BE49-F238E27FC236}">
                <a16:creationId xmlns:a16="http://schemas.microsoft.com/office/drawing/2014/main" xmlns="" id="{B690ACE1-FD4D-4B28-A092-EB860988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34155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4" name="Oval 49">
            <a:extLst>
              <a:ext uri="{FF2B5EF4-FFF2-40B4-BE49-F238E27FC236}">
                <a16:creationId xmlns:a16="http://schemas.microsoft.com/office/drawing/2014/main" xmlns="" id="{557C8039-754A-41CE-8DBE-A7678F9A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411996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5" name="Oval 50">
            <a:extLst>
              <a:ext uri="{FF2B5EF4-FFF2-40B4-BE49-F238E27FC236}">
                <a16:creationId xmlns:a16="http://schemas.microsoft.com/office/drawing/2014/main" xmlns="" id="{18480404-4DF2-425C-AF45-98B6C4C5B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341717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7" name="Oval 41">
            <a:extLst>
              <a:ext uri="{FF2B5EF4-FFF2-40B4-BE49-F238E27FC236}">
                <a16:creationId xmlns:a16="http://schemas.microsoft.com/office/drawing/2014/main" xmlns="" id="{48F697A6-37A6-4900-BBF8-7F5CF49F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81" y="2809077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8" name="Oval 42">
            <a:extLst>
              <a:ext uri="{FF2B5EF4-FFF2-40B4-BE49-F238E27FC236}">
                <a16:creationId xmlns:a16="http://schemas.microsoft.com/office/drawing/2014/main" xmlns="" id="{8ED52B02-D753-4FB2-8A30-3949E1B3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298" y="3104816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0" name="Oval 48">
            <a:extLst>
              <a:ext uri="{FF2B5EF4-FFF2-40B4-BE49-F238E27FC236}">
                <a16:creationId xmlns:a16="http://schemas.microsoft.com/office/drawing/2014/main" xmlns="" id="{3440C706-76DC-42B2-9D75-34361EA7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147" y="34155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1" name="Oval 49">
            <a:extLst>
              <a:ext uri="{FF2B5EF4-FFF2-40B4-BE49-F238E27FC236}">
                <a16:creationId xmlns:a16="http://schemas.microsoft.com/office/drawing/2014/main" xmlns="" id="{2774B697-0913-4E4E-83ED-21FADF7D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21" y="411996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2" name="Oval 50">
            <a:extLst>
              <a:ext uri="{FF2B5EF4-FFF2-40B4-BE49-F238E27FC236}">
                <a16:creationId xmlns:a16="http://schemas.microsoft.com/office/drawing/2014/main" xmlns="" id="{300B13DB-F246-4C32-AEE4-CD017476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417" y="341717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3104816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34155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411996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341717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4653288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4949027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3" name="Oval 47">
            <a:extLst>
              <a:ext uri="{FF2B5EF4-FFF2-40B4-BE49-F238E27FC236}">
                <a16:creationId xmlns:a16="http://schemas.microsoft.com/office/drawing/2014/main" xmlns="" id="{679CA222-CFE4-493F-9D30-0F21CE4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456" y="423156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525971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59641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526138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41">
            <a:extLst>
              <a:ext uri="{FF2B5EF4-FFF2-40B4-BE49-F238E27FC236}">
                <a16:creationId xmlns:a16="http://schemas.microsoft.com/office/drawing/2014/main" xmlns="" id="{E711549A-1371-4A17-9FE5-0DAB98C4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81" y="4653288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42">
            <a:extLst>
              <a:ext uri="{FF2B5EF4-FFF2-40B4-BE49-F238E27FC236}">
                <a16:creationId xmlns:a16="http://schemas.microsoft.com/office/drawing/2014/main" xmlns="" id="{D20DE514-F22C-44E3-83AC-8E4AE9EF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298" y="4949027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31" name="Oval 48">
            <a:extLst>
              <a:ext uri="{FF2B5EF4-FFF2-40B4-BE49-F238E27FC236}">
                <a16:creationId xmlns:a16="http://schemas.microsoft.com/office/drawing/2014/main" xmlns="" id="{5993443B-0403-43A1-BCFB-22D718F6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147" y="525971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49">
            <a:extLst>
              <a:ext uri="{FF2B5EF4-FFF2-40B4-BE49-F238E27FC236}">
                <a16:creationId xmlns:a16="http://schemas.microsoft.com/office/drawing/2014/main" xmlns="" id="{CD56421A-F42C-45D5-9A62-299B648B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21" y="59641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CC0FE849-A8D0-4FD0-A744-B7A0A3B4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417" y="526138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41">
            <a:extLst>
              <a:ext uri="{FF2B5EF4-FFF2-40B4-BE49-F238E27FC236}">
                <a16:creationId xmlns:a16="http://schemas.microsoft.com/office/drawing/2014/main" xmlns="" id="{262AF39D-9024-4DB2-8A9C-D0F6394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4653288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42">
            <a:extLst>
              <a:ext uri="{FF2B5EF4-FFF2-40B4-BE49-F238E27FC236}">
                <a16:creationId xmlns:a16="http://schemas.microsoft.com/office/drawing/2014/main" xmlns="" id="{C1AF7662-1C84-4FD3-A77C-44B2646E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4949027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38" name="Oval 48">
            <a:extLst>
              <a:ext uri="{FF2B5EF4-FFF2-40B4-BE49-F238E27FC236}">
                <a16:creationId xmlns:a16="http://schemas.microsoft.com/office/drawing/2014/main" xmlns="" id="{4AC18D97-DA09-45C3-B075-9FEA35D6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525971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9" name="Oval 49">
            <a:extLst>
              <a:ext uri="{FF2B5EF4-FFF2-40B4-BE49-F238E27FC236}">
                <a16:creationId xmlns:a16="http://schemas.microsoft.com/office/drawing/2014/main" xmlns="" id="{6F0B6A73-5399-428C-B6B7-BAD2A23D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59641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0" name="Oval 50">
            <a:extLst>
              <a:ext uri="{FF2B5EF4-FFF2-40B4-BE49-F238E27FC236}">
                <a16:creationId xmlns:a16="http://schemas.microsoft.com/office/drawing/2014/main" xmlns="" id="{C107A0C1-4CAC-4DC0-9C07-40B54B8D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526138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108520" y="332656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50">
            <a:extLst>
              <a:ext uri="{FF2B5EF4-FFF2-40B4-BE49-F238E27FC236}">
                <a16:creationId xmlns:a16="http://schemas.microsoft.com/office/drawing/2014/main" xmlns="" id="{9A485D65-D85C-49EE-9BE2-574D6008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90" y="455858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6C707E05-61D9-4F70-8C6D-9DF483484A1A}"/>
              </a:ext>
            </a:extLst>
          </p:cNvPr>
          <p:cNvCxnSpPr/>
          <p:nvPr/>
        </p:nvCxnSpPr>
        <p:spPr>
          <a:xfrm>
            <a:off x="521811" y="6295938"/>
            <a:ext cx="55623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645D08CD-000C-404B-957A-F2B25B2A8475}"/>
              </a:ext>
            </a:extLst>
          </p:cNvPr>
          <p:cNvSpPr txBox="1"/>
          <p:nvPr/>
        </p:nvSpPr>
        <p:spPr>
          <a:xfrm>
            <a:off x="5993673" y="1111699"/>
            <a:ext cx="2888494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to say  holes as moving</a:t>
            </a: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等效成空穴在运动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1885FCD1-48CD-490E-A489-715D15017842}"/>
              </a:ext>
            </a:extLst>
          </p:cNvPr>
          <p:cNvSpPr txBox="1"/>
          <p:nvPr/>
        </p:nvSpPr>
        <p:spPr>
          <a:xfrm>
            <a:off x="5571162" y="6065105"/>
            <a:ext cx="296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Electric field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50">
            <a:extLst>
              <a:ext uri="{FF2B5EF4-FFF2-40B4-BE49-F238E27FC236}">
                <a16:creationId xmlns:a16="http://schemas.microsoft.com/office/drawing/2014/main" xmlns="" id="{A1AEB241-04C8-4EB6-B664-9B4F3ACF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184" y="455858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9" name="Oval 47">
            <a:extLst>
              <a:ext uri="{FF2B5EF4-FFF2-40B4-BE49-F238E27FC236}">
                <a16:creationId xmlns:a16="http://schemas.microsoft.com/office/drawing/2014/main" xmlns="" id="{DCCEF703-F3B7-4CE3-852B-0FE4E1E3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98" y="456024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0" name="Oval 50">
            <a:extLst>
              <a:ext uri="{FF2B5EF4-FFF2-40B4-BE49-F238E27FC236}">
                <a16:creationId xmlns:a16="http://schemas.microsoft.com/office/drawing/2014/main" xmlns="" id="{CB73B694-26D6-42C3-B22F-E0111F59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85" y="45602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xmlns="" id="{56637BAA-395A-48B7-B180-891D222C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85" y="456024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5A3B3DB9-7932-4A2F-83D4-89F3FB51F1A8}"/>
              </a:ext>
            </a:extLst>
          </p:cNvPr>
          <p:cNvSpPr txBox="1"/>
          <p:nvPr/>
        </p:nvSpPr>
        <p:spPr>
          <a:xfrm>
            <a:off x="5866692" y="3044229"/>
            <a:ext cx="3169803" cy="193899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as particles with positive charge</a:t>
            </a: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可以把空穴看作一种带正电荷的粒子</a:t>
            </a:r>
          </a:p>
        </p:txBody>
      </p:sp>
      <p:sp>
        <p:nvSpPr>
          <p:cNvPr id="135" name="Oval 50">
            <a:extLst>
              <a:ext uri="{FF2B5EF4-FFF2-40B4-BE49-F238E27FC236}">
                <a16:creationId xmlns:a16="http://schemas.microsoft.com/office/drawing/2014/main" xmlns="" id="{72774BF4-D683-479E-B493-6C502AA8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90" y="270826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6" name="Oval 50">
            <a:extLst>
              <a:ext uri="{FF2B5EF4-FFF2-40B4-BE49-F238E27FC236}">
                <a16:creationId xmlns:a16="http://schemas.microsoft.com/office/drawing/2014/main" xmlns="" id="{B63325F8-7105-45D7-A637-E0F5C2B7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184" y="270826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7" name="Oval 47">
            <a:extLst>
              <a:ext uri="{FF2B5EF4-FFF2-40B4-BE49-F238E27FC236}">
                <a16:creationId xmlns:a16="http://schemas.microsoft.com/office/drawing/2014/main" xmlns="" id="{634ACF87-790F-4A30-9A97-33B142CC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98" y="270992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8" name="Oval 50">
            <a:extLst>
              <a:ext uri="{FF2B5EF4-FFF2-40B4-BE49-F238E27FC236}">
                <a16:creationId xmlns:a16="http://schemas.microsoft.com/office/drawing/2014/main" xmlns="" id="{EBC73293-0B07-44EF-BD23-EB5668BE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85" y="270992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9" name="Oval 47">
            <a:extLst>
              <a:ext uri="{FF2B5EF4-FFF2-40B4-BE49-F238E27FC236}">
                <a16:creationId xmlns:a16="http://schemas.microsoft.com/office/drawing/2014/main" xmlns="" id="{A7220DDD-43C9-4BFE-8ACA-F89B3DD4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85" y="270992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0" name="Oval 47">
            <a:extLst>
              <a:ext uri="{FF2B5EF4-FFF2-40B4-BE49-F238E27FC236}">
                <a16:creationId xmlns:a16="http://schemas.microsoft.com/office/drawing/2014/main" xmlns="" id="{7FD3D8BB-6070-467F-B910-6C136FBC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081" y="256058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7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2079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9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20799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20226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8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0225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9" grpId="0" animBg="1"/>
      <p:bldP spid="131" grpId="0" animBg="1"/>
      <p:bldP spid="134" grpId="0" animBg="1"/>
      <p:bldP spid="137" grpId="0" animBg="1"/>
      <p:bldP spid="1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961" y="3214240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700" y="311481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1931932" y="1276987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3804140" y="1276987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5653227" y="1276987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9" name="Group 55">
            <a:extLst>
              <a:ext uri="{FF2B5EF4-FFF2-40B4-BE49-F238E27FC236}">
                <a16:creationId xmlns:a16="http://schemas.microsoft.com/office/drawing/2014/main" xmlns="" id="{D822CC31-8EA9-4CB0-B97D-8A9687E22023}"/>
              </a:ext>
            </a:extLst>
          </p:cNvPr>
          <p:cNvGrpSpPr>
            <a:grpSpLocks/>
          </p:cNvGrpSpPr>
          <p:nvPr/>
        </p:nvGrpSpPr>
        <p:grpSpPr bwMode="auto">
          <a:xfrm>
            <a:off x="1931932" y="3121198"/>
            <a:ext cx="1590015" cy="1591676"/>
            <a:chOff x="4689" y="1648"/>
            <a:chExt cx="957" cy="958"/>
          </a:xfrm>
        </p:grpSpPr>
        <p:sp>
          <p:nvSpPr>
            <p:cNvPr id="200" name="Oval 41">
              <a:extLst>
                <a:ext uri="{FF2B5EF4-FFF2-40B4-BE49-F238E27FC236}">
                  <a16:creationId xmlns:a16="http://schemas.microsoft.com/office/drawing/2014/main" xmlns="" id="{29DE1D24-16C0-4CFE-A7A4-EF148784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81AE41B8-D21C-4A9C-A5E1-1E4BDF8A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2" name="Oval 47">
              <a:extLst>
                <a:ext uri="{FF2B5EF4-FFF2-40B4-BE49-F238E27FC236}">
                  <a16:creationId xmlns:a16="http://schemas.microsoft.com/office/drawing/2014/main" xmlns="" id="{A8FBE7C9-DD27-4F3C-B960-D57A45BE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3" name="Oval 48">
              <a:extLst>
                <a:ext uri="{FF2B5EF4-FFF2-40B4-BE49-F238E27FC236}">
                  <a16:creationId xmlns:a16="http://schemas.microsoft.com/office/drawing/2014/main" xmlns="" id="{B690ACE1-FD4D-4B28-A092-EB86098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4" name="Oval 49">
              <a:extLst>
                <a:ext uri="{FF2B5EF4-FFF2-40B4-BE49-F238E27FC236}">
                  <a16:creationId xmlns:a16="http://schemas.microsoft.com/office/drawing/2014/main" xmlns="" id="{557C8039-754A-41CE-8DBE-A7678F9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xmlns="" id="{18480404-4DF2-425C-AF45-98B6C4C5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6" name="Group 55">
            <a:extLst>
              <a:ext uri="{FF2B5EF4-FFF2-40B4-BE49-F238E27FC236}">
                <a16:creationId xmlns:a16="http://schemas.microsoft.com/office/drawing/2014/main" xmlns="" id="{C715BF2A-5D7B-45F4-B05C-8A2E7E1A9E52}"/>
              </a:ext>
            </a:extLst>
          </p:cNvPr>
          <p:cNvGrpSpPr>
            <a:grpSpLocks/>
          </p:cNvGrpSpPr>
          <p:nvPr/>
        </p:nvGrpSpPr>
        <p:grpSpPr bwMode="auto">
          <a:xfrm>
            <a:off x="3804140" y="3121198"/>
            <a:ext cx="1590015" cy="1591676"/>
            <a:chOff x="4689" y="1648"/>
            <a:chExt cx="957" cy="958"/>
          </a:xfrm>
        </p:grpSpPr>
        <p:sp>
          <p:nvSpPr>
            <p:cNvPr id="207" name="Oval 41">
              <a:extLst>
                <a:ext uri="{FF2B5EF4-FFF2-40B4-BE49-F238E27FC236}">
                  <a16:creationId xmlns:a16="http://schemas.microsoft.com/office/drawing/2014/main" xmlns="" id="{48F697A6-37A6-4900-BBF8-7F5CF49F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8ED52B02-D753-4FB2-8A30-3949E1B3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9" name="Oval 47">
              <a:extLst>
                <a:ext uri="{FF2B5EF4-FFF2-40B4-BE49-F238E27FC236}">
                  <a16:creationId xmlns:a16="http://schemas.microsoft.com/office/drawing/2014/main" xmlns="" id="{0366E6A1-27E7-4844-86A2-14404C08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xmlns="" id="{3440C706-76DC-42B2-9D75-34361EA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1" name="Oval 49">
              <a:extLst>
                <a:ext uri="{FF2B5EF4-FFF2-40B4-BE49-F238E27FC236}">
                  <a16:creationId xmlns:a16="http://schemas.microsoft.com/office/drawing/2014/main" xmlns="" id="{2774B697-0913-4E4E-83ED-21FADF7D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2" name="Oval 50">
              <a:extLst>
                <a:ext uri="{FF2B5EF4-FFF2-40B4-BE49-F238E27FC236}">
                  <a16:creationId xmlns:a16="http://schemas.microsoft.com/office/drawing/2014/main" xmlns="" id="{300B13DB-F246-4C32-AEE4-CD017476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378" y="3509979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6" name="Oval 47">
            <a:extLst>
              <a:ext uri="{FF2B5EF4-FFF2-40B4-BE49-F238E27FC236}">
                <a16:creationId xmlns:a16="http://schemas.microsoft.com/office/drawing/2014/main" xmlns="" id="{F6791B1D-7477-454B-A075-64A164E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27" y="273814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227" y="382067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701" y="452512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497" y="38223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6" y="5058451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83" y="5354190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3" name="Oval 47">
            <a:extLst>
              <a:ext uri="{FF2B5EF4-FFF2-40B4-BE49-F238E27FC236}">
                <a16:creationId xmlns:a16="http://schemas.microsoft.com/office/drawing/2014/main" xmlns="" id="{679CA222-CFE4-493F-9D30-0F21CE4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49" y="463672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32" y="56648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06" y="636934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202" y="566654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3804140" y="4965409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5653227" y="4965409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1395473" y="737819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50">
            <a:extLst>
              <a:ext uri="{FF2B5EF4-FFF2-40B4-BE49-F238E27FC236}">
                <a16:creationId xmlns:a16="http://schemas.microsoft.com/office/drawing/2014/main" xmlns="" id="{9A485D65-D85C-49EE-9BE2-574D6008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083" y="496374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6C707E05-61D9-4F70-8C6D-9DF483484A1A}"/>
              </a:ext>
            </a:extLst>
          </p:cNvPr>
          <p:cNvCxnSpPr/>
          <p:nvPr/>
        </p:nvCxnSpPr>
        <p:spPr>
          <a:xfrm>
            <a:off x="2025804" y="6701101"/>
            <a:ext cx="55623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645D08CD-000C-404B-957A-F2B25B2A8475}"/>
              </a:ext>
            </a:extLst>
          </p:cNvPr>
          <p:cNvSpPr txBox="1"/>
          <p:nvPr/>
        </p:nvSpPr>
        <p:spPr>
          <a:xfrm>
            <a:off x="598872" y="310158"/>
            <a:ext cx="7946253" cy="83099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conduction of semiconductor is contributed from </a:t>
            </a:r>
            <a:r>
              <a:rPr lang="en-US" altLang="zh-CN" sz="2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electrons and holes</a:t>
            </a:r>
            <a:endParaRPr lang="zh-CN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1885FCD1-48CD-490E-A489-715D15017842}"/>
              </a:ext>
            </a:extLst>
          </p:cNvPr>
          <p:cNvSpPr txBox="1"/>
          <p:nvPr/>
        </p:nvSpPr>
        <p:spPr>
          <a:xfrm>
            <a:off x="6494124" y="6131654"/>
            <a:ext cx="296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Electric field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970B9295-2941-4623-870D-614C1C747FA2}"/>
              </a:ext>
            </a:extLst>
          </p:cNvPr>
          <p:cNvCxnSpPr>
            <a:cxnSpLocks/>
          </p:cNvCxnSpPr>
          <p:nvPr/>
        </p:nvCxnSpPr>
        <p:spPr>
          <a:xfrm flipH="1">
            <a:off x="3272589" y="4786786"/>
            <a:ext cx="53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58AAA0BA-3BA8-4057-BD36-AB2886D2B501}"/>
              </a:ext>
            </a:extLst>
          </p:cNvPr>
          <p:cNvCxnSpPr>
            <a:cxnSpLocks/>
          </p:cNvCxnSpPr>
          <p:nvPr/>
        </p:nvCxnSpPr>
        <p:spPr>
          <a:xfrm flipH="1">
            <a:off x="4940634" y="2858119"/>
            <a:ext cx="53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xmlns="" id="{7A263FBC-435F-4579-B9D7-61874FB6DA41}"/>
              </a:ext>
            </a:extLst>
          </p:cNvPr>
          <p:cNvCxnSpPr>
            <a:cxnSpLocks/>
          </p:cNvCxnSpPr>
          <p:nvPr/>
        </p:nvCxnSpPr>
        <p:spPr>
          <a:xfrm>
            <a:off x="2741038" y="5058451"/>
            <a:ext cx="53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xmlns="" id="{5E68E301-ADDD-4C49-BE57-43EFD5CC7822}"/>
              </a:ext>
            </a:extLst>
          </p:cNvPr>
          <p:cNvCxnSpPr>
            <a:cxnSpLocks/>
          </p:cNvCxnSpPr>
          <p:nvPr/>
        </p:nvCxnSpPr>
        <p:spPr>
          <a:xfrm>
            <a:off x="6425348" y="3195274"/>
            <a:ext cx="5315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196752"/>
            <a:ext cx="3140966" cy="3162882"/>
            <a:chOff x="926978" y="1626893"/>
            <a:chExt cx="3140966" cy="3162882"/>
          </a:xfrm>
        </p:grpSpPr>
        <p:sp>
          <p:nvSpPr>
            <p:cNvPr id="125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118" y="398390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4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162880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5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162880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6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1626893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7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1626893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249289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1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249289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2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2490989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2490989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6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332712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7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332712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8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332521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9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332521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4191217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1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191217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2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418931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418931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4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365" y="241319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373" y="353062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6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45" y="222545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7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601" y="418931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8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265" y="381344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220072" y="1196752"/>
            <a:ext cx="3140966" cy="3162882"/>
            <a:chOff x="926978" y="1626893"/>
            <a:chExt cx="3140966" cy="3162882"/>
          </a:xfrm>
        </p:grpSpPr>
        <p:sp>
          <p:nvSpPr>
            <p:cNvPr id="160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118" y="398390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1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162880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2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162880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3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1626893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4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1626893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5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249289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6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249289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7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2490989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8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2490989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9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332712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0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332712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1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332521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2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332521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3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78" y="4191217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4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191217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5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676" y="418931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6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386" y="4189310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7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343" y="227668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ea typeface="楷体_GB2312" pitchFamily="49" charset="-122"/>
                </a:rPr>
                <a:t>+</a:t>
              </a:r>
              <a:endParaRPr kumimoji="1" lang="zh-CN" altLang="en-US" sz="2000" b="1" dirty="0">
                <a:ea typeface="楷体_GB2312" pitchFamily="49" charset="-122"/>
              </a:endParaRPr>
            </a:p>
          </p:txBody>
        </p:sp>
        <p:sp>
          <p:nvSpPr>
            <p:cNvPr id="213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321" y="313222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ea typeface="楷体_GB2312" pitchFamily="49" charset="-122"/>
                </a:rPr>
                <a:t>+</a:t>
              </a:r>
              <a:endParaRPr kumimoji="1" lang="zh-CN" altLang="en-US" sz="2000" b="1" dirty="0">
                <a:ea typeface="楷体_GB2312" pitchFamily="49" charset="-122"/>
              </a:endParaRPr>
            </a:p>
          </p:txBody>
        </p:sp>
        <p:sp>
          <p:nvSpPr>
            <p:cNvPr id="220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45" y="222545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7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515" y="316924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FFCC"/>
                  </a:solidFill>
                  <a:ea typeface="楷体_GB2312" pitchFamily="49" charset="-122"/>
                </a:rPr>
                <a:t>-</a:t>
              </a: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8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33" y="38134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ea typeface="楷体_GB2312" pitchFamily="49" charset="-122"/>
                </a:rPr>
                <a:t>+</a:t>
              </a:r>
              <a:endParaRPr kumimoji="1" lang="zh-CN" altLang="en-US" sz="2000" b="1" dirty="0">
                <a:ea typeface="楷体_GB2312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70681" y="1776265"/>
            <a:ext cx="885960" cy="992143"/>
            <a:chOff x="2442689" y="2424337"/>
            <a:chExt cx="885960" cy="992143"/>
          </a:xfrm>
        </p:grpSpPr>
        <p:sp>
          <p:nvSpPr>
            <p:cNvPr id="5" name="椭圆 4"/>
            <p:cNvSpPr/>
            <p:nvPr/>
          </p:nvSpPr>
          <p:spPr>
            <a:xfrm>
              <a:off x="2442689" y="2624392"/>
              <a:ext cx="792088" cy="792088"/>
            </a:xfrm>
            <a:prstGeom prst="ellipse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2928" y="2424337"/>
              <a:ext cx="265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1518961" y="2604407"/>
            <a:ext cx="885960" cy="992143"/>
            <a:chOff x="2442689" y="2424337"/>
            <a:chExt cx="885960" cy="992143"/>
          </a:xfrm>
        </p:grpSpPr>
        <p:sp>
          <p:nvSpPr>
            <p:cNvPr id="290" name="椭圆 289"/>
            <p:cNvSpPr/>
            <p:nvPr/>
          </p:nvSpPr>
          <p:spPr>
            <a:xfrm>
              <a:off x="2442689" y="2624392"/>
              <a:ext cx="792088" cy="792088"/>
            </a:xfrm>
            <a:prstGeom prst="ellipse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062928" y="2424337"/>
              <a:ext cx="265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661135" y="2595896"/>
            <a:ext cx="817612" cy="995595"/>
            <a:chOff x="2442689" y="2420885"/>
            <a:chExt cx="817612" cy="995595"/>
          </a:xfrm>
        </p:grpSpPr>
        <p:sp>
          <p:nvSpPr>
            <p:cNvPr id="293" name="椭圆 292"/>
            <p:cNvSpPr/>
            <p:nvPr/>
          </p:nvSpPr>
          <p:spPr>
            <a:xfrm>
              <a:off x="2442689" y="2624392"/>
              <a:ext cx="792088" cy="792088"/>
            </a:xfrm>
            <a:prstGeom prst="ellipse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2994580" y="2420885"/>
              <a:ext cx="265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4242011" y="2372364"/>
            <a:ext cx="720080" cy="4689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036" y="5046676"/>
            <a:ext cx="7168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free electrons and holes in intrinsic semiconductor are equal.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Summary of intrinsic semiconductor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5A693239-E486-4BFD-B1DB-C46B7B8393EF}"/>
              </a:ext>
            </a:extLst>
          </p:cNvPr>
          <p:cNvSpPr txBox="1"/>
          <p:nvPr/>
        </p:nvSpPr>
        <p:spPr>
          <a:xfrm>
            <a:off x="323528" y="1052736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Electrical conduction is contributed from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both: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3001B91-57ED-4AF5-A985-8D073E034BCC}"/>
              </a:ext>
            </a:extLst>
          </p:cNvPr>
          <p:cNvGrpSpPr/>
          <p:nvPr/>
        </p:nvGrpSpPr>
        <p:grpSpPr>
          <a:xfrm>
            <a:off x="1508478" y="1642011"/>
            <a:ext cx="6408712" cy="1179711"/>
            <a:chOff x="755576" y="1701969"/>
            <a:chExt cx="6408712" cy="1179711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xmlns="" id="{B35D99EF-8637-424E-A3E1-756B729ACC10}"/>
                </a:ext>
              </a:extLst>
            </p:cNvPr>
            <p:cNvSpPr/>
            <p:nvPr/>
          </p:nvSpPr>
          <p:spPr>
            <a:xfrm>
              <a:off x="755576" y="1899990"/>
              <a:ext cx="216024" cy="880938"/>
            </a:xfrm>
            <a:prstGeom prst="leftBrace">
              <a:avLst>
                <a:gd name="adj1" fmla="val 3202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9DCA57BC-D823-4011-AEFF-7052F111A2B3}"/>
                </a:ext>
              </a:extLst>
            </p:cNvPr>
            <p:cNvSpPr txBox="1"/>
            <p:nvPr/>
          </p:nvSpPr>
          <p:spPr>
            <a:xfrm>
              <a:off x="1115616" y="1701969"/>
              <a:ext cx="604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electrons with negative </a:t>
              </a:r>
              <a:r>
                <a:rPr lang="en-US" altLang="zh-CN" sz="28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charges,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DF4B2957-85B4-445C-AF92-116BE9DAF26B}"/>
                </a:ext>
              </a:extLst>
            </p:cNvPr>
            <p:cNvSpPr txBox="1"/>
            <p:nvPr/>
          </p:nvSpPr>
          <p:spPr>
            <a:xfrm>
              <a:off x="1097645" y="2358460"/>
              <a:ext cx="604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holes with positive </a:t>
              </a:r>
              <a:r>
                <a:rPr lang="en-US" altLang="zh-CN" sz="28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charges.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27D6B7D-61BD-47B5-948D-73D63AAA7BB9}"/>
              </a:ext>
            </a:extLst>
          </p:cNvPr>
          <p:cNvSpPr txBox="1"/>
          <p:nvPr/>
        </p:nvSpPr>
        <p:spPr>
          <a:xfrm>
            <a:off x="323528" y="3068960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Electrical conduction of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intrinsic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semiconductor.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94E4ED5-65B2-423F-AEEB-60B36E71A0E6}"/>
              </a:ext>
            </a:extLst>
          </p:cNvPr>
          <p:cNvSpPr txBox="1"/>
          <p:nvPr/>
        </p:nvSpPr>
        <p:spPr>
          <a:xfrm>
            <a:off x="755576" y="3789040"/>
            <a:ext cx="804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conductivity. 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789A109B-D962-4113-A611-E760B67E418A}"/>
              </a:ext>
            </a:extLst>
          </p:cNvPr>
          <p:cNvSpPr txBox="1"/>
          <p:nvPr/>
        </p:nvSpPr>
        <p:spPr>
          <a:xfrm>
            <a:off x="755575" y="4509120"/>
            <a:ext cx="8046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temperature-dependence.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temperature, more electron-hole pairs, and higher conductivity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7D2E25A-F4E6-406B-80AF-C2C0AD4EC154}"/>
              </a:ext>
            </a:extLst>
          </p:cNvPr>
          <p:cNvSpPr/>
          <p:nvPr/>
        </p:nvSpPr>
        <p:spPr>
          <a:xfrm>
            <a:off x="755575" y="585906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uitable for thermistor and </a:t>
            </a:r>
            <a:r>
              <a:rPr kumimoji="1" lang="en-US" altLang="zh-CN" sz="2400" dirty="0" err="1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photoresistor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50">
            <a:extLst>
              <a:ext uri="{FF2B5EF4-FFF2-40B4-BE49-F238E27FC236}">
                <a16:creationId xmlns:a16="http://schemas.microsoft.com/office/drawing/2014/main" xmlns="" id="{A9B151A6-1211-4B54-B454-DFD54EC1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312" y="182116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FFCC"/>
                </a:solidFill>
                <a:ea typeface="楷体_GB2312" pitchFamily="49" charset="-122"/>
              </a:rPr>
              <a:t>-</a:t>
            </a:r>
            <a:endParaRPr kumimoji="1" lang="zh-CN" altLang="en-US" sz="2400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xmlns="" id="{1C0294BC-F358-4CE9-B627-EF345FE7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46057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ea typeface="楷体_GB2312" pitchFamily="49" charset="-122"/>
              </a:rPr>
              <a:t>+</a:t>
            </a:r>
            <a:endParaRPr kumimoji="1" lang="zh-CN" altLang="en-US" sz="20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5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94E4ED5-65B2-423F-AEEB-60B36E71A0E6}"/>
              </a:ext>
            </a:extLst>
          </p:cNvPr>
          <p:cNvSpPr txBox="1"/>
          <p:nvPr/>
        </p:nvSpPr>
        <p:spPr>
          <a:xfrm>
            <a:off x="548821" y="1340768"/>
            <a:ext cx="8046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Conductivity of intrinsic semiconductor is too low for practical applications.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94E4ED5-65B2-423F-AEEB-60B36E71A0E6}"/>
              </a:ext>
            </a:extLst>
          </p:cNvPr>
          <p:cNvSpPr txBox="1"/>
          <p:nvPr/>
        </p:nvSpPr>
        <p:spPr>
          <a:xfrm>
            <a:off x="107504" y="299695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How to improve the conductivity of semiconductors?</a:t>
            </a:r>
            <a:endParaRPr lang="en-US" altLang="zh-CN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1.1.2 Doped/Extrinsic semiconductor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+mj-ea"/>
                <a:ea typeface="+mj-ea"/>
                <a:cs typeface="Arial" panose="020B0604020202020204" pitchFamily="34" charset="0"/>
              </a:rPr>
              <a:t>掺杂半导体</a:t>
            </a:r>
            <a:endParaRPr lang="en-US" altLang="zh-CN" sz="2800" b="1" dirty="0">
              <a:ln w="10541" cmpd="sng">
                <a:noFill/>
                <a:prstDash val="solid"/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27D6B7D-61BD-47B5-948D-73D63AAA7BB9}"/>
              </a:ext>
            </a:extLst>
          </p:cNvPr>
          <p:cNvSpPr txBox="1"/>
          <p:nvPr/>
        </p:nvSpPr>
        <p:spPr>
          <a:xfrm>
            <a:off x="251520" y="1106741"/>
            <a:ext cx="871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Substitute intrinsic Si/Ge atoms with foreign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atoms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94E4ED5-65B2-423F-AEEB-60B36E71A0E6}"/>
              </a:ext>
            </a:extLst>
          </p:cNvPr>
          <p:cNvSpPr txBox="1"/>
          <p:nvPr/>
        </p:nvSpPr>
        <p:spPr>
          <a:xfrm>
            <a:off x="256511" y="2636912"/>
            <a:ext cx="856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Depends on dopant (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掺杂物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), doped semiconductors can be categorized as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CE718E2-F323-41D9-95B7-065307513E87}"/>
              </a:ext>
            </a:extLst>
          </p:cNvPr>
          <p:cNvSpPr/>
          <p:nvPr/>
        </p:nvSpPr>
        <p:spPr>
          <a:xfrm>
            <a:off x="254198" y="1589891"/>
            <a:ext cx="8566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在本征半导体硅或锗中掺入微量的其它适当元素后所形成的半导体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8CD00830-13E3-4464-85BA-A1F833CC78A9}"/>
              </a:ext>
            </a:extLst>
          </p:cNvPr>
          <p:cNvGrpSpPr/>
          <p:nvPr/>
        </p:nvGrpSpPr>
        <p:grpSpPr>
          <a:xfrm>
            <a:off x="1115616" y="3573016"/>
            <a:ext cx="6552728" cy="2744933"/>
            <a:chOff x="611560" y="1701969"/>
            <a:chExt cx="6552728" cy="2744933"/>
          </a:xfrm>
        </p:grpSpPr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xmlns="" id="{D6CE1334-0836-490F-A23E-71A9C101584C}"/>
                </a:ext>
              </a:extLst>
            </p:cNvPr>
            <p:cNvSpPr/>
            <p:nvPr/>
          </p:nvSpPr>
          <p:spPr>
            <a:xfrm>
              <a:off x="611560" y="1899989"/>
              <a:ext cx="360040" cy="2546913"/>
            </a:xfrm>
            <a:prstGeom prst="leftBrace">
              <a:avLst>
                <a:gd name="adj1" fmla="val 4430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5C61E318-81DB-47D0-9E19-A7E2209ECCB3}"/>
                </a:ext>
              </a:extLst>
            </p:cNvPr>
            <p:cNvSpPr txBox="1"/>
            <p:nvPr/>
          </p:nvSpPr>
          <p:spPr>
            <a:xfrm>
              <a:off x="1115616" y="1701969"/>
              <a:ext cx="604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N-type semiconductor N</a:t>
              </a:r>
              <a:r>
                <a:rPr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型半导体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C7D4FCB3-681D-43D3-828B-2BF2CE858F72}"/>
                </a:ext>
              </a:extLst>
            </p:cNvPr>
            <p:cNvSpPr txBox="1"/>
            <p:nvPr/>
          </p:nvSpPr>
          <p:spPr>
            <a:xfrm>
              <a:off x="1097645" y="3222767"/>
              <a:ext cx="604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P-type semiconductor P</a:t>
              </a:r>
              <a:r>
                <a:rPr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型半导体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43FB1ED-C7DE-4A67-87A2-44F0A62167CD}"/>
              </a:ext>
            </a:extLst>
          </p:cNvPr>
          <p:cNvSpPr txBox="1"/>
          <p:nvPr/>
        </p:nvSpPr>
        <p:spPr>
          <a:xfrm>
            <a:off x="1619673" y="408454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 represents “Negative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 Electrons are major conducting carriers.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C0E38F84-8E16-47BC-A83F-F5BE0442A4A4}"/>
              </a:ext>
            </a:extLst>
          </p:cNvPr>
          <p:cNvSpPr txBox="1"/>
          <p:nvPr/>
        </p:nvSpPr>
        <p:spPr>
          <a:xfrm>
            <a:off x="1619673" y="563601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 represents “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Positive”. Holes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are major conducting carriers.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D2DD6018-F89F-4F98-99CD-C80821B45B3A}"/>
              </a:ext>
            </a:extLst>
          </p:cNvPr>
          <p:cNvGrpSpPr/>
          <p:nvPr/>
        </p:nvGrpSpPr>
        <p:grpSpPr>
          <a:xfrm>
            <a:off x="282318" y="1159856"/>
            <a:ext cx="5311310" cy="5280098"/>
            <a:chOff x="2074841" y="1245246"/>
            <a:chExt cx="5311310" cy="5280098"/>
          </a:xfrm>
        </p:grpSpPr>
        <p:grpSp>
          <p:nvGrpSpPr>
            <p:cNvPr id="140" name="Group 55">
              <a:extLst>
                <a:ext uri="{FF2B5EF4-FFF2-40B4-BE49-F238E27FC236}">
                  <a16:creationId xmlns:a16="http://schemas.microsoft.com/office/drawing/2014/main" xmlns="" id="{EE6835B8-70C8-4BC1-AB42-6B1413C8F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1245246"/>
              <a:ext cx="1590015" cy="1591676"/>
              <a:chOff x="4689" y="1648"/>
              <a:chExt cx="957" cy="958"/>
            </a:xfrm>
          </p:grpSpPr>
          <p:sp>
            <p:nvSpPr>
              <p:cNvPr id="197" name="Oval 41">
                <a:extLst>
                  <a:ext uri="{FF2B5EF4-FFF2-40B4-BE49-F238E27FC236}">
                    <a16:creationId xmlns:a16="http://schemas.microsoft.com/office/drawing/2014/main" xmlns="" id="{DBD8ADFF-8924-472B-9E66-481D6A4C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8" name="Oval 42">
                <a:extLst>
                  <a:ext uri="{FF2B5EF4-FFF2-40B4-BE49-F238E27FC236}">
                    <a16:creationId xmlns:a16="http://schemas.microsoft.com/office/drawing/2014/main" xmlns="" id="{BF27546B-8D46-41A7-B4DB-069090851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xmlns="" id="{21A802A1-D947-44E2-A862-0B2E3ACB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xmlns="" id="{196D4EEC-ABBB-464D-A6DA-574706EA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xmlns="" id="{F5E11059-AF56-46A2-B618-237DD193F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xmlns="" id="{468DB23C-FD88-4486-8334-D257C9EA5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1" name="Group 55">
              <a:extLst>
                <a:ext uri="{FF2B5EF4-FFF2-40B4-BE49-F238E27FC236}">
                  <a16:creationId xmlns:a16="http://schemas.microsoft.com/office/drawing/2014/main" xmlns="" id="{6AA91891-17E3-41DA-9229-958A8CA5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1245246"/>
              <a:ext cx="1590015" cy="1591676"/>
              <a:chOff x="4689" y="1648"/>
              <a:chExt cx="957" cy="958"/>
            </a:xfrm>
          </p:grpSpPr>
          <p:sp>
            <p:nvSpPr>
              <p:cNvPr id="191" name="Oval 41">
                <a:extLst>
                  <a:ext uri="{FF2B5EF4-FFF2-40B4-BE49-F238E27FC236}">
                    <a16:creationId xmlns:a16="http://schemas.microsoft.com/office/drawing/2014/main" xmlns="" id="{DF624363-23D8-4FB6-8582-AD694946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2" name="Oval 42">
                <a:extLst>
                  <a:ext uri="{FF2B5EF4-FFF2-40B4-BE49-F238E27FC236}">
                    <a16:creationId xmlns:a16="http://schemas.microsoft.com/office/drawing/2014/main" xmlns="" id="{91C3EB86-22B2-4C97-BC9A-16F03BCF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3" name="Oval 47">
                <a:extLst>
                  <a:ext uri="{FF2B5EF4-FFF2-40B4-BE49-F238E27FC236}">
                    <a16:creationId xmlns:a16="http://schemas.microsoft.com/office/drawing/2014/main" xmlns="" id="{1FBEEA1E-5E24-4820-ABB7-0FF00C56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4" name="Oval 48">
                <a:extLst>
                  <a:ext uri="{FF2B5EF4-FFF2-40B4-BE49-F238E27FC236}">
                    <a16:creationId xmlns:a16="http://schemas.microsoft.com/office/drawing/2014/main" xmlns="" id="{A8DC3458-E4CE-407F-AFD5-21147321D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5" name="Oval 49">
                <a:extLst>
                  <a:ext uri="{FF2B5EF4-FFF2-40B4-BE49-F238E27FC236}">
                    <a16:creationId xmlns:a16="http://schemas.microsoft.com/office/drawing/2014/main" xmlns="" id="{7D5D45DA-D4A4-465F-97FE-C232740A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6" name="Oval 50">
                <a:extLst>
                  <a:ext uri="{FF2B5EF4-FFF2-40B4-BE49-F238E27FC236}">
                    <a16:creationId xmlns:a16="http://schemas.microsoft.com/office/drawing/2014/main" xmlns="" id="{BEEF4568-919B-4BE1-BB05-89408D28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2" name="Group 55">
              <a:extLst>
                <a:ext uri="{FF2B5EF4-FFF2-40B4-BE49-F238E27FC236}">
                  <a16:creationId xmlns:a16="http://schemas.microsoft.com/office/drawing/2014/main" xmlns="" id="{BA36713A-E51A-4B43-8095-823DD15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1245246"/>
              <a:ext cx="1590015" cy="1591676"/>
              <a:chOff x="4689" y="1648"/>
              <a:chExt cx="957" cy="958"/>
            </a:xfrm>
          </p:grpSpPr>
          <p:sp>
            <p:nvSpPr>
              <p:cNvPr id="185" name="Oval 41">
                <a:extLst>
                  <a:ext uri="{FF2B5EF4-FFF2-40B4-BE49-F238E27FC236}">
                    <a16:creationId xmlns:a16="http://schemas.microsoft.com/office/drawing/2014/main" xmlns="" id="{196BDBE1-173D-4342-A10A-2862074D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6" name="Oval 42">
                <a:extLst>
                  <a:ext uri="{FF2B5EF4-FFF2-40B4-BE49-F238E27FC236}">
                    <a16:creationId xmlns:a16="http://schemas.microsoft.com/office/drawing/2014/main" xmlns="" id="{19A5A007-904F-4050-A133-AC90DBA29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7" name="Oval 47">
                <a:extLst>
                  <a:ext uri="{FF2B5EF4-FFF2-40B4-BE49-F238E27FC236}">
                    <a16:creationId xmlns:a16="http://schemas.microsoft.com/office/drawing/2014/main" xmlns="" id="{4CF8D255-9F41-4B3E-B8D2-9EC2B0C5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8" name="Oval 48">
                <a:extLst>
                  <a:ext uri="{FF2B5EF4-FFF2-40B4-BE49-F238E27FC236}">
                    <a16:creationId xmlns:a16="http://schemas.microsoft.com/office/drawing/2014/main" xmlns="" id="{A3DB9D11-253F-4749-B242-3C8EA838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9" name="Oval 49">
                <a:extLst>
                  <a:ext uri="{FF2B5EF4-FFF2-40B4-BE49-F238E27FC236}">
                    <a16:creationId xmlns:a16="http://schemas.microsoft.com/office/drawing/2014/main" xmlns="" id="{A89E5646-69F8-4801-A3F0-9BB2929B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0" name="Oval 50">
                <a:extLst>
                  <a:ext uri="{FF2B5EF4-FFF2-40B4-BE49-F238E27FC236}">
                    <a16:creationId xmlns:a16="http://schemas.microsoft.com/office/drawing/2014/main" xmlns="" id="{58262197-0C0C-4DE0-A3C8-3D2165291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" name="Group 55">
              <a:extLst>
                <a:ext uri="{FF2B5EF4-FFF2-40B4-BE49-F238E27FC236}">
                  <a16:creationId xmlns:a16="http://schemas.microsoft.com/office/drawing/2014/main" xmlns="" id="{76A190CD-56D0-40C4-8CE1-E5C7967F5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3089457"/>
              <a:ext cx="1590015" cy="1591676"/>
              <a:chOff x="4689" y="1648"/>
              <a:chExt cx="957" cy="958"/>
            </a:xfrm>
          </p:grpSpPr>
          <p:sp>
            <p:nvSpPr>
              <p:cNvPr id="179" name="Oval 41">
                <a:extLst>
                  <a:ext uri="{FF2B5EF4-FFF2-40B4-BE49-F238E27FC236}">
                    <a16:creationId xmlns:a16="http://schemas.microsoft.com/office/drawing/2014/main" xmlns="" id="{0A1DC504-BC2F-4306-9768-FD8E8AEBD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0" name="Oval 42">
                <a:extLst>
                  <a:ext uri="{FF2B5EF4-FFF2-40B4-BE49-F238E27FC236}">
                    <a16:creationId xmlns:a16="http://schemas.microsoft.com/office/drawing/2014/main" xmlns="" id="{84202957-1E08-49E7-B880-358AD12E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1" name="Oval 47">
                <a:extLst>
                  <a:ext uri="{FF2B5EF4-FFF2-40B4-BE49-F238E27FC236}">
                    <a16:creationId xmlns:a16="http://schemas.microsoft.com/office/drawing/2014/main" xmlns="" id="{A406813B-3270-46B6-8F76-90587AEF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2" name="Oval 48">
                <a:extLst>
                  <a:ext uri="{FF2B5EF4-FFF2-40B4-BE49-F238E27FC236}">
                    <a16:creationId xmlns:a16="http://schemas.microsoft.com/office/drawing/2014/main" xmlns="" id="{4B6988AD-423D-491B-9492-FB6AAEF6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" name="Oval 49">
                <a:extLst>
                  <a:ext uri="{FF2B5EF4-FFF2-40B4-BE49-F238E27FC236}">
                    <a16:creationId xmlns:a16="http://schemas.microsoft.com/office/drawing/2014/main" xmlns="" id="{F991DF70-5721-4C1F-BC2E-E22FE0AA6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4" name="Oval 50">
                <a:extLst>
                  <a:ext uri="{FF2B5EF4-FFF2-40B4-BE49-F238E27FC236}">
                    <a16:creationId xmlns:a16="http://schemas.microsoft.com/office/drawing/2014/main" xmlns="" id="{022ADB61-901F-4F3C-BCE6-E322DF497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4" name="Group 55">
              <a:extLst>
                <a:ext uri="{FF2B5EF4-FFF2-40B4-BE49-F238E27FC236}">
                  <a16:creationId xmlns:a16="http://schemas.microsoft.com/office/drawing/2014/main" xmlns="" id="{CB9EA794-0F85-4398-9917-463D01411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3089457"/>
              <a:ext cx="1590015" cy="1591676"/>
              <a:chOff x="4689" y="1648"/>
              <a:chExt cx="957" cy="958"/>
            </a:xfrm>
          </p:grpSpPr>
          <p:sp>
            <p:nvSpPr>
              <p:cNvPr id="173" name="Oval 41">
                <a:extLst>
                  <a:ext uri="{FF2B5EF4-FFF2-40B4-BE49-F238E27FC236}">
                    <a16:creationId xmlns:a16="http://schemas.microsoft.com/office/drawing/2014/main" xmlns="" id="{F803801C-165E-47A6-B16F-6022AA048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xmlns="" id="{419E4A41-8069-4154-875F-6CEF0A743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5" name="Oval 47">
                <a:extLst>
                  <a:ext uri="{FF2B5EF4-FFF2-40B4-BE49-F238E27FC236}">
                    <a16:creationId xmlns:a16="http://schemas.microsoft.com/office/drawing/2014/main" xmlns="" id="{C45E3914-71A7-42AF-BA39-9DF74D5D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6" name="Oval 48">
                <a:extLst>
                  <a:ext uri="{FF2B5EF4-FFF2-40B4-BE49-F238E27FC236}">
                    <a16:creationId xmlns:a16="http://schemas.microsoft.com/office/drawing/2014/main" xmlns="" id="{05EAB2ED-3E8F-4602-88EA-1C310751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7" name="Oval 49">
                <a:extLst>
                  <a:ext uri="{FF2B5EF4-FFF2-40B4-BE49-F238E27FC236}">
                    <a16:creationId xmlns:a16="http://schemas.microsoft.com/office/drawing/2014/main" xmlns="" id="{36A45018-3776-4608-A557-1F57ECCA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8" name="Oval 50">
                <a:extLst>
                  <a:ext uri="{FF2B5EF4-FFF2-40B4-BE49-F238E27FC236}">
                    <a16:creationId xmlns:a16="http://schemas.microsoft.com/office/drawing/2014/main" xmlns="" id="{FD229425-4C0A-4CC6-BA2B-EB04B5D31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5" name="Group 55">
              <a:extLst>
                <a:ext uri="{FF2B5EF4-FFF2-40B4-BE49-F238E27FC236}">
                  <a16:creationId xmlns:a16="http://schemas.microsoft.com/office/drawing/2014/main" xmlns="" id="{8DB7B193-05B9-4860-9080-DECE8A1FD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089457"/>
              <a:ext cx="1590015" cy="1591676"/>
              <a:chOff x="4689" y="1648"/>
              <a:chExt cx="957" cy="958"/>
            </a:xfrm>
          </p:grpSpPr>
          <p:sp>
            <p:nvSpPr>
              <p:cNvPr id="167" name="Oval 41">
                <a:extLst>
                  <a:ext uri="{FF2B5EF4-FFF2-40B4-BE49-F238E27FC236}">
                    <a16:creationId xmlns:a16="http://schemas.microsoft.com/office/drawing/2014/main" xmlns="" id="{9D83056B-012B-4A4E-B7AD-355D67B2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8" name="Oval 42">
                <a:extLst>
                  <a:ext uri="{FF2B5EF4-FFF2-40B4-BE49-F238E27FC236}">
                    <a16:creationId xmlns:a16="http://schemas.microsoft.com/office/drawing/2014/main" xmlns="" id="{A66873CA-7861-4A11-9C86-1F54D425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Oval 47">
                <a:extLst>
                  <a:ext uri="{FF2B5EF4-FFF2-40B4-BE49-F238E27FC236}">
                    <a16:creationId xmlns:a16="http://schemas.microsoft.com/office/drawing/2014/main" xmlns="" id="{B7BCF994-D2A7-4C34-9297-DA6182F8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0" name="Oval 48">
                <a:extLst>
                  <a:ext uri="{FF2B5EF4-FFF2-40B4-BE49-F238E27FC236}">
                    <a16:creationId xmlns:a16="http://schemas.microsoft.com/office/drawing/2014/main" xmlns="" id="{1A92B4A6-3B98-4B9D-9563-1DAFD2F79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1" name="Oval 49">
                <a:extLst>
                  <a:ext uri="{FF2B5EF4-FFF2-40B4-BE49-F238E27FC236}">
                    <a16:creationId xmlns:a16="http://schemas.microsoft.com/office/drawing/2014/main" xmlns="" id="{7438436D-A402-4506-94C8-6D2C0A5BC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2" name="Oval 50">
                <a:extLst>
                  <a:ext uri="{FF2B5EF4-FFF2-40B4-BE49-F238E27FC236}">
                    <a16:creationId xmlns:a16="http://schemas.microsoft.com/office/drawing/2014/main" xmlns="" id="{8AEB5B6A-F657-463C-9D36-7022099B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6" name="Group 55">
              <a:extLst>
                <a:ext uri="{FF2B5EF4-FFF2-40B4-BE49-F238E27FC236}">
                  <a16:creationId xmlns:a16="http://schemas.microsoft.com/office/drawing/2014/main" xmlns="" id="{9EC18A16-3A76-48C1-8A9B-8C8623E17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4933668"/>
              <a:ext cx="1590015" cy="1591676"/>
              <a:chOff x="4689" y="1648"/>
              <a:chExt cx="957" cy="958"/>
            </a:xfrm>
          </p:grpSpPr>
          <p:sp>
            <p:nvSpPr>
              <p:cNvPr id="161" name="Oval 41">
                <a:extLst>
                  <a:ext uri="{FF2B5EF4-FFF2-40B4-BE49-F238E27FC236}">
                    <a16:creationId xmlns:a16="http://schemas.microsoft.com/office/drawing/2014/main" xmlns="" id="{93012AB8-CAC8-412A-9FE2-654EC2FF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2" name="Oval 42">
                <a:extLst>
                  <a:ext uri="{FF2B5EF4-FFF2-40B4-BE49-F238E27FC236}">
                    <a16:creationId xmlns:a16="http://schemas.microsoft.com/office/drawing/2014/main" xmlns="" id="{3921A1BF-F924-4738-8C4F-7DF18D091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3" name="Oval 47">
                <a:extLst>
                  <a:ext uri="{FF2B5EF4-FFF2-40B4-BE49-F238E27FC236}">
                    <a16:creationId xmlns:a16="http://schemas.microsoft.com/office/drawing/2014/main" xmlns="" id="{147B21AE-1291-4846-9B69-8333C0AB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" name="Oval 48">
                <a:extLst>
                  <a:ext uri="{FF2B5EF4-FFF2-40B4-BE49-F238E27FC236}">
                    <a16:creationId xmlns:a16="http://schemas.microsoft.com/office/drawing/2014/main" xmlns="" id="{A4F78086-87AE-4ECC-AB70-B693FF633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5" name="Oval 49">
                <a:extLst>
                  <a:ext uri="{FF2B5EF4-FFF2-40B4-BE49-F238E27FC236}">
                    <a16:creationId xmlns:a16="http://schemas.microsoft.com/office/drawing/2014/main" xmlns="" id="{18139206-A04F-43D4-A599-22ABDD3A8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6" name="Oval 50">
                <a:extLst>
                  <a:ext uri="{FF2B5EF4-FFF2-40B4-BE49-F238E27FC236}">
                    <a16:creationId xmlns:a16="http://schemas.microsoft.com/office/drawing/2014/main" xmlns="" id="{E5BCF7C3-88FB-4F31-ACA6-D59F6FBD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7" name="Group 55">
              <a:extLst>
                <a:ext uri="{FF2B5EF4-FFF2-40B4-BE49-F238E27FC236}">
                  <a16:creationId xmlns:a16="http://schemas.microsoft.com/office/drawing/2014/main" xmlns="" id="{6744FEFB-AAEC-4A60-9412-CF29E89D4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4933668"/>
              <a:ext cx="1590015" cy="1591676"/>
              <a:chOff x="4689" y="1648"/>
              <a:chExt cx="957" cy="958"/>
            </a:xfrm>
          </p:grpSpPr>
          <p:sp>
            <p:nvSpPr>
              <p:cNvPr id="155" name="Oval 41">
                <a:extLst>
                  <a:ext uri="{FF2B5EF4-FFF2-40B4-BE49-F238E27FC236}">
                    <a16:creationId xmlns:a16="http://schemas.microsoft.com/office/drawing/2014/main" xmlns="" id="{764D9A3D-17B7-4600-BFBE-0279C840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6" name="Oval 42">
                <a:extLst>
                  <a:ext uri="{FF2B5EF4-FFF2-40B4-BE49-F238E27FC236}">
                    <a16:creationId xmlns:a16="http://schemas.microsoft.com/office/drawing/2014/main" xmlns="" id="{858DDF10-12DE-4559-B3F6-78C83025D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7" name="Oval 47">
                <a:extLst>
                  <a:ext uri="{FF2B5EF4-FFF2-40B4-BE49-F238E27FC236}">
                    <a16:creationId xmlns:a16="http://schemas.microsoft.com/office/drawing/2014/main" xmlns="" id="{7EB0B6A0-9594-4C07-9403-285B8A52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8" name="Oval 48">
                <a:extLst>
                  <a:ext uri="{FF2B5EF4-FFF2-40B4-BE49-F238E27FC236}">
                    <a16:creationId xmlns:a16="http://schemas.microsoft.com/office/drawing/2014/main" xmlns="" id="{1B9284A9-122D-40CE-8C81-7FB79EAAA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9" name="Oval 49">
                <a:extLst>
                  <a:ext uri="{FF2B5EF4-FFF2-40B4-BE49-F238E27FC236}">
                    <a16:creationId xmlns:a16="http://schemas.microsoft.com/office/drawing/2014/main" xmlns="" id="{7FD2EBB3-18D6-43BE-AB7B-9F033F78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0" name="Oval 50">
                <a:extLst>
                  <a:ext uri="{FF2B5EF4-FFF2-40B4-BE49-F238E27FC236}">
                    <a16:creationId xmlns:a16="http://schemas.microsoft.com/office/drawing/2014/main" xmlns="" id="{F3B4E2F0-0732-463F-AF00-2D8FB0A8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8" name="Group 55">
              <a:extLst>
                <a:ext uri="{FF2B5EF4-FFF2-40B4-BE49-F238E27FC236}">
                  <a16:creationId xmlns:a16="http://schemas.microsoft.com/office/drawing/2014/main" xmlns="" id="{726C1E8B-6389-41DE-A528-8A64E3989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4933668"/>
              <a:ext cx="1590015" cy="1591676"/>
              <a:chOff x="4689" y="1648"/>
              <a:chExt cx="957" cy="958"/>
            </a:xfrm>
          </p:grpSpPr>
          <p:sp>
            <p:nvSpPr>
              <p:cNvPr id="149" name="Oval 41">
                <a:extLst>
                  <a:ext uri="{FF2B5EF4-FFF2-40B4-BE49-F238E27FC236}">
                    <a16:creationId xmlns:a16="http://schemas.microsoft.com/office/drawing/2014/main" xmlns="" id="{0F5F6D22-C870-46F4-8E97-55E1E0B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0" name="Oval 42">
                <a:extLst>
                  <a:ext uri="{FF2B5EF4-FFF2-40B4-BE49-F238E27FC236}">
                    <a16:creationId xmlns:a16="http://schemas.microsoft.com/office/drawing/2014/main" xmlns="" id="{E801544D-CD1E-44FA-BA76-95C6D26C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47">
                <a:extLst>
                  <a:ext uri="{FF2B5EF4-FFF2-40B4-BE49-F238E27FC236}">
                    <a16:creationId xmlns:a16="http://schemas.microsoft.com/office/drawing/2014/main" xmlns="" id="{22082D67-F14F-4473-A7B9-C8F50BB5C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2" name="Oval 48">
                <a:extLst>
                  <a:ext uri="{FF2B5EF4-FFF2-40B4-BE49-F238E27FC236}">
                    <a16:creationId xmlns:a16="http://schemas.microsoft.com/office/drawing/2014/main" xmlns="" id="{FF45F6FC-8216-4747-A2F8-944A1209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3" name="Oval 49">
                <a:extLst>
                  <a:ext uri="{FF2B5EF4-FFF2-40B4-BE49-F238E27FC236}">
                    <a16:creationId xmlns:a16="http://schemas.microsoft.com/office/drawing/2014/main" xmlns="" id="{D7186156-29CF-45BA-9002-D355334DE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xmlns="" id="{AC032068-9A84-4309-9899-A5C9DF4C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xmlns="" id="{01A594E8-93DB-4B73-8BC4-01CC10169F9E}"/>
              </a:ext>
            </a:extLst>
          </p:cNvPr>
          <p:cNvGrpSpPr/>
          <p:nvPr/>
        </p:nvGrpSpPr>
        <p:grpSpPr>
          <a:xfrm>
            <a:off x="-254141" y="620688"/>
            <a:ext cx="6379580" cy="6363589"/>
            <a:chOff x="1538382" y="706078"/>
            <a:chExt cx="6379580" cy="6363589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xmlns="" id="{92822CAA-7CA3-4394-B732-B0BC742BB4E3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2DC84-3A7D-4C63-9728-492FDE6E1C81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0ACA67FF-2B73-4DFE-86A4-0927242D2A09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E6481CD6-23BD-430E-BF2B-67A381406458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D6DE6B4A-A184-4773-A39D-1E5749AEE4DF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61C80593-F8B6-45A0-A535-57FFB242A328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0B494A69-B28B-4904-BB64-709AFFE89EE1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DD7ECE4E-572E-4A02-BA6D-B4F4A21844D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7BE6A5E3-066E-4F47-A0C3-79F8ECE3ED9B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F405B22A-C025-4FE4-BDAD-BDABAAB686ED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3B4A8BB1-B759-44E9-9535-BDDCE63AA09E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xmlns="" id="{13B0B760-64F7-4719-896C-D9DF58F84756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7E123523-5450-4A55-A8AB-638487F09A7A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xmlns="" id="{E914993E-BC53-4408-A35A-52698FCA835A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F58CF617-325C-4C77-87FF-C21A16D4833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xmlns="" id="{3210FB1C-1496-4A3D-AB2A-3BB23C096D27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xmlns="" id="{372BEEEC-30C2-458F-A866-069424DD0860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xmlns="" id="{1986DC96-F8A7-4583-8DEB-87C5C3F467C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xmlns="" id="{90F380CC-CFC3-47AD-8742-04EC4C2C129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xmlns="" id="{536EBBE9-C300-4BC2-A8D8-8B0E83116D09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xmlns="" id="{3B8C5FDB-5804-4086-B5C0-5E72124ED960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xmlns="" id="{85E35B03-FCFB-4CC8-9F25-6F1EB291C641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xmlns="" id="{E8942E4E-E616-4EC3-9563-526C55BDCEC2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xmlns="" id="{E9FAF858-AD49-40C6-818D-771AB89AF16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C4A5024A-CE29-49A2-8135-7E094DCB6D1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xmlns="" id="{6EAF5A9C-D47C-444B-BF65-CEA832BFBE17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xmlns="" id="{0E3D5FE7-D973-406E-A9FE-FABDE0A78E4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xmlns="" id="{4CEF275F-9B02-490B-8586-CD09E7149EF6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xmlns="" id="{9CCDC78F-913E-47A1-B5EC-250EB8B4D9AA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31" name="矩形: 圆角 230">
                <a:extLst>
                  <a:ext uri="{FF2B5EF4-FFF2-40B4-BE49-F238E27FC236}">
                    <a16:creationId xmlns:a16="http://schemas.microsoft.com/office/drawing/2014/main" xmlns="" id="{871A3D11-AF15-460C-B8B2-21DAEEE7F5AF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xmlns="" id="{0777D8BA-D31F-4021-A090-56CC60367F5F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xmlns="" id="{FD21E3CD-72B5-4444-BA8E-06253721F9D2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xmlns="" id="{F834F967-8EDC-4D2E-9FC9-B5B2FB7248B6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xmlns="" id="{BE75FE29-342A-4D09-86E2-7654B9C625BF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xmlns="" id="{C9073570-F4F7-48D1-8B4B-AA0E4CC778B2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xmlns="" id="{90B51A40-665B-4508-B119-AC8EB87C2D8B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xmlns="" id="{8F84B177-5AD2-4F31-91B9-57E1DE27022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xmlns="" id="{820A94AE-AB26-48E8-B588-715CE179F8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xmlns="" id="{9B4021E7-87F6-4BA5-BE76-7722081F057E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xmlns="" id="{72FF98AB-8FC8-4579-8E60-0077789F06B9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xmlns="" id="{81953919-5B3E-4D63-83AA-7544C2CBD0A1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="" id="{2E2ADAE1-9696-4724-AD1E-F8C77B26A46F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xmlns="" id="{B5522EBD-3F89-4DA5-BAD2-747594C23738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xmlns="" id="{6D0D7180-3C6D-4B00-813C-C373BAE573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xmlns="" id="{55545F9D-BDAE-47F7-9DC1-AFE850CF26CD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xmlns="" id="{CD726DD9-2FF5-4DE1-8F69-8CD6F71DD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xmlns="" id="{27461CF6-2643-4E33-8790-3F522AA63D26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xmlns="" id="{4A17149E-369E-4870-9667-764C7F1AF14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xmlns="" id="{1632F40B-175F-464B-B15F-573B1E7FF6D9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xmlns="" id="{28293DF0-87C7-4E96-9AA5-A59B8C95129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xmlns="" id="{8E579D55-C074-44E4-8D8C-DAA72586BE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N-type semiconductor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xmlns="" id="{544B1614-0A19-48FB-8297-FBB85E49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746" y="1293822"/>
            <a:ext cx="30125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Dopant</a:t>
            </a:r>
            <a:r>
              <a:rPr lang="zh-CN" altLang="en-US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Phosphorus(</a:t>
            </a:r>
            <a:r>
              <a:rPr lang="zh-CN" altLang="en-US" sz="2400" b="1" dirty="0" smtClean="0">
                <a:latin typeface="+mj-ea"/>
                <a:ea typeface="+mj-ea"/>
                <a:cs typeface="Arial" panose="020B0604020202020204" pitchFamily="34" charset="0"/>
              </a:rPr>
              <a:t>磷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) and Arsenide(</a:t>
            </a:r>
            <a:r>
              <a:rPr lang="zh-CN" altLang="en-US" sz="2400" b="1" dirty="0" smtClean="0">
                <a:latin typeface="+mj-ea"/>
                <a:ea typeface="+mj-ea"/>
                <a:cs typeface="Arial" panose="020B0604020202020204" pitchFamily="34" charset="0"/>
              </a:rPr>
              <a:t>砷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52174CE-57D3-42CB-BCF3-93781DA82123}"/>
              </a:ext>
            </a:extLst>
          </p:cNvPr>
          <p:cNvGrpSpPr/>
          <p:nvPr/>
        </p:nvGrpSpPr>
        <p:grpSpPr>
          <a:xfrm>
            <a:off x="6489500" y="2725845"/>
            <a:ext cx="1593360" cy="1504746"/>
            <a:chOff x="6449768" y="2455928"/>
            <a:chExt cx="1593360" cy="1504746"/>
          </a:xfrm>
        </p:grpSpPr>
        <p:sp>
          <p:nvSpPr>
            <p:cNvPr id="255" name="Oval 41">
              <a:extLst>
                <a:ext uri="{FF2B5EF4-FFF2-40B4-BE49-F238E27FC236}">
                  <a16:creationId xmlns:a16="http://schemas.microsoft.com/office/drawing/2014/main" xmlns="" id="{30936BFF-6DCE-4A5E-AFFB-1CAEFAEE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809" y="2555081"/>
              <a:ext cx="1405593" cy="1405593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002C6982-4203-4AE6-ADBA-F464D723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26" y="2850820"/>
              <a:ext cx="817437" cy="817437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CCFF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P</a:t>
              </a:r>
              <a:endParaRPr kumimoji="1" lang="zh-CN" altLang="en-US" sz="2800" b="1" dirty="0">
                <a:solidFill>
                  <a:srgbClr val="00CC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8">
              <a:extLst>
                <a:ext uri="{FF2B5EF4-FFF2-40B4-BE49-F238E27FC236}">
                  <a16:creationId xmlns:a16="http://schemas.microsoft.com/office/drawing/2014/main" xmlns="" id="{FC1BA8FB-3D82-4A62-80F0-54D43FD2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768" y="304309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8" name="Oval 49">
              <a:extLst>
                <a:ext uri="{FF2B5EF4-FFF2-40B4-BE49-F238E27FC236}">
                  <a16:creationId xmlns:a16="http://schemas.microsoft.com/office/drawing/2014/main" xmlns="" id="{914D6B2C-DC91-40C9-B8F1-B0634050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471" y="3735184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9" name="Oval 50">
              <a:extLst>
                <a:ext uri="{FF2B5EF4-FFF2-40B4-BE49-F238E27FC236}">
                  <a16:creationId xmlns:a16="http://schemas.microsoft.com/office/drawing/2014/main" xmlns="" id="{DEAB898A-9576-4B17-B78F-6D987BBB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5383" y="303184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50">
              <a:extLst>
                <a:ext uri="{FF2B5EF4-FFF2-40B4-BE49-F238E27FC236}">
                  <a16:creationId xmlns:a16="http://schemas.microsoft.com/office/drawing/2014/main" xmlns="" id="{6BA6BCFA-D5D4-4E7C-BC28-8BA5C0F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226" y="245592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1" name="Oval 47">
              <a:extLst>
                <a:ext uri="{FF2B5EF4-FFF2-40B4-BE49-F238E27FC236}">
                  <a16:creationId xmlns:a16="http://schemas.microsoft.com/office/drawing/2014/main" xmlns="" id="{0057EE81-35BB-414A-9BF7-37DAD75E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226" y="245592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8">
              <a:extLst>
                <a:ext uri="{FF2B5EF4-FFF2-40B4-BE49-F238E27FC236}">
                  <a16:creationId xmlns:a16="http://schemas.microsoft.com/office/drawing/2014/main" xmlns="" id="{93157750-7917-426C-BA38-689785F41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565" y="3735184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4" name="弧形 3">
            <a:extLst>
              <a:ext uri="{FF2B5EF4-FFF2-40B4-BE49-F238E27FC236}">
                <a16:creationId xmlns:a16="http://schemas.microsoft.com/office/drawing/2014/main" xmlns="" id="{D1D7E19B-C6AF-4ADF-BE77-04D5FE396ECD}"/>
              </a:ext>
            </a:extLst>
          </p:cNvPr>
          <p:cNvSpPr/>
          <p:nvPr/>
        </p:nvSpPr>
        <p:spPr>
          <a:xfrm rot="-600000">
            <a:off x="2894797" y="2897670"/>
            <a:ext cx="4113052" cy="2165422"/>
          </a:xfrm>
          <a:prstGeom prst="arc">
            <a:avLst>
              <a:gd name="adj1" fmla="val 11930485"/>
              <a:gd name="adj2" fmla="val 19949079"/>
            </a:avLst>
          </a:prstGeom>
          <a:ln w="285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01559" y="4393026"/>
            <a:ext cx="218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 electrons in outmost shell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55">
            <a:extLst>
              <a:ext uri="{FF2B5EF4-FFF2-40B4-BE49-F238E27FC236}">
                <a16:creationId xmlns:a16="http://schemas.microsoft.com/office/drawing/2014/main" xmlns="" id="{EE6835B8-70C8-4BC1-AB42-6B1413C8FF53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1074997"/>
            <a:ext cx="1590015" cy="1591676"/>
            <a:chOff x="4689" y="1648"/>
            <a:chExt cx="957" cy="958"/>
          </a:xfrm>
        </p:grpSpPr>
        <p:sp>
          <p:nvSpPr>
            <p:cNvPr id="197" name="Oval 41">
              <a:extLst>
                <a:ext uri="{FF2B5EF4-FFF2-40B4-BE49-F238E27FC236}">
                  <a16:creationId xmlns:a16="http://schemas.microsoft.com/office/drawing/2014/main" xmlns="" id="{DBD8ADFF-8924-472B-9E66-481D6A4C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BF27546B-8D46-41A7-B4DB-06909085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7">
              <a:extLst>
                <a:ext uri="{FF2B5EF4-FFF2-40B4-BE49-F238E27FC236}">
                  <a16:creationId xmlns:a16="http://schemas.microsoft.com/office/drawing/2014/main" xmlns="" id="{21A802A1-D947-44E2-A862-0B2E3ACB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0" name="Oval 48">
              <a:extLst>
                <a:ext uri="{FF2B5EF4-FFF2-40B4-BE49-F238E27FC236}">
                  <a16:creationId xmlns:a16="http://schemas.microsoft.com/office/drawing/2014/main" xmlns="" id="{196D4EEC-ABBB-464D-A6DA-574706EA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9">
              <a:extLst>
                <a:ext uri="{FF2B5EF4-FFF2-40B4-BE49-F238E27FC236}">
                  <a16:creationId xmlns:a16="http://schemas.microsoft.com/office/drawing/2014/main" xmlns="" id="{F5E11059-AF56-46A2-B618-237DD193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2" name="Oval 50">
              <a:extLst>
                <a:ext uri="{FF2B5EF4-FFF2-40B4-BE49-F238E27FC236}">
                  <a16:creationId xmlns:a16="http://schemas.microsoft.com/office/drawing/2014/main" xmlns="" id="{468DB23C-FD88-4486-8334-D257C9EA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1" name="Group 55">
            <a:extLst>
              <a:ext uri="{FF2B5EF4-FFF2-40B4-BE49-F238E27FC236}">
                <a16:creationId xmlns:a16="http://schemas.microsoft.com/office/drawing/2014/main" xmlns="" id="{6AA91891-17E3-41DA-9229-958A8CA52043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074997"/>
            <a:ext cx="1590015" cy="1591676"/>
            <a:chOff x="4689" y="1648"/>
            <a:chExt cx="957" cy="958"/>
          </a:xfrm>
        </p:grpSpPr>
        <p:sp>
          <p:nvSpPr>
            <p:cNvPr id="191" name="Oval 41">
              <a:extLst>
                <a:ext uri="{FF2B5EF4-FFF2-40B4-BE49-F238E27FC236}">
                  <a16:creationId xmlns:a16="http://schemas.microsoft.com/office/drawing/2014/main" xmlns="" id="{DF624363-23D8-4FB6-8582-AD694946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91C3EB86-22B2-4C97-BC9A-16F03BCF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7">
              <a:extLst>
                <a:ext uri="{FF2B5EF4-FFF2-40B4-BE49-F238E27FC236}">
                  <a16:creationId xmlns:a16="http://schemas.microsoft.com/office/drawing/2014/main" xmlns="" id="{1FBEEA1E-5E24-4820-ABB7-0FF00C56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8">
              <a:extLst>
                <a:ext uri="{FF2B5EF4-FFF2-40B4-BE49-F238E27FC236}">
                  <a16:creationId xmlns:a16="http://schemas.microsoft.com/office/drawing/2014/main" xmlns="" id="{A8DC3458-E4CE-407F-AFD5-21147321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5" name="Oval 49">
              <a:extLst>
                <a:ext uri="{FF2B5EF4-FFF2-40B4-BE49-F238E27FC236}">
                  <a16:creationId xmlns:a16="http://schemas.microsoft.com/office/drawing/2014/main" xmlns="" id="{7D5D45DA-D4A4-465F-97FE-C232740A8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50">
              <a:extLst>
                <a:ext uri="{FF2B5EF4-FFF2-40B4-BE49-F238E27FC236}">
                  <a16:creationId xmlns:a16="http://schemas.microsoft.com/office/drawing/2014/main" xmlns="" id="{BEEF4568-919B-4BE1-BB05-89408D2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2" name="Group 55">
            <a:extLst>
              <a:ext uri="{FF2B5EF4-FFF2-40B4-BE49-F238E27FC236}">
                <a16:creationId xmlns:a16="http://schemas.microsoft.com/office/drawing/2014/main" xmlns="" id="{BA36713A-E51A-4B43-8095-823DD15BD8D2}"/>
              </a:ext>
            </a:extLst>
          </p:cNvPr>
          <p:cNvGrpSpPr>
            <a:grpSpLocks/>
          </p:cNvGrpSpPr>
          <p:nvPr/>
        </p:nvGrpSpPr>
        <p:grpSpPr bwMode="auto">
          <a:xfrm>
            <a:off x="4044823" y="1074997"/>
            <a:ext cx="1590015" cy="1591676"/>
            <a:chOff x="4689" y="1648"/>
            <a:chExt cx="957" cy="958"/>
          </a:xfrm>
        </p:grpSpPr>
        <p:sp>
          <p:nvSpPr>
            <p:cNvPr id="185" name="Oval 41">
              <a:extLst>
                <a:ext uri="{FF2B5EF4-FFF2-40B4-BE49-F238E27FC236}">
                  <a16:creationId xmlns:a16="http://schemas.microsoft.com/office/drawing/2014/main" xmlns="" id="{196BDBE1-173D-4342-A10A-2862074D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6" name="Oval 42">
              <a:extLst>
                <a:ext uri="{FF2B5EF4-FFF2-40B4-BE49-F238E27FC236}">
                  <a16:creationId xmlns:a16="http://schemas.microsoft.com/office/drawing/2014/main" xmlns="" id="{19A5A007-904F-4050-A133-AC90DBA2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7" name="Oval 47">
              <a:extLst>
                <a:ext uri="{FF2B5EF4-FFF2-40B4-BE49-F238E27FC236}">
                  <a16:creationId xmlns:a16="http://schemas.microsoft.com/office/drawing/2014/main" xmlns="" id="{4CF8D255-9F41-4B3E-B8D2-9EC2B0C5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8" name="Oval 48">
              <a:extLst>
                <a:ext uri="{FF2B5EF4-FFF2-40B4-BE49-F238E27FC236}">
                  <a16:creationId xmlns:a16="http://schemas.microsoft.com/office/drawing/2014/main" xmlns="" id="{A3DB9D11-253F-4749-B242-3C8EA838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9">
              <a:extLst>
                <a:ext uri="{FF2B5EF4-FFF2-40B4-BE49-F238E27FC236}">
                  <a16:creationId xmlns:a16="http://schemas.microsoft.com/office/drawing/2014/main" xmlns="" id="{A89E5646-69F8-4801-A3F0-9BB2929B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50">
              <a:extLst>
                <a:ext uri="{FF2B5EF4-FFF2-40B4-BE49-F238E27FC236}">
                  <a16:creationId xmlns:a16="http://schemas.microsoft.com/office/drawing/2014/main" xmlns="" id="{58262197-0C0C-4DE0-A3C8-3D2165291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3" name="Group 55">
            <a:extLst>
              <a:ext uri="{FF2B5EF4-FFF2-40B4-BE49-F238E27FC236}">
                <a16:creationId xmlns:a16="http://schemas.microsoft.com/office/drawing/2014/main" xmlns="" id="{76A190CD-56D0-40C4-8CE1-E5C7967F5681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919208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0A1DC504-BC2F-4306-9768-FD8E8AEB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84202957-1E08-49E7-B880-358AD12E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406813B-3270-46B6-8F76-90587AEF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4B6988AD-423D-491B-9492-FB6AAEF6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F991DF70-5721-4C1F-BC2E-E22FE0AA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022ADB61-901F-4F3C-BCE6-E322DF49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4" name="Group 55">
            <a:extLst>
              <a:ext uri="{FF2B5EF4-FFF2-40B4-BE49-F238E27FC236}">
                <a16:creationId xmlns:a16="http://schemas.microsoft.com/office/drawing/2014/main" xmlns="" id="{CB9EA794-0F85-4398-9917-463D014112E7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2919208"/>
            <a:ext cx="1590015" cy="1591676"/>
            <a:chOff x="4689" y="1648"/>
            <a:chExt cx="957" cy="958"/>
          </a:xfrm>
        </p:grpSpPr>
        <p:sp>
          <p:nvSpPr>
            <p:cNvPr id="173" name="Oval 41">
              <a:extLst>
                <a:ext uri="{FF2B5EF4-FFF2-40B4-BE49-F238E27FC236}">
                  <a16:creationId xmlns:a16="http://schemas.microsoft.com/office/drawing/2014/main" xmlns="" id="{F803801C-165E-47A6-B16F-6022AA04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4" name="Oval 42">
              <a:extLst>
                <a:ext uri="{FF2B5EF4-FFF2-40B4-BE49-F238E27FC236}">
                  <a16:creationId xmlns:a16="http://schemas.microsoft.com/office/drawing/2014/main" xmlns="" id="{419E4A41-8069-4154-875F-6CEF0A743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CCFF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2800" b="1" dirty="0">
                <a:solidFill>
                  <a:srgbClr val="00CC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5" name="Oval 47">
              <a:extLst>
                <a:ext uri="{FF2B5EF4-FFF2-40B4-BE49-F238E27FC236}">
                  <a16:creationId xmlns:a16="http://schemas.microsoft.com/office/drawing/2014/main" xmlns="" id="{C45E3914-71A7-42AF-BA39-9DF74D5D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6" name="Oval 48">
              <a:extLst>
                <a:ext uri="{FF2B5EF4-FFF2-40B4-BE49-F238E27FC236}">
                  <a16:creationId xmlns:a16="http://schemas.microsoft.com/office/drawing/2014/main" xmlns="" id="{05EAB2ED-3E8F-4602-88EA-1C3107514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7" name="Oval 49">
              <a:extLst>
                <a:ext uri="{FF2B5EF4-FFF2-40B4-BE49-F238E27FC236}">
                  <a16:creationId xmlns:a16="http://schemas.microsoft.com/office/drawing/2014/main" xmlns="" id="{36A45018-3776-4608-A557-1F57ECCA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8" name="Oval 50">
              <a:extLst>
                <a:ext uri="{FF2B5EF4-FFF2-40B4-BE49-F238E27FC236}">
                  <a16:creationId xmlns:a16="http://schemas.microsoft.com/office/drawing/2014/main" xmlns="" id="{FD229425-4C0A-4CC6-BA2B-EB04B5D3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5" name="Group 55">
            <a:extLst>
              <a:ext uri="{FF2B5EF4-FFF2-40B4-BE49-F238E27FC236}">
                <a16:creationId xmlns:a16="http://schemas.microsoft.com/office/drawing/2014/main" xmlns="" id="{8DB7B193-05B9-4860-9080-DECE8A1FD6CE}"/>
              </a:ext>
            </a:extLst>
          </p:cNvPr>
          <p:cNvGrpSpPr>
            <a:grpSpLocks/>
          </p:cNvGrpSpPr>
          <p:nvPr/>
        </p:nvGrpSpPr>
        <p:grpSpPr bwMode="auto">
          <a:xfrm>
            <a:off x="4044823" y="2919208"/>
            <a:ext cx="1590015" cy="1591676"/>
            <a:chOff x="4689" y="1648"/>
            <a:chExt cx="957" cy="958"/>
          </a:xfrm>
        </p:grpSpPr>
        <p:sp>
          <p:nvSpPr>
            <p:cNvPr id="167" name="Oval 41">
              <a:extLst>
                <a:ext uri="{FF2B5EF4-FFF2-40B4-BE49-F238E27FC236}">
                  <a16:creationId xmlns:a16="http://schemas.microsoft.com/office/drawing/2014/main" xmlns="" id="{9D83056B-012B-4A4E-B7AD-355D67B28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8" name="Oval 42">
              <a:extLst>
                <a:ext uri="{FF2B5EF4-FFF2-40B4-BE49-F238E27FC236}">
                  <a16:creationId xmlns:a16="http://schemas.microsoft.com/office/drawing/2014/main" xmlns="" id="{A66873CA-7861-4A11-9C86-1F54D4259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9" name="Oval 47">
              <a:extLst>
                <a:ext uri="{FF2B5EF4-FFF2-40B4-BE49-F238E27FC236}">
                  <a16:creationId xmlns:a16="http://schemas.microsoft.com/office/drawing/2014/main" xmlns="" id="{B7BCF994-D2A7-4C34-9297-DA6182F8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0" name="Oval 48">
              <a:extLst>
                <a:ext uri="{FF2B5EF4-FFF2-40B4-BE49-F238E27FC236}">
                  <a16:creationId xmlns:a16="http://schemas.microsoft.com/office/drawing/2014/main" xmlns="" id="{1A92B4A6-3B98-4B9D-9563-1DAFD2F7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1" name="Oval 49">
              <a:extLst>
                <a:ext uri="{FF2B5EF4-FFF2-40B4-BE49-F238E27FC236}">
                  <a16:creationId xmlns:a16="http://schemas.microsoft.com/office/drawing/2014/main" xmlns="" id="{7438436D-A402-4506-94C8-6D2C0A5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2" name="Oval 50">
              <a:extLst>
                <a:ext uri="{FF2B5EF4-FFF2-40B4-BE49-F238E27FC236}">
                  <a16:creationId xmlns:a16="http://schemas.microsoft.com/office/drawing/2014/main" xmlns="" id="{8AEB5B6A-F657-463C-9D36-7022099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161" name="Oval 41">
            <a:extLst>
              <a:ext uri="{FF2B5EF4-FFF2-40B4-BE49-F238E27FC236}">
                <a16:creationId xmlns:a16="http://schemas.microsoft.com/office/drawing/2014/main" xmlns="" id="{93012AB8-CAC8-412A-9FE2-654EC2FF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62" y="4856461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2" name="Oval 42">
            <a:extLst>
              <a:ext uri="{FF2B5EF4-FFF2-40B4-BE49-F238E27FC236}">
                <a16:creationId xmlns:a16="http://schemas.microsoft.com/office/drawing/2014/main" xmlns="" id="{3921A1BF-F924-4738-8C4F-7DF18D09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79" y="5152200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Si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4" name="Oval 48">
            <a:extLst>
              <a:ext uri="{FF2B5EF4-FFF2-40B4-BE49-F238E27FC236}">
                <a16:creationId xmlns:a16="http://schemas.microsoft.com/office/drawing/2014/main" xmlns="" id="{A4F78086-87AE-4ECC-AB70-B693FF633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46289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5" name="Oval 49">
            <a:extLst>
              <a:ext uri="{FF2B5EF4-FFF2-40B4-BE49-F238E27FC236}">
                <a16:creationId xmlns:a16="http://schemas.microsoft.com/office/drawing/2014/main" xmlns="" id="{18139206-A04F-43D4-A599-22ABDD3A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02" y="616735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6" name="Oval 50">
            <a:extLst>
              <a:ext uri="{FF2B5EF4-FFF2-40B4-BE49-F238E27FC236}">
                <a16:creationId xmlns:a16="http://schemas.microsoft.com/office/drawing/2014/main" xmlns="" id="{E5BCF7C3-88FB-4F31-ACA6-D59F6FBD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98" y="546455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47" name="Group 55">
            <a:extLst>
              <a:ext uri="{FF2B5EF4-FFF2-40B4-BE49-F238E27FC236}">
                <a16:creationId xmlns:a16="http://schemas.microsoft.com/office/drawing/2014/main" xmlns="" id="{6744FEFB-AAEC-4A60-9412-CF29E89D4478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4763419"/>
            <a:ext cx="1590015" cy="1591676"/>
            <a:chOff x="4689" y="1648"/>
            <a:chExt cx="957" cy="958"/>
          </a:xfrm>
        </p:grpSpPr>
        <p:sp>
          <p:nvSpPr>
            <p:cNvPr id="155" name="Oval 41">
              <a:extLst>
                <a:ext uri="{FF2B5EF4-FFF2-40B4-BE49-F238E27FC236}">
                  <a16:creationId xmlns:a16="http://schemas.microsoft.com/office/drawing/2014/main" xmlns="" id="{764D9A3D-17B7-4600-BFBE-0279C840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6" name="Oval 42">
              <a:extLst>
                <a:ext uri="{FF2B5EF4-FFF2-40B4-BE49-F238E27FC236}">
                  <a16:creationId xmlns:a16="http://schemas.microsoft.com/office/drawing/2014/main" xmlns="" id="{858DDF10-12DE-4559-B3F6-78C83025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7" name="Oval 47">
              <a:extLst>
                <a:ext uri="{FF2B5EF4-FFF2-40B4-BE49-F238E27FC236}">
                  <a16:creationId xmlns:a16="http://schemas.microsoft.com/office/drawing/2014/main" xmlns="" id="{7EB0B6A0-9594-4C07-9403-285B8A52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8" name="Oval 48">
              <a:extLst>
                <a:ext uri="{FF2B5EF4-FFF2-40B4-BE49-F238E27FC236}">
                  <a16:creationId xmlns:a16="http://schemas.microsoft.com/office/drawing/2014/main" xmlns="" id="{1B9284A9-122D-40CE-8C81-7FB79EAA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9" name="Oval 49">
              <a:extLst>
                <a:ext uri="{FF2B5EF4-FFF2-40B4-BE49-F238E27FC236}">
                  <a16:creationId xmlns:a16="http://schemas.microsoft.com/office/drawing/2014/main" xmlns="" id="{7FD2EBB3-18D6-43BE-AB7B-9F033F78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0" name="Oval 50">
              <a:extLst>
                <a:ext uri="{FF2B5EF4-FFF2-40B4-BE49-F238E27FC236}">
                  <a16:creationId xmlns:a16="http://schemas.microsoft.com/office/drawing/2014/main" xmlns="" id="{F3B4E2F0-0732-463F-AF00-2D8FB0A85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8" name="Group 55">
            <a:extLst>
              <a:ext uri="{FF2B5EF4-FFF2-40B4-BE49-F238E27FC236}">
                <a16:creationId xmlns:a16="http://schemas.microsoft.com/office/drawing/2014/main" xmlns="" id="{726C1E8B-6389-41DE-A528-8A64E398930D}"/>
              </a:ext>
            </a:extLst>
          </p:cNvPr>
          <p:cNvGrpSpPr>
            <a:grpSpLocks/>
          </p:cNvGrpSpPr>
          <p:nvPr/>
        </p:nvGrpSpPr>
        <p:grpSpPr bwMode="auto">
          <a:xfrm>
            <a:off x="4044823" y="4763419"/>
            <a:ext cx="1590015" cy="1591676"/>
            <a:chOff x="4689" y="1648"/>
            <a:chExt cx="957" cy="958"/>
          </a:xfrm>
        </p:grpSpPr>
        <p:sp>
          <p:nvSpPr>
            <p:cNvPr id="149" name="Oval 41">
              <a:extLst>
                <a:ext uri="{FF2B5EF4-FFF2-40B4-BE49-F238E27FC236}">
                  <a16:creationId xmlns:a16="http://schemas.microsoft.com/office/drawing/2014/main" xmlns="" id="{0F5F6D22-C870-46F4-8E97-55E1E0B0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0" name="Oval 42">
              <a:extLst>
                <a:ext uri="{FF2B5EF4-FFF2-40B4-BE49-F238E27FC236}">
                  <a16:creationId xmlns:a16="http://schemas.microsoft.com/office/drawing/2014/main" xmlns="" id="{E801544D-CD1E-44FA-BA76-95C6D26C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Si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1" name="Oval 47">
              <a:extLst>
                <a:ext uri="{FF2B5EF4-FFF2-40B4-BE49-F238E27FC236}">
                  <a16:creationId xmlns:a16="http://schemas.microsoft.com/office/drawing/2014/main" xmlns="" id="{22082D67-F14F-4473-A7B9-C8F50BB5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xmlns="" id="{FF45F6FC-8216-4747-A2F8-944A12095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3" name="Oval 49">
              <a:extLst>
                <a:ext uri="{FF2B5EF4-FFF2-40B4-BE49-F238E27FC236}">
                  <a16:creationId xmlns:a16="http://schemas.microsoft.com/office/drawing/2014/main" xmlns="" id="{D7186156-29CF-45BA-9002-D355334D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4" name="Oval 50">
              <a:extLst>
                <a:ext uri="{FF2B5EF4-FFF2-40B4-BE49-F238E27FC236}">
                  <a16:creationId xmlns:a16="http://schemas.microsoft.com/office/drawing/2014/main" xmlns="" id="{AC032068-9A84-4309-9899-A5C9DF4C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xmlns="" id="{01A594E8-93DB-4B73-8BC4-01CC10169F9E}"/>
              </a:ext>
            </a:extLst>
          </p:cNvPr>
          <p:cNvGrpSpPr/>
          <p:nvPr/>
        </p:nvGrpSpPr>
        <p:grpSpPr>
          <a:xfrm>
            <a:off x="-212931" y="535829"/>
            <a:ext cx="6379580" cy="6363589"/>
            <a:chOff x="1538382" y="706078"/>
            <a:chExt cx="6379580" cy="6363589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xmlns="" id="{92822CAA-7CA3-4394-B732-B0BC742BB4E3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2DC84-3A7D-4C63-9728-492FDE6E1C81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0ACA67FF-2B73-4DFE-86A4-0927242D2A09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E6481CD6-23BD-430E-BF2B-67A381406458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D6DE6B4A-A184-4773-A39D-1E5749AEE4DF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61C80593-F8B6-45A0-A535-57FFB242A328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0B494A69-B28B-4904-BB64-709AFFE89EE1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DD7ECE4E-572E-4A02-BA6D-B4F4A21844D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7BE6A5E3-066E-4F47-A0C3-79F8ECE3ED9B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F405B22A-C025-4FE4-BDAD-BDABAAB686ED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3B4A8BB1-B759-44E9-9535-BDDCE63AA09E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xmlns="" id="{13B0B760-64F7-4719-896C-D9DF58F84756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7E123523-5450-4A55-A8AB-638487F09A7A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xmlns="" id="{E914993E-BC53-4408-A35A-52698FCA835A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F58CF617-325C-4C77-87FF-C21A16D4833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xmlns="" id="{3210FB1C-1496-4A3D-AB2A-3BB23C096D27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xmlns="" id="{372BEEEC-30C2-458F-A866-069424DD0860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xmlns="" id="{1986DC96-F8A7-4583-8DEB-87C5C3F467C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xmlns="" id="{90F380CC-CFC3-47AD-8742-04EC4C2C129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xmlns="" id="{536EBBE9-C300-4BC2-A8D8-8B0E83116D09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xmlns="" id="{3B8C5FDB-5804-4086-B5C0-5E72124ED960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xmlns="" id="{85E35B03-FCFB-4CC8-9F25-6F1EB291C641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xmlns="" id="{E8942E4E-E616-4EC3-9563-526C55BDCEC2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xmlns="" id="{E9FAF858-AD49-40C6-818D-771AB89AF16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C4A5024A-CE29-49A2-8135-7E094DCB6D1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xmlns="" id="{6EAF5A9C-D47C-444B-BF65-CEA832BFBE17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xmlns="" id="{0E3D5FE7-D973-406E-A9FE-FABDE0A78E4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xmlns="" id="{4CEF275F-9B02-490B-8586-CD09E7149EF6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xmlns="" id="{9CCDC78F-913E-47A1-B5EC-250EB8B4D9AA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31" name="矩形: 圆角 230">
                <a:extLst>
                  <a:ext uri="{FF2B5EF4-FFF2-40B4-BE49-F238E27FC236}">
                    <a16:creationId xmlns:a16="http://schemas.microsoft.com/office/drawing/2014/main" xmlns="" id="{871A3D11-AF15-460C-B8B2-21DAEEE7F5AF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xmlns="" id="{0777D8BA-D31F-4021-A090-56CC60367F5F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xmlns="" id="{FD21E3CD-72B5-4444-BA8E-06253721F9D2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xmlns="" id="{F834F967-8EDC-4D2E-9FC9-B5B2FB7248B6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xmlns="" id="{BE75FE29-342A-4D09-86E2-7654B9C625BF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xmlns="" id="{C9073570-F4F7-48D1-8B4B-AA0E4CC778B2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xmlns="" id="{90B51A40-665B-4508-B119-AC8EB87C2D8B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xmlns="" id="{8F84B177-5AD2-4F31-91B9-57E1DE27022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xmlns="" id="{820A94AE-AB26-48E8-B588-715CE179F8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xmlns="" id="{9B4021E7-87F6-4BA5-BE76-7722081F057E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xmlns="" id="{72FF98AB-8FC8-4579-8E60-0077789F06B9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xmlns="" id="{81953919-5B3E-4D63-83AA-7544C2CBD0A1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="" id="{2E2ADAE1-9696-4724-AD1E-F8C77B26A46F}"/>
                </a:ext>
              </a:extLst>
            </p:cNvPr>
            <p:cNvGrpSpPr/>
            <p:nvPr/>
          </p:nvGrpSpPr>
          <p:grpSpPr>
            <a:xfrm flipV="1">
              <a:off x="2585385" y="6219032"/>
              <a:ext cx="4288545" cy="850635"/>
              <a:chOff x="2585385" y="706078"/>
              <a:chExt cx="4288545" cy="85063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xmlns="" id="{B5522EBD-3F89-4DA5-BAD2-747594C23738}"/>
                  </a:ext>
                </a:extLst>
              </p:cNvPr>
              <p:cNvGrpSpPr/>
              <p:nvPr/>
            </p:nvGrpSpPr>
            <p:grpSpPr>
              <a:xfrm rot="16200000" flipH="1">
                <a:off x="2452906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xmlns="" id="{6D0D7180-3C6D-4B00-813C-C373BAE573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xmlns="" id="{55545F9D-BDAE-47F7-9DC1-AFE850CF26CD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xmlns="" id="{CD726DD9-2FF5-4DE1-8F69-8CD6F71DD5A6}"/>
                  </a:ext>
                </a:extLst>
              </p:cNvPr>
              <p:cNvGrpSpPr/>
              <p:nvPr/>
            </p:nvGrpSpPr>
            <p:grpSpPr>
              <a:xfrm rot="16200000" flipH="1">
                <a:off x="4323559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xmlns="" id="{27461CF6-2643-4E33-8790-3F522AA63D26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xmlns="" id="{4A17149E-369E-4870-9667-764C7F1AF14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xmlns="" id="{1632F40B-175F-464B-B15F-573B1E7FF6D9}"/>
                  </a:ext>
                </a:extLst>
              </p:cNvPr>
              <p:cNvGrpSpPr/>
              <p:nvPr/>
            </p:nvGrpSpPr>
            <p:grpSpPr>
              <a:xfrm rot="16200000" flipH="1">
                <a:off x="6157605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xmlns="" id="{28293DF0-87C7-4E96-9AA5-A59B8C95129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xmlns="" id="{8E579D55-C074-44E4-8D8C-DAA72586BE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49">
            <a:extLst>
              <a:ext uri="{FF2B5EF4-FFF2-40B4-BE49-F238E27FC236}">
                <a16:creationId xmlns:a16="http://schemas.microsoft.com/office/drawing/2014/main" xmlns="" id="{CFBFF615-010D-4070-9245-C37AC24B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878" y="285077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FFCC"/>
                </a:solidFill>
                <a:ea typeface="楷体_GB2312" pitchFamily="49" charset="-122"/>
              </a:rPr>
              <a:t>-</a:t>
            </a:r>
            <a:endParaRPr kumimoji="1" lang="zh-CN" altLang="en-US" sz="2400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33680B9-799C-4CBC-945B-430851C57EB1}"/>
              </a:ext>
            </a:extLst>
          </p:cNvPr>
          <p:cNvSpPr txBox="1"/>
          <p:nvPr/>
        </p:nvSpPr>
        <p:spPr>
          <a:xfrm>
            <a:off x="5613585" y="1268713"/>
            <a:ext cx="3591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more free electron and one positive 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val 50">
            <a:extLst>
              <a:ext uri="{FF2B5EF4-FFF2-40B4-BE49-F238E27FC236}">
                <a16:creationId xmlns:a16="http://schemas.microsoft.com/office/drawing/2014/main" xmlns="" id="{42009208-F85F-4B38-8823-E1EBC16A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56" y="476175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6" name="Oval 47">
            <a:extLst>
              <a:ext uri="{FF2B5EF4-FFF2-40B4-BE49-F238E27FC236}">
                <a16:creationId xmlns:a16="http://schemas.microsoft.com/office/drawing/2014/main" xmlns="" id="{B0A7A6F7-7657-4EA1-A987-5E78268F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79" y="476341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878956" y="2362010"/>
            <a:ext cx="2959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 number &gt; hole number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xmlns="" id="{B4AC7568-39CA-4FD4-A5AC-D28BA1EDFA3E}"/>
              </a:ext>
            </a:extLst>
          </p:cNvPr>
          <p:cNvSpPr txBox="1"/>
          <p:nvPr/>
        </p:nvSpPr>
        <p:spPr>
          <a:xfrm>
            <a:off x="5987197" y="5350950"/>
            <a:ext cx="29400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 and As: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施主杂质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5BBED7B5-330C-4024-A4CF-D969580F5BCC}"/>
              </a:ext>
            </a:extLst>
          </p:cNvPr>
          <p:cNvSpPr txBox="1"/>
          <p:nvPr/>
        </p:nvSpPr>
        <p:spPr>
          <a:xfrm>
            <a:off x="5930775" y="3732567"/>
            <a:ext cx="295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电子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多数载流子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xmlns="" id="{B037E0DC-2171-4C04-8363-14BA12BD1259}"/>
              </a:ext>
            </a:extLst>
          </p:cNvPr>
          <p:cNvSpPr txBox="1"/>
          <p:nvPr/>
        </p:nvSpPr>
        <p:spPr>
          <a:xfrm>
            <a:off x="6020848" y="4690535"/>
            <a:ext cx="295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空穴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少数载流子</a:t>
            </a:r>
          </a:p>
        </p:txBody>
      </p:sp>
      <p:sp>
        <p:nvSpPr>
          <p:cNvPr id="129" name="Text Box 15">
            <a:extLst>
              <a:ext uri="{FF2B5EF4-FFF2-40B4-BE49-F238E27FC236}">
                <a16:creationId xmlns:a16="http://schemas.microsoft.com/office/drawing/2014/main" xmlns="" id="{544B1614-0A19-48FB-8297-FBB85E49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3" y="359415"/>
            <a:ext cx="7128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Dopant</a:t>
            </a:r>
            <a:r>
              <a:rPr lang="zh-CN" altLang="en-US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Phosphorus and Arsenide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704106" y="3270902"/>
            <a:ext cx="34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Electron: major carriers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691774" y="4248980"/>
            <a:ext cx="34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Hole: minor carriers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3902" y="354488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CC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endParaRPr kumimoji="1" lang="zh-CN" altLang="en-US" b="1" dirty="0">
              <a:solidFill>
                <a:srgbClr val="00CCFF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09583 -0.03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39515" y="434025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N-type semiconductor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4DFB1B6-3998-4326-8E0E-1E36FC64A341}"/>
              </a:ext>
            </a:extLst>
          </p:cNvPr>
          <p:cNvGrpSpPr/>
          <p:nvPr/>
        </p:nvGrpSpPr>
        <p:grpSpPr>
          <a:xfrm>
            <a:off x="1331640" y="1772816"/>
            <a:ext cx="6651642" cy="3194003"/>
            <a:chOff x="1093364" y="1906641"/>
            <a:chExt cx="6651642" cy="3194003"/>
          </a:xfrm>
        </p:grpSpPr>
        <p:sp>
          <p:nvSpPr>
            <p:cNvPr id="127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8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449" y="256041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1" name="Oval 42">
              <a:extLst>
                <a:ext uri="{FF2B5EF4-FFF2-40B4-BE49-F238E27FC236}">
                  <a16:creationId xmlns:a16="http://schemas.microsoft.com/office/drawing/2014/main" xmlns="" id="{6AAA4831-A0DD-450C-8E04-5550F71F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1C8401B7-EED2-476F-BC38-15CA682B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678" y="334415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42">
              <a:extLst>
                <a:ext uri="{FF2B5EF4-FFF2-40B4-BE49-F238E27FC236}">
                  <a16:creationId xmlns:a16="http://schemas.microsoft.com/office/drawing/2014/main" xmlns="" id="{50A131FA-4BE9-43DC-92FB-B7BFDAE6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6" name="Oval 50">
              <a:extLst>
                <a:ext uri="{FF2B5EF4-FFF2-40B4-BE49-F238E27FC236}">
                  <a16:creationId xmlns:a16="http://schemas.microsoft.com/office/drawing/2014/main" xmlns="" id="{83E74C7F-2F67-438F-B648-7BB4A04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632" y="204643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3" name="Oval 42">
              <a:extLst>
                <a:ext uri="{FF2B5EF4-FFF2-40B4-BE49-F238E27FC236}">
                  <a16:creationId xmlns:a16="http://schemas.microsoft.com/office/drawing/2014/main" xmlns="" id="{222D2440-F020-49B8-93CE-25A0CB17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50">
              <a:extLst>
                <a:ext uri="{FF2B5EF4-FFF2-40B4-BE49-F238E27FC236}">
                  <a16:creationId xmlns:a16="http://schemas.microsoft.com/office/drawing/2014/main" xmlns="" id="{8D835E85-08FC-4A4C-AF2A-C097F755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358" y="349552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BDB4F3C2-9F59-4480-8CFB-A57F9AF8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xmlns="" id="{B26B640E-91AD-47DA-AB2D-0C61E392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327" y="418348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66BD2F14-FF0F-402E-810A-81C8A258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50">
              <a:extLst>
                <a:ext uri="{FF2B5EF4-FFF2-40B4-BE49-F238E27FC236}">
                  <a16:creationId xmlns:a16="http://schemas.microsoft.com/office/drawing/2014/main" xmlns="" id="{4550D15C-AF2C-4123-BA72-3DBD07B6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76" y="462265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50">
              <a:extLst>
                <a:ext uri="{FF2B5EF4-FFF2-40B4-BE49-F238E27FC236}">
                  <a16:creationId xmlns:a16="http://schemas.microsoft.com/office/drawing/2014/main" xmlns="" id="{ADF8DB3E-85F5-4B61-A094-0808724D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357" y="410435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21BECFEF-4869-4C4C-9B19-3A9259D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50">
              <a:extLst>
                <a:ext uri="{FF2B5EF4-FFF2-40B4-BE49-F238E27FC236}">
                  <a16:creationId xmlns:a16="http://schemas.microsoft.com/office/drawing/2014/main" xmlns="" id="{23E06436-537E-44E7-BE72-74573EEF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406" y="491289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42E8190A-8495-42CF-A799-406164DD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6" name="Oval 50">
              <a:extLst>
                <a:ext uri="{FF2B5EF4-FFF2-40B4-BE49-F238E27FC236}">
                  <a16:creationId xmlns:a16="http://schemas.microsoft.com/office/drawing/2014/main" xmlns="" id="{E2D78EF3-BBC2-49C7-A335-00F45095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946" y="271580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7" name="Oval 42">
              <a:extLst>
                <a:ext uri="{FF2B5EF4-FFF2-40B4-BE49-F238E27FC236}">
                  <a16:creationId xmlns:a16="http://schemas.microsoft.com/office/drawing/2014/main" xmlns="" id="{A993B9E8-9B02-4A58-9B16-DFCAC3DB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B76462AE-151B-4CF0-A271-C2C835B4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42">
              <a:extLst>
                <a:ext uri="{FF2B5EF4-FFF2-40B4-BE49-F238E27FC236}">
                  <a16:creationId xmlns:a16="http://schemas.microsoft.com/office/drawing/2014/main" xmlns="" id="{7A6AC00B-D58D-47B5-AB39-C2AD8C25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D7EC933F-8FF0-4357-872B-61784D45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803" y="223186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1" name="Oval 42">
              <a:extLst>
                <a:ext uri="{FF2B5EF4-FFF2-40B4-BE49-F238E27FC236}">
                  <a16:creationId xmlns:a16="http://schemas.microsoft.com/office/drawing/2014/main" xmlns="" id="{9094FFBB-405E-4117-B420-2622E33A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2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4" name="Oval 50">
              <a:extLst>
                <a:ext uri="{FF2B5EF4-FFF2-40B4-BE49-F238E27FC236}">
                  <a16:creationId xmlns:a16="http://schemas.microsoft.com/office/drawing/2014/main" xmlns="" id="{8E15487F-B74C-4D86-B054-35046904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66" y="42143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5" name="Oval 42">
              <a:extLst>
                <a:ext uri="{FF2B5EF4-FFF2-40B4-BE49-F238E27FC236}">
                  <a16:creationId xmlns:a16="http://schemas.microsoft.com/office/drawing/2014/main" xmlns="" id="{44235626-0B14-4D2E-BAF1-0CB5F369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" name="Oval 50">
              <a:extLst>
                <a:ext uri="{FF2B5EF4-FFF2-40B4-BE49-F238E27FC236}">
                  <a16:creationId xmlns:a16="http://schemas.microsoft.com/office/drawing/2014/main" xmlns="" id="{B0C22CBF-A6C2-4657-8236-85D8BBD7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154" y="476850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7" name="Oval 42">
              <a:extLst>
                <a:ext uri="{FF2B5EF4-FFF2-40B4-BE49-F238E27FC236}">
                  <a16:creationId xmlns:a16="http://schemas.microsoft.com/office/drawing/2014/main" xmlns="" id="{AF9EF82E-BA6A-4672-BF2D-D2C15342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8" name="Oval 50">
              <a:extLst>
                <a:ext uri="{FF2B5EF4-FFF2-40B4-BE49-F238E27FC236}">
                  <a16:creationId xmlns:a16="http://schemas.microsoft.com/office/drawing/2014/main" xmlns="" id="{BF9DE9BB-8140-4295-ADD5-CF2E85A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9" name="Oval 42">
              <a:extLst>
                <a:ext uri="{FF2B5EF4-FFF2-40B4-BE49-F238E27FC236}">
                  <a16:creationId xmlns:a16="http://schemas.microsoft.com/office/drawing/2014/main" xmlns="" id="{096E8139-0A64-45F1-9930-9CC0E6AE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0" name="Oval 50">
              <a:extLst>
                <a:ext uri="{FF2B5EF4-FFF2-40B4-BE49-F238E27FC236}">
                  <a16:creationId xmlns:a16="http://schemas.microsoft.com/office/drawing/2014/main" xmlns="" id="{B564D76F-B24F-460C-B9E2-5C98B818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733" y="408960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1" name="Oval 42">
              <a:extLst>
                <a:ext uri="{FF2B5EF4-FFF2-40B4-BE49-F238E27FC236}">
                  <a16:creationId xmlns:a16="http://schemas.microsoft.com/office/drawing/2014/main" xmlns="" id="{FE18D832-C5AB-4F2D-B56A-515FB046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2" name="Oval 50">
              <a:extLst>
                <a:ext uri="{FF2B5EF4-FFF2-40B4-BE49-F238E27FC236}">
                  <a16:creationId xmlns:a16="http://schemas.microsoft.com/office/drawing/2014/main" xmlns="" id="{1CC71ECD-2F2B-428A-87EC-6A66BB24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048" y="247197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3" name="Oval 42">
              <a:extLst>
                <a:ext uri="{FF2B5EF4-FFF2-40B4-BE49-F238E27FC236}">
                  <a16:creationId xmlns:a16="http://schemas.microsoft.com/office/drawing/2014/main" xmlns="" id="{B3D0659C-62D2-4C37-A259-6D6D87B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4" name="Oval 50">
              <a:extLst>
                <a:ext uri="{FF2B5EF4-FFF2-40B4-BE49-F238E27FC236}">
                  <a16:creationId xmlns:a16="http://schemas.microsoft.com/office/drawing/2014/main" xmlns="" id="{97076CB5-8F6A-4B9F-9921-3160C7A5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573" y="308077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5" name="Oval 42">
              <a:extLst>
                <a:ext uri="{FF2B5EF4-FFF2-40B4-BE49-F238E27FC236}">
                  <a16:creationId xmlns:a16="http://schemas.microsoft.com/office/drawing/2014/main" xmlns="" id="{C60314FA-CF40-4796-9690-894A893B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6" name="Oval 50">
              <a:extLst>
                <a:ext uri="{FF2B5EF4-FFF2-40B4-BE49-F238E27FC236}">
                  <a16:creationId xmlns:a16="http://schemas.microsoft.com/office/drawing/2014/main" xmlns="" id="{853348C1-5635-4462-A8BE-0A2BA303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043" y="191219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7" name="Oval 42">
              <a:extLst>
                <a:ext uri="{FF2B5EF4-FFF2-40B4-BE49-F238E27FC236}">
                  <a16:creationId xmlns:a16="http://schemas.microsoft.com/office/drawing/2014/main" xmlns="" id="{7BE3DB1B-2BE3-49F2-AC42-406688F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8" name="Oval 50">
              <a:extLst>
                <a:ext uri="{FF2B5EF4-FFF2-40B4-BE49-F238E27FC236}">
                  <a16:creationId xmlns:a16="http://schemas.microsoft.com/office/drawing/2014/main" xmlns="" id="{9D40FC04-5034-48F0-B5C5-ABC7369C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575" y="341107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9" name="Oval 42">
              <a:extLst>
                <a:ext uri="{FF2B5EF4-FFF2-40B4-BE49-F238E27FC236}">
                  <a16:creationId xmlns:a16="http://schemas.microsoft.com/office/drawing/2014/main" xmlns="" id="{83FFC170-D530-4834-BDF5-4278C56C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0" name="Oval 50">
              <a:extLst>
                <a:ext uri="{FF2B5EF4-FFF2-40B4-BE49-F238E27FC236}">
                  <a16:creationId xmlns:a16="http://schemas.microsoft.com/office/drawing/2014/main" xmlns="" id="{28D6B798-ABDE-4EF7-91CC-30B51995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446" y="39712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1" name="Oval 42">
              <a:extLst>
                <a:ext uri="{FF2B5EF4-FFF2-40B4-BE49-F238E27FC236}">
                  <a16:creationId xmlns:a16="http://schemas.microsoft.com/office/drawing/2014/main" xmlns="" id="{295B3818-DB54-47C5-82B2-87D254F4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2" name="Oval 50">
              <a:extLst>
                <a:ext uri="{FF2B5EF4-FFF2-40B4-BE49-F238E27FC236}">
                  <a16:creationId xmlns:a16="http://schemas.microsoft.com/office/drawing/2014/main" xmlns="" id="{065FD629-ACD9-4E5F-B546-6A43424F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090" y="443115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3" name="Oval 42">
              <a:extLst>
                <a:ext uri="{FF2B5EF4-FFF2-40B4-BE49-F238E27FC236}">
                  <a16:creationId xmlns:a16="http://schemas.microsoft.com/office/drawing/2014/main" xmlns="" id="{A76A7171-3C4A-433D-8ECF-E32138D9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4" name="Oval 50">
              <a:extLst>
                <a:ext uri="{FF2B5EF4-FFF2-40B4-BE49-F238E27FC236}">
                  <a16:creationId xmlns:a16="http://schemas.microsoft.com/office/drawing/2014/main" xmlns="" id="{EA148EC3-2DCF-4330-971B-B156C3DA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5" name="Oval 42">
              <a:extLst>
                <a:ext uri="{FF2B5EF4-FFF2-40B4-BE49-F238E27FC236}">
                  <a16:creationId xmlns:a16="http://schemas.microsoft.com/office/drawing/2014/main" xmlns="" id="{96512737-8912-4841-8E3D-C984979F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6" name="Oval 50">
              <a:extLst>
                <a:ext uri="{FF2B5EF4-FFF2-40B4-BE49-F238E27FC236}">
                  <a16:creationId xmlns:a16="http://schemas.microsoft.com/office/drawing/2014/main" xmlns="" id="{B5866144-CE09-4AC8-82F1-8F0DAF09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136" y="451366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7" name="Oval 42">
              <a:extLst>
                <a:ext uri="{FF2B5EF4-FFF2-40B4-BE49-F238E27FC236}">
                  <a16:creationId xmlns:a16="http://schemas.microsoft.com/office/drawing/2014/main" xmlns="" id="{D2C6F1BA-11DD-41E6-9BA9-AFA35058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8" name="Oval 50">
              <a:extLst>
                <a:ext uri="{FF2B5EF4-FFF2-40B4-BE49-F238E27FC236}">
                  <a16:creationId xmlns:a16="http://schemas.microsoft.com/office/drawing/2014/main" xmlns="" id="{D44F1AE3-33DE-4884-844A-7805F651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09" y="252512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9" name="Oval 42">
              <a:extLst>
                <a:ext uri="{FF2B5EF4-FFF2-40B4-BE49-F238E27FC236}">
                  <a16:creationId xmlns:a16="http://schemas.microsoft.com/office/drawing/2014/main" xmlns="" id="{E6EA1023-E320-46F8-84A1-0DFD467F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0" name="Oval 50">
              <a:extLst>
                <a:ext uri="{FF2B5EF4-FFF2-40B4-BE49-F238E27FC236}">
                  <a16:creationId xmlns:a16="http://schemas.microsoft.com/office/drawing/2014/main" xmlns="" id="{605815E0-9693-4422-93DD-7E666D74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1" y="341854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1" name="Oval 42">
              <a:extLst>
                <a:ext uri="{FF2B5EF4-FFF2-40B4-BE49-F238E27FC236}">
                  <a16:creationId xmlns:a16="http://schemas.microsoft.com/office/drawing/2014/main" xmlns="" id="{65BC5457-9568-4CDB-A8C0-E0ADE3EA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2" name="Oval 50">
              <a:extLst>
                <a:ext uri="{FF2B5EF4-FFF2-40B4-BE49-F238E27FC236}">
                  <a16:creationId xmlns:a16="http://schemas.microsoft.com/office/drawing/2014/main" xmlns="" id="{02BECD1E-84EF-49FC-BDB9-B360AC78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287" y="249726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3" name="Oval 42">
              <a:extLst>
                <a:ext uri="{FF2B5EF4-FFF2-40B4-BE49-F238E27FC236}">
                  <a16:creationId xmlns:a16="http://schemas.microsoft.com/office/drawing/2014/main" xmlns="" id="{3AE9E125-125F-4D32-95A5-FBA0C43A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5" name="Oval 42">
              <a:extLst>
                <a:ext uri="{FF2B5EF4-FFF2-40B4-BE49-F238E27FC236}">
                  <a16:creationId xmlns:a16="http://schemas.microsoft.com/office/drawing/2014/main" xmlns="" id="{94ADB258-FC27-42E1-BAB1-19E0A3B9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6" name="Oval 50">
              <a:extLst>
                <a:ext uri="{FF2B5EF4-FFF2-40B4-BE49-F238E27FC236}">
                  <a16:creationId xmlns:a16="http://schemas.microsoft.com/office/drawing/2014/main" xmlns="" id="{83C1A7DE-8181-4F24-B2A1-C86B173F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60" y="4223733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7" name="Oval 42">
              <a:extLst>
                <a:ext uri="{FF2B5EF4-FFF2-40B4-BE49-F238E27FC236}">
                  <a16:creationId xmlns:a16="http://schemas.microsoft.com/office/drawing/2014/main" xmlns="" id="{C93553D2-4D03-48AD-8983-F4D0BC61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8" name="Oval 50">
              <a:extLst>
                <a:ext uri="{FF2B5EF4-FFF2-40B4-BE49-F238E27FC236}">
                  <a16:creationId xmlns:a16="http://schemas.microsoft.com/office/drawing/2014/main" xmlns="" id="{3B9979A9-2C1A-462E-9CEF-98F34EF1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470" y="482681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9" name="Oval 42">
              <a:extLst>
                <a:ext uri="{FF2B5EF4-FFF2-40B4-BE49-F238E27FC236}">
                  <a16:creationId xmlns:a16="http://schemas.microsoft.com/office/drawing/2014/main" xmlns="" id="{CF091C6F-7461-45A3-9A3F-75B00C8E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0" name="Oval 50">
              <a:extLst>
                <a:ext uri="{FF2B5EF4-FFF2-40B4-BE49-F238E27FC236}">
                  <a16:creationId xmlns:a16="http://schemas.microsoft.com/office/drawing/2014/main" xmlns="" id="{0A07B7FB-71FF-4A1E-A3C4-5A7CE088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542" y="419823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11" name="Oval 42">
              <a:extLst>
                <a:ext uri="{FF2B5EF4-FFF2-40B4-BE49-F238E27FC236}">
                  <a16:creationId xmlns:a16="http://schemas.microsoft.com/office/drawing/2014/main" xmlns="" id="{F72277E3-0402-4365-93BD-1DE6D6B3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2" name="Oval 50">
              <a:extLst>
                <a:ext uri="{FF2B5EF4-FFF2-40B4-BE49-F238E27FC236}">
                  <a16:creationId xmlns:a16="http://schemas.microsoft.com/office/drawing/2014/main" xmlns="" id="{F3F61D5B-1295-4740-8F0B-531AEDE8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261" y="486237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78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1909299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358094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0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3580944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9278" y="5213656"/>
            <a:ext cx="404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Major carriers: electrons 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830554" y="4966819"/>
            <a:ext cx="0" cy="3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976915" y="4268278"/>
            <a:ext cx="356672" cy="8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826431" y="5133955"/>
            <a:ext cx="26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Minor carriers: hole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0038" y="1174637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Doped atom: P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6748779" y="1494955"/>
            <a:ext cx="1155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213920" y="1294450"/>
            <a:ext cx="8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649967" y="1620382"/>
            <a:ext cx="0" cy="38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63046" y="5817039"/>
                <a:ext cx="6696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Q: What’s the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46" y="5817039"/>
                <a:ext cx="6696744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1.1 </a:t>
            </a:r>
            <a:r>
              <a:rPr lang="en-US" altLang="zh-CN" sz="32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Semiconductor</a:t>
            </a:r>
            <a:endParaRPr lang="en-US" altLang="zh-CN" sz="3200" b="1" dirty="0">
              <a:ln w="10541" cmpd="sng">
                <a:noFill/>
                <a:prstDash val="solid"/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B787C860-1FEC-4C85-BA3B-64A87ED2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15" y="1109688"/>
            <a:ext cx="136413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Metal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AEEAE9-08FB-462D-A6C9-26D0CFA7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59" y="1105580"/>
            <a:ext cx="3056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Semiconductor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CE902EFC-621F-487B-A301-9E533C4B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025" y="1105580"/>
            <a:ext cx="2270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Insulator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92CCCC8-01DE-4212-A847-D4288CF3830E}"/>
              </a:ext>
            </a:extLst>
          </p:cNvPr>
          <p:cNvSpPr txBox="1"/>
          <p:nvPr/>
        </p:nvSpPr>
        <p:spPr>
          <a:xfrm>
            <a:off x="277733" y="16288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High conductivity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DF5FF40-DE17-4D0D-8584-A2383B443FB0}"/>
              </a:ext>
            </a:extLst>
          </p:cNvPr>
          <p:cNvSpPr txBox="1"/>
          <p:nvPr/>
        </p:nvSpPr>
        <p:spPr>
          <a:xfrm>
            <a:off x="3054059" y="1632420"/>
            <a:ext cx="305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Medium conductivity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254DAF5-022C-4BE2-B7BF-9E696AF95A29}"/>
              </a:ext>
            </a:extLst>
          </p:cNvPr>
          <p:cNvSpPr txBox="1"/>
          <p:nvPr/>
        </p:nvSpPr>
        <p:spPr>
          <a:xfrm>
            <a:off x="6182389" y="173390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Extremely low conductivity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D980E13-A0D0-46F5-A061-28B38633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0" y="2203288"/>
            <a:ext cx="2634323" cy="1659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D86FDC-2D7D-44E0-903B-3C9291E6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408" y="2227376"/>
            <a:ext cx="2349262" cy="172819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5765" y="4002727"/>
            <a:ext cx="2088232" cy="2420293"/>
            <a:chOff x="565765" y="4002727"/>
            <a:chExt cx="2088232" cy="24202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F52EF659-A474-49E4-A0D6-62F24FB19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832" y="4434775"/>
              <a:ext cx="1765472" cy="198824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165A135B-A506-4C32-9BA7-33084130C91B}"/>
                </a:ext>
              </a:extLst>
            </p:cNvPr>
            <p:cNvSpPr txBox="1"/>
            <p:nvPr/>
          </p:nvSpPr>
          <p:spPr>
            <a:xfrm>
              <a:off x="565765" y="4002727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Free electron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9AFB5AD-638C-4B10-8C91-7C6D958C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25" y="3150535"/>
            <a:ext cx="2448272" cy="19346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ECCEE493-10AB-4366-9F0F-6320C3BBF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37" y="4281077"/>
            <a:ext cx="1846711" cy="2244267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BD440761-9A62-4CB5-8565-7DDB66386339}"/>
              </a:ext>
            </a:extLst>
          </p:cNvPr>
          <p:cNvSpPr/>
          <p:nvPr/>
        </p:nvSpPr>
        <p:spPr>
          <a:xfrm>
            <a:off x="179512" y="1039749"/>
            <a:ext cx="2802540" cy="5701619"/>
          </a:xfrm>
          <a:prstGeom prst="roundRect">
            <a:avLst>
              <a:gd name="adj" fmla="val 4075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D727E3AC-5290-44DE-9644-531984180925}"/>
              </a:ext>
            </a:extLst>
          </p:cNvPr>
          <p:cNvSpPr/>
          <p:nvPr/>
        </p:nvSpPr>
        <p:spPr>
          <a:xfrm>
            <a:off x="3108941" y="1045658"/>
            <a:ext cx="2929431" cy="5701619"/>
          </a:xfrm>
          <a:prstGeom prst="roundRect">
            <a:avLst>
              <a:gd name="adj" fmla="val 4075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4CD17663-318D-42A1-8705-425979D0DA32}"/>
              </a:ext>
            </a:extLst>
          </p:cNvPr>
          <p:cNvSpPr/>
          <p:nvPr/>
        </p:nvSpPr>
        <p:spPr>
          <a:xfrm>
            <a:off x="6182389" y="1039749"/>
            <a:ext cx="2802540" cy="5701619"/>
          </a:xfrm>
          <a:prstGeom prst="roundRect">
            <a:avLst>
              <a:gd name="adj" fmla="val 4075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884" y="1268760"/>
            <a:ext cx="74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doped N-type semiconductor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79912" y="2348880"/>
                <a:ext cx="1984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≫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348880"/>
                <a:ext cx="19847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3851920" y="3311406"/>
                <a:ext cx="1734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11406"/>
                <a:ext cx="17344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左大括号 84">
            <a:extLst>
              <a:ext uri="{FF2B5EF4-FFF2-40B4-BE49-F238E27FC236}">
                <a16:creationId xmlns:a16="http://schemas.microsoft.com/office/drawing/2014/main" xmlns="" id="{B35D99EF-8637-424E-A3E1-756B729ACC10}"/>
              </a:ext>
            </a:extLst>
          </p:cNvPr>
          <p:cNvSpPr/>
          <p:nvPr/>
        </p:nvSpPr>
        <p:spPr>
          <a:xfrm>
            <a:off x="3350994" y="2507268"/>
            <a:ext cx="248846" cy="1228928"/>
          </a:xfrm>
          <a:prstGeom prst="leftBrace">
            <a:avLst>
              <a:gd name="adj1" fmla="val 320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xmlns="" id="{544B1614-0A19-48FB-8297-FBB85E49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81" y="810515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Schematic for N-type semiconductor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4DFB1B6-3998-4326-8E0E-1E36FC64A341}"/>
              </a:ext>
            </a:extLst>
          </p:cNvPr>
          <p:cNvGrpSpPr/>
          <p:nvPr/>
        </p:nvGrpSpPr>
        <p:grpSpPr>
          <a:xfrm>
            <a:off x="1219739" y="1873060"/>
            <a:ext cx="6704520" cy="3287876"/>
            <a:chOff x="1093364" y="1906641"/>
            <a:chExt cx="6704520" cy="3287876"/>
          </a:xfrm>
        </p:grpSpPr>
        <p:sp>
          <p:nvSpPr>
            <p:cNvPr id="127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8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1" name="Oval 42">
              <a:extLst>
                <a:ext uri="{FF2B5EF4-FFF2-40B4-BE49-F238E27FC236}">
                  <a16:creationId xmlns:a16="http://schemas.microsoft.com/office/drawing/2014/main" xmlns="" id="{6AAA4831-A0DD-450C-8E04-5550F71F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1C8401B7-EED2-476F-BC38-15CA682B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42">
              <a:extLst>
                <a:ext uri="{FF2B5EF4-FFF2-40B4-BE49-F238E27FC236}">
                  <a16:creationId xmlns:a16="http://schemas.microsoft.com/office/drawing/2014/main" xmlns="" id="{50A131FA-4BE9-43DC-92FB-B7BFDAE6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6" name="Oval 50">
              <a:extLst>
                <a:ext uri="{FF2B5EF4-FFF2-40B4-BE49-F238E27FC236}">
                  <a16:creationId xmlns:a16="http://schemas.microsoft.com/office/drawing/2014/main" xmlns="" id="{83E74C7F-2F67-438F-B648-7BB4A04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3" name="Oval 42">
              <a:extLst>
                <a:ext uri="{FF2B5EF4-FFF2-40B4-BE49-F238E27FC236}">
                  <a16:creationId xmlns:a16="http://schemas.microsoft.com/office/drawing/2014/main" xmlns="" id="{222D2440-F020-49B8-93CE-25A0CB17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50">
              <a:extLst>
                <a:ext uri="{FF2B5EF4-FFF2-40B4-BE49-F238E27FC236}">
                  <a16:creationId xmlns:a16="http://schemas.microsoft.com/office/drawing/2014/main" xmlns="" id="{8D835E85-08FC-4A4C-AF2A-C097F755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BDB4F3C2-9F59-4480-8CFB-A57F9AF8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xmlns="" id="{B26B640E-91AD-47DA-AB2D-0C61E392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66BD2F14-FF0F-402E-810A-81C8A258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50">
              <a:extLst>
                <a:ext uri="{FF2B5EF4-FFF2-40B4-BE49-F238E27FC236}">
                  <a16:creationId xmlns:a16="http://schemas.microsoft.com/office/drawing/2014/main" xmlns="" id="{4550D15C-AF2C-4123-BA72-3DBD07B6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50">
              <a:extLst>
                <a:ext uri="{FF2B5EF4-FFF2-40B4-BE49-F238E27FC236}">
                  <a16:creationId xmlns:a16="http://schemas.microsoft.com/office/drawing/2014/main" xmlns="" id="{ADF8DB3E-85F5-4B61-A094-0808724D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21BECFEF-4869-4C4C-9B19-3A9259D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50">
              <a:extLst>
                <a:ext uri="{FF2B5EF4-FFF2-40B4-BE49-F238E27FC236}">
                  <a16:creationId xmlns:a16="http://schemas.microsoft.com/office/drawing/2014/main" xmlns="" id="{23E06436-537E-44E7-BE72-74573EEF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42E8190A-8495-42CF-A799-406164DD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6" name="Oval 50">
              <a:extLst>
                <a:ext uri="{FF2B5EF4-FFF2-40B4-BE49-F238E27FC236}">
                  <a16:creationId xmlns:a16="http://schemas.microsoft.com/office/drawing/2014/main" xmlns="" id="{E2D78EF3-BBC2-49C7-A335-00F45095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7" name="Oval 42">
              <a:extLst>
                <a:ext uri="{FF2B5EF4-FFF2-40B4-BE49-F238E27FC236}">
                  <a16:creationId xmlns:a16="http://schemas.microsoft.com/office/drawing/2014/main" xmlns="" id="{A993B9E8-9B02-4A58-9B16-DFCAC3DB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B76462AE-151B-4CF0-A271-C2C835B4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42">
              <a:extLst>
                <a:ext uri="{FF2B5EF4-FFF2-40B4-BE49-F238E27FC236}">
                  <a16:creationId xmlns:a16="http://schemas.microsoft.com/office/drawing/2014/main" xmlns="" id="{7A6AC00B-D58D-47B5-AB39-C2AD8C25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D7EC933F-8FF0-4357-872B-61784D45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1" name="Oval 42">
              <a:extLst>
                <a:ext uri="{FF2B5EF4-FFF2-40B4-BE49-F238E27FC236}">
                  <a16:creationId xmlns:a16="http://schemas.microsoft.com/office/drawing/2014/main" xmlns="" id="{9094FFBB-405E-4117-B420-2622E33A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2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4" name="Oval 50">
              <a:extLst>
                <a:ext uri="{FF2B5EF4-FFF2-40B4-BE49-F238E27FC236}">
                  <a16:creationId xmlns:a16="http://schemas.microsoft.com/office/drawing/2014/main" xmlns="" id="{8E15487F-B74C-4D86-B054-35046904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5" name="Oval 42">
              <a:extLst>
                <a:ext uri="{FF2B5EF4-FFF2-40B4-BE49-F238E27FC236}">
                  <a16:creationId xmlns:a16="http://schemas.microsoft.com/office/drawing/2014/main" xmlns="" id="{44235626-0B14-4D2E-BAF1-0CB5F369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" name="Oval 50">
              <a:extLst>
                <a:ext uri="{FF2B5EF4-FFF2-40B4-BE49-F238E27FC236}">
                  <a16:creationId xmlns:a16="http://schemas.microsoft.com/office/drawing/2014/main" xmlns="" id="{B0C22CBF-A6C2-4657-8236-85D8BBD7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7" name="Oval 42">
              <a:extLst>
                <a:ext uri="{FF2B5EF4-FFF2-40B4-BE49-F238E27FC236}">
                  <a16:creationId xmlns:a16="http://schemas.microsoft.com/office/drawing/2014/main" xmlns="" id="{AF9EF82E-BA6A-4672-BF2D-D2C15342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8" name="Oval 50">
              <a:extLst>
                <a:ext uri="{FF2B5EF4-FFF2-40B4-BE49-F238E27FC236}">
                  <a16:creationId xmlns:a16="http://schemas.microsoft.com/office/drawing/2014/main" xmlns="" id="{BF9DE9BB-8140-4295-ADD5-CF2E85A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9" name="Oval 42">
              <a:extLst>
                <a:ext uri="{FF2B5EF4-FFF2-40B4-BE49-F238E27FC236}">
                  <a16:creationId xmlns:a16="http://schemas.microsoft.com/office/drawing/2014/main" xmlns="" id="{096E8139-0A64-45F1-9930-9CC0E6AE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0" name="Oval 50">
              <a:extLst>
                <a:ext uri="{FF2B5EF4-FFF2-40B4-BE49-F238E27FC236}">
                  <a16:creationId xmlns:a16="http://schemas.microsoft.com/office/drawing/2014/main" xmlns="" id="{B564D76F-B24F-460C-B9E2-5C98B818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1" name="Oval 42">
              <a:extLst>
                <a:ext uri="{FF2B5EF4-FFF2-40B4-BE49-F238E27FC236}">
                  <a16:creationId xmlns:a16="http://schemas.microsoft.com/office/drawing/2014/main" xmlns="" id="{FE18D832-C5AB-4F2D-B56A-515FB046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2" name="Oval 50">
              <a:extLst>
                <a:ext uri="{FF2B5EF4-FFF2-40B4-BE49-F238E27FC236}">
                  <a16:creationId xmlns:a16="http://schemas.microsoft.com/office/drawing/2014/main" xmlns="" id="{1CC71ECD-2F2B-428A-87EC-6A66BB24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3" name="Oval 42">
              <a:extLst>
                <a:ext uri="{FF2B5EF4-FFF2-40B4-BE49-F238E27FC236}">
                  <a16:creationId xmlns:a16="http://schemas.microsoft.com/office/drawing/2014/main" xmlns="" id="{B3D0659C-62D2-4C37-A259-6D6D87B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4" name="Oval 50">
              <a:extLst>
                <a:ext uri="{FF2B5EF4-FFF2-40B4-BE49-F238E27FC236}">
                  <a16:creationId xmlns:a16="http://schemas.microsoft.com/office/drawing/2014/main" xmlns="" id="{97076CB5-8F6A-4B9F-9921-3160C7A5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5" name="Oval 42">
              <a:extLst>
                <a:ext uri="{FF2B5EF4-FFF2-40B4-BE49-F238E27FC236}">
                  <a16:creationId xmlns:a16="http://schemas.microsoft.com/office/drawing/2014/main" xmlns="" id="{C60314FA-CF40-4796-9690-894A893B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6" name="Oval 50">
              <a:extLst>
                <a:ext uri="{FF2B5EF4-FFF2-40B4-BE49-F238E27FC236}">
                  <a16:creationId xmlns:a16="http://schemas.microsoft.com/office/drawing/2014/main" xmlns="" id="{853348C1-5635-4462-A8BE-0A2BA303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7" name="Oval 42">
              <a:extLst>
                <a:ext uri="{FF2B5EF4-FFF2-40B4-BE49-F238E27FC236}">
                  <a16:creationId xmlns:a16="http://schemas.microsoft.com/office/drawing/2014/main" xmlns="" id="{7BE3DB1B-2BE3-49F2-AC42-406688F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8" name="Oval 50">
              <a:extLst>
                <a:ext uri="{FF2B5EF4-FFF2-40B4-BE49-F238E27FC236}">
                  <a16:creationId xmlns:a16="http://schemas.microsoft.com/office/drawing/2014/main" xmlns="" id="{9D40FC04-5034-48F0-B5C5-ABC7369C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9" name="Oval 42">
              <a:extLst>
                <a:ext uri="{FF2B5EF4-FFF2-40B4-BE49-F238E27FC236}">
                  <a16:creationId xmlns:a16="http://schemas.microsoft.com/office/drawing/2014/main" xmlns="" id="{83FFC170-D530-4834-BDF5-4278C56C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0" name="Oval 50">
              <a:extLst>
                <a:ext uri="{FF2B5EF4-FFF2-40B4-BE49-F238E27FC236}">
                  <a16:creationId xmlns:a16="http://schemas.microsoft.com/office/drawing/2014/main" xmlns="" id="{28D6B798-ABDE-4EF7-91CC-30B51995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1" name="Oval 42">
              <a:extLst>
                <a:ext uri="{FF2B5EF4-FFF2-40B4-BE49-F238E27FC236}">
                  <a16:creationId xmlns:a16="http://schemas.microsoft.com/office/drawing/2014/main" xmlns="" id="{295B3818-DB54-47C5-82B2-87D254F4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2" name="Oval 50">
              <a:extLst>
                <a:ext uri="{FF2B5EF4-FFF2-40B4-BE49-F238E27FC236}">
                  <a16:creationId xmlns:a16="http://schemas.microsoft.com/office/drawing/2014/main" xmlns="" id="{065FD629-ACD9-4E5F-B546-6A43424F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3" name="Oval 42">
              <a:extLst>
                <a:ext uri="{FF2B5EF4-FFF2-40B4-BE49-F238E27FC236}">
                  <a16:creationId xmlns:a16="http://schemas.microsoft.com/office/drawing/2014/main" xmlns="" id="{A76A7171-3C4A-433D-8ECF-E32138D9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4" name="Oval 50">
              <a:extLst>
                <a:ext uri="{FF2B5EF4-FFF2-40B4-BE49-F238E27FC236}">
                  <a16:creationId xmlns:a16="http://schemas.microsoft.com/office/drawing/2014/main" xmlns="" id="{EA148EC3-2DCF-4330-971B-B156C3DA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5" name="Oval 42">
              <a:extLst>
                <a:ext uri="{FF2B5EF4-FFF2-40B4-BE49-F238E27FC236}">
                  <a16:creationId xmlns:a16="http://schemas.microsoft.com/office/drawing/2014/main" xmlns="" id="{96512737-8912-4841-8E3D-C984979F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6" name="Oval 50">
              <a:extLst>
                <a:ext uri="{FF2B5EF4-FFF2-40B4-BE49-F238E27FC236}">
                  <a16:creationId xmlns:a16="http://schemas.microsoft.com/office/drawing/2014/main" xmlns="" id="{B5866144-CE09-4AC8-82F1-8F0DAF09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7" name="Oval 42">
              <a:extLst>
                <a:ext uri="{FF2B5EF4-FFF2-40B4-BE49-F238E27FC236}">
                  <a16:creationId xmlns:a16="http://schemas.microsoft.com/office/drawing/2014/main" xmlns="" id="{D2C6F1BA-11DD-41E6-9BA9-AFA35058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8" name="Oval 50">
              <a:extLst>
                <a:ext uri="{FF2B5EF4-FFF2-40B4-BE49-F238E27FC236}">
                  <a16:creationId xmlns:a16="http://schemas.microsoft.com/office/drawing/2014/main" xmlns="" id="{D44F1AE3-33DE-4884-844A-7805F651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9" name="Oval 42">
              <a:extLst>
                <a:ext uri="{FF2B5EF4-FFF2-40B4-BE49-F238E27FC236}">
                  <a16:creationId xmlns:a16="http://schemas.microsoft.com/office/drawing/2014/main" xmlns="" id="{E6EA1023-E320-46F8-84A1-0DFD467F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0" name="Oval 50">
              <a:extLst>
                <a:ext uri="{FF2B5EF4-FFF2-40B4-BE49-F238E27FC236}">
                  <a16:creationId xmlns:a16="http://schemas.microsoft.com/office/drawing/2014/main" xmlns="" id="{605815E0-9693-4422-93DD-7E666D74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1" name="Oval 42">
              <a:extLst>
                <a:ext uri="{FF2B5EF4-FFF2-40B4-BE49-F238E27FC236}">
                  <a16:creationId xmlns:a16="http://schemas.microsoft.com/office/drawing/2014/main" xmlns="" id="{65BC5457-9568-4CDB-A8C0-E0ADE3EA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2" name="Oval 50">
              <a:extLst>
                <a:ext uri="{FF2B5EF4-FFF2-40B4-BE49-F238E27FC236}">
                  <a16:creationId xmlns:a16="http://schemas.microsoft.com/office/drawing/2014/main" xmlns="" id="{02BECD1E-84EF-49FC-BDB9-B360AC78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249616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3" name="Oval 42">
              <a:extLst>
                <a:ext uri="{FF2B5EF4-FFF2-40B4-BE49-F238E27FC236}">
                  <a16:creationId xmlns:a16="http://schemas.microsoft.com/office/drawing/2014/main" xmlns="" id="{3AE9E125-125F-4D32-95A5-FBA0C43A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4" name="Oval 50">
              <a:extLst>
                <a:ext uri="{FF2B5EF4-FFF2-40B4-BE49-F238E27FC236}">
                  <a16:creationId xmlns:a16="http://schemas.microsoft.com/office/drawing/2014/main" xmlns="" id="{7E4E43C4-E7A6-4D53-92C4-5CFD628C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333512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5" name="Oval 42">
              <a:extLst>
                <a:ext uri="{FF2B5EF4-FFF2-40B4-BE49-F238E27FC236}">
                  <a16:creationId xmlns:a16="http://schemas.microsoft.com/office/drawing/2014/main" xmlns="" id="{94ADB258-FC27-42E1-BAB1-19E0A3B9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6" name="Oval 50">
              <a:extLst>
                <a:ext uri="{FF2B5EF4-FFF2-40B4-BE49-F238E27FC236}">
                  <a16:creationId xmlns:a16="http://schemas.microsoft.com/office/drawing/2014/main" xmlns="" id="{83C1A7DE-8181-4F24-B2A1-C86B173F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7" name="Oval 42">
              <a:extLst>
                <a:ext uri="{FF2B5EF4-FFF2-40B4-BE49-F238E27FC236}">
                  <a16:creationId xmlns:a16="http://schemas.microsoft.com/office/drawing/2014/main" xmlns="" id="{C93553D2-4D03-48AD-8983-F4D0BC61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8" name="Oval 50">
              <a:extLst>
                <a:ext uri="{FF2B5EF4-FFF2-40B4-BE49-F238E27FC236}">
                  <a16:creationId xmlns:a16="http://schemas.microsoft.com/office/drawing/2014/main" xmlns="" id="{3B9979A9-2C1A-462E-9CEF-98F34EF1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9" name="Oval 42">
              <a:extLst>
                <a:ext uri="{FF2B5EF4-FFF2-40B4-BE49-F238E27FC236}">
                  <a16:creationId xmlns:a16="http://schemas.microsoft.com/office/drawing/2014/main" xmlns="" id="{CF091C6F-7461-45A3-9A3F-75B00C8E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0" name="Oval 50">
              <a:extLst>
                <a:ext uri="{FF2B5EF4-FFF2-40B4-BE49-F238E27FC236}">
                  <a16:creationId xmlns:a16="http://schemas.microsoft.com/office/drawing/2014/main" xmlns="" id="{0A07B7FB-71FF-4A1E-A3C4-5A7CE088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416781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11" name="Oval 42">
              <a:extLst>
                <a:ext uri="{FF2B5EF4-FFF2-40B4-BE49-F238E27FC236}">
                  <a16:creationId xmlns:a16="http://schemas.microsoft.com/office/drawing/2014/main" xmlns="" id="{F72277E3-0402-4365-93BD-1DE6D6B3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2" name="Oval 50">
              <a:extLst>
                <a:ext uri="{FF2B5EF4-FFF2-40B4-BE49-F238E27FC236}">
                  <a16:creationId xmlns:a16="http://schemas.microsoft.com/office/drawing/2014/main" xmlns="" id="{F3F61D5B-1295-4740-8F0B-531AEDE8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500677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4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D2DD6018-F89F-4F98-99CD-C80821B45B3A}"/>
              </a:ext>
            </a:extLst>
          </p:cNvPr>
          <p:cNvGrpSpPr/>
          <p:nvPr/>
        </p:nvGrpSpPr>
        <p:grpSpPr>
          <a:xfrm>
            <a:off x="548577" y="1268760"/>
            <a:ext cx="5311310" cy="5280098"/>
            <a:chOff x="2074841" y="1245246"/>
            <a:chExt cx="5311310" cy="5280098"/>
          </a:xfrm>
        </p:grpSpPr>
        <p:grpSp>
          <p:nvGrpSpPr>
            <p:cNvPr id="140" name="Group 55">
              <a:extLst>
                <a:ext uri="{FF2B5EF4-FFF2-40B4-BE49-F238E27FC236}">
                  <a16:creationId xmlns:a16="http://schemas.microsoft.com/office/drawing/2014/main" xmlns="" id="{EE6835B8-70C8-4BC1-AB42-6B1413C8F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1245246"/>
              <a:ext cx="1590015" cy="1591676"/>
              <a:chOff x="4689" y="1648"/>
              <a:chExt cx="957" cy="958"/>
            </a:xfrm>
          </p:grpSpPr>
          <p:sp>
            <p:nvSpPr>
              <p:cNvPr id="197" name="Oval 41">
                <a:extLst>
                  <a:ext uri="{FF2B5EF4-FFF2-40B4-BE49-F238E27FC236}">
                    <a16:creationId xmlns:a16="http://schemas.microsoft.com/office/drawing/2014/main" xmlns="" id="{DBD8ADFF-8924-472B-9E66-481D6A4C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8" name="Oval 42">
                <a:extLst>
                  <a:ext uri="{FF2B5EF4-FFF2-40B4-BE49-F238E27FC236}">
                    <a16:creationId xmlns:a16="http://schemas.microsoft.com/office/drawing/2014/main" xmlns="" id="{BF27546B-8D46-41A7-B4DB-069090851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xmlns="" id="{21A802A1-D947-44E2-A862-0B2E3ACB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xmlns="" id="{196D4EEC-ABBB-464D-A6DA-574706EA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xmlns="" id="{F5E11059-AF56-46A2-B618-237DD193F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xmlns="" id="{468DB23C-FD88-4486-8334-D257C9EA5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1" name="Group 55">
              <a:extLst>
                <a:ext uri="{FF2B5EF4-FFF2-40B4-BE49-F238E27FC236}">
                  <a16:creationId xmlns:a16="http://schemas.microsoft.com/office/drawing/2014/main" xmlns="" id="{6AA91891-17E3-41DA-9229-958A8CA5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1245246"/>
              <a:ext cx="1590015" cy="1591676"/>
              <a:chOff x="4689" y="1648"/>
              <a:chExt cx="957" cy="958"/>
            </a:xfrm>
          </p:grpSpPr>
          <p:sp>
            <p:nvSpPr>
              <p:cNvPr id="191" name="Oval 41">
                <a:extLst>
                  <a:ext uri="{FF2B5EF4-FFF2-40B4-BE49-F238E27FC236}">
                    <a16:creationId xmlns:a16="http://schemas.microsoft.com/office/drawing/2014/main" xmlns="" id="{DF624363-23D8-4FB6-8582-AD694946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2" name="Oval 42">
                <a:extLst>
                  <a:ext uri="{FF2B5EF4-FFF2-40B4-BE49-F238E27FC236}">
                    <a16:creationId xmlns:a16="http://schemas.microsoft.com/office/drawing/2014/main" xmlns="" id="{91C3EB86-22B2-4C97-BC9A-16F03BCF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3" name="Oval 47">
                <a:extLst>
                  <a:ext uri="{FF2B5EF4-FFF2-40B4-BE49-F238E27FC236}">
                    <a16:creationId xmlns:a16="http://schemas.microsoft.com/office/drawing/2014/main" xmlns="" id="{1FBEEA1E-5E24-4820-ABB7-0FF00C56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4" name="Oval 48">
                <a:extLst>
                  <a:ext uri="{FF2B5EF4-FFF2-40B4-BE49-F238E27FC236}">
                    <a16:creationId xmlns:a16="http://schemas.microsoft.com/office/drawing/2014/main" xmlns="" id="{A8DC3458-E4CE-407F-AFD5-21147321D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5" name="Oval 49">
                <a:extLst>
                  <a:ext uri="{FF2B5EF4-FFF2-40B4-BE49-F238E27FC236}">
                    <a16:creationId xmlns:a16="http://schemas.microsoft.com/office/drawing/2014/main" xmlns="" id="{7D5D45DA-D4A4-465F-97FE-C232740A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6" name="Oval 50">
                <a:extLst>
                  <a:ext uri="{FF2B5EF4-FFF2-40B4-BE49-F238E27FC236}">
                    <a16:creationId xmlns:a16="http://schemas.microsoft.com/office/drawing/2014/main" xmlns="" id="{BEEF4568-919B-4BE1-BB05-89408D28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2" name="Group 55">
              <a:extLst>
                <a:ext uri="{FF2B5EF4-FFF2-40B4-BE49-F238E27FC236}">
                  <a16:creationId xmlns:a16="http://schemas.microsoft.com/office/drawing/2014/main" xmlns="" id="{BA36713A-E51A-4B43-8095-823DD15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1245246"/>
              <a:ext cx="1590015" cy="1591676"/>
              <a:chOff x="4689" y="1648"/>
              <a:chExt cx="957" cy="958"/>
            </a:xfrm>
          </p:grpSpPr>
          <p:sp>
            <p:nvSpPr>
              <p:cNvPr id="185" name="Oval 41">
                <a:extLst>
                  <a:ext uri="{FF2B5EF4-FFF2-40B4-BE49-F238E27FC236}">
                    <a16:creationId xmlns:a16="http://schemas.microsoft.com/office/drawing/2014/main" xmlns="" id="{196BDBE1-173D-4342-A10A-2862074D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6" name="Oval 42">
                <a:extLst>
                  <a:ext uri="{FF2B5EF4-FFF2-40B4-BE49-F238E27FC236}">
                    <a16:creationId xmlns:a16="http://schemas.microsoft.com/office/drawing/2014/main" xmlns="" id="{19A5A007-904F-4050-A133-AC90DBA29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7" name="Oval 47">
                <a:extLst>
                  <a:ext uri="{FF2B5EF4-FFF2-40B4-BE49-F238E27FC236}">
                    <a16:creationId xmlns:a16="http://schemas.microsoft.com/office/drawing/2014/main" xmlns="" id="{4CF8D255-9F41-4B3E-B8D2-9EC2B0C5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8" name="Oval 48">
                <a:extLst>
                  <a:ext uri="{FF2B5EF4-FFF2-40B4-BE49-F238E27FC236}">
                    <a16:creationId xmlns:a16="http://schemas.microsoft.com/office/drawing/2014/main" xmlns="" id="{A3DB9D11-253F-4749-B242-3C8EA838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9" name="Oval 49">
                <a:extLst>
                  <a:ext uri="{FF2B5EF4-FFF2-40B4-BE49-F238E27FC236}">
                    <a16:creationId xmlns:a16="http://schemas.microsoft.com/office/drawing/2014/main" xmlns="" id="{A89E5646-69F8-4801-A3F0-9BB2929B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0" name="Oval 50">
                <a:extLst>
                  <a:ext uri="{FF2B5EF4-FFF2-40B4-BE49-F238E27FC236}">
                    <a16:creationId xmlns:a16="http://schemas.microsoft.com/office/drawing/2014/main" xmlns="" id="{58262197-0C0C-4DE0-A3C8-3D2165291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" name="Group 55">
              <a:extLst>
                <a:ext uri="{FF2B5EF4-FFF2-40B4-BE49-F238E27FC236}">
                  <a16:creationId xmlns:a16="http://schemas.microsoft.com/office/drawing/2014/main" xmlns="" id="{76A190CD-56D0-40C4-8CE1-E5C7967F5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3089457"/>
              <a:ext cx="1590015" cy="1591676"/>
              <a:chOff x="4689" y="1648"/>
              <a:chExt cx="957" cy="958"/>
            </a:xfrm>
          </p:grpSpPr>
          <p:sp>
            <p:nvSpPr>
              <p:cNvPr id="179" name="Oval 41">
                <a:extLst>
                  <a:ext uri="{FF2B5EF4-FFF2-40B4-BE49-F238E27FC236}">
                    <a16:creationId xmlns:a16="http://schemas.microsoft.com/office/drawing/2014/main" xmlns="" id="{0A1DC504-BC2F-4306-9768-FD8E8AEBD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0" name="Oval 42">
                <a:extLst>
                  <a:ext uri="{FF2B5EF4-FFF2-40B4-BE49-F238E27FC236}">
                    <a16:creationId xmlns:a16="http://schemas.microsoft.com/office/drawing/2014/main" xmlns="" id="{84202957-1E08-49E7-B880-358AD12E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1" name="Oval 47">
                <a:extLst>
                  <a:ext uri="{FF2B5EF4-FFF2-40B4-BE49-F238E27FC236}">
                    <a16:creationId xmlns:a16="http://schemas.microsoft.com/office/drawing/2014/main" xmlns="" id="{A406813B-3270-46B6-8F76-90587AEF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2" name="Oval 48">
                <a:extLst>
                  <a:ext uri="{FF2B5EF4-FFF2-40B4-BE49-F238E27FC236}">
                    <a16:creationId xmlns:a16="http://schemas.microsoft.com/office/drawing/2014/main" xmlns="" id="{4B6988AD-423D-491B-9492-FB6AAEF6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" name="Oval 49">
                <a:extLst>
                  <a:ext uri="{FF2B5EF4-FFF2-40B4-BE49-F238E27FC236}">
                    <a16:creationId xmlns:a16="http://schemas.microsoft.com/office/drawing/2014/main" xmlns="" id="{F991DF70-5721-4C1F-BC2E-E22FE0AA6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4" name="Oval 50">
                <a:extLst>
                  <a:ext uri="{FF2B5EF4-FFF2-40B4-BE49-F238E27FC236}">
                    <a16:creationId xmlns:a16="http://schemas.microsoft.com/office/drawing/2014/main" xmlns="" id="{022ADB61-901F-4F3C-BCE6-E322DF497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4" name="Group 55">
              <a:extLst>
                <a:ext uri="{FF2B5EF4-FFF2-40B4-BE49-F238E27FC236}">
                  <a16:creationId xmlns:a16="http://schemas.microsoft.com/office/drawing/2014/main" xmlns="" id="{CB9EA794-0F85-4398-9917-463D01411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3089457"/>
              <a:ext cx="1590015" cy="1591676"/>
              <a:chOff x="4689" y="1648"/>
              <a:chExt cx="957" cy="958"/>
            </a:xfrm>
          </p:grpSpPr>
          <p:sp>
            <p:nvSpPr>
              <p:cNvPr id="173" name="Oval 41">
                <a:extLst>
                  <a:ext uri="{FF2B5EF4-FFF2-40B4-BE49-F238E27FC236}">
                    <a16:creationId xmlns:a16="http://schemas.microsoft.com/office/drawing/2014/main" xmlns="" id="{F803801C-165E-47A6-B16F-6022AA048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xmlns="" id="{419E4A41-8069-4154-875F-6CEF0A743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5" name="Oval 47">
                <a:extLst>
                  <a:ext uri="{FF2B5EF4-FFF2-40B4-BE49-F238E27FC236}">
                    <a16:creationId xmlns:a16="http://schemas.microsoft.com/office/drawing/2014/main" xmlns="" id="{C45E3914-71A7-42AF-BA39-9DF74D5D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6" name="Oval 48">
                <a:extLst>
                  <a:ext uri="{FF2B5EF4-FFF2-40B4-BE49-F238E27FC236}">
                    <a16:creationId xmlns:a16="http://schemas.microsoft.com/office/drawing/2014/main" xmlns="" id="{05EAB2ED-3E8F-4602-88EA-1C310751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7" name="Oval 49">
                <a:extLst>
                  <a:ext uri="{FF2B5EF4-FFF2-40B4-BE49-F238E27FC236}">
                    <a16:creationId xmlns:a16="http://schemas.microsoft.com/office/drawing/2014/main" xmlns="" id="{36A45018-3776-4608-A557-1F57ECCA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8" name="Oval 50">
                <a:extLst>
                  <a:ext uri="{FF2B5EF4-FFF2-40B4-BE49-F238E27FC236}">
                    <a16:creationId xmlns:a16="http://schemas.microsoft.com/office/drawing/2014/main" xmlns="" id="{FD229425-4C0A-4CC6-BA2B-EB04B5D31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5" name="Group 55">
              <a:extLst>
                <a:ext uri="{FF2B5EF4-FFF2-40B4-BE49-F238E27FC236}">
                  <a16:creationId xmlns:a16="http://schemas.microsoft.com/office/drawing/2014/main" xmlns="" id="{8DB7B193-05B9-4860-9080-DECE8A1FD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089457"/>
              <a:ext cx="1590015" cy="1591676"/>
              <a:chOff x="4689" y="1648"/>
              <a:chExt cx="957" cy="958"/>
            </a:xfrm>
          </p:grpSpPr>
          <p:sp>
            <p:nvSpPr>
              <p:cNvPr id="167" name="Oval 41">
                <a:extLst>
                  <a:ext uri="{FF2B5EF4-FFF2-40B4-BE49-F238E27FC236}">
                    <a16:creationId xmlns:a16="http://schemas.microsoft.com/office/drawing/2014/main" xmlns="" id="{9D83056B-012B-4A4E-B7AD-355D67B2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8" name="Oval 42">
                <a:extLst>
                  <a:ext uri="{FF2B5EF4-FFF2-40B4-BE49-F238E27FC236}">
                    <a16:creationId xmlns:a16="http://schemas.microsoft.com/office/drawing/2014/main" xmlns="" id="{A66873CA-7861-4A11-9C86-1F54D425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Oval 47">
                <a:extLst>
                  <a:ext uri="{FF2B5EF4-FFF2-40B4-BE49-F238E27FC236}">
                    <a16:creationId xmlns:a16="http://schemas.microsoft.com/office/drawing/2014/main" xmlns="" id="{B7BCF994-D2A7-4C34-9297-DA6182F8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0" name="Oval 48">
                <a:extLst>
                  <a:ext uri="{FF2B5EF4-FFF2-40B4-BE49-F238E27FC236}">
                    <a16:creationId xmlns:a16="http://schemas.microsoft.com/office/drawing/2014/main" xmlns="" id="{1A92B4A6-3B98-4B9D-9563-1DAFD2F79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1" name="Oval 49">
                <a:extLst>
                  <a:ext uri="{FF2B5EF4-FFF2-40B4-BE49-F238E27FC236}">
                    <a16:creationId xmlns:a16="http://schemas.microsoft.com/office/drawing/2014/main" xmlns="" id="{7438436D-A402-4506-94C8-6D2C0A5BC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2" name="Oval 50">
                <a:extLst>
                  <a:ext uri="{FF2B5EF4-FFF2-40B4-BE49-F238E27FC236}">
                    <a16:creationId xmlns:a16="http://schemas.microsoft.com/office/drawing/2014/main" xmlns="" id="{8AEB5B6A-F657-463C-9D36-7022099B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6" name="Group 55">
              <a:extLst>
                <a:ext uri="{FF2B5EF4-FFF2-40B4-BE49-F238E27FC236}">
                  <a16:creationId xmlns:a16="http://schemas.microsoft.com/office/drawing/2014/main" xmlns="" id="{9EC18A16-3A76-48C1-8A9B-8C8623E17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4933668"/>
              <a:ext cx="1590015" cy="1591676"/>
              <a:chOff x="4689" y="1648"/>
              <a:chExt cx="957" cy="958"/>
            </a:xfrm>
          </p:grpSpPr>
          <p:sp>
            <p:nvSpPr>
              <p:cNvPr id="161" name="Oval 41">
                <a:extLst>
                  <a:ext uri="{FF2B5EF4-FFF2-40B4-BE49-F238E27FC236}">
                    <a16:creationId xmlns:a16="http://schemas.microsoft.com/office/drawing/2014/main" xmlns="" id="{93012AB8-CAC8-412A-9FE2-654EC2FF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2" name="Oval 42">
                <a:extLst>
                  <a:ext uri="{FF2B5EF4-FFF2-40B4-BE49-F238E27FC236}">
                    <a16:creationId xmlns:a16="http://schemas.microsoft.com/office/drawing/2014/main" xmlns="" id="{3921A1BF-F924-4738-8C4F-7DF18D091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3" name="Oval 47">
                <a:extLst>
                  <a:ext uri="{FF2B5EF4-FFF2-40B4-BE49-F238E27FC236}">
                    <a16:creationId xmlns:a16="http://schemas.microsoft.com/office/drawing/2014/main" xmlns="" id="{147B21AE-1291-4846-9B69-8333C0AB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" name="Oval 48">
                <a:extLst>
                  <a:ext uri="{FF2B5EF4-FFF2-40B4-BE49-F238E27FC236}">
                    <a16:creationId xmlns:a16="http://schemas.microsoft.com/office/drawing/2014/main" xmlns="" id="{A4F78086-87AE-4ECC-AB70-B693FF633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5" name="Oval 49">
                <a:extLst>
                  <a:ext uri="{FF2B5EF4-FFF2-40B4-BE49-F238E27FC236}">
                    <a16:creationId xmlns:a16="http://schemas.microsoft.com/office/drawing/2014/main" xmlns="" id="{18139206-A04F-43D4-A599-22ABDD3A8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6" name="Oval 50">
                <a:extLst>
                  <a:ext uri="{FF2B5EF4-FFF2-40B4-BE49-F238E27FC236}">
                    <a16:creationId xmlns:a16="http://schemas.microsoft.com/office/drawing/2014/main" xmlns="" id="{E5BCF7C3-88FB-4F31-ACA6-D59F6FBD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7" name="Group 55">
              <a:extLst>
                <a:ext uri="{FF2B5EF4-FFF2-40B4-BE49-F238E27FC236}">
                  <a16:creationId xmlns:a16="http://schemas.microsoft.com/office/drawing/2014/main" xmlns="" id="{6744FEFB-AAEC-4A60-9412-CF29E89D4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4933668"/>
              <a:ext cx="1590015" cy="1591676"/>
              <a:chOff x="4689" y="1648"/>
              <a:chExt cx="957" cy="958"/>
            </a:xfrm>
          </p:grpSpPr>
          <p:sp>
            <p:nvSpPr>
              <p:cNvPr id="155" name="Oval 41">
                <a:extLst>
                  <a:ext uri="{FF2B5EF4-FFF2-40B4-BE49-F238E27FC236}">
                    <a16:creationId xmlns:a16="http://schemas.microsoft.com/office/drawing/2014/main" xmlns="" id="{764D9A3D-17B7-4600-BFBE-0279C840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6" name="Oval 42">
                <a:extLst>
                  <a:ext uri="{FF2B5EF4-FFF2-40B4-BE49-F238E27FC236}">
                    <a16:creationId xmlns:a16="http://schemas.microsoft.com/office/drawing/2014/main" xmlns="" id="{858DDF10-12DE-4559-B3F6-78C83025D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7" name="Oval 47">
                <a:extLst>
                  <a:ext uri="{FF2B5EF4-FFF2-40B4-BE49-F238E27FC236}">
                    <a16:creationId xmlns:a16="http://schemas.microsoft.com/office/drawing/2014/main" xmlns="" id="{7EB0B6A0-9594-4C07-9403-285B8A52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8" name="Oval 48">
                <a:extLst>
                  <a:ext uri="{FF2B5EF4-FFF2-40B4-BE49-F238E27FC236}">
                    <a16:creationId xmlns:a16="http://schemas.microsoft.com/office/drawing/2014/main" xmlns="" id="{1B9284A9-122D-40CE-8C81-7FB79EAAA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9" name="Oval 49">
                <a:extLst>
                  <a:ext uri="{FF2B5EF4-FFF2-40B4-BE49-F238E27FC236}">
                    <a16:creationId xmlns:a16="http://schemas.microsoft.com/office/drawing/2014/main" xmlns="" id="{7FD2EBB3-18D6-43BE-AB7B-9F033F78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0" name="Oval 50">
                <a:extLst>
                  <a:ext uri="{FF2B5EF4-FFF2-40B4-BE49-F238E27FC236}">
                    <a16:creationId xmlns:a16="http://schemas.microsoft.com/office/drawing/2014/main" xmlns="" id="{F3B4E2F0-0732-463F-AF00-2D8FB0A8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8" name="Group 55">
              <a:extLst>
                <a:ext uri="{FF2B5EF4-FFF2-40B4-BE49-F238E27FC236}">
                  <a16:creationId xmlns:a16="http://schemas.microsoft.com/office/drawing/2014/main" xmlns="" id="{726C1E8B-6389-41DE-A528-8A64E3989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4933668"/>
              <a:ext cx="1590015" cy="1591676"/>
              <a:chOff x="4689" y="1648"/>
              <a:chExt cx="957" cy="958"/>
            </a:xfrm>
          </p:grpSpPr>
          <p:sp>
            <p:nvSpPr>
              <p:cNvPr id="149" name="Oval 41">
                <a:extLst>
                  <a:ext uri="{FF2B5EF4-FFF2-40B4-BE49-F238E27FC236}">
                    <a16:creationId xmlns:a16="http://schemas.microsoft.com/office/drawing/2014/main" xmlns="" id="{0F5F6D22-C870-46F4-8E97-55E1E0B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0" name="Oval 42">
                <a:extLst>
                  <a:ext uri="{FF2B5EF4-FFF2-40B4-BE49-F238E27FC236}">
                    <a16:creationId xmlns:a16="http://schemas.microsoft.com/office/drawing/2014/main" xmlns="" id="{E801544D-CD1E-44FA-BA76-95C6D26C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47">
                <a:extLst>
                  <a:ext uri="{FF2B5EF4-FFF2-40B4-BE49-F238E27FC236}">
                    <a16:creationId xmlns:a16="http://schemas.microsoft.com/office/drawing/2014/main" xmlns="" id="{22082D67-F14F-4473-A7B9-C8F50BB5C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2" name="Oval 48">
                <a:extLst>
                  <a:ext uri="{FF2B5EF4-FFF2-40B4-BE49-F238E27FC236}">
                    <a16:creationId xmlns:a16="http://schemas.microsoft.com/office/drawing/2014/main" xmlns="" id="{FF45F6FC-8216-4747-A2F8-944A1209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3" name="Oval 49">
                <a:extLst>
                  <a:ext uri="{FF2B5EF4-FFF2-40B4-BE49-F238E27FC236}">
                    <a16:creationId xmlns:a16="http://schemas.microsoft.com/office/drawing/2014/main" xmlns="" id="{D7186156-29CF-45BA-9002-D355334DE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xmlns="" id="{AC032068-9A84-4309-9899-A5C9DF4C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xmlns="" id="{01A594E8-93DB-4B73-8BC4-01CC10169F9E}"/>
              </a:ext>
            </a:extLst>
          </p:cNvPr>
          <p:cNvGrpSpPr/>
          <p:nvPr/>
        </p:nvGrpSpPr>
        <p:grpSpPr>
          <a:xfrm>
            <a:off x="12118" y="729592"/>
            <a:ext cx="6379580" cy="6363589"/>
            <a:chOff x="1538382" y="706078"/>
            <a:chExt cx="6379580" cy="6363589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xmlns="" id="{92822CAA-7CA3-4394-B732-B0BC742BB4E3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2DC84-3A7D-4C63-9728-492FDE6E1C81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0ACA67FF-2B73-4DFE-86A4-0927242D2A09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E6481CD6-23BD-430E-BF2B-67A381406458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D6DE6B4A-A184-4773-A39D-1E5749AEE4DF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61C80593-F8B6-45A0-A535-57FFB242A328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0B494A69-B28B-4904-BB64-709AFFE89EE1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DD7ECE4E-572E-4A02-BA6D-B4F4A21844D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7BE6A5E3-066E-4F47-A0C3-79F8ECE3ED9B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F405B22A-C025-4FE4-BDAD-BDABAAB686ED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3B4A8BB1-B759-44E9-9535-BDDCE63AA09E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xmlns="" id="{13B0B760-64F7-4719-896C-D9DF58F84756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7E123523-5450-4A55-A8AB-638487F09A7A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xmlns="" id="{E914993E-BC53-4408-A35A-52698FCA835A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F58CF617-325C-4C77-87FF-C21A16D4833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xmlns="" id="{3210FB1C-1496-4A3D-AB2A-3BB23C096D27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xmlns="" id="{372BEEEC-30C2-458F-A866-069424DD0860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xmlns="" id="{1986DC96-F8A7-4583-8DEB-87C5C3F467C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xmlns="" id="{90F380CC-CFC3-47AD-8742-04EC4C2C129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xmlns="" id="{536EBBE9-C300-4BC2-A8D8-8B0E83116D09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xmlns="" id="{3B8C5FDB-5804-4086-B5C0-5E72124ED960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xmlns="" id="{85E35B03-FCFB-4CC8-9F25-6F1EB291C641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xmlns="" id="{E8942E4E-E616-4EC3-9563-526C55BDCEC2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xmlns="" id="{E9FAF858-AD49-40C6-818D-771AB89AF16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C4A5024A-CE29-49A2-8135-7E094DCB6D1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xmlns="" id="{6EAF5A9C-D47C-444B-BF65-CEA832BFBE17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xmlns="" id="{0E3D5FE7-D973-406E-A9FE-FABDE0A78E4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xmlns="" id="{4CEF275F-9B02-490B-8586-CD09E7149EF6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xmlns="" id="{9CCDC78F-913E-47A1-B5EC-250EB8B4D9AA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31" name="矩形: 圆角 230">
                <a:extLst>
                  <a:ext uri="{FF2B5EF4-FFF2-40B4-BE49-F238E27FC236}">
                    <a16:creationId xmlns:a16="http://schemas.microsoft.com/office/drawing/2014/main" xmlns="" id="{871A3D11-AF15-460C-B8B2-21DAEEE7F5AF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xmlns="" id="{0777D8BA-D31F-4021-A090-56CC60367F5F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xmlns="" id="{FD21E3CD-72B5-4444-BA8E-06253721F9D2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xmlns="" id="{F834F967-8EDC-4D2E-9FC9-B5B2FB7248B6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xmlns="" id="{BE75FE29-342A-4D09-86E2-7654B9C625BF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xmlns="" id="{C9073570-F4F7-48D1-8B4B-AA0E4CC778B2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xmlns="" id="{90B51A40-665B-4508-B119-AC8EB87C2D8B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xmlns="" id="{8F84B177-5AD2-4F31-91B9-57E1DE27022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xmlns="" id="{820A94AE-AB26-48E8-B588-715CE179F8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xmlns="" id="{9B4021E7-87F6-4BA5-BE76-7722081F057E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xmlns="" id="{72FF98AB-8FC8-4579-8E60-0077789F06B9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xmlns="" id="{81953919-5B3E-4D63-83AA-7544C2CBD0A1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="" id="{2E2ADAE1-9696-4724-AD1E-F8C77B26A46F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xmlns="" id="{B5522EBD-3F89-4DA5-BAD2-747594C23738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xmlns="" id="{6D0D7180-3C6D-4B00-813C-C373BAE573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xmlns="" id="{55545F9D-BDAE-47F7-9DC1-AFE850CF26CD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xmlns="" id="{CD726DD9-2FF5-4DE1-8F69-8CD6F71DD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xmlns="" id="{27461CF6-2643-4E33-8790-3F522AA63D26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xmlns="" id="{4A17149E-369E-4870-9667-764C7F1AF14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xmlns="" id="{1632F40B-175F-464B-B15F-573B1E7FF6D9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xmlns="" id="{28293DF0-87C7-4E96-9AA5-A59B8C95129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xmlns="" id="{8E579D55-C074-44E4-8D8C-DAA72586BE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P-type semiconductor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52174CE-57D3-42CB-BCF3-93781DA82123}"/>
              </a:ext>
            </a:extLst>
          </p:cNvPr>
          <p:cNvGrpSpPr/>
          <p:nvPr/>
        </p:nvGrpSpPr>
        <p:grpSpPr>
          <a:xfrm>
            <a:off x="6667759" y="2647290"/>
            <a:ext cx="1405593" cy="1504746"/>
            <a:chOff x="6542809" y="2455928"/>
            <a:chExt cx="1405593" cy="1504746"/>
          </a:xfrm>
        </p:grpSpPr>
        <p:sp>
          <p:nvSpPr>
            <p:cNvPr id="255" name="Oval 41">
              <a:extLst>
                <a:ext uri="{FF2B5EF4-FFF2-40B4-BE49-F238E27FC236}">
                  <a16:creationId xmlns:a16="http://schemas.microsoft.com/office/drawing/2014/main" xmlns="" id="{30936BFF-6DCE-4A5E-AFFB-1CAEFAEE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809" y="2555081"/>
              <a:ext cx="1405593" cy="1405593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002C6982-4203-4AE6-ADBA-F464D723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26" y="2850820"/>
              <a:ext cx="817437" cy="817437"/>
            </a:xfrm>
            <a:prstGeom prst="ellipse">
              <a:avLst/>
            </a:prstGeom>
            <a:noFill/>
            <a:ln w="36513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CCFF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B</a:t>
              </a:r>
              <a:endParaRPr kumimoji="1" lang="zh-CN" altLang="en-US" sz="2800" b="1" dirty="0">
                <a:solidFill>
                  <a:srgbClr val="00CC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9">
              <a:extLst>
                <a:ext uri="{FF2B5EF4-FFF2-40B4-BE49-F238E27FC236}">
                  <a16:creationId xmlns:a16="http://schemas.microsoft.com/office/drawing/2014/main" xmlns="" id="{914D6B2C-DC91-40C9-B8F1-B0634050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022" y="3508057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50">
              <a:extLst>
                <a:ext uri="{FF2B5EF4-FFF2-40B4-BE49-F238E27FC236}">
                  <a16:creationId xmlns:a16="http://schemas.microsoft.com/office/drawing/2014/main" xmlns="" id="{6BA6BCFA-D5D4-4E7C-BC28-8BA5C0F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226" y="245592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1" name="Oval 47">
              <a:extLst>
                <a:ext uri="{FF2B5EF4-FFF2-40B4-BE49-F238E27FC236}">
                  <a16:creationId xmlns:a16="http://schemas.microsoft.com/office/drawing/2014/main" xmlns="" id="{0057EE81-35BB-414A-9BF7-37DAD75E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226" y="245592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8">
              <a:extLst>
                <a:ext uri="{FF2B5EF4-FFF2-40B4-BE49-F238E27FC236}">
                  <a16:creationId xmlns:a16="http://schemas.microsoft.com/office/drawing/2014/main" xmlns="" id="{93157750-7917-426C-BA38-689785F41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7813" y="3521744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dirty="0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4" name="弧形 3">
            <a:extLst>
              <a:ext uri="{FF2B5EF4-FFF2-40B4-BE49-F238E27FC236}">
                <a16:creationId xmlns:a16="http://schemas.microsoft.com/office/drawing/2014/main" xmlns="" id="{D1D7E19B-C6AF-4ADF-BE77-04D5FE396ECD}"/>
              </a:ext>
            </a:extLst>
          </p:cNvPr>
          <p:cNvSpPr/>
          <p:nvPr/>
        </p:nvSpPr>
        <p:spPr>
          <a:xfrm rot="-600000">
            <a:off x="3318795" y="2931452"/>
            <a:ext cx="4113052" cy="2165422"/>
          </a:xfrm>
          <a:prstGeom prst="arc">
            <a:avLst>
              <a:gd name="adj1" fmla="val 11930485"/>
              <a:gd name="adj2" fmla="val 19949079"/>
            </a:avLst>
          </a:prstGeom>
          <a:ln w="285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 Box 15">
            <a:extLst>
              <a:ext uri="{FF2B5EF4-FFF2-40B4-BE49-F238E27FC236}">
                <a16:creationId xmlns:a16="http://schemas.microsoft.com/office/drawing/2014/main" xmlns="" id="{544B1614-0A19-48FB-8297-FBB85E49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645" y="1671056"/>
            <a:ext cx="3012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Dopant</a:t>
            </a:r>
            <a:r>
              <a:rPr lang="zh-CN" altLang="en-US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Boron(</a:t>
            </a:r>
            <a:r>
              <a:rPr lang="zh-CN" altLang="en-US" sz="2400" b="1" dirty="0" smtClean="0">
                <a:latin typeface="+mj-ea"/>
                <a:ea typeface="+mj-ea"/>
                <a:cs typeface="Arial" panose="020B0604020202020204" pitchFamily="34" charset="0"/>
              </a:rPr>
              <a:t>硼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D2DD6018-F89F-4F98-99CD-C80821B45B3A}"/>
              </a:ext>
            </a:extLst>
          </p:cNvPr>
          <p:cNvGrpSpPr/>
          <p:nvPr/>
        </p:nvGrpSpPr>
        <p:grpSpPr>
          <a:xfrm>
            <a:off x="502895" y="908720"/>
            <a:ext cx="5311310" cy="5280098"/>
            <a:chOff x="2074841" y="1245246"/>
            <a:chExt cx="5311310" cy="5280098"/>
          </a:xfrm>
        </p:grpSpPr>
        <p:grpSp>
          <p:nvGrpSpPr>
            <p:cNvPr id="140" name="Group 55">
              <a:extLst>
                <a:ext uri="{FF2B5EF4-FFF2-40B4-BE49-F238E27FC236}">
                  <a16:creationId xmlns:a16="http://schemas.microsoft.com/office/drawing/2014/main" xmlns="" id="{EE6835B8-70C8-4BC1-AB42-6B1413C8F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1245246"/>
              <a:ext cx="1590015" cy="1591676"/>
              <a:chOff x="4689" y="1648"/>
              <a:chExt cx="957" cy="958"/>
            </a:xfrm>
          </p:grpSpPr>
          <p:sp>
            <p:nvSpPr>
              <p:cNvPr id="197" name="Oval 41">
                <a:extLst>
                  <a:ext uri="{FF2B5EF4-FFF2-40B4-BE49-F238E27FC236}">
                    <a16:creationId xmlns:a16="http://schemas.microsoft.com/office/drawing/2014/main" xmlns="" id="{DBD8ADFF-8924-472B-9E66-481D6A4C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8" name="Oval 42">
                <a:extLst>
                  <a:ext uri="{FF2B5EF4-FFF2-40B4-BE49-F238E27FC236}">
                    <a16:creationId xmlns:a16="http://schemas.microsoft.com/office/drawing/2014/main" xmlns="" id="{BF27546B-8D46-41A7-B4DB-069090851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xmlns="" id="{21A802A1-D947-44E2-A862-0B2E3ACB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xmlns="" id="{196D4EEC-ABBB-464D-A6DA-574706EA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xmlns="" id="{F5E11059-AF56-46A2-B618-237DD193F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xmlns="" id="{468DB23C-FD88-4486-8334-D257C9EA5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1" name="Group 55">
              <a:extLst>
                <a:ext uri="{FF2B5EF4-FFF2-40B4-BE49-F238E27FC236}">
                  <a16:creationId xmlns:a16="http://schemas.microsoft.com/office/drawing/2014/main" xmlns="" id="{6AA91891-17E3-41DA-9229-958A8CA5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1245246"/>
              <a:ext cx="1590015" cy="1591676"/>
              <a:chOff x="4689" y="1648"/>
              <a:chExt cx="957" cy="958"/>
            </a:xfrm>
          </p:grpSpPr>
          <p:sp>
            <p:nvSpPr>
              <p:cNvPr id="191" name="Oval 41">
                <a:extLst>
                  <a:ext uri="{FF2B5EF4-FFF2-40B4-BE49-F238E27FC236}">
                    <a16:creationId xmlns:a16="http://schemas.microsoft.com/office/drawing/2014/main" xmlns="" id="{DF624363-23D8-4FB6-8582-AD694946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2" name="Oval 42">
                <a:extLst>
                  <a:ext uri="{FF2B5EF4-FFF2-40B4-BE49-F238E27FC236}">
                    <a16:creationId xmlns:a16="http://schemas.microsoft.com/office/drawing/2014/main" xmlns="" id="{91C3EB86-22B2-4C97-BC9A-16F03BCF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3" name="Oval 47">
                <a:extLst>
                  <a:ext uri="{FF2B5EF4-FFF2-40B4-BE49-F238E27FC236}">
                    <a16:creationId xmlns:a16="http://schemas.microsoft.com/office/drawing/2014/main" xmlns="" id="{1FBEEA1E-5E24-4820-ABB7-0FF00C56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4" name="Oval 48">
                <a:extLst>
                  <a:ext uri="{FF2B5EF4-FFF2-40B4-BE49-F238E27FC236}">
                    <a16:creationId xmlns:a16="http://schemas.microsoft.com/office/drawing/2014/main" xmlns="" id="{A8DC3458-E4CE-407F-AFD5-21147321D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5" name="Oval 49">
                <a:extLst>
                  <a:ext uri="{FF2B5EF4-FFF2-40B4-BE49-F238E27FC236}">
                    <a16:creationId xmlns:a16="http://schemas.microsoft.com/office/drawing/2014/main" xmlns="" id="{7D5D45DA-D4A4-465F-97FE-C232740A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6" name="Oval 50">
                <a:extLst>
                  <a:ext uri="{FF2B5EF4-FFF2-40B4-BE49-F238E27FC236}">
                    <a16:creationId xmlns:a16="http://schemas.microsoft.com/office/drawing/2014/main" xmlns="" id="{BEEF4568-919B-4BE1-BB05-89408D28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2" name="Group 55">
              <a:extLst>
                <a:ext uri="{FF2B5EF4-FFF2-40B4-BE49-F238E27FC236}">
                  <a16:creationId xmlns:a16="http://schemas.microsoft.com/office/drawing/2014/main" xmlns="" id="{BA36713A-E51A-4B43-8095-823DD15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1245246"/>
              <a:ext cx="1590015" cy="1591676"/>
              <a:chOff x="4689" y="1648"/>
              <a:chExt cx="957" cy="958"/>
            </a:xfrm>
          </p:grpSpPr>
          <p:sp>
            <p:nvSpPr>
              <p:cNvPr id="185" name="Oval 41">
                <a:extLst>
                  <a:ext uri="{FF2B5EF4-FFF2-40B4-BE49-F238E27FC236}">
                    <a16:creationId xmlns:a16="http://schemas.microsoft.com/office/drawing/2014/main" xmlns="" id="{196BDBE1-173D-4342-A10A-2862074D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6" name="Oval 42">
                <a:extLst>
                  <a:ext uri="{FF2B5EF4-FFF2-40B4-BE49-F238E27FC236}">
                    <a16:creationId xmlns:a16="http://schemas.microsoft.com/office/drawing/2014/main" xmlns="" id="{19A5A007-904F-4050-A133-AC90DBA29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7" name="Oval 47">
                <a:extLst>
                  <a:ext uri="{FF2B5EF4-FFF2-40B4-BE49-F238E27FC236}">
                    <a16:creationId xmlns:a16="http://schemas.microsoft.com/office/drawing/2014/main" xmlns="" id="{4CF8D255-9F41-4B3E-B8D2-9EC2B0C5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8" name="Oval 48">
                <a:extLst>
                  <a:ext uri="{FF2B5EF4-FFF2-40B4-BE49-F238E27FC236}">
                    <a16:creationId xmlns:a16="http://schemas.microsoft.com/office/drawing/2014/main" xmlns="" id="{A3DB9D11-253F-4749-B242-3C8EA838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9" name="Oval 49">
                <a:extLst>
                  <a:ext uri="{FF2B5EF4-FFF2-40B4-BE49-F238E27FC236}">
                    <a16:creationId xmlns:a16="http://schemas.microsoft.com/office/drawing/2014/main" xmlns="" id="{A89E5646-69F8-4801-A3F0-9BB2929B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0" name="Oval 50">
                <a:extLst>
                  <a:ext uri="{FF2B5EF4-FFF2-40B4-BE49-F238E27FC236}">
                    <a16:creationId xmlns:a16="http://schemas.microsoft.com/office/drawing/2014/main" xmlns="" id="{58262197-0C0C-4DE0-A3C8-3D2165291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" name="Group 55">
              <a:extLst>
                <a:ext uri="{FF2B5EF4-FFF2-40B4-BE49-F238E27FC236}">
                  <a16:creationId xmlns:a16="http://schemas.microsoft.com/office/drawing/2014/main" xmlns="" id="{76A190CD-56D0-40C4-8CE1-E5C7967F5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3089457"/>
              <a:ext cx="1590015" cy="1591676"/>
              <a:chOff x="4689" y="1648"/>
              <a:chExt cx="957" cy="958"/>
            </a:xfrm>
          </p:grpSpPr>
          <p:sp>
            <p:nvSpPr>
              <p:cNvPr id="179" name="Oval 41">
                <a:extLst>
                  <a:ext uri="{FF2B5EF4-FFF2-40B4-BE49-F238E27FC236}">
                    <a16:creationId xmlns:a16="http://schemas.microsoft.com/office/drawing/2014/main" xmlns="" id="{0A1DC504-BC2F-4306-9768-FD8E8AEBD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0" name="Oval 42">
                <a:extLst>
                  <a:ext uri="{FF2B5EF4-FFF2-40B4-BE49-F238E27FC236}">
                    <a16:creationId xmlns:a16="http://schemas.microsoft.com/office/drawing/2014/main" xmlns="" id="{84202957-1E08-49E7-B880-358AD12E4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1" name="Oval 47">
                <a:extLst>
                  <a:ext uri="{FF2B5EF4-FFF2-40B4-BE49-F238E27FC236}">
                    <a16:creationId xmlns:a16="http://schemas.microsoft.com/office/drawing/2014/main" xmlns="" id="{A406813B-3270-46B6-8F76-90587AEF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2" name="Oval 48">
                <a:extLst>
                  <a:ext uri="{FF2B5EF4-FFF2-40B4-BE49-F238E27FC236}">
                    <a16:creationId xmlns:a16="http://schemas.microsoft.com/office/drawing/2014/main" xmlns="" id="{4B6988AD-423D-491B-9492-FB6AAEF6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" name="Oval 49">
                <a:extLst>
                  <a:ext uri="{FF2B5EF4-FFF2-40B4-BE49-F238E27FC236}">
                    <a16:creationId xmlns:a16="http://schemas.microsoft.com/office/drawing/2014/main" xmlns="" id="{F991DF70-5721-4C1F-BC2E-E22FE0AA6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4" name="Oval 50">
                <a:extLst>
                  <a:ext uri="{FF2B5EF4-FFF2-40B4-BE49-F238E27FC236}">
                    <a16:creationId xmlns:a16="http://schemas.microsoft.com/office/drawing/2014/main" xmlns="" id="{022ADB61-901F-4F3C-BCE6-E322DF497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4" name="Group 55">
              <a:extLst>
                <a:ext uri="{FF2B5EF4-FFF2-40B4-BE49-F238E27FC236}">
                  <a16:creationId xmlns:a16="http://schemas.microsoft.com/office/drawing/2014/main" xmlns="" id="{CB9EA794-0F85-4398-9917-463D01411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3089457"/>
              <a:ext cx="1590015" cy="1591676"/>
              <a:chOff x="4689" y="1648"/>
              <a:chExt cx="957" cy="958"/>
            </a:xfrm>
          </p:grpSpPr>
          <p:sp>
            <p:nvSpPr>
              <p:cNvPr id="173" name="Oval 41">
                <a:extLst>
                  <a:ext uri="{FF2B5EF4-FFF2-40B4-BE49-F238E27FC236}">
                    <a16:creationId xmlns:a16="http://schemas.microsoft.com/office/drawing/2014/main" xmlns="" id="{F803801C-165E-47A6-B16F-6022AA048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xmlns="" id="{419E4A41-8069-4154-875F-6CEF0A743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CCFF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B</a:t>
                </a:r>
                <a:endParaRPr kumimoji="1" lang="zh-CN" altLang="en-US" sz="2800" b="1" dirty="0">
                  <a:solidFill>
                    <a:srgbClr val="00CCFF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5" name="Oval 47">
                <a:extLst>
                  <a:ext uri="{FF2B5EF4-FFF2-40B4-BE49-F238E27FC236}">
                    <a16:creationId xmlns:a16="http://schemas.microsoft.com/office/drawing/2014/main" xmlns="" id="{C45E3914-71A7-42AF-BA39-9DF74D5D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6" name="Oval 48">
                <a:extLst>
                  <a:ext uri="{FF2B5EF4-FFF2-40B4-BE49-F238E27FC236}">
                    <a16:creationId xmlns:a16="http://schemas.microsoft.com/office/drawing/2014/main" xmlns="" id="{05EAB2ED-3E8F-4602-88EA-1C310751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7" name="Oval 49">
                <a:extLst>
                  <a:ext uri="{FF2B5EF4-FFF2-40B4-BE49-F238E27FC236}">
                    <a16:creationId xmlns:a16="http://schemas.microsoft.com/office/drawing/2014/main" xmlns="" id="{36A45018-3776-4608-A557-1F57ECCA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8" name="Oval 50">
                <a:extLst>
                  <a:ext uri="{FF2B5EF4-FFF2-40B4-BE49-F238E27FC236}">
                    <a16:creationId xmlns:a16="http://schemas.microsoft.com/office/drawing/2014/main" xmlns="" id="{FD229425-4C0A-4CC6-BA2B-EB04B5D31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5" name="Group 55">
              <a:extLst>
                <a:ext uri="{FF2B5EF4-FFF2-40B4-BE49-F238E27FC236}">
                  <a16:creationId xmlns:a16="http://schemas.microsoft.com/office/drawing/2014/main" xmlns="" id="{8DB7B193-05B9-4860-9080-DECE8A1FD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089457"/>
              <a:ext cx="1590015" cy="1591676"/>
              <a:chOff x="4689" y="1648"/>
              <a:chExt cx="957" cy="958"/>
            </a:xfrm>
          </p:grpSpPr>
          <p:sp>
            <p:nvSpPr>
              <p:cNvPr id="167" name="Oval 41">
                <a:extLst>
                  <a:ext uri="{FF2B5EF4-FFF2-40B4-BE49-F238E27FC236}">
                    <a16:creationId xmlns:a16="http://schemas.microsoft.com/office/drawing/2014/main" xmlns="" id="{9D83056B-012B-4A4E-B7AD-355D67B2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8" name="Oval 42">
                <a:extLst>
                  <a:ext uri="{FF2B5EF4-FFF2-40B4-BE49-F238E27FC236}">
                    <a16:creationId xmlns:a16="http://schemas.microsoft.com/office/drawing/2014/main" xmlns="" id="{A66873CA-7861-4A11-9C86-1F54D425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Oval 47">
                <a:extLst>
                  <a:ext uri="{FF2B5EF4-FFF2-40B4-BE49-F238E27FC236}">
                    <a16:creationId xmlns:a16="http://schemas.microsoft.com/office/drawing/2014/main" xmlns="" id="{B7BCF994-D2A7-4C34-9297-DA6182F8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0" name="Oval 48">
                <a:extLst>
                  <a:ext uri="{FF2B5EF4-FFF2-40B4-BE49-F238E27FC236}">
                    <a16:creationId xmlns:a16="http://schemas.microsoft.com/office/drawing/2014/main" xmlns="" id="{1A92B4A6-3B98-4B9D-9563-1DAFD2F79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1" name="Oval 49">
                <a:extLst>
                  <a:ext uri="{FF2B5EF4-FFF2-40B4-BE49-F238E27FC236}">
                    <a16:creationId xmlns:a16="http://schemas.microsoft.com/office/drawing/2014/main" xmlns="" id="{7438436D-A402-4506-94C8-6D2C0A5BC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2" name="Oval 50">
                <a:extLst>
                  <a:ext uri="{FF2B5EF4-FFF2-40B4-BE49-F238E27FC236}">
                    <a16:creationId xmlns:a16="http://schemas.microsoft.com/office/drawing/2014/main" xmlns="" id="{8AEB5B6A-F657-463C-9D36-7022099B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6" name="Group 55">
              <a:extLst>
                <a:ext uri="{FF2B5EF4-FFF2-40B4-BE49-F238E27FC236}">
                  <a16:creationId xmlns:a16="http://schemas.microsoft.com/office/drawing/2014/main" xmlns="" id="{9EC18A16-3A76-48C1-8A9B-8C8623E17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4933668"/>
              <a:ext cx="1590015" cy="1591676"/>
              <a:chOff x="4689" y="1648"/>
              <a:chExt cx="957" cy="958"/>
            </a:xfrm>
          </p:grpSpPr>
          <p:sp>
            <p:nvSpPr>
              <p:cNvPr id="161" name="Oval 41">
                <a:extLst>
                  <a:ext uri="{FF2B5EF4-FFF2-40B4-BE49-F238E27FC236}">
                    <a16:creationId xmlns:a16="http://schemas.microsoft.com/office/drawing/2014/main" xmlns="" id="{93012AB8-CAC8-412A-9FE2-654EC2FF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2" name="Oval 42">
                <a:extLst>
                  <a:ext uri="{FF2B5EF4-FFF2-40B4-BE49-F238E27FC236}">
                    <a16:creationId xmlns:a16="http://schemas.microsoft.com/office/drawing/2014/main" xmlns="" id="{3921A1BF-F924-4738-8C4F-7DF18D091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3" name="Oval 47">
                <a:extLst>
                  <a:ext uri="{FF2B5EF4-FFF2-40B4-BE49-F238E27FC236}">
                    <a16:creationId xmlns:a16="http://schemas.microsoft.com/office/drawing/2014/main" xmlns="" id="{147B21AE-1291-4846-9B69-8333C0AB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4" name="Oval 48">
                <a:extLst>
                  <a:ext uri="{FF2B5EF4-FFF2-40B4-BE49-F238E27FC236}">
                    <a16:creationId xmlns:a16="http://schemas.microsoft.com/office/drawing/2014/main" xmlns="" id="{A4F78086-87AE-4ECC-AB70-B693FF633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5" name="Oval 49">
                <a:extLst>
                  <a:ext uri="{FF2B5EF4-FFF2-40B4-BE49-F238E27FC236}">
                    <a16:creationId xmlns:a16="http://schemas.microsoft.com/office/drawing/2014/main" xmlns="" id="{18139206-A04F-43D4-A599-22ABDD3A8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6" name="Oval 50">
                <a:extLst>
                  <a:ext uri="{FF2B5EF4-FFF2-40B4-BE49-F238E27FC236}">
                    <a16:creationId xmlns:a16="http://schemas.microsoft.com/office/drawing/2014/main" xmlns="" id="{E5BCF7C3-88FB-4F31-ACA6-D59F6FBD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7" name="Group 55">
              <a:extLst>
                <a:ext uri="{FF2B5EF4-FFF2-40B4-BE49-F238E27FC236}">
                  <a16:creationId xmlns:a16="http://schemas.microsoft.com/office/drawing/2014/main" xmlns="" id="{6744FEFB-AAEC-4A60-9412-CF29E89D4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4933668"/>
              <a:ext cx="1590015" cy="1591676"/>
              <a:chOff x="4689" y="1648"/>
              <a:chExt cx="957" cy="958"/>
            </a:xfrm>
          </p:grpSpPr>
          <p:sp>
            <p:nvSpPr>
              <p:cNvPr id="155" name="Oval 41">
                <a:extLst>
                  <a:ext uri="{FF2B5EF4-FFF2-40B4-BE49-F238E27FC236}">
                    <a16:creationId xmlns:a16="http://schemas.microsoft.com/office/drawing/2014/main" xmlns="" id="{764D9A3D-17B7-4600-BFBE-0279C840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6" name="Oval 42">
                <a:extLst>
                  <a:ext uri="{FF2B5EF4-FFF2-40B4-BE49-F238E27FC236}">
                    <a16:creationId xmlns:a16="http://schemas.microsoft.com/office/drawing/2014/main" xmlns="" id="{858DDF10-12DE-4559-B3F6-78C83025D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7" name="Oval 47">
                <a:extLst>
                  <a:ext uri="{FF2B5EF4-FFF2-40B4-BE49-F238E27FC236}">
                    <a16:creationId xmlns:a16="http://schemas.microsoft.com/office/drawing/2014/main" xmlns="" id="{7EB0B6A0-9594-4C07-9403-285B8A52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8" name="Oval 48">
                <a:extLst>
                  <a:ext uri="{FF2B5EF4-FFF2-40B4-BE49-F238E27FC236}">
                    <a16:creationId xmlns:a16="http://schemas.microsoft.com/office/drawing/2014/main" xmlns="" id="{1B9284A9-122D-40CE-8C81-7FB79EAAA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9" name="Oval 49">
                <a:extLst>
                  <a:ext uri="{FF2B5EF4-FFF2-40B4-BE49-F238E27FC236}">
                    <a16:creationId xmlns:a16="http://schemas.microsoft.com/office/drawing/2014/main" xmlns="" id="{7FD2EBB3-18D6-43BE-AB7B-9F033F78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0" name="Oval 50">
                <a:extLst>
                  <a:ext uri="{FF2B5EF4-FFF2-40B4-BE49-F238E27FC236}">
                    <a16:creationId xmlns:a16="http://schemas.microsoft.com/office/drawing/2014/main" xmlns="" id="{F3B4E2F0-0732-463F-AF00-2D8FB0A85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8" name="Group 55">
              <a:extLst>
                <a:ext uri="{FF2B5EF4-FFF2-40B4-BE49-F238E27FC236}">
                  <a16:creationId xmlns:a16="http://schemas.microsoft.com/office/drawing/2014/main" xmlns="" id="{726C1E8B-6389-41DE-A528-8A64E3989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4933668"/>
              <a:ext cx="1590015" cy="1591676"/>
              <a:chOff x="4689" y="1648"/>
              <a:chExt cx="957" cy="958"/>
            </a:xfrm>
          </p:grpSpPr>
          <p:sp>
            <p:nvSpPr>
              <p:cNvPr id="149" name="Oval 41">
                <a:extLst>
                  <a:ext uri="{FF2B5EF4-FFF2-40B4-BE49-F238E27FC236}">
                    <a16:creationId xmlns:a16="http://schemas.microsoft.com/office/drawing/2014/main" xmlns="" id="{0F5F6D22-C870-46F4-8E97-55E1E0B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0" name="Oval 42">
                <a:extLst>
                  <a:ext uri="{FF2B5EF4-FFF2-40B4-BE49-F238E27FC236}">
                    <a16:creationId xmlns:a16="http://schemas.microsoft.com/office/drawing/2014/main" xmlns="" id="{E801544D-CD1E-44FA-BA76-95C6D26C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47">
                <a:extLst>
                  <a:ext uri="{FF2B5EF4-FFF2-40B4-BE49-F238E27FC236}">
                    <a16:creationId xmlns:a16="http://schemas.microsoft.com/office/drawing/2014/main" xmlns="" id="{22082D67-F14F-4473-A7B9-C8F50BB5C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2" name="Oval 48">
                <a:extLst>
                  <a:ext uri="{FF2B5EF4-FFF2-40B4-BE49-F238E27FC236}">
                    <a16:creationId xmlns:a16="http://schemas.microsoft.com/office/drawing/2014/main" xmlns="" id="{FF45F6FC-8216-4747-A2F8-944A1209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3" name="Oval 49">
                <a:extLst>
                  <a:ext uri="{FF2B5EF4-FFF2-40B4-BE49-F238E27FC236}">
                    <a16:creationId xmlns:a16="http://schemas.microsoft.com/office/drawing/2014/main" xmlns="" id="{D7186156-29CF-45BA-9002-D355334DE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xmlns="" id="{AC032068-9A84-4309-9899-A5C9DF4C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xmlns="" id="{01A594E8-93DB-4B73-8BC4-01CC10169F9E}"/>
              </a:ext>
            </a:extLst>
          </p:cNvPr>
          <p:cNvGrpSpPr/>
          <p:nvPr/>
        </p:nvGrpSpPr>
        <p:grpSpPr>
          <a:xfrm>
            <a:off x="-33564" y="369552"/>
            <a:ext cx="6379580" cy="6363589"/>
            <a:chOff x="1538382" y="706078"/>
            <a:chExt cx="6379580" cy="6363589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xmlns="" id="{92822CAA-7CA3-4394-B732-B0BC742BB4E3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2DC84-3A7D-4C63-9728-492FDE6E1C81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0ACA67FF-2B73-4DFE-86A4-0927242D2A09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E6481CD6-23BD-430E-BF2B-67A381406458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D6DE6B4A-A184-4773-A39D-1E5749AEE4DF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61C80593-F8B6-45A0-A535-57FFB242A328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0B494A69-B28B-4904-BB64-709AFFE89EE1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DD7ECE4E-572E-4A02-BA6D-B4F4A21844D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7BE6A5E3-066E-4F47-A0C3-79F8ECE3ED9B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F405B22A-C025-4FE4-BDAD-BDABAAB686ED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3B4A8BB1-B759-44E9-9535-BDDCE63AA09E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xmlns="" id="{13B0B760-64F7-4719-896C-D9DF58F84756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7E123523-5450-4A55-A8AB-638487F09A7A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xmlns="" id="{E914993E-BC53-4408-A35A-52698FCA835A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F58CF617-325C-4C77-87FF-C21A16D4833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xmlns="" id="{3210FB1C-1496-4A3D-AB2A-3BB23C096D27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xmlns="" id="{372BEEEC-30C2-458F-A866-069424DD0860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xmlns="" id="{1986DC96-F8A7-4583-8DEB-87C5C3F467C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xmlns="" id="{90F380CC-CFC3-47AD-8742-04EC4C2C129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xmlns="" id="{536EBBE9-C300-4BC2-A8D8-8B0E83116D09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xmlns="" id="{3B8C5FDB-5804-4086-B5C0-5E72124ED960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xmlns="" id="{85E35B03-FCFB-4CC8-9F25-6F1EB291C641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xmlns="" id="{E8942E4E-E616-4EC3-9563-526C55BDCEC2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xmlns="" id="{E9FAF858-AD49-40C6-818D-771AB89AF161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xmlns="" id="{C4A5024A-CE29-49A2-8135-7E094DCB6D1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xmlns="" id="{6EAF5A9C-D47C-444B-BF65-CEA832BFBE17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33" name="矩形: 圆角 232">
                <a:extLst>
                  <a:ext uri="{FF2B5EF4-FFF2-40B4-BE49-F238E27FC236}">
                    <a16:creationId xmlns:a16="http://schemas.microsoft.com/office/drawing/2014/main" xmlns="" id="{0E3D5FE7-D973-406E-A9FE-FABDE0A78E4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xmlns="" id="{4CEF275F-9B02-490B-8586-CD09E7149EF6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xmlns="" id="{9CCDC78F-913E-47A1-B5EC-250EB8B4D9AA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31" name="矩形: 圆角 230">
                <a:extLst>
                  <a:ext uri="{FF2B5EF4-FFF2-40B4-BE49-F238E27FC236}">
                    <a16:creationId xmlns:a16="http://schemas.microsoft.com/office/drawing/2014/main" xmlns="" id="{871A3D11-AF15-460C-B8B2-21DAEEE7F5AF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xmlns="" id="{0777D8BA-D31F-4021-A090-56CC60367F5F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xmlns="" id="{FD21E3CD-72B5-4444-BA8E-06253721F9D2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xmlns="" id="{F834F967-8EDC-4D2E-9FC9-B5B2FB7248B6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xmlns="" id="{BE75FE29-342A-4D09-86E2-7654B9C625BF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xmlns="" id="{C9073570-F4F7-48D1-8B4B-AA0E4CC778B2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xmlns="" id="{90B51A40-665B-4508-B119-AC8EB87C2D8B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xmlns="" id="{8F84B177-5AD2-4F31-91B9-57E1DE27022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xmlns="" id="{820A94AE-AB26-48E8-B588-715CE179F8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xmlns="" id="{9B4021E7-87F6-4BA5-BE76-7722081F057E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xmlns="" id="{72FF98AB-8FC8-4579-8E60-0077789F06B9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xmlns="" id="{81953919-5B3E-4D63-83AA-7544C2CBD0A1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="" id="{2E2ADAE1-9696-4724-AD1E-F8C77B26A46F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xmlns="" id="{B5522EBD-3F89-4DA5-BAD2-747594C23738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xmlns="" id="{6D0D7180-3C6D-4B00-813C-C373BAE573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xmlns="" id="{55545F9D-BDAE-47F7-9DC1-AFE850CF26CD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xmlns="" id="{CD726DD9-2FF5-4DE1-8F69-8CD6F71DD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xmlns="" id="{27461CF6-2643-4E33-8790-3F522AA63D26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xmlns="" id="{4A17149E-369E-4870-9667-764C7F1AF14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xmlns="" id="{1632F40B-175F-464B-B15F-573B1E7FF6D9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xmlns="" id="{28293DF0-87C7-4E96-9AA5-A59B8C95129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xmlns="" id="{8E579D55-C074-44E4-8D8C-DAA72586BEE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xmlns="" id="{7917E17A-B43A-4594-88DE-1CCF2CD2DF8A}"/>
              </a:ext>
            </a:extLst>
          </p:cNvPr>
          <p:cNvSpPr txBox="1"/>
          <p:nvPr/>
        </p:nvSpPr>
        <p:spPr>
          <a:xfrm>
            <a:off x="5705419" y="677136"/>
            <a:ext cx="336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more free hole and one negative 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915554" y="1845669"/>
            <a:ext cx="2959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Hole number &gt; electron number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xmlns="" id="{B4AC7568-39CA-4FD4-A5AC-D28BA1EDFA3E}"/>
              </a:ext>
            </a:extLst>
          </p:cNvPr>
          <p:cNvSpPr txBox="1"/>
          <p:nvPr/>
        </p:nvSpPr>
        <p:spPr>
          <a:xfrm>
            <a:off x="6278604" y="5196239"/>
            <a:ext cx="23441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Acceptor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受主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杂质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xmlns="" id="{5BBED7B5-330C-4024-A4CF-D969580F5BCC}"/>
              </a:ext>
            </a:extLst>
          </p:cNvPr>
          <p:cNvSpPr txBox="1"/>
          <p:nvPr/>
        </p:nvSpPr>
        <p:spPr>
          <a:xfrm>
            <a:off x="5962779" y="3491783"/>
            <a:ext cx="295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空穴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多数载流子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B037E0DC-2171-4C04-8363-14BA12BD1259}"/>
              </a:ext>
            </a:extLst>
          </p:cNvPr>
          <p:cNvSpPr txBox="1"/>
          <p:nvPr/>
        </p:nvSpPr>
        <p:spPr>
          <a:xfrm>
            <a:off x="6014820" y="4575465"/>
            <a:ext cx="295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电子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少数载流子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713700" y="2991925"/>
            <a:ext cx="34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Hole: major carriers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xmlns="" id="{17FBD4BE-7DF9-4B22-BD0B-6D7F1728FCA4}"/>
              </a:ext>
            </a:extLst>
          </p:cNvPr>
          <p:cNvSpPr txBox="1"/>
          <p:nvPr/>
        </p:nvSpPr>
        <p:spPr>
          <a:xfrm>
            <a:off x="5713700" y="4118461"/>
            <a:ext cx="347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Electron: minor carriers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4DFB1B6-3998-4326-8E0E-1E36FC64A341}"/>
              </a:ext>
            </a:extLst>
          </p:cNvPr>
          <p:cNvGrpSpPr/>
          <p:nvPr/>
        </p:nvGrpSpPr>
        <p:grpSpPr>
          <a:xfrm>
            <a:off x="1219739" y="1521337"/>
            <a:ext cx="6703512" cy="3300179"/>
            <a:chOff x="1093364" y="1871186"/>
            <a:chExt cx="6703512" cy="3300179"/>
          </a:xfrm>
        </p:grpSpPr>
        <p:sp>
          <p:nvSpPr>
            <p:cNvPr id="127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8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255" y="2551581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1" name="Oval 42">
              <a:extLst>
                <a:ext uri="{FF2B5EF4-FFF2-40B4-BE49-F238E27FC236}">
                  <a16:creationId xmlns:a16="http://schemas.microsoft.com/office/drawing/2014/main" xmlns="" id="{6AAA4831-A0DD-450C-8E04-5550F71F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1C8401B7-EED2-476F-BC38-15CA682B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89" y="332100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42">
              <a:extLst>
                <a:ext uri="{FF2B5EF4-FFF2-40B4-BE49-F238E27FC236}">
                  <a16:creationId xmlns:a16="http://schemas.microsoft.com/office/drawing/2014/main" xmlns="" id="{50A131FA-4BE9-43DC-92FB-B7BFDAE6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6" name="Oval 50">
              <a:extLst>
                <a:ext uri="{FF2B5EF4-FFF2-40B4-BE49-F238E27FC236}">
                  <a16:creationId xmlns:a16="http://schemas.microsoft.com/office/drawing/2014/main" xmlns="" id="{83E74C7F-2F67-438F-B648-7BB4A04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230685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3" name="Oval 42">
              <a:extLst>
                <a:ext uri="{FF2B5EF4-FFF2-40B4-BE49-F238E27FC236}">
                  <a16:creationId xmlns:a16="http://schemas.microsoft.com/office/drawing/2014/main" xmlns="" id="{222D2440-F020-49B8-93CE-25A0CB17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50">
              <a:extLst>
                <a:ext uri="{FF2B5EF4-FFF2-40B4-BE49-F238E27FC236}">
                  <a16:creationId xmlns:a16="http://schemas.microsoft.com/office/drawing/2014/main" xmlns="" id="{8D835E85-08FC-4A4C-AF2A-C097F755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200" y="307667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BDB4F3C2-9F59-4480-8CFB-A57F9AF8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xmlns="" id="{B26B640E-91AD-47DA-AB2D-0C61E392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41" y="4244661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66BD2F14-FF0F-402E-810A-81C8A258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50">
              <a:extLst>
                <a:ext uri="{FF2B5EF4-FFF2-40B4-BE49-F238E27FC236}">
                  <a16:creationId xmlns:a16="http://schemas.microsoft.com/office/drawing/2014/main" xmlns="" id="{4550D15C-AF2C-4123-BA72-3DBD07B6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920" y="492732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50">
              <a:extLst>
                <a:ext uri="{FF2B5EF4-FFF2-40B4-BE49-F238E27FC236}">
                  <a16:creationId xmlns:a16="http://schemas.microsoft.com/office/drawing/2014/main" xmlns="" id="{ADF8DB3E-85F5-4B61-A094-0808724D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684" y="405863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21BECFEF-4869-4C4C-9B19-3A9259D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50">
              <a:extLst>
                <a:ext uri="{FF2B5EF4-FFF2-40B4-BE49-F238E27FC236}">
                  <a16:creationId xmlns:a16="http://schemas.microsoft.com/office/drawing/2014/main" xmlns="" id="{23E06436-537E-44E7-BE72-74573EEF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77" y="481275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42E8190A-8495-42CF-A799-406164DD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6" name="Oval 50">
              <a:extLst>
                <a:ext uri="{FF2B5EF4-FFF2-40B4-BE49-F238E27FC236}">
                  <a16:creationId xmlns:a16="http://schemas.microsoft.com/office/drawing/2014/main" xmlns="" id="{E2D78EF3-BBC2-49C7-A335-00F45095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178" y="187118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7" name="Oval 42">
              <a:extLst>
                <a:ext uri="{FF2B5EF4-FFF2-40B4-BE49-F238E27FC236}">
                  <a16:creationId xmlns:a16="http://schemas.microsoft.com/office/drawing/2014/main" xmlns="" id="{A993B9E8-9B02-4A58-9B16-DFCAC3DB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B76462AE-151B-4CF0-A271-C2C835B4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236" y="312970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42">
              <a:extLst>
                <a:ext uri="{FF2B5EF4-FFF2-40B4-BE49-F238E27FC236}">
                  <a16:creationId xmlns:a16="http://schemas.microsoft.com/office/drawing/2014/main" xmlns="" id="{7A6AC00B-D58D-47B5-AB39-C2AD8C25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D7EC933F-8FF0-4357-872B-61784D45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867" y="238671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1" name="Oval 42">
              <a:extLst>
                <a:ext uri="{FF2B5EF4-FFF2-40B4-BE49-F238E27FC236}">
                  <a16:creationId xmlns:a16="http://schemas.microsoft.com/office/drawing/2014/main" xmlns="" id="{9094FFBB-405E-4117-B420-2622E33A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2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018" y="352917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4" name="Oval 50">
              <a:extLst>
                <a:ext uri="{FF2B5EF4-FFF2-40B4-BE49-F238E27FC236}">
                  <a16:creationId xmlns:a16="http://schemas.microsoft.com/office/drawing/2014/main" xmlns="" id="{8E15487F-B74C-4D86-B054-35046904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5" name="Oval 42">
              <a:extLst>
                <a:ext uri="{FF2B5EF4-FFF2-40B4-BE49-F238E27FC236}">
                  <a16:creationId xmlns:a16="http://schemas.microsoft.com/office/drawing/2014/main" xmlns="" id="{44235626-0B14-4D2E-BAF1-0CB5F369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" name="Oval 50">
              <a:extLst>
                <a:ext uri="{FF2B5EF4-FFF2-40B4-BE49-F238E27FC236}">
                  <a16:creationId xmlns:a16="http://schemas.microsoft.com/office/drawing/2014/main" xmlns="" id="{B0C22CBF-A6C2-4657-8236-85D8BBD7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510" y="498362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7" name="Oval 42">
              <a:extLst>
                <a:ext uri="{FF2B5EF4-FFF2-40B4-BE49-F238E27FC236}">
                  <a16:creationId xmlns:a16="http://schemas.microsoft.com/office/drawing/2014/main" xmlns="" id="{AF9EF82E-BA6A-4672-BF2D-D2C15342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8" name="Oval 50">
              <a:extLst>
                <a:ext uri="{FF2B5EF4-FFF2-40B4-BE49-F238E27FC236}">
                  <a16:creationId xmlns:a16="http://schemas.microsoft.com/office/drawing/2014/main" xmlns="" id="{BF9DE9BB-8140-4295-ADD5-CF2E85A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318" y="405691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9" name="Oval 42">
              <a:extLst>
                <a:ext uri="{FF2B5EF4-FFF2-40B4-BE49-F238E27FC236}">
                  <a16:creationId xmlns:a16="http://schemas.microsoft.com/office/drawing/2014/main" xmlns="" id="{096E8139-0A64-45F1-9930-9CC0E6AE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0" name="Oval 50">
              <a:extLst>
                <a:ext uri="{FF2B5EF4-FFF2-40B4-BE49-F238E27FC236}">
                  <a16:creationId xmlns:a16="http://schemas.microsoft.com/office/drawing/2014/main" xmlns="" id="{B564D76F-B24F-460C-B9E2-5C98B818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773" y="4889748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1" name="Oval 42">
              <a:extLst>
                <a:ext uri="{FF2B5EF4-FFF2-40B4-BE49-F238E27FC236}">
                  <a16:creationId xmlns:a16="http://schemas.microsoft.com/office/drawing/2014/main" xmlns="" id="{FE18D832-C5AB-4F2D-B56A-515FB046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2" name="Oval 50">
              <a:extLst>
                <a:ext uri="{FF2B5EF4-FFF2-40B4-BE49-F238E27FC236}">
                  <a16:creationId xmlns:a16="http://schemas.microsoft.com/office/drawing/2014/main" xmlns="" id="{1CC71ECD-2F2B-428A-87EC-6A66BB24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046" y="221580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3" name="Oval 42">
              <a:extLst>
                <a:ext uri="{FF2B5EF4-FFF2-40B4-BE49-F238E27FC236}">
                  <a16:creationId xmlns:a16="http://schemas.microsoft.com/office/drawing/2014/main" xmlns="" id="{B3D0659C-62D2-4C37-A259-6D6D87B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4" name="Oval 50">
              <a:extLst>
                <a:ext uri="{FF2B5EF4-FFF2-40B4-BE49-F238E27FC236}">
                  <a16:creationId xmlns:a16="http://schemas.microsoft.com/office/drawing/2014/main" xmlns="" id="{97076CB5-8F6A-4B9F-9921-3160C7A5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281" y="317055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5" name="Oval 42">
              <a:extLst>
                <a:ext uri="{FF2B5EF4-FFF2-40B4-BE49-F238E27FC236}">
                  <a16:creationId xmlns:a16="http://schemas.microsoft.com/office/drawing/2014/main" xmlns="" id="{C60314FA-CF40-4796-9690-894A893B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6" name="Oval 50">
              <a:extLst>
                <a:ext uri="{FF2B5EF4-FFF2-40B4-BE49-F238E27FC236}">
                  <a16:creationId xmlns:a16="http://schemas.microsoft.com/office/drawing/2014/main" xmlns="" id="{853348C1-5635-4462-A8BE-0A2BA303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238671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7" name="Oval 42">
              <a:extLst>
                <a:ext uri="{FF2B5EF4-FFF2-40B4-BE49-F238E27FC236}">
                  <a16:creationId xmlns:a16="http://schemas.microsoft.com/office/drawing/2014/main" xmlns="" id="{7BE3DB1B-2BE3-49F2-AC42-406688F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8" name="Oval 50">
              <a:extLst>
                <a:ext uri="{FF2B5EF4-FFF2-40B4-BE49-F238E27FC236}">
                  <a16:creationId xmlns:a16="http://schemas.microsoft.com/office/drawing/2014/main" xmlns="" id="{9D40FC04-5034-48F0-B5C5-ABC7369C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3154083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9" name="Oval 42">
              <a:extLst>
                <a:ext uri="{FF2B5EF4-FFF2-40B4-BE49-F238E27FC236}">
                  <a16:creationId xmlns:a16="http://schemas.microsoft.com/office/drawing/2014/main" xmlns="" id="{83FFC170-D530-4834-BDF5-4278C56C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0" name="Oval 50">
              <a:extLst>
                <a:ext uri="{FF2B5EF4-FFF2-40B4-BE49-F238E27FC236}">
                  <a16:creationId xmlns:a16="http://schemas.microsoft.com/office/drawing/2014/main" xmlns="" id="{28D6B798-ABDE-4EF7-91CC-30B51995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791" y="401852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1" name="Oval 42">
              <a:extLst>
                <a:ext uri="{FF2B5EF4-FFF2-40B4-BE49-F238E27FC236}">
                  <a16:creationId xmlns:a16="http://schemas.microsoft.com/office/drawing/2014/main" xmlns="" id="{295B3818-DB54-47C5-82B2-87D254F4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2" name="Oval 50">
              <a:extLst>
                <a:ext uri="{FF2B5EF4-FFF2-40B4-BE49-F238E27FC236}">
                  <a16:creationId xmlns:a16="http://schemas.microsoft.com/office/drawing/2014/main" xmlns="" id="{065FD629-ACD9-4E5F-B546-6A43424F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046" y="445444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3" name="Oval 42">
              <a:extLst>
                <a:ext uri="{FF2B5EF4-FFF2-40B4-BE49-F238E27FC236}">
                  <a16:creationId xmlns:a16="http://schemas.microsoft.com/office/drawing/2014/main" xmlns="" id="{A76A7171-3C4A-433D-8ECF-E32138D9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4" name="Oval 50">
              <a:extLst>
                <a:ext uri="{FF2B5EF4-FFF2-40B4-BE49-F238E27FC236}">
                  <a16:creationId xmlns:a16="http://schemas.microsoft.com/office/drawing/2014/main" xmlns="" id="{EA148EC3-2DCF-4330-971B-B156C3DA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501" y="3924653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5" name="Oval 42">
              <a:extLst>
                <a:ext uri="{FF2B5EF4-FFF2-40B4-BE49-F238E27FC236}">
                  <a16:creationId xmlns:a16="http://schemas.microsoft.com/office/drawing/2014/main" xmlns="" id="{96512737-8912-4841-8E3D-C984979F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6" name="Oval 50">
              <a:extLst>
                <a:ext uri="{FF2B5EF4-FFF2-40B4-BE49-F238E27FC236}">
                  <a16:creationId xmlns:a16="http://schemas.microsoft.com/office/drawing/2014/main" xmlns="" id="{B5866144-CE09-4AC8-82F1-8F0DAF09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021" y="494421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7" name="Oval 42">
              <a:extLst>
                <a:ext uri="{FF2B5EF4-FFF2-40B4-BE49-F238E27FC236}">
                  <a16:creationId xmlns:a16="http://schemas.microsoft.com/office/drawing/2014/main" xmlns="" id="{D2C6F1BA-11DD-41E6-9BA9-AFA35058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8" name="Oval 50">
              <a:extLst>
                <a:ext uri="{FF2B5EF4-FFF2-40B4-BE49-F238E27FC236}">
                  <a16:creationId xmlns:a16="http://schemas.microsoft.com/office/drawing/2014/main" xmlns="" id="{D44F1AE3-33DE-4884-844A-7805F651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201817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9" name="Oval 42">
              <a:extLst>
                <a:ext uri="{FF2B5EF4-FFF2-40B4-BE49-F238E27FC236}">
                  <a16:creationId xmlns:a16="http://schemas.microsoft.com/office/drawing/2014/main" xmlns="" id="{E6EA1023-E320-46F8-84A1-0DFD467F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0" name="Oval 50">
              <a:extLst>
                <a:ext uri="{FF2B5EF4-FFF2-40B4-BE49-F238E27FC236}">
                  <a16:creationId xmlns:a16="http://schemas.microsoft.com/office/drawing/2014/main" xmlns="" id="{605815E0-9693-4422-93DD-7E666D74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314415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1" name="Oval 42">
              <a:extLst>
                <a:ext uri="{FF2B5EF4-FFF2-40B4-BE49-F238E27FC236}">
                  <a16:creationId xmlns:a16="http://schemas.microsoft.com/office/drawing/2014/main" xmlns="" id="{65BC5457-9568-4CDB-A8C0-E0ADE3EA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2" name="Oval 50">
              <a:extLst>
                <a:ext uri="{FF2B5EF4-FFF2-40B4-BE49-F238E27FC236}">
                  <a16:creationId xmlns:a16="http://schemas.microsoft.com/office/drawing/2014/main" xmlns="" id="{02BECD1E-84EF-49FC-BDB9-B360AC78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746" y="2475164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3" name="Oval 42">
              <a:extLst>
                <a:ext uri="{FF2B5EF4-FFF2-40B4-BE49-F238E27FC236}">
                  <a16:creationId xmlns:a16="http://schemas.microsoft.com/office/drawing/2014/main" xmlns="" id="{3AE9E125-125F-4D32-95A5-FBA0C43A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4" name="Oval 50">
              <a:extLst>
                <a:ext uri="{FF2B5EF4-FFF2-40B4-BE49-F238E27FC236}">
                  <a16:creationId xmlns:a16="http://schemas.microsoft.com/office/drawing/2014/main" xmlns="" id="{7E4E43C4-E7A6-4D53-92C4-5CFD628C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6964" y="3364213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5" name="Oval 42">
              <a:extLst>
                <a:ext uri="{FF2B5EF4-FFF2-40B4-BE49-F238E27FC236}">
                  <a16:creationId xmlns:a16="http://schemas.microsoft.com/office/drawing/2014/main" xmlns="" id="{94ADB258-FC27-42E1-BAB1-19E0A3B9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6" name="Oval 50">
              <a:extLst>
                <a:ext uri="{FF2B5EF4-FFF2-40B4-BE49-F238E27FC236}">
                  <a16:creationId xmlns:a16="http://schemas.microsoft.com/office/drawing/2014/main" xmlns="" id="{83C1A7DE-8181-4F24-B2A1-C86B173F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488" y="4152504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7" name="Oval 42">
              <a:extLst>
                <a:ext uri="{FF2B5EF4-FFF2-40B4-BE49-F238E27FC236}">
                  <a16:creationId xmlns:a16="http://schemas.microsoft.com/office/drawing/2014/main" xmlns="" id="{C93553D2-4D03-48AD-8983-F4D0BC61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8" name="Oval 50">
              <a:extLst>
                <a:ext uri="{FF2B5EF4-FFF2-40B4-BE49-F238E27FC236}">
                  <a16:creationId xmlns:a16="http://schemas.microsoft.com/office/drawing/2014/main" xmlns="" id="{3B9979A9-2C1A-462E-9CEF-98F34EF1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4833453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9" name="Oval 42">
              <a:extLst>
                <a:ext uri="{FF2B5EF4-FFF2-40B4-BE49-F238E27FC236}">
                  <a16:creationId xmlns:a16="http://schemas.microsoft.com/office/drawing/2014/main" xmlns="" id="{CF091C6F-7461-45A3-9A3F-75B00C8E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0" name="Oval 50">
              <a:extLst>
                <a:ext uri="{FF2B5EF4-FFF2-40B4-BE49-F238E27FC236}">
                  <a16:creationId xmlns:a16="http://schemas.microsoft.com/office/drawing/2014/main" xmlns="" id="{0A07B7FB-71FF-4A1E-A3C4-5A7CE088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639" y="411239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11" name="Oval 42">
              <a:extLst>
                <a:ext uri="{FF2B5EF4-FFF2-40B4-BE49-F238E27FC236}">
                  <a16:creationId xmlns:a16="http://schemas.microsoft.com/office/drawing/2014/main" xmlns="" id="{F72277E3-0402-4365-93BD-1DE6D6B3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2" name="Oval 50">
              <a:extLst>
                <a:ext uri="{FF2B5EF4-FFF2-40B4-BE49-F238E27FC236}">
                  <a16:creationId xmlns:a16="http://schemas.microsoft.com/office/drawing/2014/main" xmlns="" id="{F3F61D5B-1295-4740-8F0B-531AEDE8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131" y="486730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76819" y="4949248"/>
            <a:ext cx="404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Major carriers: holes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2771800" y="4614350"/>
            <a:ext cx="0" cy="27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971590" y="3915796"/>
            <a:ext cx="393658" cy="9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88697" y="4920041"/>
            <a:ext cx="313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Minor carriers: electrons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672987" y="1007745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Doped atom: B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 flipV="1">
            <a:off x="6550559" y="1359110"/>
            <a:ext cx="1155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125583" y="1032161"/>
            <a:ext cx="8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1561630" y="1358093"/>
            <a:ext cx="0" cy="38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39515" y="434025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P-type </a:t>
            </a:r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semiconductor</a:t>
            </a:r>
          </a:p>
        </p:txBody>
      </p:sp>
      <p:sp>
        <p:nvSpPr>
          <p:cNvPr id="81" name="Oval 50">
            <a:extLst>
              <a:ext uri="{FF2B5EF4-FFF2-40B4-BE49-F238E27FC236}">
                <a16:creationId xmlns:a16="http://schemas.microsoft.com/office/drawing/2014/main" xmlns="" id="{83C1A7DE-8181-4F24-B2A1-C86B173F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083" y="385469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3" name="Oval 50">
            <a:extLst>
              <a:ext uri="{FF2B5EF4-FFF2-40B4-BE49-F238E27FC236}">
                <a16:creationId xmlns:a16="http://schemas.microsoft.com/office/drawing/2014/main" xmlns="" id="{83C1A7DE-8181-4F24-B2A1-C86B173F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234" y="290529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4" name="Oval 50">
            <a:extLst>
              <a:ext uri="{FF2B5EF4-FFF2-40B4-BE49-F238E27FC236}">
                <a16:creationId xmlns:a16="http://schemas.microsoft.com/office/drawing/2014/main" xmlns="" id="{83C1A7DE-8181-4F24-B2A1-C86B173F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374" y="212802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5" name="Oval 50">
            <a:extLst>
              <a:ext uri="{FF2B5EF4-FFF2-40B4-BE49-F238E27FC236}">
                <a16:creationId xmlns:a16="http://schemas.microsoft.com/office/drawing/2014/main" xmlns="" id="{83C1A7DE-8181-4F24-B2A1-C86B173F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474" y="23407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6" name="Oval 50">
            <a:extLst>
              <a:ext uri="{FF2B5EF4-FFF2-40B4-BE49-F238E27FC236}">
                <a16:creationId xmlns:a16="http://schemas.microsoft.com/office/drawing/2014/main" xmlns="" id="{83C1A7DE-8181-4F24-B2A1-C86B173F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731" y="31733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4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884" y="1268760"/>
            <a:ext cx="744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doped P-type semiconductor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79912" y="2348880"/>
                <a:ext cx="1984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≫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348880"/>
                <a:ext cx="19847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3851920" y="3311406"/>
                <a:ext cx="17540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11406"/>
                <a:ext cx="17540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左大括号 84">
            <a:extLst>
              <a:ext uri="{FF2B5EF4-FFF2-40B4-BE49-F238E27FC236}">
                <a16:creationId xmlns:a16="http://schemas.microsoft.com/office/drawing/2014/main" xmlns="" id="{B35D99EF-8637-424E-A3E1-756B729ACC10}"/>
              </a:ext>
            </a:extLst>
          </p:cNvPr>
          <p:cNvSpPr/>
          <p:nvPr/>
        </p:nvSpPr>
        <p:spPr>
          <a:xfrm>
            <a:off x="3350994" y="2507268"/>
            <a:ext cx="248846" cy="1228928"/>
          </a:xfrm>
          <a:prstGeom prst="leftBrace">
            <a:avLst>
              <a:gd name="adj1" fmla="val 320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4DFB1B6-3998-4326-8E0E-1E36FC64A341}"/>
              </a:ext>
            </a:extLst>
          </p:cNvPr>
          <p:cNvGrpSpPr/>
          <p:nvPr/>
        </p:nvGrpSpPr>
        <p:grpSpPr>
          <a:xfrm>
            <a:off x="1259632" y="1911857"/>
            <a:ext cx="6704520" cy="3287876"/>
            <a:chOff x="1093364" y="1906641"/>
            <a:chExt cx="6704520" cy="3287876"/>
          </a:xfrm>
        </p:grpSpPr>
        <p:sp>
          <p:nvSpPr>
            <p:cNvPr id="127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8" name="Oval 50">
              <a:extLst>
                <a:ext uri="{FF2B5EF4-FFF2-40B4-BE49-F238E27FC236}">
                  <a16:creationId xmlns:a16="http://schemas.microsoft.com/office/drawing/2014/main" xmlns="" id="{A9B151A6-1211-4B54-B454-DFD54EC1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1" name="Oval 42">
              <a:extLst>
                <a:ext uri="{FF2B5EF4-FFF2-40B4-BE49-F238E27FC236}">
                  <a16:creationId xmlns:a16="http://schemas.microsoft.com/office/drawing/2014/main" xmlns="" id="{6AAA4831-A0DD-450C-8E04-5550F71F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1C8401B7-EED2-476F-BC38-15CA682B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42">
              <a:extLst>
                <a:ext uri="{FF2B5EF4-FFF2-40B4-BE49-F238E27FC236}">
                  <a16:creationId xmlns:a16="http://schemas.microsoft.com/office/drawing/2014/main" xmlns="" id="{50A131FA-4BE9-43DC-92FB-B7BFDAE6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6" name="Oval 50">
              <a:extLst>
                <a:ext uri="{FF2B5EF4-FFF2-40B4-BE49-F238E27FC236}">
                  <a16:creationId xmlns:a16="http://schemas.microsoft.com/office/drawing/2014/main" xmlns="" id="{83E74C7F-2F67-438F-B648-7BB4A04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3" name="Oval 42">
              <a:extLst>
                <a:ext uri="{FF2B5EF4-FFF2-40B4-BE49-F238E27FC236}">
                  <a16:creationId xmlns:a16="http://schemas.microsoft.com/office/drawing/2014/main" xmlns="" id="{222D2440-F020-49B8-93CE-25A0CB17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50">
              <a:extLst>
                <a:ext uri="{FF2B5EF4-FFF2-40B4-BE49-F238E27FC236}">
                  <a16:creationId xmlns:a16="http://schemas.microsoft.com/office/drawing/2014/main" xmlns="" id="{8D835E85-08FC-4A4C-AF2A-C097F755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BDB4F3C2-9F59-4480-8CFB-A57F9AF8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xmlns="" id="{B26B640E-91AD-47DA-AB2D-0C61E392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66BD2F14-FF0F-402E-810A-81C8A258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6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50">
              <a:extLst>
                <a:ext uri="{FF2B5EF4-FFF2-40B4-BE49-F238E27FC236}">
                  <a16:creationId xmlns:a16="http://schemas.microsoft.com/office/drawing/2014/main" xmlns="" id="{4550D15C-AF2C-4123-BA72-3DBD07B6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23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B24B14D6-8D7C-499F-A996-0A75D610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50">
              <a:extLst>
                <a:ext uri="{FF2B5EF4-FFF2-40B4-BE49-F238E27FC236}">
                  <a16:creationId xmlns:a16="http://schemas.microsoft.com/office/drawing/2014/main" xmlns="" id="{ADF8DB3E-85F5-4B61-A094-0808724D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21BECFEF-4869-4C4C-9B19-3A9259D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11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50">
              <a:extLst>
                <a:ext uri="{FF2B5EF4-FFF2-40B4-BE49-F238E27FC236}">
                  <a16:creationId xmlns:a16="http://schemas.microsoft.com/office/drawing/2014/main" xmlns="" id="{23E06436-537E-44E7-BE72-74573EEF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73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42E8190A-8495-42CF-A799-406164DD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6" name="Oval 50">
              <a:extLst>
                <a:ext uri="{FF2B5EF4-FFF2-40B4-BE49-F238E27FC236}">
                  <a16:creationId xmlns:a16="http://schemas.microsoft.com/office/drawing/2014/main" xmlns="" id="{E2D78EF3-BBC2-49C7-A335-00F45095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7" name="Oval 42">
              <a:extLst>
                <a:ext uri="{FF2B5EF4-FFF2-40B4-BE49-F238E27FC236}">
                  <a16:creationId xmlns:a16="http://schemas.microsoft.com/office/drawing/2014/main" xmlns="" id="{A993B9E8-9B02-4A58-9B16-DFCAC3DB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B76462AE-151B-4CF0-A271-C2C835B4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42">
              <a:extLst>
                <a:ext uri="{FF2B5EF4-FFF2-40B4-BE49-F238E27FC236}">
                  <a16:creationId xmlns:a16="http://schemas.microsoft.com/office/drawing/2014/main" xmlns="" id="{7A6AC00B-D58D-47B5-AB39-C2AD8C25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D7EC933F-8FF0-4357-872B-61784D45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1" name="Oval 42">
              <a:extLst>
                <a:ext uri="{FF2B5EF4-FFF2-40B4-BE49-F238E27FC236}">
                  <a16:creationId xmlns:a16="http://schemas.microsoft.com/office/drawing/2014/main" xmlns="" id="{9094FFBB-405E-4117-B420-2622E33A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2" name="Oval 50">
              <a:extLst>
                <a:ext uri="{FF2B5EF4-FFF2-40B4-BE49-F238E27FC236}">
                  <a16:creationId xmlns:a16="http://schemas.microsoft.com/office/drawing/2014/main" xmlns="" id="{1C0294BC-F358-4CE9-B627-EF345FE7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3" name="Oval 42">
              <a:extLst>
                <a:ext uri="{FF2B5EF4-FFF2-40B4-BE49-F238E27FC236}">
                  <a16:creationId xmlns:a16="http://schemas.microsoft.com/office/drawing/2014/main" xmlns="" id="{5EBDE64B-0E02-4F6A-9679-34A63C8A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4" name="Oval 50">
              <a:extLst>
                <a:ext uri="{FF2B5EF4-FFF2-40B4-BE49-F238E27FC236}">
                  <a16:creationId xmlns:a16="http://schemas.microsoft.com/office/drawing/2014/main" xmlns="" id="{8E15487F-B74C-4D86-B054-35046904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5" name="Oval 42">
              <a:extLst>
                <a:ext uri="{FF2B5EF4-FFF2-40B4-BE49-F238E27FC236}">
                  <a16:creationId xmlns:a16="http://schemas.microsoft.com/office/drawing/2014/main" xmlns="" id="{44235626-0B14-4D2E-BAF1-0CB5F369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82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6" name="Oval 50">
              <a:extLst>
                <a:ext uri="{FF2B5EF4-FFF2-40B4-BE49-F238E27FC236}">
                  <a16:creationId xmlns:a16="http://schemas.microsoft.com/office/drawing/2014/main" xmlns="" id="{B0C22CBF-A6C2-4657-8236-85D8BBD7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3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7" name="Oval 42">
              <a:extLst>
                <a:ext uri="{FF2B5EF4-FFF2-40B4-BE49-F238E27FC236}">
                  <a16:creationId xmlns:a16="http://schemas.microsoft.com/office/drawing/2014/main" xmlns="" id="{AF9EF82E-BA6A-4672-BF2D-D2C15342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8" name="Oval 50">
              <a:extLst>
                <a:ext uri="{FF2B5EF4-FFF2-40B4-BE49-F238E27FC236}">
                  <a16:creationId xmlns:a16="http://schemas.microsoft.com/office/drawing/2014/main" xmlns="" id="{BF9DE9BB-8140-4295-ADD5-CF2E85A6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9" name="Oval 42">
              <a:extLst>
                <a:ext uri="{FF2B5EF4-FFF2-40B4-BE49-F238E27FC236}">
                  <a16:creationId xmlns:a16="http://schemas.microsoft.com/office/drawing/2014/main" xmlns="" id="{096E8139-0A64-45F1-9930-9CC0E6AE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574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0" name="Oval 50">
              <a:extLst>
                <a:ext uri="{FF2B5EF4-FFF2-40B4-BE49-F238E27FC236}">
                  <a16:creationId xmlns:a16="http://schemas.microsoft.com/office/drawing/2014/main" xmlns="" id="{B564D76F-B24F-460C-B9E2-5C98B818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033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1" name="Oval 42">
              <a:extLst>
                <a:ext uri="{FF2B5EF4-FFF2-40B4-BE49-F238E27FC236}">
                  <a16:creationId xmlns:a16="http://schemas.microsoft.com/office/drawing/2014/main" xmlns="" id="{FE18D832-C5AB-4F2D-B56A-515FB046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2" name="Oval 50">
              <a:extLst>
                <a:ext uri="{FF2B5EF4-FFF2-40B4-BE49-F238E27FC236}">
                  <a16:creationId xmlns:a16="http://schemas.microsoft.com/office/drawing/2014/main" xmlns="" id="{1CC71ECD-2F2B-428A-87EC-6A66BB24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3" name="Oval 42">
              <a:extLst>
                <a:ext uri="{FF2B5EF4-FFF2-40B4-BE49-F238E27FC236}">
                  <a16:creationId xmlns:a16="http://schemas.microsoft.com/office/drawing/2014/main" xmlns="" id="{B3D0659C-62D2-4C37-A259-6D6D87B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4" name="Oval 50">
              <a:extLst>
                <a:ext uri="{FF2B5EF4-FFF2-40B4-BE49-F238E27FC236}">
                  <a16:creationId xmlns:a16="http://schemas.microsoft.com/office/drawing/2014/main" xmlns="" id="{97076CB5-8F6A-4B9F-9921-3160C7A5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5" name="Oval 42">
              <a:extLst>
                <a:ext uri="{FF2B5EF4-FFF2-40B4-BE49-F238E27FC236}">
                  <a16:creationId xmlns:a16="http://schemas.microsoft.com/office/drawing/2014/main" xmlns="" id="{C60314FA-CF40-4796-9690-894A893B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6" name="Oval 50">
              <a:extLst>
                <a:ext uri="{FF2B5EF4-FFF2-40B4-BE49-F238E27FC236}">
                  <a16:creationId xmlns:a16="http://schemas.microsoft.com/office/drawing/2014/main" xmlns="" id="{853348C1-5635-4462-A8BE-0A2BA303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7" name="Oval 42">
              <a:extLst>
                <a:ext uri="{FF2B5EF4-FFF2-40B4-BE49-F238E27FC236}">
                  <a16:creationId xmlns:a16="http://schemas.microsoft.com/office/drawing/2014/main" xmlns="" id="{7BE3DB1B-2BE3-49F2-AC42-406688F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8" name="Oval 50">
              <a:extLst>
                <a:ext uri="{FF2B5EF4-FFF2-40B4-BE49-F238E27FC236}">
                  <a16:creationId xmlns:a16="http://schemas.microsoft.com/office/drawing/2014/main" xmlns="" id="{9D40FC04-5034-48F0-B5C5-ABC7369C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89" name="Oval 42">
              <a:extLst>
                <a:ext uri="{FF2B5EF4-FFF2-40B4-BE49-F238E27FC236}">
                  <a16:creationId xmlns:a16="http://schemas.microsoft.com/office/drawing/2014/main" xmlns="" id="{83FFC170-D530-4834-BDF5-4278C56CC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0" name="Oval 50">
              <a:extLst>
                <a:ext uri="{FF2B5EF4-FFF2-40B4-BE49-F238E27FC236}">
                  <a16:creationId xmlns:a16="http://schemas.microsoft.com/office/drawing/2014/main" xmlns="" id="{28D6B798-ABDE-4EF7-91CC-30B51995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1" name="Oval 42">
              <a:extLst>
                <a:ext uri="{FF2B5EF4-FFF2-40B4-BE49-F238E27FC236}">
                  <a16:creationId xmlns:a16="http://schemas.microsoft.com/office/drawing/2014/main" xmlns="" id="{295B3818-DB54-47C5-82B2-87D254F4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47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2" name="Oval 50">
              <a:extLst>
                <a:ext uri="{FF2B5EF4-FFF2-40B4-BE49-F238E27FC236}">
                  <a16:creationId xmlns:a16="http://schemas.microsoft.com/office/drawing/2014/main" xmlns="" id="{065FD629-ACD9-4E5F-B546-6A43424F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929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3" name="Oval 42">
              <a:extLst>
                <a:ext uri="{FF2B5EF4-FFF2-40B4-BE49-F238E27FC236}">
                  <a16:creationId xmlns:a16="http://schemas.microsoft.com/office/drawing/2014/main" xmlns="" id="{A76A7171-3C4A-433D-8ECF-E32138D9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4" name="Oval 50">
              <a:extLst>
                <a:ext uri="{FF2B5EF4-FFF2-40B4-BE49-F238E27FC236}">
                  <a16:creationId xmlns:a16="http://schemas.microsoft.com/office/drawing/2014/main" xmlns="" id="{EA148EC3-2DCF-4330-971B-B156C3DA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5" name="Oval 42">
              <a:extLst>
                <a:ext uri="{FF2B5EF4-FFF2-40B4-BE49-F238E27FC236}">
                  <a16:creationId xmlns:a16="http://schemas.microsoft.com/office/drawing/2014/main" xmlns="" id="{96512737-8912-4841-8E3D-C984979F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22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6" name="Oval 50">
              <a:extLst>
                <a:ext uri="{FF2B5EF4-FFF2-40B4-BE49-F238E27FC236}">
                  <a16:creationId xmlns:a16="http://schemas.microsoft.com/office/drawing/2014/main" xmlns="" id="{B5866144-CE09-4AC8-82F1-8F0DAF09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679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7" name="Oval 42">
              <a:extLst>
                <a:ext uri="{FF2B5EF4-FFF2-40B4-BE49-F238E27FC236}">
                  <a16:creationId xmlns:a16="http://schemas.microsoft.com/office/drawing/2014/main" xmlns="" id="{D2C6F1BA-11DD-41E6-9BA9-AFA35058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98" name="Oval 50">
              <a:extLst>
                <a:ext uri="{FF2B5EF4-FFF2-40B4-BE49-F238E27FC236}">
                  <a16:creationId xmlns:a16="http://schemas.microsoft.com/office/drawing/2014/main" xmlns="" id="{D44F1AE3-33DE-4884-844A-7805F651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99" name="Oval 42">
              <a:extLst>
                <a:ext uri="{FF2B5EF4-FFF2-40B4-BE49-F238E27FC236}">
                  <a16:creationId xmlns:a16="http://schemas.microsoft.com/office/drawing/2014/main" xmlns="" id="{E6EA1023-E320-46F8-84A1-0DFD467F2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0" name="Oval 50">
              <a:extLst>
                <a:ext uri="{FF2B5EF4-FFF2-40B4-BE49-F238E27FC236}">
                  <a16:creationId xmlns:a16="http://schemas.microsoft.com/office/drawing/2014/main" xmlns="" id="{605815E0-9693-4422-93DD-7E666D74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1" name="Oval 42">
              <a:extLst>
                <a:ext uri="{FF2B5EF4-FFF2-40B4-BE49-F238E27FC236}">
                  <a16:creationId xmlns:a16="http://schemas.microsoft.com/office/drawing/2014/main" xmlns="" id="{65BC5457-9568-4CDB-A8C0-E0ADE3EA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190664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2" name="Oval 50">
              <a:extLst>
                <a:ext uri="{FF2B5EF4-FFF2-40B4-BE49-F238E27FC236}">
                  <a16:creationId xmlns:a16="http://schemas.microsoft.com/office/drawing/2014/main" xmlns="" id="{02BECD1E-84EF-49FC-BDB9-B360AC78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249616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3" name="Oval 42">
              <a:extLst>
                <a:ext uri="{FF2B5EF4-FFF2-40B4-BE49-F238E27FC236}">
                  <a16:creationId xmlns:a16="http://schemas.microsoft.com/office/drawing/2014/main" xmlns="" id="{3AE9E125-125F-4D32-95A5-FBA0C43A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2745601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4" name="Oval 50">
              <a:extLst>
                <a:ext uri="{FF2B5EF4-FFF2-40B4-BE49-F238E27FC236}">
                  <a16:creationId xmlns:a16="http://schemas.microsoft.com/office/drawing/2014/main" xmlns="" id="{7E4E43C4-E7A6-4D53-92C4-5CFD628C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3335127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5" name="Oval 42">
              <a:extLst>
                <a:ext uri="{FF2B5EF4-FFF2-40B4-BE49-F238E27FC236}">
                  <a16:creationId xmlns:a16="http://schemas.microsoft.com/office/drawing/2014/main" xmlns="" id="{94ADB258-FC27-42E1-BAB1-19E0A3B9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6" name="Oval 50">
              <a:extLst>
                <a:ext uri="{FF2B5EF4-FFF2-40B4-BE49-F238E27FC236}">
                  <a16:creationId xmlns:a16="http://schemas.microsoft.com/office/drawing/2014/main" xmlns="" id="{83C1A7DE-8181-4F24-B2A1-C86B173F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7" name="Oval 42">
              <a:extLst>
                <a:ext uri="{FF2B5EF4-FFF2-40B4-BE49-F238E27FC236}">
                  <a16:creationId xmlns:a16="http://schemas.microsoft.com/office/drawing/2014/main" xmlns="" id="{C93553D2-4D03-48AD-8983-F4D0BC61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93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08" name="Oval 50">
              <a:extLst>
                <a:ext uri="{FF2B5EF4-FFF2-40B4-BE49-F238E27FC236}">
                  <a16:creationId xmlns:a16="http://schemas.microsoft.com/office/drawing/2014/main" xmlns="" id="{3B9979A9-2C1A-462E-9CEF-98F34EF1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389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09" name="Oval 42">
              <a:extLst>
                <a:ext uri="{FF2B5EF4-FFF2-40B4-BE49-F238E27FC236}">
                  <a16:creationId xmlns:a16="http://schemas.microsoft.com/office/drawing/2014/main" xmlns="" id="{CF091C6F-7461-45A3-9A3F-75B00C8E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357828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0" name="Oval 50">
              <a:extLst>
                <a:ext uri="{FF2B5EF4-FFF2-40B4-BE49-F238E27FC236}">
                  <a16:creationId xmlns:a16="http://schemas.microsoft.com/office/drawing/2014/main" xmlns="" id="{0A07B7FB-71FF-4A1E-A3C4-5A7CE088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416781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311" name="Oval 42">
              <a:extLst>
                <a:ext uri="{FF2B5EF4-FFF2-40B4-BE49-F238E27FC236}">
                  <a16:creationId xmlns:a16="http://schemas.microsoft.com/office/drawing/2014/main" xmlns="" id="{F72277E3-0402-4365-93BD-1DE6D6B3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80" y="4417246"/>
              <a:ext cx="598558" cy="59855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2" name="Oval 50">
              <a:extLst>
                <a:ext uri="{FF2B5EF4-FFF2-40B4-BE49-F238E27FC236}">
                  <a16:creationId xmlns:a16="http://schemas.microsoft.com/office/drawing/2014/main" xmlns="" id="{F3F61D5B-1295-4740-8F0B-531AEDE8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139" y="5006772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Text Box 15">
            <a:extLst>
              <a:ext uri="{FF2B5EF4-FFF2-40B4-BE49-F238E27FC236}">
                <a16:creationId xmlns:a16="http://schemas.microsoft.com/office/drawing/2014/main" xmlns="" id="{544B1614-0A19-48FB-8297-FBB85E49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81" y="810515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Schematic for P-type semiconductor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C61E318-81DB-47D0-9E19-A7E2209ECCB3}"/>
              </a:ext>
            </a:extLst>
          </p:cNvPr>
          <p:cNvSpPr txBox="1"/>
          <p:nvPr/>
        </p:nvSpPr>
        <p:spPr>
          <a:xfrm>
            <a:off x="307544" y="1177561"/>
            <a:ext cx="844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N-type semiconductor N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型半导体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7D4FCB3-681D-43D3-828B-2BF2CE858F72}"/>
              </a:ext>
            </a:extLst>
          </p:cNvPr>
          <p:cNvSpPr txBox="1"/>
          <p:nvPr/>
        </p:nvSpPr>
        <p:spPr>
          <a:xfrm>
            <a:off x="318417" y="3403912"/>
            <a:ext cx="789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P-type semiconductor P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型半导体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43FB1ED-C7DE-4A67-87A2-44F0A62167CD}"/>
              </a:ext>
            </a:extLst>
          </p:cNvPr>
          <p:cNvSpPr txBox="1"/>
          <p:nvPr/>
        </p:nvSpPr>
        <p:spPr>
          <a:xfrm>
            <a:off x="683568" y="2370089"/>
            <a:ext cx="793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Electrons are majority carriers, holes are minority carriers</a:t>
            </a:r>
          </a:p>
          <a:p>
            <a:pPr algn="just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电子是多数载流子，空穴是少数载流子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EFE2A78-237D-4A37-A680-D2962C1354A1}"/>
              </a:ext>
            </a:extLst>
          </p:cNvPr>
          <p:cNvSpPr txBox="1"/>
          <p:nvPr/>
        </p:nvSpPr>
        <p:spPr>
          <a:xfrm>
            <a:off x="650303" y="1799467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 donor: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磷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P),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砷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(As): 5 electrons in outmost shell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73255F0-3001-4DD7-82C8-0D4A17AD9610}"/>
              </a:ext>
            </a:extLst>
          </p:cNvPr>
          <p:cNvSpPr txBox="1"/>
          <p:nvPr/>
        </p:nvSpPr>
        <p:spPr>
          <a:xfrm>
            <a:off x="811600" y="4579232"/>
            <a:ext cx="793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Holes are majority carriers, electrons are minority carriers</a:t>
            </a:r>
          </a:p>
          <a:p>
            <a:pPr algn="just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空穴是多数载流子，电子是少数载流子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9C32356-6697-4376-A0B3-3A4B73738F44}"/>
              </a:ext>
            </a:extLst>
          </p:cNvPr>
          <p:cNvSpPr txBox="1"/>
          <p:nvPr/>
        </p:nvSpPr>
        <p:spPr>
          <a:xfrm>
            <a:off x="778335" y="4008610"/>
            <a:ext cx="793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 acceptor: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硼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(B), 3 electrons in outmost shell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611560" y="33265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1.1.3 PN junction PN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结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50">
            <a:extLst>
              <a:ext uri="{FF2B5EF4-FFF2-40B4-BE49-F238E27FC236}">
                <a16:creationId xmlns:a16="http://schemas.microsoft.com/office/drawing/2014/main" xmlns="" id="{A9B151A6-1211-4B54-B454-DFD54EC1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91" y="30579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2" name="Oval 50">
            <a:extLst>
              <a:ext uri="{FF2B5EF4-FFF2-40B4-BE49-F238E27FC236}">
                <a16:creationId xmlns:a16="http://schemas.microsoft.com/office/drawing/2014/main" xmlns="" id="{44008EBD-8CDA-43A5-8772-431CA477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91" y="36880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B998B203-BCB2-4095-B16B-56306FBEF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30579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6" name="Oval 50">
            <a:extLst>
              <a:ext uri="{FF2B5EF4-FFF2-40B4-BE49-F238E27FC236}">
                <a16:creationId xmlns:a16="http://schemas.microsoft.com/office/drawing/2014/main" xmlns="" id="{FB415A78-5F93-4E59-A2E2-8097A8F2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36880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8" name="Oval 50">
            <a:extLst>
              <a:ext uri="{FF2B5EF4-FFF2-40B4-BE49-F238E27FC236}">
                <a16:creationId xmlns:a16="http://schemas.microsoft.com/office/drawing/2014/main" xmlns="" id="{1F2A40AB-ACB0-4913-8D5C-0D8F3700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67" y="431109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0" name="Oval 50">
            <a:extLst>
              <a:ext uri="{FF2B5EF4-FFF2-40B4-BE49-F238E27FC236}">
                <a16:creationId xmlns:a16="http://schemas.microsoft.com/office/drawing/2014/main" xmlns="" id="{CE74B172-0B97-4434-A14D-B4C54DCB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67" y="49411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2" name="Oval 50">
            <a:extLst>
              <a:ext uri="{FF2B5EF4-FFF2-40B4-BE49-F238E27FC236}">
                <a16:creationId xmlns:a16="http://schemas.microsoft.com/office/drawing/2014/main" xmlns="" id="{FBA27F9F-3DFF-4F84-8694-802E7AEA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431109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4" name="Oval 50">
            <a:extLst>
              <a:ext uri="{FF2B5EF4-FFF2-40B4-BE49-F238E27FC236}">
                <a16:creationId xmlns:a16="http://schemas.microsoft.com/office/drawing/2014/main" xmlns="" id="{D2D23F53-1C59-4013-9182-5B3009A1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49411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6" name="Oval 50">
            <a:extLst>
              <a:ext uri="{FF2B5EF4-FFF2-40B4-BE49-F238E27FC236}">
                <a16:creationId xmlns:a16="http://schemas.microsoft.com/office/drawing/2014/main" xmlns="" id="{334C2CF7-D47D-4FE6-8C4D-94E81749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30579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xmlns="" id="{4A8BD198-2C39-488D-8DB4-90A9D7C7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36880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0" name="Oval 50">
            <a:extLst>
              <a:ext uri="{FF2B5EF4-FFF2-40B4-BE49-F238E27FC236}">
                <a16:creationId xmlns:a16="http://schemas.microsoft.com/office/drawing/2014/main" xmlns="" id="{389CB98D-6362-4E51-867F-43EC6178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30579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2" name="Oval 50">
            <a:extLst>
              <a:ext uri="{FF2B5EF4-FFF2-40B4-BE49-F238E27FC236}">
                <a16:creationId xmlns:a16="http://schemas.microsoft.com/office/drawing/2014/main" xmlns="" id="{B45A7574-9859-4876-A42C-9E77AA66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36880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4" name="Oval 50">
            <a:extLst>
              <a:ext uri="{FF2B5EF4-FFF2-40B4-BE49-F238E27FC236}">
                <a16:creationId xmlns:a16="http://schemas.microsoft.com/office/drawing/2014/main" xmlns="" id="{90FF7CA4-37CB-475D-8F99-17DEA2FE5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431109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6" name="Oval 50">
            <a:extLst>
              <a:ext uri="{FF2B5EF4-FFF2-40B4-BE49-F238E27FC236}">
                <a16:creationId xmlns:a16="http://schemas.microsoft.com/office/drawing/2014/main" xmlns="" id="{95265B02-ECF1-402D-AA4B-4A75B00E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49411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8" name="Oval 50">
            <a:extLst>
              <a:ext uri="{FF2B5EF4-FFF2-40B4-BE49-F238E27FC236}">
                <a16:creationId xmlns:a16="http://schemas.microsoft.com/office/drawing/2014/main" xmlns="" id="{E895DA57-35A6-44D8-891A-699E674B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431109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2C098493-82F2-410D-A83C-6FBB5DC0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49411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2" name="Oval 50">
            <a:extLst>
              <a:ext uri="{FF2B5EF4-FFF2-40B4-BE49-F238E27FC236}">
                <a16:creationId xmlns:a16="http://schemas.microsoft.com/office/drawing/2014/main" xmlns="" id="{113DCB0B-C9ED-4125-BD3E-123903B7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305799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6006A76B-5104-4669-8DAE-7214D78E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36880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10" name="Oval 50">
            <a:extLst>
              <a:ext uri="{FF2B5EF4-FFF2-40B4-BE49-F238E27FC236}">
                <a16:creationId xmlns:a16="http://schemas.microsoft.com/office/drawing/2014/main" xmlns="" id="{7BFF4060-3AAE-494B-9B4F-ABD48354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431109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12" name="Oval 50">
            <a:extLst>
              <a:ext uri="{FF2B5EF4-FFF2-40B4-BE49-F238E27FC236}">
                <a16:creationId xmlns:a16="http://schemas.microsoft.com/office/drawing/2014/main" xmlns="" id="{A73BA599-2C66-4A2D-A66F-31F6E045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49411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06B662-7044-4FB7-8FBE-22B63171E11D}"/>
              </a:ext>
            </a:extLst>
          </p:cNvPr>
          <p:cNvGrpSpPr/>
          <p:nvPr/>
        </p:nvGrpSpPr>
        <p:grpSpPr>
          <a:xfrm>
            <a:off x="4678775" y="2626635"/>
            <a:ext cx="3565633" cy="2315223"/>
            <a:chOff x="755576" y="2636912"/>
            <a:chExt cx="3565633" cy="2315223"/>
          </a:xfrm>
        </p:grpSpPr>
        <p:sp>
          <p:nvSpPr>
            <p:cNvPr id="127" name="Oval 42">
              <a:extLst>
                <a:ext uri="{FF2B5EF4-FFF2-40B4-BE49-F238E27FC236}">
                  <a16:creationId xmlns:a16="http://schemas.microsoft.com/office/drawing/2014/main" xmlns="" id="{4663B9FE-1B86-415C-85E8-2717708A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" name="Oval 42">
              <a:extLst>
                <a:ext uri="{FF2B5EF4-FFF2-40B4-BE49-F238E27FC236}">
                  <a16:creationId xmlns:a16="http://schemas.microsoft.com/office/drawing/2014/main" xmlns="" id="{8821840C-36D4-4430-93B1-BF142F51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" name="Oval 42">
              <a:extLst>
                <a:ext uri="{FF2B5EF4-FFF2-40B4-BE49-F238E27FC236}">
                  <a16:creationId xmlns:a16="http://schemas.microsoft.com/office/drawing/2014/main" xmlns="" id="{53830245-6660-46C7-8762-B911B7B4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xmlns="" id="{2DB31673-ACB4-4E82-990A-1A6C9490E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7" name="Oval 42">
              <a:extLst>
                <a:ext uri="{FF2B5EF4-FFF2-40B4-BE49-F238E27FC236}">
                  <a16:creationId xmlns:a16="http://schemas.microsoft.com/office/drawing/2014/main" xmlns="" id="{3E21827F-AD61-4C45-975C-FE1D16204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" name="Oval 42">
              <a:extLst>
                <a:ext uri="{FF2B5EF4-FFF2-40B4-BE49-F238E27FC236}">
                  <a16:creationId xmlns:a16="http://schemas.microsoft.com/office/drawing/2014/main" xmlns="" id="{1DB83E64-5B97-4158-95BF-02E0E554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1" name="Oval 42">
              <a:extLst>
                <a:ext uri="{FF2B5EF4-FFF2-40B4-BE49-F238E27FC236}">
                  <a16:creationId xmlns:a16="http://schemas.microsoft.com/office/drawing/2014/main" xmlns="" id="{91B17991-6DB0-49F1-845C-9DC766DB7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C37F46CE-529F-4D6C-9CB8-F667C3C0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10AC1AB1-A469-40B5-B1FA-B01A533C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7" name="Oval 42">
              <a:extLst>
                <a:ext uri="{FF2B5EF4-FFF2-40B4-BE49-F238E27FC236}">
                  <a16:creationId xmlns:a16="http://schemas.microsoft.com/office/drawing/2014/main" xmlns="" id="{4F8160A5-F970-4E89-A0DB-AA96CBEA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9" name="Oval 42">
              <a:extLst>
                <a:ext uri="{FF2B5EF4-FFF2-40B4-BE49-F238E27FC236}">
                  <a16:creationId xmlns:a16="http://schemas.microsoft.com/office/drawing/2014/main" xmlns="" id="{3592BB94-03D2-43E3-8D4A-5EE0C3DE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62AE7A64-772A-4475-AC36-A484E2F1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6B231CA3-6728-4782-BE3C-22FA646A1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5" name="Oval 42">
              <a:extLst>
                <a:ext uri="{FF2B5EF4-FFF2-40B4-BE49-F238E27FC236}">
                  <a16:creationId xmlns:a16="http://schemas.microsoft.com/office/drawing/2014/main" xmlns="" id="{B268B844-26E2-4C5A-BA7F-519D0C77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7" name="Oval 42">
              <a:extLst>
                <a:ext uri="{FF2B5EF4-FFF2-40B4-BE49-F238E27FC236}">
                  <a16:creationId xmlns:a16="http://schemas.microsoft.com/office/drawing/2014/main" xmlns="" id="{BD4F9AF1-0F3E-457C-9512-EDDC44C9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668D4FB9-844B-4989-8077-8B0948168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BCCE2FD-B9DE-4155-931A-B1BEA584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" name="Oval 42">
              <a:extLst>
                <a:ext uri="{FF2B5EF4-FFF2-40B4-BE49-F238E27FC236}">
                  <a16:creationId xmlns:a16="http://schemas.microsoft.com/office/drawing/2014/main" xmlns="" id="{5760A22F-6F9E-4A64-A47A-CB92045B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" name="Oval 42">
              <a:extLst>
                <a:ext uri="{FF2B5EF4-FFF2-40B4-BE49-F238E27FC236}">
                  <a16:creationId xmlns:a16="http://schemas.microsoft.com/office/drawing/2014/main" xmlns="" id="{D7A33F5B-230B-4CC3-920B-B6548D846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xmlns="" id="{A3501DF2-8847-4C26-AEBE-01BCC862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9" name="Oval 42">
              <a:extLst>
                <a:ext uri="{FF2B5EF4-FFF2-40B4-BE49-F238E27FC236}">
                  <a16:creationId xmlns:a16="http://schemas.microsoft.com/office/drawing/2014/main" xmlns="" id="{B625F9ED-137E-4128-9B0E-FB863C9B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1" name="Oval 42">
              <a:extLst>
                <a:ext uri="{FF2B5EF4-FFF2-40B4-BE49-F238E27FC236}">
                  <a16:creationId xmlns:a16="http://schemas.microsoft.com/office/drawing/2014/main" xmlns="" id="{CE8CB2E7-3272-4F34-A988-784B621C5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3" name="Oval 42">
              <a:extLst>
                <a:ext uri="{FF2B5EF4-FFF2-40B4-BE49-F238E27FC236}">
                  <a16:creationId xmlns:a16="http://schemas.microsoft.com/office/drawing/2014/main" xmlns="" id="{1D5921E4-2FA4-443B-BF53-48B9EF7F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5" name="Oval 42">
              <a:extLst>
                <a:ext uri="{FF2B5EF4-FFF2-40B4-BE49-F238E27FC236}">
                  <a16:creationId xmlns:a16="http://schemas.microsoft.com/office/drawing/2014/main" xmlns="" id="{BA8CBE1C-1310-42F9-95D0-1588C708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403B5EB-0C5F-4A92-851E-32BAE87361E4}"/>
              </a:ext>
            </a:extLst>
          </p:cNvPr>
          <p:cNvGrpSpPr/>
          <p:nvPr/>
        </p:nvGrpSpPr>
        <p:grpSpPr>
          <a:xfrm>
            <a:off x="7955100" y="3057993"/>
            <a:ext cx="189021" cy="2070920"/>
            <a:chOff x="4335673" y="3068270"/>
            <a:chExt cx="189021" cy="2070920"/>
          </a:xfrm>
        </p:grpSpPr>
        <p:sp>
          <p:nvSpPr>
            <p:cNvPr id="106" name="Oval 50">
              <a:extLst>
                <a:ext uri="{FF2B5EF4-FFF2-40B4-BE49-F238E27FC236}">
                  <a16:creationId xmlns:a16="http://schemas.microsoft.com/office/drawing/2014/main" xmlns="" id="{A23A2696-D213-43DC-BFEA-A5716CF7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08" name="Oval 50">
              <a:extLst>
                <a:ext uri="{FF2B5EF4-FFF2-40B4-BE49-F238E27FC236}">
                  <a16:creationId xmlns:a16="http://schemas.microsoft.com/office/drawing/2014/main" xmlns="" id="{0FE7A2E7-2F34-4F2A-99AF-2A9A43AA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14" name="Oval 50">
              <a:extLst>
                <a:ext uri="{FF2B5EF4-FFF2-40B4-BE49-F238E27FC236}">
                  <a16:creationId xmlns:a16="http://schemas.microsoft.com/office/drawing/2014/main" xmlns="" id="{6E8E5771-FB30-4AB2-93F7-0AB9D2E8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16" name="Oval 50">
              <a:extLst>
                <a:ext uri="{FF2B5EF4-FFF2-40B4-BE49-F238E27FC236}">
                  <a16:creationId xmlns:a16="http://schemas.microsoft.com/office/drawing/2014/main" xmlns="" id="{821BF259-93B8-403C-AB88-CAF7F79D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122" name="Oval 50">
            <a:extLst>
              <a:ext uri="{FF2B5EF4-FFF2-40B4-BE49-F238E27FC236}">
                <a16:creationId xmlns:a16="http://schemas.microsoft.com/office/drawing/2014/main" xmlns="" id="{59DB28D5-A460-4B2E-A81F-79E578EB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305799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51222B3B-02CC-4DBE-AC8D-366ACE84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36880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379EF69-F31C-49BE-8D93-A909C0E3A2D2}"/>
              </a:ext>
            </a:extLst>
          </p:cNvPr>
          <p:cNvGrpSpPr/>
          <p:nvPr/>
        </p:nvGrpSpPr>
        <p:grpSpPr>
          <a:xfrm>
            <a:off x="1002212" y="3057993"/>
            <a:ext cx="189021" cy="2070920"/>
            <a:chOff x="4986082" y="3068270"/>
            <a:chExt cx="189021" cy="2070920"/>
          </a:xfrm>
        </p:grpSpPr>
        <p:sp>
          <p:nvSpPr>
            <p:cNvPr id="118" name="Oval 50">
              <a:extLst>
                <a:ext uri="{FF2B5EF4-FFF2-40B4-BE49-F238E27FC236}">
                  <a16:creationId xmlns:a16="http://schemas.microsoft.com/office/drawing/2014/main" xmlns="" id="{116FB228-4FAD-4955-AD12-D50AFC58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0" name="Oval 50">
              <a:extLst>
                <a:ext uri="{FF2B5EF4-FFF2-40B4-BE49-F238E27FC236}">
                  <a16:creationId xmlns:a16="http://schemas.microsoft.com/office/drawing/2014/main" xmlns="" id="{985528A1-89E7-4CC3-899A-A9F1C2DA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xmlns="" id="{7452F9F8-4CA0-496A-9D45-7D4BE55F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0" name="Oval 50">
              <a:extLst>
                <a:ext uri="{FF2B5EF4-FFF2-40B4-BE49-F238E27FC236}">
                  <a16:creationId xmlns:a16="http://schemas.microsoft.com/office/drawing/2014/main" xmlns="" id="{0A8D9FD4-4399-4DC8-A524-0D0CF5CD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134" name="Oval 50">
            <a:extLst>
              <a:ext uri="{FF2B5EF4-FFF2-40B4-BE49-F238E27FC236}">
                <a16:creationId xmlns:a16="http://schemas.microsoft.com/office/drawing/2014/main" xmlns="" id="{2EEA5E8F-A0BF-4CEF-B289-5192C839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431109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6" name="Oval 50">
            <a:extLst>
              <a:ext uri="{FF2B5EF4-FFF2-40B4-BE49-F238E27FC236}">
                <a16:creationId xmlns:a16="http://schemas.microsoft.com/office/drawing/2014/main" xmlns="" id="{B12080C3-5B5E-4E1E-9B9C-D93040F2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49411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8" name="Oval 50">
            <a:extLst>
              <a:ext uri="{FF2B5EF4-FFF2-40B4-BE49-F238E27FC236}">
                <a16:creationId xmlns:a16="http://schemas.microsoft.com/office/drawing/2014/main" xmlns="" id="{5F843B78-0658-4840-9BE7-EF5DD5C8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305799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xmlns="" id="{1C2DC0B7-C007-4A95-B20C-4AF0E812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36880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3" name="Oval 50">
            <a:extLst>
              <a:ext uri="{FF2B5EF4-FFF2-40B4-BE49-F238E27FC236}">
                <a16:creationId xmlns:a16="http://schemas.microsoft.com/office/drawing/2014/main" xmlns="" id="{2BD75C95-F789-4E59-B917-DD169C3C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305799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5" name="Oval 50">
            <a:extLst>
              <a:ext uri="{FF2B5EF4-FFF2-40B4-BE49-F238E27FC236}">
                <a16:creationId xmlns:a16="http://schemas.microsoft.com/office/drawing/2014/main" xmlns="" id="{55D48308-48FC-4F8C-8079-F6EE0355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36880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8" name="Oval 50">
            <a:extLst>
              <a:ext uri="{FF2B5EF4-FFF2-40B4-BE49-F238E27FC236}">
                <a16:creationId xmlns:a16="http://schemas.microsoft.com/office/drawing/2014/main" xmlns="" id="{4DCEC496-9329-4664-A9FD-C60CD886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431109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0" name="Oval 50">
            <a:extLst>
              <a:ext uri="{FF2B5EF4-FFF2-40B4-BE49-F238E27FC236}">
                <a16:creationId xmlns:a16="http://schemas.microsoft.com/office/drawing/2014/main" xmlns="" id="{93617FEB-2FC1-45EC-B437-7DEAEB85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49411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2" name="Oval 50">
            <a:extLst>
              <a:ext uri="{FF2B5EF4-FFF2-40B4-BE49-F238E27FC236}">
                <a16:creationId xmlns:a16="http://schemas.microsoft.com/office/drawing/2014/main" xmlns="" id="{742295CA-BE08-4298-A5D3-97A0D796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431109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4" name="Oval 50">
            <a:extLst>
              <a:ext uri="{FF2B5EF4-FFF2-40B4-BE49-F238E27FC236}">
                <a16:creationId xmlns:a16="http://schemas.microsoft.com/office/drawing/2014/main" xmlns="" id="{2CA42706-C8CA-4BE7-B0C3-34CF91D6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49411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6" name="Oval 50">
            <a:extLst>
              <a:ext uri="{FF2B5EF4-FFF2-40B4-BE49-F238E27FC236}">
                <a16:creationId xmlns:a16="http://schemas.microsoft.com/office/drawing/2014/main" xmlns="" id="{B7799692-7B24-49BF-898D-FCFB6BEE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305799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8" name="Oval 50">
            <a:extLst>
              <a:ext uri="{FF2B5EF4-FFF2-40B4-BE49-F238E27FC236}">
                <a16:creationId xmlns:a16="http://schemas.microsoft.com/office/drawing/2014/main" xmlns="" id="{F61D5F47-4061-4857-9154-145E06AD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36880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5" name="Oval 50">
            <a:extLst>
              <a:ext uri="{FF2B5EF4-FFF2-40B4-BE49-F238E27FC236}">
                <a16:creationId xmlns:a16="http://schemas.microsoft.com/office/drawing/2014/main" xmlns="" id="{E1916F04-E70B-42E5-8C80-8D47B435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431109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7" name="Oval 50">
            <a:extLst>
              <a:ext uri="{FF2B5EF4-FFF2-40B4-BE49-F238E27FC236}">
                <a16:creationId xmlns:a16="http://schemas.microsoft.com/office/drawing/2014/main" xmlns="" id="{C1398F9D-834D-40F8-A04E-A46D4A98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49411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700E79F-8525-4BCE-91BC-E37E86184E07}"/>
              </a:ext>
            </a:extLst>
          </p:cNvPr>
          <p:cNvGrpSpPr/>
          <p:nvPr/>
        </p:nvGrpSpPr>
        <p:grpSpPr>
          <a:xfrm>
            <a:off x="858196" y="2626635"/>
            <a:ext cx="3605943" cy="2315223"/>
            <a:chOff x="4538294" y="2636912"/>
            <a:chExt cx="3605943" cy="2315223"/>
          </a:xfrm>
        </p:grpSpPr>
        <p:sp>
          <p:nvSpPr>
            <p:cNvPr id="117" name="Oval 42">
              <a:extLst>
                <a:ext uri="{FF2B5EF4-FFF2-40B4-BE49-F238E27FC236}">
                  <a16:creationId xmlns:a16="http://schemas.microsoft.com/office/drawing/2014/main" xmlns="" id="{889044B0-BAA2-40F7-A020-B9A3515C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9" name="Oval 42">
              <a:extLst>
                <a:ext uri="{FF2B5EF4-FFF2-40B4-BE49-F238E27FC236}">
                  <a16:creationId xmlns:a16="http://schemas.microsoft.com/office/drawing/2014/main" xmlns="" id="{6F26B922-8CF4-4AE2-900D-A5E9085B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xmlns="" id="{14674695-DD9E-4729-BB89-74DC31CC3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3" name="Oval 42">
              <a:extLst>
                <a:ext uri="{FF2B5EF4-FFF2-40B4-BE49-F238E27FC236}">
                  <a16:creationId xmlns:a16="http://schemas.microsoft.com/office/drawing/2014/main" xmlns="" id="{F9609A89-F026-4589-83B3-FEB6D5A85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5" name="Oval 42">
              <a:extLst>
                <a:ext uri="{FF2B5EF4-FFF2-40B4-BE49-F238E27FC236}">
                  <a16:creationId xmlns:a16="http://schemas.microsoft.com/office/drawing/2014/main" xmlns="" id="{71578492-F87A-497C-A6B1-BAAA4AC5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9" name="Oval 42">
              <a:extLst>
                <a:ext uri="{FF2B5EF4-FFF2-40B4-BE49-F238E27FC236}">
                  <a16:creationId xmlns:a16="http://schemas.microsoft.com/office/drawing/2014/main" xmlns="" id="{EF872493-84A4-4F4E-B815-4A9A25FF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2" name="Oval 42">
              <a:extLst>
                <a:ext uri="{FF2B5EF4-FFF2-40B4-BE49-F238E27FC236}">
                  <a16:creationId xmlns:a16="http://schemas.microsoft.com/office/drawing/2014/main" xmlns="" id="{7B5BD3C0-7669-44C3-92AF-E9BFF5FC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5" name="Oval 42">
              <a:extLst>
                <a:ext uri="{FF2B5EF4-FFF2-40B4-BE49-F238E27FC236}">
                  <a16:creationId xmlns:a16="http://schemas.microsoft.com/office/drawing/2014/main" xmlns="" id="{44363B49-D4AC-41C7-8055-32587D45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37" name="Oval 42">
              <a:extLst>
                <a:ext uri="{FF2B5EF4-FFF2-40B4-BE49-F238E27FC236}">
                  <a16:creationId xmlns:a16="http://schemas.microsoft.com/office/drawing/2014/main" xmlns="" id="{F9E97289-CEC5-4AD1-A178-675BD12B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0" name="Oval 42">
              <a:extLst>
                <a:ext uri="{FF2B5EF4-FFF2-40B4-BE49-F238E27FC236}">
                  <a16:creationId xmlns:a16="http://schemas.microsoft.com/office/drawing/2014/main" xmlns="" id="{09CB7885-FFFF-4557-B8C6-42DA52BD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2" name="Oval 42">
              <a:extLst>
                <a:ext uri="{FF2B5EF4-FFF2-40B4-BE49-F238E27FC236}">
                  <a16:creationId xmlns:a16="http://schemas.microsoft.com/office/drawing/2014/main" xmlns="" id="{C223EBBB-273E-41FC-BFFB-0D5B27C8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4" name="Oval 42">
              <a:extLst>
                <a:ext uri="{FF2B5EF4-FFF2-40B4-BE49-F238E27FC236}">
                  <a16:creationId xmlns:a16="http://schemas.microsoft.com/office/drawing/2014/main" xmlns="" id="{A94B6C86-336C-4929-9575-C642B35C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7" name="Oval 42">
              <a:extLst>
                <a:ext uri="{FF2B5EF4-FFF2-40B4-BE49-F238E27FC236}">
                  <a16:creationId xmlns:a16="http://schemas.microsoft.com/office/drawing/2014/main" xmlns="" id="{2E492A48-E4BE-4289-87F7-9B19AD17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9" name="Oval 42">
              <a:extLst>
                <a:ext uri="{FF2B5EF4-FFF2-40B4-BE49-F238E27FC236}">
                  <a16:creationId xmlns:a16="http://schemas.microsoft.com/office/drawing/2014/main" xmlns="" id="{9FD8C2CF-471E-4765-921A-A5850A08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1" name="Oval 42">
              <a:extLst>
                <a:ext uri="{FF2B5EF4-FFF2-40B4-BE49-F238E27FC236}">
                  <a16:creationId xmlns:a16="http://schemas.microsoft.com/office/drawing/2014/main" xmlns="" id="{9E51FBA5-57EA-4947-92BE-6ACD2B20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3" name="Oval 42">
              <a:extLst>
                <a:ext uri="{FF2B5EF4-FFF2-40B4-BE49-F238E27FC236}">
                  <a16:creationId xmlns:a16="http://schemas.microsoft.com/office/drawing/2014/main" xmlns="" id="{29E8241D-0D8A-44D0-A89D-EFD8EE1E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5" name="Oval 42">
              <a:extLst>
                <a:ext uri="{FF2B5EF4-FFF2-40B4-BE49-F238E27FC236}">
                  <a16:creationId xmlns:a16="http://schemas.microsoft.com/office/drawing/2014/main" xmlns="" id="{42450813-FDE0-46CE-BC27-025B9416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7" name="Oval 42">
              <a:extLst>
                <a:ext uri="{FF2B5EF4-FFF2-40B4-BE49-F238E27FC236}">
                  <a16:creationId xmlns:a16="http://schemas.microsoft.com/office/drawing/2014/main" xmlns="" id="{C34A401A-0290-4341-BBD0-FA77E278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9" name="Oval 42">
              <a:extLst>
                <a:ext uri="{FF2B5EF4-FFF2-40B4-BE49-F238E27FC236}">
                  <a16:creationId xmlns:a16="http://schemas.microsoft.com/office/drawing/2014/main" xmlns="" id="{1BC2CA1B-0804-4D12-B6C9-332D124E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1" name="Oval 42">
              <a:extLst>
                <a:ext uri="{FF2B5EF4-FFF2-40B4-BE49-F238E27FC236}">
                  <a16:creationId xmlns:a16="http://schemas.microsoft.com/office/drawing/2014/main" xmlns="" id="{7894656A-031C-47FF-A148-39A572E1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4" name="Oval 42">
              <a:extLst>
                <a:ext uri="{FF2B5EF4-FFF2-40B4-BE49-F238E27FC236}">
                  <a16:creationId xmlns:a16="http://schemas.microsoft.com/office/drawing/2014/main" xmlns="" id="{BA63975B-7730-4F3A-AA52-5FDE6FB70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6" name="Oval 42">
              <a:extLst>
                <a:ext uri="{FF2B5EF4-FFF2-40B4-BE49-F238E27FC236}">
                  <a16:creationId xmlns:a16="http://schemas.microsoft.com/office/drawing/2014/main" xmlns="" id="{B2387BB8-C7E5-46EB-A3A7-81BE069E2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8" name="Oval 42">
              <a:extLst>
                <a:ext uri="{FF2B5EF4-FFF2-40B4-BE49-F238E27FC236}">
                  <a16:creationId xmlns:a16="http://schemas.microsoft.com/office/drawing/2014/main" xmlns="" id="{986E5E04-FC33-43C7-B157-EDFF9F23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0" name="Oval 42">
              <a:extLst>
                <a:ext uri="{FF2B5EF4-FFF2-40B4-BE49-F238E27FC236}">
                  <a16:creationId xmlns:a16="http://schemas.microsoft.com/office/drawing/2014/main" xmlns="" id="{4228313D-388A-4C53-9DAD-9316DDD9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51E6238-597F-4B6A-B77A-B7884D016594}"/>
              </a:ext>
            </a:extLst>
          </p:cNvPr>
          <p:cNvGrpSpPr/>
          <p:nvPr/>
        </p:nvGrpSpPr>
        <p:grpSpPr>
          <a:xfrm>
            <a:off x="4174831" y="3057993"/>
            <a:ext cx="189021" cy="2070920"/>
            <a:chOff x="7854929" y="3068270"/>
            <a:chExt cx="189021" cy="2070920"/>
          </a:xfrm>
        </p:grpSpPr>
        <p:sp>
          <p:nvSpPr>
            <p:cNvPr id="160" name="Oval 50">
              <a:extLst>
                <a:ext uri="{FF2B5EF4-FFF2-40B4-BE49-F238E27FC236}">
                  <a16:creationId xmlns:a16="http://schemas.microsoft.com/office/drawing/2014/main" xmlns="" id="{716D735C-8C3F-4956-8EFA-89E8AE20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2" name="Oval 50">
              <a:extLst>
                <a:ext uri="{FF2B5EF4-FFF2-40B4-BE49-F238E27FC236}">
                  <a16:creationId xmlns:a16="http://schemas.microsoft.com/office/drawing/2014/main" xmlns="" id="{2B7D5BB7-C75F-4DEF-A551-4709EA62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9" name="Oval 50">
              <a:extLst>
                <a:ext uri="{FF2B5EF4-FFF2-40B4-BE49-F238E27FC236}">
                  <a16:creationId xmlns:a16="http://schemas.microsoft.com/office/drawing/2014/main" xmlns="" id="{275A23FD-19C8-4BA2-8488-DFF96343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1" name="Oval 50">
              <a:extLst>
                <a:ext uri="{FF2B5EF4-FFF2-40B4-BE49-F238E27FC236}">
                  <a16:creationId xmlns:a16="http://schemas.microsoft.com/office/drawing/2014/main" xmlns="" id="{AF6816B0-029F-48AC-A022-8907B2F7E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223EBB3-4022-4056-B56B-7082901EC502}"/>
              </a:ext>
            </a:extLst>
          </p:cNvPr>
          <p:cNvCxnSpPr>
            <a:cxnSpLocks/>
          </p:cNvCxnSpPr>
          <p:nvPr/>
        </p:nvCxnSpPr>
        <p:spPr>
          <a:xfrm>
            <a:off x="4591352" y="2315461"/>
            <a:ext cx="0" cy="312069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953170" y="1801786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xmlns="" id="{2F40174E-8432-493E-9AD5-11A70B4B2E0D}"/>
              </a:ext>
            </a:extLst>
          </p:cNvPr>
          <p:cNvSpPr txBox="1"/>
          <p:nvPr/>
        </p:nvSpPr>
        <p:spPr>
          <a:xfrm>
            <a:off x="4666767" y="1779752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24A96058-D100-4B52-A11C-2AD50CAB46C3}"/>
              </a:ext>
            </a:extLst>
          </p:cNvPr>
          <p:cNvGrpSpPr/>
          <p:nvPr/>
        </p:nvGrpSpPr>
        <p:grpSpPr>
          <a:xfrm>
            <a:off x="4822791" y="2513933"/>
            <a:ext cx="189021" cy="2070920"/>
            <a:chOff x="4822791" y="3057993"/>
            <a:chExt cx="189021" cy="2070920"/>
          </a:xfrm>
        </p:grpSpPr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E45218E4-FC53-4A4C-9C57-63C0EA4B2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05799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50">
              <a:extLst>
                <a:ext uri="{FF2B5EF4-FFF2-40B4-BE49-F238E27FC236}">
                  <a16:creationId xmlns:a16="http://schemas.microsoft.com/office/drawing/2014/main" xmlns="" id="{BC7285C1-6B85-42F5-AB94-3A8EFED9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68806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4" name="Oval 50">
              <a:extLst>
                <a:ext uri="{FF2B5EF4-FFF2-40B4-BE49-F238E27FC236}">
                  <a16:creationId xmlns:a16="http://schemas.microsoft.com/office/drawing/2014/main" xmlns="" id="{0E907ADD-6EBC-4C9F-B9FF-95150DD2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31109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5" name="Oval 50">
              <a:extLst>
                <a:ext uri="{FF2B5EF4-FFF2-40B4-BE49-F238E27FC236}">
                  <a16:creationId xmlns:a16="http://schemas.microsoft.com/office/drawing/2014/main" xmlns="" id="{6FC1D9A4-74DD-4C0B-A7F4-9443B9E75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94116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xmlns="" id="{4DD80623-B719-42C6-99AA-9E485C13CB51}"/>
              </a:ext>
            </a:extLst>
          </p:cNvPr>
          <p:cNvGrpSpPr/>
          <p:nvPr/>
        </p:nvGrpSpPr>
        <p:grpSpPr>
          <a:xfrm>
            <a:off x="4174831" y="2513933"/>
            <a:ext cx="189021" cy="2070920"/>
            <a:chOff x="7854929" y="3068270"/>
            <a:chExt cx="189021" cy="2070920"/>
          </a:xfrm>
        </p:grpSpPr>
        <p:sp>
          <p:nvSpPr>
            <p:cNvPr id="267" name="Oval 50">
              <a:extLst>
                <a:ext uri="{FF2B5EF4-FFF2-40B4-BE49-F238E27FC236}">
                  <a16:creationId xmlns:a16="http://schemas.microsoft.com/office/drawing/2014/main" xmlns="" id="{B9690F14-A925-4C96-8955-9F1FC4971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2443AF6B-064E-4E3D-BEDB-96A5490A5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50">
              <a:extLst>
                <a:ext uri="{FF2B5EF4-FFF2-40B4-BE49-F238E27FC236}">
                  <a16:creationId xmlns:a16="http://schemas.microsoft.com/office/drawing/2014/main" xmlns="" id="{E677ADA8-6D75-4BFB-8993-15E82FF7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E7EFA3FD-386A-4E69-9991-E31DDD36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642017" y="835297"/>
            <a:ext cx="7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Electrons diffusive from N-type region to P-type region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50">
            <a:extLst>
              <a:ext uri="{FF2B5EF4-FFF2-40B4-BE49-F238E27FC236}">
                <a16:creationId xmlns:a16="http://schemas.microsoft.com/office/drawing/2014/main" xmlns="" id="{9AA50DE2-F9D3-44C8-B8AA-7752C81D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3" name="Oval 50">
            <a:extLst>
              <a:ext uri="{FF2B5EF4-FFF2-40B4-BE49-F238E27FC236}">
                <a16:creationId xmlns:a16="http://schemas.microsoft.com/office/drawing/2014/main" xmlns="" id="{62DECA1D-B80F-433A-95C6-69BA824F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xmlns="" id="{64738BB4-9371-4D37-A31C-4B12E31A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7" name="Oval 50">
            <a:extLst>
              <a:ext uri="{FF2B5EF4-FFF2-40B4-BE49-F238E27FC236}">
                <a16:creationId xmlns:a16="http://schemas.microsoft.com/office/drawing/2014/main" xmlns="" id="{19F781C9-F9CF-4D02-8263-A185AE40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678775" y="2082575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55100" y="2513933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0" name="Oval 50">
            <a:extLst>
              <a:ext uri="{FF2B5EF4-FFF2-40B4-BE49-F238E27FC236}">
                <a16:creationId xmlns:a16="http://schemas.microsoft.com/office/drawing/2014/main" xmlns="" id="{BA7AB36B-EC8C-40D7-85DD-E56D0E96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02212" y="2513933"/>
            <a:ext cx="189021" cy="2070920"/>
            <a:chOff x="4986082" y="3068270"/>
            <a:chExt cx="189021" cy="2070920"/>
          </a:xfrm>
        </p:grpSpPr>
        <p:sp>
          <p:nvSpPr>
            <p:cNvPr id="223" name="Oval 50">
              <a:extLst>
                <a:ext uri="{FF2B5EF4-FFF2-40B4-BE49-F238E27FC236}">
                  <a16:creationId xmlns:a16="http://schemas.microsoft.com/office/drawing/2014/main" xmlns="" id="{B36D6ABE-1981-4C02-A90B-D2085DB09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EE3B5B2E-54F1-44A5-BD42-D55982C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50">
            <a:extLst>
              <a:ext uri="{FF2B5EF4-FFF2-40B4-BE49-F238E27FC236}">
                <a16:creationId xmlns:a16="http://schemas.microsoft.com/office/drawing/2014/main" xmlns="" id="{B065825E-F489-4B62-8409-94E95371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50">
            <a:extLst>
              <a:ext uri="{FF2B5EF4-FFF2-40B4-BE49-F238E27FC236}">
                <a16:creationId xmlns:a16="http://schemas.microsoft.com/office/drawing/2014/main" xmlns="" id="{8A077097-9A4D-4B6C-91E9-8E9B798C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1" name="Oval 50">
            <a:extLst>
              <a:ext uri="{FF2B5EF4-FFF2-40B4-BE49-F238E27FC236}">
                <a16:creationId xmlns:a16="http://schemas.microsoft.com/office/drawing/2014/main" xmlns="" id="{8E6062CC-F3A6-4E1A-A209-102881E7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4" name="Oval 50">
            <a:extLst>
              <a:ext uri="{FF2B5EF4-FFF2-40B4-BE49-F238E27FC236}">
                <a16:creationId xmlns:a16="http://schemas.microsoft.com/office/drawing/2014/main" xmlns="" id="{6666389C-148D-456C-A5D3-78F8ABA6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50">
            <a:extLst>
              <a:ext uri="{FF2B5EF4-FFF2-40B4-BE49-F238E27FC236}">
                <a16:creationId xmlns:a16="http://schemas.microsoft.com/office/drawing/2014/main" xmlns="" id="{E0B92C07-976A-42F9-ADC0-42190D0F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7" name="Oval 50">
            <a:extLst>
              <a:ext uri="{FF2B5EF4-FFF2-40B4-BE49-F238E27FC236}">
                <a16:creationId xmlns:a16="http://schemas.microsoft.com/office/drawing/2014/main" xmlns="" id="{6EADBA9E-0A56-4C64-A45A-243D8DD1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8" name="Oval 50">
            <a:extLst>
              <a:ext uri="{FF2B5EF4-FFF2-40B4-BE49-F238E27FC236}">
                <a16:creationId xmlns:a16="http://schemas.microsoft.com/office/drawing/2014/main" xmlns="" id="{99A50CBA-E95D-4F93-8484-9B0F1564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9" name="Oval 50">
            <a:extLst>
              <a:ext uri="{FF2B5EF4-FFF2-40B4-BE49-F238E27FC236}">
                <a16:creationId xmlns:a16="http://schemas.microsoft.com/office/drawing/2014/main" xmlns="" id="{2F70D5ED-0D2D-4CBB-8432-E8FE470F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0" name="Oval 50">
            <a:extLst>
              <a:ext uri="{FF2B5EF4-FFF2-40B4-BE49-F238E27FC236}">
                <a16:creationId xmlns:a16="http://schemas.microsoft.com/office/drawing/2014/main" xmlns="" id="{A0C9A3C1-37F4-498C-9689-2B7B5636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858196" y="2082575"/>
            <a:ext cx="3605943" cy="2315223"/>
            <a:chOff x="4538294" y="2636912"/>
            <a:chExt cx="3605943" cy="2315223"/>
          </a:xfrm>
        </p:grpSpPr>
        <p:sp>
          <p:nvSpPr>
            <p:cNvPr id="242" name="Oval 42">
              <a:extLst>
                <a:ext uri="{FF2B5EF4-FFF2-40B4-BE49-F238E27FC236}">
                  <a16:creationId xmlns:a16="http://schemas.microsoft.com/office/drawing/2014/main" xmlns="" id="{C453790E-22E4-4F59-B5CC-3E570B3D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4" name="Oval 42">
              <a:extLst>
                <a:ext uri="{FF2B5EF4-FFF2-40B4-BE49-F238E27FC236}">
                  <a16:creationId xmlns:a16="http://schemas.microsoft.com/office/drawing/2014/main" xmlns="" id="{7E890D4F-1676-411A-8E9F-C806FA53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7" name="Oval 42">
              <a:extLst>
                <a:ext uri="{FF2B5EF4-FFF2-40B4-BE49-F238E27FC236}">
                  <a16:creationId xmlns:a16="http://schemas.microsoft.com/office/drawing/2014/main" xmlns="" id="{880AAA83-D4CF-463B-B773-0F8AEB13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="" id="{CCE414A5-7880-4CC3-8F80-B1FA20C0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0" name="Oval 42">
              <a:extLst>
                <a:ext uri="{FF2B5EF4-FFF2-40B4-BE49-F238E27FC236}">
                  <a16:creationId xmlns:a16="http://schemas.microsoft.com/office/drawing/2014/main" xmlns="" id="{BC1F4FCD-90F1-4213-A680-37C5E9B9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2" name="Oval 42">
              <a:extLst>
                <a:ext uri="{FF2B5EF4-FFF2-40B4-BE49-F238E27FC236}">
                  <a16:creationId xmlns:a16="http://schemas.microsoft.com/office/drawing/2014/main" xmlns="" id="{4C130734-FDA5-4A08-84A9-E17C339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42">
              <a:extLst>
                <a:ext uri="{FF2B5EF4-FFF2-40B4-BE49-F238E27FC236}">
                  <a16:creationId xmlns:a16="http://schemas.microsoft.com/office/drawing/2014/main" xmlns="" id="{85D5BE67-CF8B-40B3-978A-51CC7604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2">
              <a:extLst>
                <a:ext uri="{FF2B5EF4-FFF2-40B4-BE49-F238E27FC236}">
                  <a16:creationId xmlns:a16="http://schemas.microsoft.com/office/drawing/2014/main" xmlns="" id="{E9F7730D-A279-4449-B69D-82C69EAD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BBFB62B1-2964-4FDC-AE9B-2567C1A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26A55F3C-94A4-445B-8E19-C448EA82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3" name="Oval 42">
              <a:extLst>
                <a:ext uri="{FF2B5EF4-FFF2-40B4-BE49-F238E27FC236}">
                  <a16:creationId xmlns:a16="http://schemas.microsoft.com/office/drawing/2014/main" xmlns="" id="{574D416A-886D-4281-AC71-26B622CD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D8B8D8AB-38B1-4EF6-B635-3D4F019D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xmlns="" id="{7C5799D2-4FD9-4795-8463-96215C57B5E8}"/>
              </a:ext>
            </a:extLst>
          </p:cNvPr>
          <p:cNvSpPr txBox="1"/>
          <p:nvPr/>
        </p:nvSpPr>
        <p:spPr>
          <a:xfrm>
            <a:off x="930463" y="4911551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xmlns="" id="{8F670DD0-400D-481F-8A2B-D2B1FDBC1EAD}"/>
              </a:ext>
            </a:extLst>
          </p:cNvPr>
          <p:cNvSpPr txBox="1"/>
          <p:nvPr/>
        </p:nvSpPr>
        <p:spPr>
          <a:xfrm>
            <a:off x="4644060" y="4889517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xmlns="" id="{D44C8A28-04E7-4A7E-8C65-69BA3C04B6D0}"/>
              </a:ext>
            </a:extLst>
          </p:cNvPr>
          <p:cNvCxnSpPr>
            <a:cxnSpLocks/>
          </p:cNvCxnSpPr>
          <p:nvPr/>
        </p:nvCxnSpPr>
        <p:spPr>
          <a:xfrm>
            <a:off x="4591352" y="1771401"/>
            <a:ext cx="0" cy="312069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-0.0690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B787C860-1FEC-4C85-BA3B-64A87ED2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3" y="797536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Most investigated and popular semiconductor is</a:t>
            </a:r>
            <a:endParaRPr kumimoji="1" lang="zh-CN" altLang="en-US" sz="2800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FB8E1303-7D70-4612-B6F3-5341E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626343"/>
            <a:ext cx="57566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Silicon </a:t>
            </a:r>
            <a:r>
              <a:rPr kumimoji="1" lang="zh-CN" altLang="en-US" sz="3200" b="1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硅</a:t>
            </a:r>
            <a:r>
              <a:rPr kumimoji="1" lang="en-US" altLang="zh-CN" sz="32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and Germanium </a:t>
            </a:r>
            <a:r>
              <a:rPr kumimoji="1" lang="zh-CN" altLang="en-US" sz="2800" b="1" dirty="0">
                <a:latin typeface="+mj-ea"/>
                <a:ea typeface="+mj-ea"/>
                <a:cs typeface="Arial" panose="020B0604020202020204" pitchFamily="34" charset="0"/>
              </a:rPr>
              <a:t>锗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2608956-9371-42D3-A3F9-DD1C77BD13D1}"/>
              </a:ext>
            </a:extLst>
          </p:cNvPr>
          <p:cNvGrpSpPr/>
          <p:nvPr/>
        </p:nvGrpSpPr>
        <p:grpSpPr>
          <a:xfrm>
            <a:off x="35496" y="3054789"/>
            <a:ext cx="2230239" cy="2232248"/>
            <a:chOff x="-672537" y="4365104"/>
            <a:chExt cx="2230239" cy="22322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02E44F1-54B9-4128-989D-90A4E793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30170" y="4365104"/>
              <a:ext cx="1955168" cy="22322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511EFA99-332E-4DBF-9EF5-49D1D2CD3F95}"/>
                </a:ext>
              </a:extLst>
            </p:cNvPr>
            <p:cNvSpPr txBox="1"/>
            <p:nvPr/>
          </p:nvSpPr>
          <p:spPr>
            <a:xfrm>
              <a:off x="-672537" y="4382102"/>
              <a:ext cx="2230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Abundant 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ADCE2DB-983C-4231-9315-754CFEA88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98" y="3050036"/>
            <a:ext cx="3522966" cy="223700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2AED86B-FE53-400A-B3A0-1E9B8A558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154" y="3044646"/>
            <a:ext cx="3069341" cy="223224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912F893-7E2C-49FA-BFEC-E01615CBF1D1}"/>
              </a:ext>
            </a:extLst>
          </p:cNvPr>
          <p:cNvSpPr txBox="1"/>
          <p:nvPr/>
        </p:nvSpPr>
        <p:spPr>
          <a:xfrm>
            <a:off x="5970995" y="3082811"/>
            <a:ext cx="29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Solar Cell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55A1AB6-D832-4CC8-ADDA-2746DF90A051}"/>
              </a:ext>
            </a:extLst>
          </p:cNvPr>
          <p:cNvSpPr txBox="1"/>
          <p:nvPr/>
        </p:nvSpPr>
        <p:spPr>
          <a:xfrm>
            <a:off x="2340116" y="3044646"/>
            <a:ext cx="352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&amp; Computer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1D06506E-5545-46ED-9380-134042E33EF8}"/>
              </a:ext>
            </a:extLst>
          </p:cNvPr>
          <p:cNvCxnSpPr/>
          <p:nvPr/>
        </p:nvCxnSpPr>
        <p:spPr>
          <a:xfrm>
            <a:off x="3563888" y="2376157"/>
            <a:ext cx="0" cy="576064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F825AD77-44E5-4280-9E41-01AE5B75D49D}"/>
              </a:ext>
            </a:extLst>
          </p:cNvPr>
          <p:cNvCxnSpPr>
            <a:cxnSpLocks/>
          </p:cNvCxnSpPr>
          <p:nvPr/>
        </p:nvCxnSpPr>
        <p:spPr>
          <a:xfrm>
            <a:off x="3923928" y="2385739"/>
            <a:ext cx="2592288" cy="55690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D101DB4-9F1C-4D9B-B9DB-2A7F3668E8B6}"/>
              </a:ext>
            </a:extLst>
          </p:cNvPr>
          <p:cNvSpPr txBox="1"/>
          <p:nvPr/>
        </p:nvSpPr>
        <p:spPr>
          <a:xfrm>
            <a:off x="35496" y="54826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Abundant reserves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7F97340-F722-4B76-B138-2825B693F6A2}"/>
              </a:ext>
            </a:extLst>
          </p:cNvPr>
          <p:cNvSpPr txBox="1"/>
          <p:nvPr/>
        </p:nvSpPr>
        <p:spPr>
          <a:xfrm>
            <a:off x="3851920" y="5495804"/>
            <a:ext cx="38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Widely used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>
            <a:extLst>
              <a:ext uri="{FF2B5EF4-FFF2-40B4-BE49-F238E27FC236}">
                <a16:creationId xmlns:a16="http://schemas.microsoft.com/office/drawing/2014/main" xmlns="" id="{4DD80623-B719-42C6-99AA-9E485C13CB51}"/>
              </a:ext>
            </a:extLst>
          </p:cNvPr>
          <p:cNvGrpSpPr/>
          <p:nvPr/>
        </p:nvGrpSpPr>
        <p:grpSpPr>
          <a:xfrm>
            <a:off x="4174831" y="2513933"/>
            <a:ext cx="189021" cy="2070920"/>
            <a:chOff x="7854929" y="3068270"/>
            <a:chExt cx="189021" cy="2070920"/>
          </a:xfrm>
        </p:grpSpPr>
        <p:sp>
          <p:nvSpPr>
            <p:cNvPr id="267" name="Oval 50">
              <a:extLst>
                <a:ext uri="{FF2B5EF4-FFF2-40B4-BE49-F238E27FC236}">
                  <a16:creationId xmlns:a16="http://schemas.microsoft.com/office/drawing/2014/main" xmlns="" id="{B9690F14-A925-4C96-8955-9F1FC4971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8" name="Oval 50">
              <a:extLst>
                <a:ext uri="{FF2B5EF4-FFF2-40B4-BE49-F238E27FC236}">
                  <a16:creationId xmlns:a16="http://schemas.microsoft.com/office/drawing/2014/main" xmlns="" id="{2443AF6B-064E-4E3D-BEDB-96A5490A5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929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69" name="Oval 50">
              <a:extLst>
                <a:ext uri="{FF2B5EF4-FFF2-40B4-BE49-F238E27FC236}">
                  <a16:creationId xmlns:a16="http://schemas.microsoft.com/office/drawing/2014/main" xmlns="" id="{E677ADA8-6D75-4BFB-8993-15E82FF7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70" name="Oval 50">
              <a:extLst>
                <a:ext uri="{FF2B5EF4-FFF2-40B4-BE49-F238E27FC236}">
                  <a16:creationId xmlns:a16="http://schemas.microsoft.com/office/drawing/2014/main" xmlns="" id="{E7EFA3FD-386A-4E69-9991-E31DDD36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205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642017" y="803094"/>
            <a:ext cx="7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Holes diffusive from P-type region to N-type region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50">
            <a:extLst>
              <a:ext uri="{FF2B5EF4-FFF2-40B4-BE49-F238E27FC236}">
                <a16:creationId xmlns:a16="http://schemas.microsoft.com/office/drawing/2014/main" xmlns="" id="{9AA50DE2-F9D3-44C8-B8AA-7752C81D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3" name="Oval 50">
            <a:extLst>
              <a:ext uri="{FF2B5EF4-FFF2-40B4-BE49-F238E27FC236}">
                <a16:creationId xmlns:a16="http://schemas.microsoft.com/office/drawing/2014/main" xmlns="" id="{62DECA1D-B80F-433A-95C6-69BA824F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52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24A96058-D100-4B52-A11C-2AD50CAB46C3}"/>
              </a:ext>
            </a:extLst>
          </p:cNvPr>
          <p:cNvGrpSpPr/>
          <p:nvPr/>
        </p:nvGrpSpPr>
        <p:grpSpPr>
          <a:xfrm>
            <a:off x="4822791" y="2513933"/>
            <a:ext cx="189021" cy="2070920"/>
            <a:chOff x="4822791" y="3057993"/>
            <a:chExt cx="189021" cy="2070920"/>
          </a:xfrm>
        </p:grpSpPr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E45218E4-FC53-4A4C-9C57-63C0EA4B2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05799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9" name="Oval 50">
              <a:extLst>
                <a:ext uri="{FF2B5EF4-FFF2-40B4-BE49-F238E27FC236}">
                  <a16:creationId xmlns:a16="http://schemas.microsoft.com/office/drawing/2014/main" xmlns="" id="{BC7285C1-6B85-42F5-AB94-3A8EFED9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68806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4" name="Oval 50">
              <a:extLst>
                <a:ext uri="{FF2B5EF4-FFF2-40B4-BE49-F238E27FC236}">
                  <a16:creationId xmlns:a16="http://schemas.microsoft.com/office/drawing/2014/main" xmlns="" id="{0E907ADD-6EBC-4C9F-B9FF-95150DD2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31109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75" name="Oval 50">
              <a:extLst>
                <a:ext uri="{FF2B5EF4-FFF2-40B4-BE49-F238E27FC236}">
                  <a16:creationId xmlns:a16="http://schemas.microsoft.com/office/drawing/2014/main" xmlns="" id="{6FC1D9A4-74DD-4C0B-A7F4-9443B9E75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94116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176" name="Oval 50">
            <a:extLst>
              <a:ext uri="{FF2B5EF4-FFF2-40B4-BE49-F238E27FC236}">
                <a16:creationId xmlns:a16="http://schemas.microsoft.com/office/drawing/2014/main" xmlns="" id="{64738BB4-9371-4D37-A31C-4B12E31A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7" name="Oval 50">
            <a:extLst>
              <a:ext uri="{FF2B5EF4-FFF2-40B4-BE49-F238E27FC236}">
                <a16:creationId xmlns:a16="http://schemas.microsoft.com/office/drawing/2014/main" xmlns="" id="{19F781C9-F9CF-4D02-8263-A185AE40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828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251393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314400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37670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439710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678775" y="2082575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55100" y="2513933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0" name="Oval 50">
            <a:extLst>
              <a:ext uri="{FF2B5EF4-FFF2-40B4-BE49-F238E27FC236}">
                <a16:creationId xmlns:a16="http://schemas.microsoft.com/office/drawing/2014/main" xmlns="" id="{BA7AB36B-EC8C-40D7-85DD-E56D0E96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02212" y="2513933"/>
            <a:ext cx="189021" cy="2070920"/>
            <a:chOff x="4986082" y="3068270"/>
            <a:chExt cx="189021" cy="2070920"/>
          </a:xfrm>
        </p:grpSpPr>
        <p:sp>
          <p:nvSpPr>
            <p:cNvPr id="223" name="Oval 50">
              <a:extLst>
                <a:ext uri="{FF2B5EF4-FFF2-40B4-BE49-F238E27FC236}">
                  <a16:creationId xmlns:a16="http://schemas.microsoft.com/office/drawing/2014/main" xmlns="" id="{B36D6ABE-1981-4C02-A90B-D2085DB09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EE3B5B2E-54F1-44A5-BD42-D55982C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50">
            <a:extLst>
              <a:ext uri="{FF2B5EF4-FFF2-40B4-BE49-F238E27FC236}">
                <a16:creationId xmlns:a16="http://schemas.microsoft.com/office/drawing/2014/main" xmlns="" id="{B065825E-F489-4B62-8409-94E95371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50">
            <a:extLst>
              <a:ext uri="{FF2B5EF4-FFF2-40B4-BE49-F238E27FC236}">
                <a16:creationId xmlns:a16="http://schemas.microsoft.com/office/drawing/2014/main" xmlns="" id="{8A077097-9A4D-4B6C-91E9-8E9B798C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1" name="Oval 50">
            <a:extLst>
              <a:ext uri="{FF2B5EF4-FFF2-40B4-BE49-F238E27FC236}">
                <a16:creationId xmlns:a16="http://schemas.microsoft.com/office/drawing/2014/main" xmlns="" id="{8E6062CC-F3A6-4E1A-A209-102881E7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4" name="Oval 50">
            <a:extLst>
              <a:ext uri="{FF2B5EF4-FFF2-40B4-BE49-F238E27FC236}">
                <a16:creationId xmlns:a16="http://schemas.microsoft.com/office/drawing/2014/main" xmlns="" id="{6666389C-148D-456C-A5D3-78F8ABA6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50">
            <a:extLst>
              <a:ext uri="{FF2B5EF4-FFF2-40B4-BE49-F238E27FC236}">
                <a16:creationId xmlns:a16="http://schemas.microsoft.com/office/drawing/2014/main" xmlns="" id="{E0B92C07-976A-42F9-ADC0-42190D0F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7" name="Oval 50">
            <a:extLst>
              <a:ext uri="{FF2B5EF4-FFF2-40B4-BE49-F238E27FC236}">
                <a16:creationId xmlns:a16="http://schemas.microsoft.com/office/drawing/2014/main" xmlns="" id="{6EADBA9E-0A56-4C64-A45A-243D8DD1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251393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8" name="Oval 50">
            <a:extLst>
              <a:ext uri="{FF2B5EF4-FFF2-40B4-BE49-F238E27FC236}">
                <a16:creationId xmlns:a16="http://schemas.microsoft.com/office/drawing/2014/main" xmlns="" id="{99A50CBA-E95D-4F93-8484-9B0F1564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70" y="314400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9" name="Oval 50">
            <a:extLst>
              <a:ext uri="{FF2B5EF4-FFF2-40B4-BE49-F238E27FC236}">
                <a16:creationId xmlns:a16="http://schemas.microsoft.com/office/drawing/2014/main" xmlns="" id="{2F70D5ED-0D2D-4CBB-8432-E8FE470F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376703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0" name="Oval 50">
            <a:extLst>
              <a:ext uri="{FF2B5EF4-FFF2-40B4-BE49-F238E27FC236}">
                <a16:creationId xmlns:a16="http://schemas.microsoft.com/office/drawing/2014/main" xmlns="" id="{A0C9A3C1-37F4-498C-9689-2B7B5636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6" y="439710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858196" y="2082575"/>
            <a:ext cx="3605943" cy="2315223"/>
            <a:chOff x="4538294" y="2636912"/>
            <a:chExt cx="3605943" cy="2315223"/>
          </a:xfrm>
        </p:grpSpPr>
        <p:sp>
          <p:nvSpPr>
            <p:cNvPr id="242" name="Oval 42">
              <a:extLst>
                <a:ext uri="{FF2B5EF4-FFF2-40B4-BE49-F238E27FC236}">
                  <a16:creationId xmlns:a16="http://schemas.microsoft.com/office/drawing/2014/main" xmlns="" id="{C453790E-22E4-4F59-B5CC-3E570B3D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4" name="Oval 42">
              <a:extLst>
                <a:ext uri="{FF2B5EF4-FFF2-40B4-BE49-F238E27FC236}">
                  <a16:creationId xmlns:a16="http://schemas.microsoft.com/office/drawing/2014/main" xmlns="" id="{7E890D4F-1676-411A-8E9F-C806FA53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7" name="Oval 42">
              <a:extLst>
                <a:ext uri="{FF2B5EF4-FFF2-40B4-BE49-F238E27FC236}">
                  <a16:creationId xmlns:a16="http://schemas.microsoft.com/office/drawing/2014/main" xmlns="" id="{880AAA83-D4CF-463B-B773-0F8AEB13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="" id="{CCE414A5-7880-4CC3-8F80-B1FA20C0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0" name="Oval 42">
              <a:extLst>
                <a:ext uri="{FF2B5EF4-FFF2-40B4-BE49-F238E27FC236}">
                  <a16:creationId xmlns:a16="http://schemas.microsoft.com/office/drawing/2014/main" xmlns="" id="{BC1F4FCD-90F1-4213-A680-37C5E9B9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2" name="Oval 42">
              <a:extLst>
                <a:ext uri="{FF2B5EF4-FFF2-40B4-BE49-F238E27FC236}">
                  <a16:creationId xmlns:a16="http://schemas.microsoft.com/office/drawing/2014/main" xmlns="" id="{4C130734-FDA5-4A08-84A9-E17C339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42">
              <a:extLst>
                <a:ext uri="{FF2B5EF4-FFF2-40B4-BE49-F238E27FC236}">
                  <a16:creationId xmlns:a16="http://schemas.microsoft.com/office/drawing/2014/main" xmlns="" id="{85D5BE67-CF8B-40B3-978A-51CC7604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2">
              <a:extLst>
                <a:ext uri="{FF2B5EF4-FFF2-40B4-BE49-F238E27FC236}">
                  <a16:creationId xmlns:a16="http://schemas.microsoft.com/office/drawing/2014/main" xmlns="" id="{E9F7730D-A279-4449-B69D-82C69EAD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BBFB62B1-2964-4FDC-AE9B-2567C1A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26A55F3C-94A4-445B-8E19-C448EA82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3" name="Oval 42">
              <a:extLst>
                <a:ext uri="{FF2B5EF4-FFF2-40B4-BE49-F238E27FC236}">
                  <a16:creationId xmlns:a16="http://schemas.microsoft.com/office/drawing/2014/main" xmlns="" id="{574D416A-886D-4281-AC71-26B622CD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D8B8D8AB-38B1-4EF6-B635-3D4F019D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xmlns="" id="{7C5799D2-4FD9-4795-8463-96215C57B5E8}"/>
              </a:ext>
            </a:extLst>
          </p:cNvPr>
          <p:cNvSpPr txBox="1"/>
          <p:nvPr/>
        </p:nvSpPr>
        <p:spPr>
          <a:xfrm>
            <a:off x="930463" y="4911551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xmlns="" id="{8F670DD0-400D-481F-8A2B-D2B1FDBC1EAD}"/>
              </a:ext>
            </a:extLst>
          </p:cNvPr>
          <p:cNvSpPr txBox="1"/>
          <p:nvPr/>
        </p:nvSpPr>
        <p:spPr>
          <a:xfrm>
            <a:off x="4644060" y="4889517"/>
            <a:ext cx="34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N-type semiconductor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D4A5C5A7-A272-43ED-AFEF-2F7EA8A9C08B}"/>
              </a:ext>
            </a:extLst>
          </p:cNvPr>
          <p:cNvCxnSpPr>
            <a:cxnSpLocks/>
          </p:cNvCxnSpPr>
          <p:nvPr/>
        </p:nvCxnSpPr>
        <p:spPr>
          <a:xfrm>
            <a:off x="4591352" y="1771401"/>
            <a:ext cx="0" cy="312069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7083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229004" y="428471"/>
            <a:ext cx="867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Electrons and holes recombine near the P and N region interface.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the system is equilibrium, only positive and negative ions left near the interface.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262594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841" y="32560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262594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2" y="32560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38790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117" y="450912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38790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78" y="450912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262594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339" y="32560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38790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15" y="450912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678775" y="2194588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55100" y="2625946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0" name="Oval 50">
            <a:extLst>
              <a:ext uri="{FF2B5EF4-FFF2-40B4-BE49-F238E27FC236}">
                <a16:creationId xmlns:a16="http://schemas.microsoft.com/office/drawing/2014/main" xmlns="" id="{BA7AB36B-EC8C-40D7-85DD-E56D0E96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262594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73" y="325601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02212" y="2625946"/>
            <a:ext cx="189021" cy="2070920"/>
            <a:chOff x="4986082" y="3068270"/>
            <a:chExt cx="189021" cy="2070920"/>
          </a:xfrm>
        </p:grpSpPr>
        <p:sp>
          <p:nvSpPr>
            <p:cNvPr id="223" name="Oval 50">
              <a:extLst>
                <a:ext uri="{FF2B5EF4-FFF2-40B4-BE49-F238E27FC236}">
                  <a16:creationId xmlns:a16="http://schemas.microsoft.com/office/drawing/2014/main" xmlns="" id="{B36D6ABE-1981-4C02-A90B-D2085DB09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EE3B5B2E-54F1-44A5-BD42-D55982C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38790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50">
            <a:extLst>
              <a:ext uri="{FF2B5EF4-FFF2-40B4-BE49-F238E27FC236}">
                <a16:creationId xmlns:a16="http://schemas.microsoft.com/office/drawing/2014/main" xmlns="" id="{B065825E-F489-4B62-8409-94E95371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49" y="450912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50">
            <a:extLst>
              <a:ext uri="{FF2B5EF4-FFF2-40B4-BE49-F238E27FC236}">
                <a16:creationId xmlns:a16="http://schemas.microsoft.com/office/drawing/2014/main" xmlns="" id="{8A077097-9A4D-4B6C-91E9-8E9B798C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262594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013" y="325601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1" name="Oval 50">
            <a:extLst>
              <a:ext uri="{FF2B5EF4-FFF2-40B4-BE49-F238E27FC236}">
                <a16:creationId xmlns:a16="http://schemas.microsoft.com/office/drawing/2014/main" xmlns="" id="{8E6062CC-F3A6-4E1A-A209-102881E7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262594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74" y="325601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38790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4" name="Oval 50">
            <a:extLst>
              <a:ext uri="{FF2B5EF4-FFF2-40B4-BE49-F238E27FC236}">
                <a16:creationId xmlns:a16="http://schemas.microsoft.com/office/drawing/2014/main" xmlns="" id="{6666389C-148D-456C-A5D3-78F8ABA6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289" y="450912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38790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50">
            <a:extLst>
              <a:ext uri="{FF2B5EF4-FFF2-40B4-BE49-F238E27FC236}">
                <a16:creationId xmlns:a16="http://schemas.microsoft.com/office/drawing/2014/main" xmlns="" id="{E0B92C07-976A-42F9-ADC0-42190D0F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50" y="450912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858196" y="2194588"/>
            <a:ext cx="3605943" cy="2315223"/>
            <a:chOff x="4538294" y="2636912"/>
            <a:chExt cx="3605943" cy="2315223"/>
          </a:xfrm>
        </p:grpSpPr>
        <p:sp>
          <p:nvSpPr>
            <p:cNvPr id="242" name="Oval 42">
              <a:extLst>
                <a:ext uri="{FF2B5EF4-FFF2-40B4-BE49-F238E27FC236}">
                  <a16:creationId xmlns:a16="http://schemas.microsoft.com/office/drawing/2014/main" xmlns="" id="{C453790E-22E4-4F59-B5CC-3E570B3D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4" name="Oval 42">
              <a:extLst>
                <a:ext uri="{FF2B5EF4-FFF2-40B4-BE49-F238E27FC236}">
                  <a16:creationId xmlns:a16="http://schemas.microsoft.com/office/drawing/2014/main" xmlns="" id="{7E890D4F-1676-411A-8E9F-C806FA53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7" name="Oval 42">
              <a:extLst>
                <a:ext uri="{FF2B5EF4-FFF2-40B4-BE49-F238E27FC236}">
                  <a16:creationId xmlns:a16="http://schemas.microsoft.com/office/drawing/2014/main" xmlns="" id="{880AAA83-D4CF-463B-B773-0F8AEB13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="" id="{CCE414A5-7880-4CC3-8F80-B1FA20C0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0" name="Oval 42">
              <a:extLst>
                <a:ext uri="{FF2B5EF4-FFF2-40B4-BE49-F238E27FC236}">
                  <a16:creationId xmlns:a16="http://schemas.microsoft.com/office/drawing/2014/main" xmlns="" id="{BC1F4FCD-90F1-4213-A680-37C5E9B9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2" name="Oval 42">
              <a:extLst>
                <a:ext uri="{FF2B5EF4-FFF2-40B4-BE49-F238E27FC236}">
                  <a16:creationId xmlns:a16="http://schemas.microsoft.com/office/drawing/2014/main" xmlns="" id="{4C130734-FDA5-4A08-84A9-E17C339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42">
              <a:extLst>
                <a:ext uri="{FF2B5EF4-FFF2-40B4-BE49-F238E27FC236}">
                  <a16:creationId xmlns:a16="http://schemas.microsoft.com/office/drawing/2014/main" xmlns="" id="{85D5BE67-CF8B-40B3-978A-51CC7604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2">
              <a:extLst>
                <a:ext uri="{FF2B5EF4-FFF2-40B4-BE49-F238E27FC236}">
                  <a16:creationId xmlns:a16="http://schemas.microsoft.com/office/drawing/2014/main" xmlns="" id="{E9F7730D-A279-4449-B69D-82C69EAD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BBFB62B1-2964-4FDC-AE9B-2567C1A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26A55F3C-94A4-445B-8E19-C448EA82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3" name="Oval 42">
              <a:extLst>
                <a:ext uri="{FF2B5EF4-FFF2-40B4-BE49-F238E27FC236}">
                  <a16:creationId xmlns:a16="http://schemas.microsoft.com/office/drawing/2014/main" xmlns="" id="{574D416A-886D-4281-AC71-26B622CD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D8B8D8AB-38B1-4EF6-B635-3D4F019D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7B0DD795-4F4E-40CA-949F-3080D5F895E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54661" y="2060848"/>
            <a:ext cx="0" cy="269391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72F2F2-BB03-4285-BDBC-A3A8DA48078D}"/>
              </a:ext>
            </a:extLst>
          </p:cNvPr>
          <p:cNvSpPr txBox="1"/>
          <p:nvPr/>
        </p:nvSpPr>
        <p:spPr>
          <a:xfrm>
            <a:off x="1290244" y="5248541"/>
            <a:ext cx="6711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charge region/ Depletion region </a:t>
            </a:r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空间电荷区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耗尽层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3289817" y="2060848"/>
            <a:ext cx="2529688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765FA6CC-1298-41BD-BCC2-5891F4CBF72A}"/>
              </a:ext>
            </a:extLst>
          </p:cNvPr>
          <p:cNvSpPr/>
          <p:nvPr/>
        </p:nvSpPr>
        <p:spPr>
          <a:xfrm>
            <a:off x="4280922" y="4842234"/>
            <a:ext cx="574827" cy="3889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151916" y="3170650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8273603" y="3170650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154282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217289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154282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217289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359" y="279593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359" y="342600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120" y="279593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120" y="342600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154282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217289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7" y="279593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7" y="342600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694017" y="1111471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70342" y="1542829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0" name="Oval 50">
            <a:extLst>
              <a:ext uri="{FF2B5EF4-FFF2-40B4-BE49-F238E27FC236}">
                <a16:creationId xmlns:a16="http://schemas.microsoft.com/office/drawing/2014/main" xmlns="" id="{BA7AB36B-EC8C-40D7-85DD-E56D0E96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15" y="154282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15" y="217289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17454" y="1542829"/>
            <a:ext cx="189021" cy="2070920"/>
            <a:chOff x="4986082" y="3068270"/>
            <a:chExt cx="189021" cy="2070920"/>
          </a:xfrm>
        </p:grpSpPr>
        <p:sp>
          <p:nvSpPr>
            <p:cNvPr id="223" name="Oval 50">
              <a:extLst>
                <a:ext uri="{FF2B5EF4-FFF2-40B4-BE49-F238E27FC236}">
                  <a16:creationId xmlns:a16="http://schemas.microsoft.com/office/drawing/2014/main" xmlns="" id="{B36D6ABE-1981-4C02-A90B-D2085DB09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EE3B5B2E-54F1-44A5-BD42-D55982C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491" y="279593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50">
            <a:extLst>
              <a:ext uri="{FF2B5EF4-FFF2-40B4-BE49-F238E27FC236}">
                <a16:creationId xmlns:a16="http://schemas.microsoft.com/office/drawing/2014/main" xmlns="" id="{B065825E-F489-4B62-8409-94E95371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491" y="342600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50">
            <a:extLst>
              <a:ext uri="{FF2B5EF4-FFF2-40B4-BE49-F238E27FC236}">
                <a16:creationId xmlns:a16="http://schemas.microsoft.com/office/drawing/2014/main" xmlns="" id="{8A077097-9A4D-4B6C-91E9-8E9B798C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5" y="154282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5" y="217289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1" name="Oval 50">
            <a:extLst>
              <a:ext uri="{FF2B5EF4-FFF2-40B4-BE49-F238E27FC236}">
                <a16:creationId xmlns:a16="http://schemas.microsoft.com/office/drawing/2014/main" xmlns="" id="{8E6062CC-F3A6-4E1A-A209-102881E7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16" y="154282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16" y="217289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531" y="279593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4" name="Oval 50">
            <a:extLst>
              <a:ext uri="{FF2B5EF4-FFF2-40B4-BE49-F238E27FC236}">
                <a16:creationId xmlns:a16="http://schemas.microsoft.com/office/drawing/2014/main" xmlns="" id="{6666389C-148D-456C-A5D3-78F8ABA6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531" y="342600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92" y="279593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50">
            <a:extLst>
              <a:ext uri="{FF2B5EF4-FFF2-40B4-BE49-F238E27FC236}">
                <a16:creationId xmlns:a16="http://schemas.microsoft.com/office/drawing/2014/main" xmlns="" id="{E0B92C07-976A-42F9-ADC0-42190D0F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92" y="3426004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873438" y="1111471"/>
            <a:ext cx="3605943" cy="2315223"/>
            <a:chOff x="4538294" y="2636912"/>
            <a:chExt cx="3605943" cy="2315223"/>
          </a:xfrm>
        </p:grpSpPr>
        <p:sp>
          <p:nvSpPr>
            <p:cNvPr id="242" name="Oval 42">
              <a:extLst>
                <a:ext uri="{FF2B5EF4-FFF2-40B4-BE49-F238E27FC236}">
                  <a16:creationId xmlns:a16="http://schemas.microsoft.com/office/drawing/2014/main" xmlns="" id="{C453790E-22E4-4F59-B5CC-3E570B3D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4" name="Oval 42">
              <a:extLst>
                <a:ext uri="{FF2B5EF4-FFF2-40B4-BE49-F238E27FC236}">
                  <a16:creationId xmlns:a16="http://schemas.microsoft.com/office/drawing/2014/main" xmlns="" id="{7E890D4F-1676-411A-8E9F-C806FA53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7" name="Oval 42">
              <a:extLst>
                <a:ext uri="{FF2B5EF4-FFF2-40B4-BE49-F238E27FC236}">
                  <a16:creationId xmlns:a16="http://schemas.microsoft.com/office/drawing/2014/main" xmlns="" id="{880AAA83-D4CF-463B-B773-0F8AEB13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="" id="{CCE414A5-7880-4CC3-8F80-B1FA20C0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0" name="Oval 42">
              <a:extLst>
                <a:ext uri="{FF2B5EF4-FFF2-40B4-BE49-F238E27FC236}">
                  <a16:creationId xmlns:a16="http://schemas.microsoft.com/office/drawing/2014/main" xmlns="" id="{BC1F4FCD-90F1-4213-A680-37C5E9B9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2" name="Oval 42">
              <a:extLst>
                <a:ext uri="{FF2B5EF4-FFF2-40B4-BE49-F238E27FC236}">
                  <a16:creationId xmlns:a16="http://schemas.microsoft.com/office/drawing/2014/main" xmlns="" id="{4C130734-FDA5-4A08-84A9-E17C339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42">
              <a:extLst>
                <a:ext uri="{FF2B5EF4-FFF2-40B4-BE49-F238E27FC236}">
                  <a16:creationId xmlns:a16="http://schemas.microsoft.com/office/drawing/2014/main" xmlns="" id="{85D5BE67-CF8B-40B3-978A-51CC7604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2">
              <a:extLst>
                <a:ext uri="{FF2B5EF4-FFF2-40B4-BE49-F238E27FC236}">
                  <a16:creationId xmlns:a16="http://schemas.microsoft.com/office/drawing/2014/main" xmlns="" id="{E9F7730D-A279-4449-B69D-82C69EAD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BBFB62B1-2964-4FDC-AE9B-2567C1A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26A55F3C-94A4-445B-8E19-C448EA82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3" name="Oval 42">
              <a:extLst>
                <a:ext uri="{FF2B5EF4-FFF2-40B4-BE49-F238E27FC236}">
                  <a16:creationId xmlns:a16="http://schemas.microsoft.com/office/drawing/2014/main" xmlns="" id="{574D416A-886D-4281-AC71-26B622CD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D8B8D8AB-38B1-4EF6-B635-3D4F019D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7B0DD795-4F4E-40CA-949F-3080D5F895E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69903" y="977731"/>
            <a:ext cx="0" cy="269391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72F2F2-BB03-4285-BDBC-A3A8DA48078D}"/>
              </a:ext>
            </a:extLst>
          </p:cNvPr>
          <p:cNvSpPr txBox="1"/>
          <p:nvPr/>
        </p:nvSpPr>
        <p:spPr>
          <a:xfrm>
            <a:off x="2123728" y="385500"/>
            <a:ext cx="499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 junction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3305059" y="977731"/>
            <a:ext cx="2529688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12B884B-7A2E-4F14-A1D4-AB52461CB462}"/>
              </a:ext>
            </a:extLst>
          </p:cNvPr>
          <p:cNvGrpSpPr/>
          <p:nvPr/>
        </p:nvGrpSpPr>
        <p:grpSpPr>
          <a:xfrm>
            <a:off x="1371360" y="3968557"/>
            <a:ext cx="4463387" cy="906915"/>
            <a:chOff x="1371360" y="4587012"/>
            <a:chExt cx="4463387" cy="906915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xmlns="" id="{B73069ED-3C58-4284-AB5F-2863D62BD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96" y="4587012"/>
              <a:ext cx="252265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699281A0-5393-4F5A-875D-C69137D283FE}"/>
                </a:ext>
              </a:extLst>
            </p:cNvPr>
            <p:cNvSpPr txBox="1"/>
            <p:nvPr/>
          </p:nvSpPr>
          <p:spPr>
            <a:xfrm>
              <a:off x="1371360" y="4662930"/>
              <a:ext cx="34015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Internal electric field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内电场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049C560C-56C7-4A80-B78F-2277D6B9C862}"/>
              </a:ext>
            </a:extLst>
          </p:cNvPr>
          <p:cNvGrpSpPr/>
          <p:nvPr/>
        </p:nvGrpSpPr>
        <p:grpSpPr>
          <a:xfrm>
            <a:off x="1017454" y="4365104"/>
            <a:ext cx="7589132" cy="1152128"/>
            <a:chOff x="1017454" y="4869160"/>
            <a:chExt cx="7589132" cy="1152128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2947EEAA-CF8C-472C-B7B4-025E0E1F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54" y="6021288"/>
              <a:ext cx="218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xmlns="" id="{3C6EF1B3-4E0C-4486-A87A-B3D551539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048" y="4869160"/>
              <a:ext cx="2610244" cy="115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xmlns="" id="{0489FFDD-42A5-4C53-85D6-DF4474BF3E14}"/>
                </a:ext>
              </a:extLst>
            </p:cNvPr>
            <p:cNvCxnSpPr>
              <a:cxnSpLocks/>
            </p:cNvCxnSpPr>
            <p:nvPr/>
          </p:nvCxnSpPr>
          <p:spPr>
            <a:xfrm>
              <a:off x="5816292" y="4869160"/>
              <a:ext cx="23417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AA0FAF09-21A6-4755-B55C-FF788B872D8C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48" y="6021288"/>
              <a:ext cx="49520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A5F4483A-18F5-4C09-B31C-7691B3ABF010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4941168"/>
              <a:ext cx="0" cy="10081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xmlns="" id="{B56625E5-FDAA-4BF8-A10D-A571A1BD5EA2}"/>
                </a:ext>
              </a:extLst>
            </p:cNvPr>
            <p:cNvSpPr txBox="1"/>
            <p:nvPr/>
          </p:nvSpPr>
          <p:spPr>
            <a:xfrm>
              <a:off x="6064575" y="5025172"/>
              <a:ext cx="2542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势垒 </a:t>
              </a:r>
              <a:r>
                <a:rPr lang="en-US" altLang="zh-CN" sz="24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zh-CN" sz="2400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ho</a:t>
              </a:r>
              <a:endPara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Potential barrier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071F2925-0BA4-45E0-AB1D-FA1AC6FBBF03}"/>
              </a:ext>
            </a:extLst>
          </p:cNvPr>
          <p:cNvSpPr txBox="1"/>
          <p:nvPr/>
        </p:nvSpPr>
        <p:spPr>
          <a:xfrm>
            <a:off x="255786" y="5689186"/>
            <a:ext cx="88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the diffusion of major carriers, accelerate the drift of minor carriers.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阻碍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多数载流子的扩散，加速少数载流子的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漂移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189635" y="2172897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8311322" y="2172897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641" y="27089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641" y="33389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02" y="27089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02" y="33389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917" y="39620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917" y="45920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678" y="39620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678" y="45920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139" y="27089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139" y="33389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415" y="39620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415" y="45920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723575" y="2277562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99900" y="2708920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0" name="Oval 50">
            <a:extLst>
              <a:ext uri="{FF2B5EF4-FFF2-40B4-BE49-F238E27FC236}">
                <a16:creationId xmlns:a16="http://schemas.microsoft.com/office/drawing/2014/main" xmlns="" id="{BA7AB36B-EC8C-40D7-85DD-E56D0E96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73" y="2708920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73" y="33389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47012" y="2708920"/>
            <a:ext cx="189021" cy="2070920"/>
            <a:chOff x="4986082" y="3068270"/>
            <a:chExt cx="189021" cy="2070920"/>
          </a:xfrm>
        </p:grpSpPr>
        <p:sp>
          <p:nvSpPr>
            <p:cNvPr id="223" name="Oval 50">
              <a:extLst>
                <a:ext uri="{FF2B5EF4-FFF2-40B4-BE49-F238E27FC236}">
                  <a16:creationId xmlns:a16="http://schemas.microsoft.com/office/drawing/2014/main" xmlns="" id="{B36D6ABE-1981-4C02-A90B-D2085DB09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EE3B5B2E-54F1-44A5-BD42-D55982C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951445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49" y="396202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8" name="Oval 50">
            <a:extLst>
              <a:ext uri="{FF2B5EF4-FFF2-40B4-BE49-F238E27FC236}">
                <a16:creationId xmlns:a16="http://schemas.microsoft.com/office/drawing/2014/main" xmlns="" id="{B065825E-F489-4B62-8409-94E95371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49" y="459209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9" name="Oval 50">
            <a:extLst>
              <a:ext uri="{FF2B5EF4-FFF2-40B4-BE49-F238E27FC236}">
                <a16:creationId xmlns:a16="http://schemas.microsoft.com/office/drawing/2014/main" xmlns="" id="{8A077097-9A4D-4B6C-91E9-8E9B798C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3" y="2708920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3" y="33389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1" name="Oval 50">
            <a:extLst>
              <a:ext uri="{FF2B5EF4-FFF2-40B4-BE49-F238E27FC236}">
                <a16:creationId xmlns:a16="http://schemas.microsoft.com/office/drawing/2014/main" xmlns="" id="{8E6062CC-F3A6-4E1A-A209-102881E7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574" y="2708920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574" y="33389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089" y="396202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4" name="Oval 50">
            <a:extLst>
              <a:ext uri="{FF2B5EF4-FFF2-40B4-BE49-F238E27FC236}">
                <a16:creationId xmlns:a16="http://schemas.microsoft.com/office/drawing/2014/main" xmlns="" id="{6666389C-148D-456C-A5D3-78F8ABA6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089" y="459209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850" y="396202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6" name="Oval 50">
            <a:extLst>
              <a:ext uri="{FF2B5EF4-FFF2-40B4-BE49-F238E27FC236}">
                <a16:creationId xmlns:a16="http://schemas.microsoft.com/office/drawing/2014/main" xmlns="" id="{E0B92C07-976A-42F9-ADC0-42190D0F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850" y="459209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902996" y="2277562"/>
            <a:ext cx="3605943" cy="2315223"/>
            <a:chOff x="4538294" y="2636912"/>
            <a:chExt cx="3605943" cy="2315223"/>
          </a:xfrm>
        </p:grpSpPr>
        <p:sp>
          <p:nvSpPr>
            <p:cNvPr id="242" name="Oval 42">
              <a:extLst>
                <a:ext uri="{FF2B5EF4-FFF2-40B4-BE49-F238E27FC236}">
                  <a16:creationId xmlns:a16="http://schemas.microsoft.com/office/drawing/2014/main" xmlns="" id="{C453790E-22E4-4F59-B5CC-3E570B3D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4" name="Oval 42">
              <a:extLst>
                <a:ext uri="{FF2B5EF4-FFF2-40B4-BE49-F238E27FC236}">
                  <a16:creationId xmlns:a16="http://schemas.microsoft.com/office/drawing/2014/main" xmlns="" id="{7E890D4F-1676-411A-8E9F-C806FA53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7" name="Oval 42">
              <a:extLst>
                <a:ext uri="{FF2B5EF4-FFF2-40B4-BE49-F238E27FC236}">
                  <a16:creationId xmlns:a16="http://schemas.microsoft.com/office/drawing/2014/main" xmlns="" id="{880AAA83-D4CF-463B-B773-0F8AEB13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9" name="Oval 42">
              <a:extLst>
                <a:ext uri="{FF2B5EF4-FFF2-40B4-BE49-F238E27FC236}">
                  <a16:creationId xmlns:a16="http://schemas.microsoft.com/office/drawing/2014/main" xmlns="" id="{CCE414A5-7880-4CC3-8F80-B1FA20C0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0" name="Oval 42">
              <a:extLst>
                <a:ext uri="{FF2B5EF4-FFF2-40B4-BE49-F238E27FC236}">
                  <a16:creationId xmlns:a16="http://schemas.microsoft.com/office/drawing/2014/main" xmlns="" id="{BC1F4FCD-90F1-4213-A680-37C5E9B9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2" name="Oval 42">
              <a:extLst>
                <a:ext uri="{FF2B5EF4-FFF2-40B4-BE49-F238E27FC236}">
                  <a16:creationId xmlns:a16="http://schemas.microsoft.com/office/drawing/2014/main" xmlns="" id="{4C130734-FDA5-4A08-84A9-E17C339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5" name="Oval 42">
              <a:extLst>
                <a:ext uri="{FF2B5EF4-FFF2-40B4-BE49-F238E27FC236}">
                  <a16:creationId xmlns:a16="http://schemas.microsoft.com/office/drawing/2014/main" xmlns="" id="{85D5BE67-CF8B-40B3-978A-51CC7604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7" name="Oval 42">
              <a:extLst>
                <a:ext uri="{FF2B5EF4-FFF2-40B4-BE49-F238E27FC236}">
                  <a16:creationId xmlns:a16="http://schemas.microsoft.com/office/drawing/2014/main" xmlns="" id="{E9F7730D-A279-4449-B69D-82C69EAD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8" name="Oval 42">
              <a:extLst>
                <a:ext uri="{FF2B5EF4-FFF2-40B4-BE49-F238E27FC236}">
                  <a16:creationId xmlns:a16="http://schemas.microsoft.com/office/drawing/2014/main" xmlns="" id="{BBFB62B1-2964-4FDC-AE9B-2567C1A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0" name="Oval 42">
              <a:extLst>
                <a:ext uri="{FF2B5EF4-FFF2-40B4-BE49-F238E27FC236}">
                  <a16:creationId xmlns:a16="http://schemas.microsoft.com/office/drawing/2014/main" xmlns="" id="{26A55F3C-94A4-445B-8E19-C448EA82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3" name="Oval 42">
              <a:extLst>
                <a:ext uri="{FF2B5EF4-FFF2-40B4-BE49-F238E27FC236}">
                  <a16:creationId xmlns:a16="http://schemas.microsoft.com/office/drawing/2014/main" xmlns="" id="{574D416A-886D-4281-AC71-26B622CD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5" name="Oval 42">
              <a:extLst>
                <a:ext uri="{FF2B5EF4-FFF2-40B4-BE49-F238E27FC236}">
                  <a16:creationId xmlns:a16="http://schemas.microsoft.com/office/drawing/2014/main" xmlns="" id="{D8B8D8AB-38B1-4EF6-B635-3D4F019D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7B0DD795-4F4E-40CA-949F-3080D5F895E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99461" y="2143822"/>
            <a:ext cx="0" cy="269391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72F2F2-BB03-4285-BDBC-A3A8DA48078D}"/>
              </a:ext>
            </a:extLst>
          </p:cNvPr>
          <p:cNvSpPr txBox="1"/>
          <p:nvPr/>
        </p:nvSpPr>
        <p:spPr>
          <a:xfrm>
            <a:off x="2153286" y="1551591"/>
            <a:ext cx="499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 junction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3334617" y="2143822"/>
            <a:ext cx="2529688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12B884B-7A2E-4F14-A1D4-AB52461CB462}"/>
              </a:ext>
            </a:extLst>
          </p:cNvPr>
          <p:cNvGrpSpPr/>
          <p:nvPr/>
        </p:nvGrpSpPr>
        <p:grpSpPr>
          <a:xfrm>
            <a:off x="3019582" y="5081657"/>
            <a:ext cx="3401501" cy="588439"/>
            <a:chOff x="2990024" y="4534021"/>
            <a:chExt cx="3401501" cy="588439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699281A0-5393-4F5A-875D-C69137D283FE}"/>
                </a:ext>
              </a:extLst>
            </p:cNvPr>
            <p:cNvSpPr txBox="1"/>
            <p:nvPr/>
          </p:nvSpPr>
          <p:spPr>
            <a:xfrm>
              <a:off x="2990024" y="4722350"/>
              <a:ext cx="3401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Internal electric field</a:t>
              </a:r>
              <a:r>
                <a: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xmlns="" id="{B73069ED-3C58-4284-AB5F-2863D62BD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96" y="4534021"/>
              <a:ext cx="252265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071F2925-0BA4-45E0-AB1D-FA1AC6FBBF03}"/>
              </a:ext>
            </a:extLst>
          </p:cNvPr>
          <p:cNvSpPr txBox="1"/>
          <p:nvPr/>
        </p:nvSpPr>
        <p:spPr>
          <a:xfrm>
            <a:off x="169645" y="495467"/>
            <a:ext cx="88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the diffusion of major carriers. </a:t>
            </a: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Accelerate the drift of minor carriers.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33" y="3940637"/>
            <a:ext cx="187745" cy="18774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2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09" y="2754956"/>
            <a:ext cx="187745" cy="18774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987" y="3432861"/>
            <a:ext cx="187745" cy="187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05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893" y="3913953"/>
            <a:ext cx="187745" cy="187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193" y="4902400"/>
            <a:ext cx="18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Major carrier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219193" y="3343661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C58421B9-D20F-44D9-869A-228A4A8986CA}"/>
              </a:ext>
            </a:extLst>
          </p:cNvPr>
          <p:cNvSpPr txBox="1"/>
          <p:nvPr/>
        </p:nvSpPr>
        <p:spPr>
          <a:xfrm>
            <a:off x="8340880" y="3343661"/>
            <a:ext cx="68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594026" y="4896991"/>
            <a:ext cx="18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Minor carrier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40884" y="4714350"/>
            <a:ext cx="0" cy="25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2083405" y="4128382"/>
            <a:ext cx="0" cy="75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6493765" y="4101698"/>
            <a:ext cx="0" cy="92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7456474" y="4779840"/>
            <a:ext cx="0" cy="2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5703135" y="4970156"/>
            <a:ext cx="18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Minor carrier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093368" y="4975965"/>
            <a:ext cx="18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Major carrier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4958299" y="2537389"/>
            <a:ext cx="189021" cy="2070920"/>
            <a:chOff x="4335673" y="3068270"/>
            <a:chExt cx="189021" cy="2070920"/>
          </a:xfrm>
        </p:grpSpPr>
        <p:sp>
          <p:nvSpPr>
            <p:cNvPr id="97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98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99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01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657414" y="2474147"/>
            <a:ext cx="3605943" cy="1584176"/>
            <a:chOff x="4538294" y="3010225"/>
            <a:chExt cx="3605943" cy="1584176"/>
          </a:xfrm>
        </p:grpSpPr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2F4A867E-736A-49A6-BD54-027BB11C29F2}"/>
              </a:ext>
            </a:extLst>
          </p:cNvPr>
          <p:cNvGrpSpPr/>
          <p:nvPr/>
        </p:nvGrpSpPr>
        <p:grpSpPr>
          <a:xfrm>
            <a:off x="5606410" y="2537389"/>
            <a:ext cx="189021" cy="2070920"/>
            <a:chOff x="4822791" y="3057993"/>
            <a:chExt cx="189021" cy="2070920"/>
          </a:xfrm>
        </p:grpSpPr>
        <p:sp>
          <p:nvSpPr>
            <p:cNvPr id="124" name="Oval 50">
              <a:extLst>
                <a:ext uri="{FF2B5EF4-FFF2-40B4-BE49-F238E27FC236}">
                  <a16:creationId xmlns:a16="http://schemas.microsoft.com/office/drawing/2014/main" xmlns="" id="{8CDACED1-9C24-4415-9355-0B1FECFB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05799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xmlns="" id="{86C7127C-A91D-4054-8966-26FF1949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68806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xmlns="" id="{1C4E5D16-7AB2-4ACA-920C-BD817E1D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31109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7" name="Oval 50">
              <a:extLst>
                <a:ext uri="{FF2B5EF4-FFF2-40B4-BE49-F238E27FC236}">
                  <a16:creationId xmlns:a16="http://schemas.microsoft.com/office/drawing/2014/main" xmlns="" id="{4CB1F58B-AD92-436D-847F-C945EE33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94116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447" y="25426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447" y="31726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08" y="25426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08" y="31726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23" y="37957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23" y="44257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484" y="37957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484" y="44257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45" y="2542620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45" y="31726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21" y="37957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21" y="442579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807381" y="2111262"/>
            <a:ext cx="3565633" cy="2315223"/>
            <a:chOff x="755576" y="2636912"/>
            <a:chExt cx="3565633" cy="2315223"/>
          </a:xfrm>
        </p:grpSpPr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8083706" y="2542620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91" y="316226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801430" y="3162261"/>
            <a:ext cx="189021" cy="1256102"/>
            <a:chOff x="4986082" y="3698339"/>
            <a:chExt cx="189021" cy="1256102"/>
          </a:xfrm>
        </p:grpSpPr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76669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67" y="4158610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231" y="316226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92" y="316226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07" y="430262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268" y="423061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72F2F2-BB03-4285-BDBC-A3A8DA48078D}"/>
              </a:ext>
            </a:extLst>
          </p:cNvPr>
          <p:cNvSpPr txBox="1"/>
          <p:nvPr/>
        </p:nvSpPr>
        <p:spPr>
          <a:xfrm>
            <a:off x="2123728" y="385500"/>
            <a:ext cx="499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Asymmetric PN junction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539552" y="1967094"/>
            <a:ext cx="3820457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0159A5F-259D-41C0-819B-237867143555}"/>
              </a:ext>
            </a:extLst>
          </p:cNvPr>
          <p:cNvSpPr txBox="1"/>
          <p:nvPr/>
        </p:nvSpPr>
        <p:spPr>
          <a:xfrm>
            <a:off x="755833" y="4793630"/>
            <a:ext cx="345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Slightly doped P-type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79B8EE33-F551-4986-9321-02503B16D5F5}"/>
              </a:ext>
            </a:extLst>
          </p:cNvPr>
          <p:cNvSpPr txBox="1"/>
          <p:nvPr/>
        </p:nvSpPr>
        <p:spPr>
          <a:xfrm>
            <a:off x="4962624" y="4753127"/>
            <a:ext cx="345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doped N-type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CAE80FE1-CE10-4311-99E6-93EFAC4B20C3}"/>
              </a:ext>
            </a:extLst>
          </p:cNvPr>
          <p:cNvSpPr txBox="1"/>
          <p:nvPr/>
        </p:nvSpPr>
        <p:spPr>
          <a:xfrm>
            <a:off x="755576" y="5463611"/>
            <a:ext cx="345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Ion and free hole concentration is low.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4B938C3F-F743-46E1-8BAE-E3AB8934E9E1}"/>
              </a:ext>
            </a:extLst>
          </p:cNvPr>
          <p:cNvSpPr txBox="1"/>
          <p:nvPr/>
        </p:nvSpPr>
        <p:spPr>
          <a:xfrm>
            <a:off x="315703" y="961155"/>
            <a:ext cx="851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if they are in contact, whose space charge region is thicker?</a:t>
            </a:r>
            <a:endParaRPr lang="zh-CN" altLang="en-US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AE80FE1-CE10-4311-99E6-93EFAC4B20C3}"/>
              </a:ext>
            </a:extLst>
          </p:cNvPr>
          <p:cNvSpPr txBox="1"/>
          <p:nvPr/>
        </p:nvSpPr>
        <p:spPr>
          <a:xfrm>
            <a:off x="5023405" y="5423108"/>
            <a:ext cx="345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Ion and free electron concentration is high.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4743788" y="1968370"/>
            <a:ext cx="3820457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558" y="311937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89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834" y="418772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082" y="314039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94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58" y="420875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8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组合 240">
            <a:extLst>
              <a:ext uri="{FF2B5EF4-FFF2-40B4-BE49-F238E27FC236}">
                <a16:creationId xmlns:a16="http://schemas.microsoft.com/office/drawing/2014/main" xmlns="" id="{B9CB1C97-C720-442F-A1B5-487F2EBA6923}"/>
              </a:ext>
            </a:extLst>
          </p:cNvPr>
          <p:cNvGrpSpPr/>
          <p:nvPr/>
        </p:nvGrpSpPr>
        <p:grpSpPr>
          <a:xfrm>
            <a:off x="873438" y="2424992"/>
            <a:ext cx="3605943" cy="1584176"/>
            <a:chOff x="4538294" y="3010225"/>
            <a:chExt cx="3605943" cy="1584176"/>
          </a:xfrm>
        </p:grpSpPr>
        <p:sp>
          <p:nvSpPr>
            <p:cNvPr id="243" name="Oval 42">
              <a:extLst>
                <a:ext uri="{FF2B5EF4-FFF2-40B4-BE49-F238E27FC236}">
                  <a16:creationId xmlns:a16="http://schemas.microsoft.com/office/drawing/2014/main" xmlns="" id="{B2E7062C-13CC-476F-8CC9-243622C2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5" name="Oval 42">
              <a:extLst>
                <a:ext uri="{FF2B5EF4-FFF2-40B4-BE49-F238E27FC236}">
                  <a16:creationId xmlns:a16="http://schemas.microsoft.com/office/drawing/2014/main" xmlns="" id="{EF6BB8B2-E3FA-4B5E-9E41-80F9A5A4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6" name="Oval 42">
              <a:extLst>
                <a:ext uri="{FF2B5EF4-FFF2-40B4-BE49-F238E27FC236}">
                  <a16:creationId xmlns:a16="http://schemas.microsoft.com/office/drawing/2014/main" xmlns="" id="{40DC9E86-CBE5-495C-97F8-A012C003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8" name="Oval 42">
              <a:extLst>
                <a:ext uri="{FF2B5EF4-FFF2-40B4-BE49-F238E27FC236}">
                  <a16:creationId xmlns:a16="http://schemas.microsoft.com/office/drawing/2014/main" xmlns="" id="{68565845-A79F-49FC-8D5A-3ABC4B63C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1" name="Oval 42">
              <a:extLst>
                <a:ext uri="{FF2B5EF4-FFF2-40B4-BE49-F238E27FC236}">
                  <a16:creationId xmlns:a16="http://schemas.microsoft.com/office/drawing/2014/main" xmlns="" id="{A23B0697-F1D1-413D-AB5C-FBB1F9C8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3" name="Oval 42">
              <a:extLst>
                <a:ext uri="{FF2B5EF4-FFF2-40B4-BE49-F238E27FC236}">
                  <a16:creationId xmlns:a16="http://schemas.microsoft.com/office/drawing/2014/main" xmlns="" id="{294D2A28-4D5D-4339-BE9B-396C5D1C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4" name="Oval 42">
              <a:extLst>
                <a:ext uri="{FF2B5EF4-FFF2-40B4-BE49-F238E27FC236}">
                  <a16:creationId xmlns:a16="http://schemas.microsoft.com/office/drawing/2014/main" xmlns="" id="{04E6C977-A6DD-4B8E-A49E-A52A9749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6" name="Oval 42">
              <a:extLst>
                <a:ext uri="{FF2B5EF4-FFF2-40B4-BE49-F238E27FC236}">
                  <a16:creationId xmlns:a16="http://schemas.microsoft.com/office/drawing/2014/main" xmlns="" id="{9B40F7C8-1942-48F4-8889-1CF1B96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9" name="Oval 42">
              <a:extLst>
                <a:ext uri="{FF2B5EF4-FFF2-40B4-BE49-F238E27FC236}">
                  <a16:creationId xmlns:a16="http://schemas.microsoft.com/office/drawing/2014/main" xmlns="" id="{CEBB3683-8851-494E-914C-C6888494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1" name="Oval 42">
              <a:extLst>
                <a:ext uri="{FF2B5EF4-FFF2-40B4-BE49-F238E27FC236}">
                  <a16:creationId xmlns:a16="http://schemas.microsoft.com/office/drawing/2014/main" xmlns="" id="{8747C769-4227-4A6D-B9E8-5FC92A64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010225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2" name="Oval 42">
              <a:extLst>
                <a:ext uri="{FF2B5EF4-FFF2-40B4-BE49-F238E27FC236}">
                  <a16:creationId xmlns:a16="http://schemas.microsoft.com/office/drawing/2014/main" xmlns="" id="{872084B4-C0A1-4CEB-B393-2AFC0F36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64" name="Oval 42">
              <a:extLst>
                <a:ext uri="{FF2B5EF4-FFF2-40B4-BE49-F238E27FC236}">
                  <a16:creationId xmlns:a16="http://schemas.microsoft.com/office/drawing/2014/main" xmlns="" id="{20E72BCA-DCAB-4605-941F-4C1725B2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4162353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2F4A867E-736A-49A6-BD54-027BB11C29F2}"/>
              </a:ext>
            </a:extLst>
          </p:cNvPr>
          <p:cNvGrpSpPr/>
          <p:nvPr/>
        </p:nvGrpSpPr>
        <p:grpSpPr>
          <a:xfrm>
            <a:off x="5493046" y="2477806"/>
            <a:ext cx="189021" cy="2070920"/>
            <a:chOff x="4822791" y="3057993"/>
            <a:chExt cx="189021" cy="2070920"/>
          </a:xfrm>
        </p:grpSpPr>
        <p:sp>
          <p:nvSpPr>
            <p:cNvPr id="124" name="Oval 50">
              <a:extLst>
                <a:ext uri="{FF2B5EF4-FFF2-40B4-BE49-F238E27FC236}">
                  <a16:creationId xmlns:a16="http://schemas.microsoft.com/office/drawing/2014/main" xmlns="" id="{8CDACED1-9C24-4415-9355-0B1FECFB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057993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xmlns="" id="{86C7127C-A91D-4054-8966-26FF1949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91" y="3688062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xmlns="" id="{1C4E5D16-7AB2-4ACA-920C-BD817E1D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31109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27" name="Oval 50">
              <a:extLst>
                <a:ext uri="{FF2B5EF4-FFF2-40B4-BE49-F238E27FC236}">
                  <a16:creationId xmlns:a16="http://schemas.microsoft.com/office/drawing/2014/main" xmlns="" id="{4CB1F58B-AD92-436D-847F-C945EE33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67" y="4941168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50">
            <a:extLst>
              <a:ext uri="{FF2B5EF4-FFF2-40B4-BE49-F238E27FC236}">
                <a16:creationId xmlns:a16="http://schemas.microsoft.com/office/drawing/2014/main" xmlns="" id="{04B43A40-57F1-4CF8-99C1-978D9F5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248303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79" name="Oval 50">
            <a:extLst>
              <a:ext uri="{FF2B5EF4-FFF2-40B4-BE49-F238E27FC236}">
                <a16:creationId xmlns:a16="http://schemas.microsoft.com/office/drawing/2014/main" xmlns="" id="{EB28604A-8DEB-4B1A-93EB-341EE55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311310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0" name="Oval 50">
            <a:extLst>
              <a:ext uri="{FF2B5EF4-FFF2-40B4-BE49-F238E27FC236}">
                <a16:creationId xmlns:a16="http://schemas.microsoft.com/office/drawing/2014/main" xmlns="" id="{88971F21-E070-4E4A-87A0-BF61AF2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248303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1" name="Oval 50">
            <a:extLst>
              <a:ext uri="{FF2B5EF4-FFF2-40B4-BE49-F238E27FC236}">
                <a16:creationId xmlns:a16="http://schemas.microsoft.com/office/drawing/2014/main" xmlns="" id="{E5A1FB73-AB89-49F6-A713-2480693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311310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2" name="Oval 50">
            <a:extLst>
              <a:ext uri="{FF2B5EF4-FFF2-40B4-BE49-F238E27FC236}">
                <a16:creationId xmlns:a16="http://schemas.microsoft.com/office/drawing/2014/main" xmlns="" id="{EB9176A6-1AC4-49DF-97A9-D53EF7E2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359" y="373614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3" name="Oval 50">
            <a:extLst>
              <a:ext uri="{FF2B5EF4-FFF2-40B4-BE49-F238E27FC236}">
                <a16:creationId xmlns:a16="http://schemas.microsoft.com/office/drawing/2014/main" xmlns="" id="{9636146D-2FB1-4E42-BFB4-DFA82D40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359" y="436621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" name="Oval 50">
            <a:extLst>
              <a:ext uri="{FF2B5EF4-FFF2-40B4-BE49-F238E27FC236}">
                <a16:creationId xmlns:a16="http://schemas.microsoft.com/office/drawing/2014/main" xmlns="" id="{BD7DEE30-3E2E-44F0-869A-CB3C657C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120" y="373614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5" name="Oval 50">
            <a:extLst>
              <a:ext uri="{FF2B5EF4-FFF2-40B4-BE49-F238E27FC236}">
                <a16:creationId xmlns:a16="http://schemas.microsoft.com/office/drawing/2014/main" xmlns="" id="{D2BC4C36-D058-4485-8CE9-94C99B47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120" y="436621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6" name="Oval 50">
            <a:extLst>
              <a:ext uri="{FF2B5EF4-FFF2-40B4-BE49-F238E27FC236}">
                <a16:creationId xmlns:a16="http://schemas.microsoft.com/office/drawing/2014/main" xmlns="" id="{17E448DD-A91D-4C19-82BF-E74F0AE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248303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7" name="Oval 50">
            <a:extLst>
              <a:ext uri="{FF2B5EF4-FFF2-40B4-BE49-F238E27FC236}">
                <a16:creationId xmlns:a16="http://schemas.microsoft.com/office/drawing/2014/main" xmlns="" id="{0E717001-3552-48A4-87B8-C8D45491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311310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8" name="Oval 50">
            <a:extLst>
              <a:ext uri="{FF2B5EF4-FFF2-40B4-BE49-F238E27FC236}">
                <a16:creationId xmlns:a16="http://schemas.microsoft.com/office/drawing/2014/main" xmlns="" id="{77C80F05-004B-474C-8591-D4ABCE3A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7" y="373614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9" name="Oval 50">
            <a:extLst>
              <a:ext uri="{FF2B5EF4-FFF2-40B4-BE49-F238E27FC236}">
                <a16:creationId xmlns:a16="http://schemas.microsoft.com/office/drawing/2014/main" xmlns="" id="{9B4CB17A-F091-4402-8FF1-9611B6C4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7" y="436621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xmlns="" id="{049A89BB-8063-4009-AF8A-7EC101E06C6F}"/>
              </a:ext>
            </a:extLst>
          </p:cNvPr>
          <p:cNvGrpSpPr/>
          <p:nvPr/>
        </p:nvGrpSpPr>
        <p:grpSpPr>
          <a:xfrm>
            <a:off x="4694017" y="2051679"/>
            <a:ext cx="3565633" cy="2315223"/>
            <a:chOff x="755576" y="2636912"/>
            <a:chExt cx="3565633" cy="2315223"/>
          </a:xfrm>
        </p:grpSpPr>
        <p:sp>
          <p:nvSpPr>
            <p:cNvPr id="191" name="Oval 42">
              <a:extLst>
                <a:ext uri="{FF2B5EF4-FFF2-40B4-BE49-F238E27FC236}">
                  <a16:creationId xmlns:a16="http://schemas.microsoft.com/office/drawing/2014/main" xmlns="" id="{1B9C948D-905B-407C-B33E-F8FE3EEB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2" name="Oval 42">
              <a:extLst>
                <a:ext uri="{FF2B5EF4-FFF2-40B4-BE49-F238E27FC236}">
                  <a16:creationId xmlns:a16="http://schemas.microsoft.com/office/drawing/2014/main" xmlns="" id="{319769CE-BD8B-4FB6-9CC6-18C2B22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3" name="Oval 42">
              <a:extLst>
                <a:ext uri="{FF2B5EF4-FFF2-40B4-BE49-F238E27FC236}">
                  <a16:creationId xmlns:a16="http://schemas.microsoft.com/office/drawing/2014/main" xmlns="" id="{997D2709-5F58-4A54-967B-0A33E045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EA0A1A06-D068-42B8-90BF-DBAB952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5" name="Oval 42">
              <a:extLst>
                <a:ext uri="{FF2B5EF4-FFF2-40B4-BE49-F238E27FC236}">
                  <a16:creationId xmlns:a16="http://schemas.microsoft.com/office/drawing/2014/main" xmlns="" id="{FC2DBC15-C282-4136-8477-D402EBED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6" name="Oval 42">
              <a:extLst>
                <a:ext uri="{FF2B5EF4-FFF2-40B4-BE49-F238E27FC236}">
                  <a16:creationId xmlns:a16="http://schemas.microsoft.com/office/drawing/2014/main" xmlns="" id="{B0687337-ABFD-46C3-A100-8BEC0EA9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7" name="Oval 42">
              <a:extLst>
                <a:ext uri="{FF2B5EF4-FFF2-40B4-BE49-F238E27FC236}">
                  <a16:creationId xmlns:a16="http://schemas.microsoft.com/office/drawing/2014/main" xmlns="" id="{AAB24DB0-E155-4242-91A7-7668F1B1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8" name="Oval 42">
              <a:extLst>
                <a:ext uri="{FF2B5EF4-FFF2-40B4-BE49-F238E27FC236}">
                  <a16:creationId xmlns:a16="http://schemas.microsoft.com/office/drawing/2014/main" xmlns="" id="{49FB02FA-E45A-4B7C-B9A7-7DBCF74A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9" name="Oval 42">
              <a:extLst>
                <a:ext uri="{FF2B5EF4-FFF2-40B4-BE49-F238E27FC236}">
                  <a16:creationId xmlns:a16="http://schemas.microsoft.com/office/drawing/2014/main" xmlns="" id="{3C976249-6C29-4DCF-81B7-729D8C89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0" name="Oval 42">
              <a:extLst>
                <a:ext uri="{FF2B5EF4-FFF2-40B4-BE49-F238E27FC236}">
                  <a16:creationId xmlns:a16="http://schemas.microsoft.com/office/drawing/2014/main" xmlns="" id="{455503F9-D7D0-40BD-8A64-BF98F170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AF0B5A8C-66F3-4ED2-8DE3-504FCFD0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2" name="Oval 42">
              <a:extLst>
                <a:ext uri="{FF2B5EF4-FFF2-40B4-BE49-F238E27FC236}">
                  <a16:creationId xmlns:a16="http://schemas.microsoft.com/office/drawing/2014/main" xmlns="" id="{77C0AF36-0019-480D-827C-A08F732A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3" name="Oval 42">
              <a:extLst>
                <a:ext uri="{FF2B5EF4-FFF2-40B4-BE49-F238E27FC236}">
                  <a16:creationId xmlns:a16="http://schemas.microsoft.com/office/drawing/2014/main" xmlns="" id="{634C419F-D0AD-4CA1-B15F-A079C4BB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42">
              <a:extLst>
                <a:ext uri="{FF2B5EF4-FFF2-40B4-BE49-F238E27FC236}">
                  <a16:creationId xmlns:a16="http://schemas.microsoft.com/office/drawing/2014/main" xmlns="" id="{8A11CEA7-7974-480A-8266-C27AF673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5" name="Oval 42">
              <a:extLst>
                <a:ext uri="{FF2B5EF4-FFF2-40B4-BE49-F238E27FC236}">
                  <a16:creationId xmlns:a16="http://schemas.microsoft.com/office/drawing/2014/main" xmlns="" id="{2A0F1200-CE95-4595-AEA9-BE3E7151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6" name="Oval 42">
              <a:extLst>
                <a:ext uri="{FF2B5EF4-FFF2-40B4-BE49-F238E27FC236}">
                  <a16:creationId xmlns:a16="http://schemas.microsoft.com/office/drawing/2014/main" xmlns="" id="{5D77D06D-790A-4DEE-AB7E-BBD1EAC1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7" name="Oval 42">
              <a:extLst>
                <a:ext uri="{FF2B5EF4-FFF2-40B4-BE49-F238E27FC236}">
                  <a16:creationId xmlns:a16="http://schemas.microsoft.com/office/drawing/2014/main" xmlns="" id="{9EB8C0D9-48C0-4AD5-A2A5-732F4443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D33CEFF6-E1F1-4221-96CF-A5FE0D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9" name="Oval 42">
              <a:extLst>
                <a:ext uri="{FF2B5EF4-FFF2-40B4-BE49-F238E27FC236}">
                  <a16:creationId xmlns:a16="http://schemas.microsoft.com/office/drawing/2014/main" xmlns="" id="{6B582B87-C0F0-4B46-8D0B-3357C78B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0" name="Oval 42">
              <a:extLst>
                <a:ext uri="{FF2B5EF4-FFF2-40B4-BE49-F238E27FC236}">
                  <a16:creationId xmlns:a16="http://schemas.microsoft.com/office/drawing/2014/main" xmlns="" id="{2D19690A-F5FB-44A4-9F1F-246D04FE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1" name="Oval 42">
              <a:extLst>
                <a:ext uri="{FF2B5EF4-FFF2-40B4-BE49-F238E27FC236}">
                  <a16:creationId xmlns:a16="http://schemas.microsoft.com/office/drawing/2014/main" xmlns="" id="{DF4705DC-55D3-4EF2-A97A-D504E87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2" name="Oval 42">
              <a:extLst>
                <a:ext uri="{FF2B5EF4-FFF2-40B4-BE49-F238E27FC236}">
                  <a16:creationId xmlns:a16="http://schemas.microsoft.com/office/drawing/2014/main" xmlns="" id="{C4CA499F-775D-4EDE-861C-186BC4B8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3" name="Oval 42">
              <a:extLst>
                <a:ext uri="{FF2B5EF4-FFF2-40B4-BE49-F238E27FC236}">
                  <a16:creationId xmlns:a16="http://schemas.microsoft.com/office/drawing/2014/main" xmlns="" id="{B52B16D0-2F27-4727-8FB5-00CB4942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4" name="Oval 42">
              <a:extLst>
                <a:ext uri="{FF2B5EF4-FFF2-40B4-BE49-F238E27FC236}">
                  <a16:creationId xmlns:a16="http://schemas.microsoft.com/office/drawing/2014/main" xmlns="" id="{AE360973-40CD-4460-84BD-25035E79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4520087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xmlns="" id="{60377E9F-88F5-4746-8516-9E851AFBBD95}"/>
              </a:ext>
            </a:extLst>
          </p:cNvPr>
          <p:cNvGrpSpPr/>
          <p:nvPr/>
        </p:nvGrpSpPr>
        <p:grpSpPr>
          <a:xfrm>
            <a:off x="7970342" y="2483037"/>
            <a:ext cx="189021" cy="2070920"/>
            <a:chOff x="4335673" y="3068270"/>
            <a:chExt cx="189021" cy="2070920"/>
          </a:xfrm>
        </p:grpSpPr>
        <p:sp>
          <p:nvSpPr>
            <p:cNvPr id="216" name="Oval 50">
              <a:extLst>
                <a:ext uri="{FF2B5EF4-FFF2-40B4-BE49-F238E27FC236}">
                  <a16:creationId xmlns:a16="http://schemas.microsoft.com/office/drawing/2014/main" xmlns="" id="{12630A67-A7E8-4582-A830-731D719AA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7" name="Oval 50">
              <a:extLst>
                <a:ext uri="{FF2B5EF4-FFF2-40B4-BE49-F238E27FC236}">
                  <a16:creationId xmlns:a16="http://schemas.microsoft.com/office/drawing/2014/main" xmlns="" id="{21639496-AF8C-49E9-9A4E-BE6D7A5C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xmlns="" id="{E9902EE5-BB50-41C1-AF29-226F021F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xmlns="" id="{08E26E8E-B598-4BAF-B9A2-B0AFE363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951445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1" name="Oval 50">
            <a:extLst>
              <a:ext uri="{FF2B5EF4-FFF2-40B4-BE49-F238E27FC236}">
                <a16:creationId xmlns:a16="http://schemas.microsoft.com/office/drawing/2014/main" xmlns="" id="{E309A230-A346-48DF-9672-634573DD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15" y="311310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1D55A00E-E3AB-46D0-9027-D41A4292B363}"/>
              </a:ext>
            </a:extLst>
          </p:cNvPr>
          <p:cNvGrpSpPr/>
          <p:nvPr/>
        </p:nvGrpSpPr>
        <p:grpSpPr>
          <a:xfrm>
            <a:off x="1017454" y="3113106"/>
            <a:ext cx="189021" cy="1256102"/>
            <a:chOff x="4986082" y="3698339"/>
            <a:chExt cx="189021" cy="1256102"/>
          </a:xfrm>
        </p:grpSpPr>
        <p:sp>
          <p:nvSpPr>
            <p:cNvPr id="224" name="Oval 50">
              <a:extLst>
                <a:ext uri="{FF2B5EF4-FFF2-40B4-BE49-F238E27FC236}">
                  <a16:creationId xmlns:a16="http://schemas.microsoft.com/office/drawing/2014/main" xmlns="" id="{0F8E0894-AD67-4C3D-A485-727DCAE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50">
              <a:extLst>
                <a:ext uri="{FF2B5EF4-FFF2-40B4-BE49-F238E27FC236}">
                  <a16:creationId xmlns:a16="http://schemas.microsoft.com/office/drawing/2014/main" xmlns="" id="{FDE80798-D7FC-4E0D-8402-FFB5328A0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76669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27" name="Oval 50">
            <a:extLst>
              <a:ext uri="{FF2B5EF4-FFF2-40B4-BE49-F238E27FC236}">
                <a16:creationId xmlns:a16="http://schemas.microsoft.com/office/drawing/2014/main" xmlns="" id="{D6FBE478-72AD-475D-BA25-094BFCA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491" y="410945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0" name="Oval 50">
            <a:extLst>
              <a:ext uri="{FF2B5EF4-FFF2-40B4-BE49-F238E27FC236}">
                <a16:creationId xmlns:a16="http://schemas.microsoft.com/office/drawing/2014/main" xmlns="" id="{07D0957D-7270-4B35-8429-230B5ACC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5" y="311310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2" name="Oval 50">
            <a:extLst>
              <a:ext uri="{FF2B5EF4-FFF2-40B4-BE49-F238E27FC236}">
                <a16:creationId xmlns:a16="http://schemas.microsoft.com/office/drawing/2014/main" xmlns="" id="{07BDD921-A88F-49A6-9929-67E48844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16" y="311310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3" name="Oval 50">
            <a:extLst>
              <a:ext uri="{FF2B5EF4-FFF2-40B4-BE49-F238E27FC236}">
                <a16:creationId xmlns:a16="http://schemas.microsoft.com/office/drawing/2014/main" xmlns="" id="{2BCEB81E-3E12-418B-B917-33F0156F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531" y="425347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5" name="Oval 50">
            <a:extLst>
              <a:ext uri="{FF2B5EF4-FFF2-40B4-BE49-F238E27FC236}">
                <a16:creationId xmlns:a16="http://schemas.microsoft.com/office/drawing/2014/main" xmlns="" id="{F5FC4A11-CDEC-4963-8A4C-659FCCF7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92" y="418146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7B0DD795-4F4E-40CA-949F-3080D5F895E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572000" y="1917939"/>
            <a:ext cx="0" cy="269391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72F2F2-BB03-4285-BDBC-A3A8DA48078D}"/>
              </a:ext>
            </a:extLst>
          </p:cNvPr>
          <p:cNvSpPr txBox="1"/>
          <p:nvPr/>
        </p:nvSpPr>
        <p:spPr>
          <a:xfrm>
            <a:off x="2123728" y="385500"/>
            <a:ext cx="499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Asymmetric PN junction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28E2364-6BA8-48B9-ABC9-C0B29EEE6D2F}"/>
              </a:ext>
            </a:extLst>
          </p:cNvPr>
          <p:cNvSpPr/>
          <p:nvPr/>
        </p:nvSpPr>
        <p:spPr>
          <a:xfrm>
            <a:off x="755576" y="1917939"/>
            <a:ext cx="7632848" cy="2693914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9DFFB22D-0F2E-4D48-A066-D57091C25DFC}"/>
              </a:ext>
            </a:extLst>
          </p:cNvPr>
          <p:cNvCxnSpPr>
            <a:cxnSpLocks/>
          </p:cNvCxnSpPr>
          <p:nvPr/>
        </p:nvCxnSpPr>
        <p:spPr>
          <a:xfrm>
            <a:off x="3312096" y="1941619"/>
            <a:ext cx="0" cy="270095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xmlns="" id="{96D07A38-CA4F-4AC4-807D-6BBF17C503AC}"/>
              </a:ext>
            </a:extLst>
          </p:cNvPr>
          <p:cNvCxnSpPr>
            <a:cxnSpLocks/>
          </p:cNvCxnSpPr>
          <p:nvPr/>
        </p:nvCxnSpPr>
        <p:spPr>
          <a:xfrm>
            <a:off x="5220072" y="1941619"/>
            <a:ext cx="0" cy="269391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0159A5F-259D-41C0-819B-237867143555}"/>
              </a:ext>
            </a:extLst>
          </p:cNvPr>
          <p:cNvSpPr txBox="1"/>
          <p:nvPr/>
        </p:nvSpPr>
        <p:spPr>
          <a:xfrm>
            <a:off x="873438" y="4767535"/>
            <a:ext cx="345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Slightly doped P-type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79B8EE33-F551-4986-9321-02503B16D5F5}"/>
              </a:ext>
            </a:extLst>
          </p:cNvPr>
          <p:cNvSpPr txBox="1"/>
          <p:nvPr/>
        </p:nvSpPr>
        <p:spPr>
          <a:xfrm>
            <a:off x="4789857" y="4767535"/>
            <a:ext cx="345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doped N-type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4B938C3F-F743-46E1-8BAE-E3AB8934E9E1}"/>
              </a:ext>
            </a:extLst>
          </p:cNvPr>
          <p:cNvSpPr txBox="1"/>
          <p:nvPr/>
        </p:nvSpPr>
        <p:spPr>
          <a:xfrm>
            <a:off x="539551" y="1146447"/>
            <a:ext cx="42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Space charge region is thick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DE2D784-718C-4301-BF4F-C4307FD8FAF0}"/>
              </a:ext>
            </a:extLst>
          </p:cNvPr>
          <p:cNvCxnSpPr/>
          <p:nvPr/>
        </p:nvCxnSpPr>
        <p:spPr>
          <a:xfrm flipH="1" flipV="1">
            <a:off x="3635896" y="1593903"/>
            <a:ext cx="207448" cy="53895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856963D4-E8A2-4AC7-9C8C-E8571EE479BF}"/>
              </a:ext>
            </a:extLst>
          </p:cNvPr>
          <p:cNvCxnSpPr>
            <a:cxnSpLocks/>
          </p:cNvCxnSpPr>
          <p:nvPr/>
        </p:nvCxnSpPr>
        <p:spPr>
          <a:xfrm flipV="1">
            <a:off x="4910041" y="1617583"/>
            <a:ext cx="389340" cy="3900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CAE80FE1-CE10-4311-99E6-93EFAC4B20C3}"/>
              </a:ext>
            </a:extLst>
          </p:cNvPr>
          <p:cNvSpPr txBox="1"/>
          <p:nvPr/>
        </p:nvSpPr>
        <p:spPr>
          <a:xfrm>
            <a:off x="873181" y="5437516"/>
            <a:ext cx="345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Ion and free hole concentration is low.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4B938C3F-F743-46E1-8BAE-E3AB8934E9E1}"/>
              </a:ext>
            </a:extLst>
          </p:cNvPr>
          <p:cNvSpPr txBox="1"/>
          <p:nvPr/>
        </p:nvSpPr>
        <p:spPr>
          <a:xfrm>
            <a:off x="4571999" y="1150435"/>
            <a:ext cx="42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Space charge region is thin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AE80FE1-CE10-4311-99E6-93EFAC4B20C3}"/>
              </a:ext>
            </a:extLst>
          </p:cNvPr>
          <p:cNvSpPr txBox="1"/>
          <p:nvPr/>
        </p:nvSpPr>
        <p:spPr>
          <a:xfrm>
            <a:off x="4850638" y="5437516"/>
            <a:ext cx="345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Ion and free electron concentration is high.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3275856" y="1172178"/>
            <a:ext cx="0" cy="50929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5868144" y="1172178"/>
            <a:ext cx="0" cy="401287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electrical properties of PN junction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xmlns="" id="{5CD91141-8AC6-4462-BD84-24724670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1737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" name="Oval 50">
            <a:extLst>
              <a:ext uri="{FF2B5EF4-FFF2-40B4-BE49-F238E27FC236}">
                <a16:creationId xmlns:a16="http://schemas.microsoft.com/office/drawing/2014/main" xmlns="" id="{8A0C4189-1112-4CC3-B352-E028D291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83" y="2367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1737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44" y="2367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xmlns="" id="{35E9739F-F4FE-4788-8106-D2419669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359" y="2990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120" y="2990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1737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81" y="2367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857" y="2990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694017" y="1305918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7970342" y="1737276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15" y="1737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15" y="2367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17454" y="1737276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491" y="2990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5" y="1737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5" y="2367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xmlns="" id="{A94C8A3D-CA68-4D37-89AE-1EF86E68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16" y="1737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6" name="Oval 50">
            <a:extLst>
              <a:ext uri="{FF2B5EF4-FFF2-40B4-BE49-F238E27FC236}">
                <a16:creationId xmlns:a16="http://schemas.microsoft.com/office/drawing/2014/main" xmlns="" id="{9C08F487-FD6C-4BD3-8E30-BEDDE3A4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16" y="2367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531" y="2990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81183436-8A74-4138-9D90-78E7AF34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92" y="2990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873438" y="1305918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572000" y="1172178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55576" y="1172178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32585" y="105273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34765" y="105410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3310674" y="3557077"/>
            <a:ext cx="25226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179512" y="2209908"/>
            <a:ext cx="8784976" cy="2844871"/>
            <a:chOff x="179512" y="2209908"/>
            <a:chExt cx="878497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538683"/>
              <a:ext cx="1071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411296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xmlns="" id="{E6C57D0D-C698-4608-A7A0-4F4E035B7FED}"/>
                </a:ext>
              </a:extLst>
            </p:cNvPr>
            <p:cNvSpPr txBox="1"/>
            <p:nvPr/>
          </p:nvSpPr>
          <p:spPr>
            <a:xfrm>
              <a:off x="2733164" y="414349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7AE03B92-D8E5-4BB8-8BAC-F712B49CBFAE}"/>
                </a:ext>
              </a:extLst>
            </p:cNvPr>
            <p:cNvSpPr txBox="1"/>
            <p:nvPr/>
          </p:nvSpPr>
          <p:spPr>
            <a:xfrm>
              <a:off x="3310674" y="4121692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599933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6762C99A-69AE-4671-B8DC-8F10717CDAA0}"/>
              </a:ext>
            </a:extLst>
          </p:cNvPr>
          <p:cNvGrpSpPr/>
          <p:nvPr/>
        </p:nvGrpSpPr>
        <p:grpSpPr>
          <a:xfrm>
            <a:off x="1087324" y="5185051"/>
            <a:ext cx="7589132" cy="1152128"/>
            <a:chOff x="1017454" y="4869160"/>
            <a:chExt cx="7589132" cy="1152128"/>
          </a:xfrm>
        </p:grpSpPr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xmlns="" id="{FDBDB824-20CA-4C4B-AB5C-215AAFB1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54" y="6021288"/>
              <a:ext cx="218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xmlns="" id="{070CB7D4-1373-40EA-85BC-A675F6A4D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048" y="4869160"/>
              <a:ext cx="2610244" cy="115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xmlns="" id="{E547BA85-F9BE-4F36-A92A-2C2336A6CF65}"/>
                </a:ext>
              </a:extLst>
            </p:cNvPr>
            <p:cNvCxnSpPr>
              <a:cxnSpLocks/>
            </p:cNvCxnSpPr>
            <p:nvPr/>
          </p:nvCxnSpPr>
          <p:spPr>
            <a:xfrm>
              <a:off x="5816292" y="4869160"/>
              <a:ext cx="23417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xmlns="" id="{91AE84AD-C3F7-462E-92D9-107B7748EED3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48" y="6021288"/>
              <a:ext cx="49520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xmlns="" id="{D87F65FA-4862-441D-B225-B394A96F748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4941168"/>
              <a:ext cx="0" cy="10081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xmlns="" id="{4CD7CFD1-7117-4B5F-B510-AA13303A2306}"/>
                </a:ext>
              </a:extLst>
            </p:cNvPr>
            <p:cNvSpPr txBox="1"/>
            <p:nvPr/>
          </p:nvSpPr>
          <p:spPr>
            <a:xfrm>
              <a:off x="6064575" y="5025172"/>
              <a:ext cx="2542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势垒 </a:t>
              </a:r>
              <a:r>
                <a:rPr lang="en-US" altLang="zh-CN" sz="2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zh-CN" sz="24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ho</a:t>
              </a:r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Potential barrier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xmlns="" id="{59121342-9D27-492E-962A-08F645EBF8E2}"/>
              </a:ext>
            </a:extLst>
          </p:cNvPr>
          <p:cNvCxnSpPr>
            <a:cxnSpLocks/>
          </p:cNvCxnSpPr>
          <p:nvPr/>
        </p:nvCxnSpPr>
        <p:spPr>
          <a:xfrm>
            <a:off x="179512" y="4552788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121317FE-7A28-442A-8CBC-2F7952A96033}"/>
              </a:ext>
            </a:extLst>
          </p:cNvPr>
          <p:cNvSpPr/>
          <p:nvPr/>
        </p:nvSpPr>
        <p:spPr>
          <a:xfrm>
            <a:off x="1263502" y="4424257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835F637-EE49-41A9-BB97-DA7A217A1EC2}"/>
              </a:ext>
            </a:extLst>
          </p:cNvPr>
          <p:cNvCxnSpPr>
            <a:cxnSpLocks/>
          </p:cNvCxnSpPr>
          <p:nvPr/>
        </p:nvCxnSpPr>
        <p:spPr>
          <a:xfrm>
            <a:off x="1492342" y="4544129"/>
            <a:ext cx="914119" cy="318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Forward bias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正向偏置电压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xmlns="" id="{5CD91141-8AC6-4462-BD84-24724670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86" y="15769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" name="Oval 50">
            <a:extLst>
              <a:ext uri="{FF2B5EF4-FFF2-40B4-BE49-F238E27FC236}">
                <a16:creationId xmlns:a16="http://schemas.microsoft.com/office/drawing/2014/main" xmlns="" id="{8A0C4189-1112-4CC3-B352-E028D291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86" y="220703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247" y="15769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247" y="220703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xmlns="" id="{35E9739F-F4FE-4788-8106-D2419669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762" y="28300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523" y="28300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984" y="157696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984" y="220703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60" y="283006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721420" y="1145604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7997745" y="1576962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18" y="15769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18" y="220703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44857" y="1576962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94" y="28300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658" y="15769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658" y="220703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xmlns="" id="{A94C8A3D-CA68-4D37-89AE-1EF86E68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19" y="157696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6" name="Oval 50">
            <a:extLst>
              <a:ext uri="{FF2B5EF4-FFF2-40B4-BE49-F238E27FC236}">
                <a16:creationId xmlns:a16="http://schemas.microsoft.com/office/drawing/2014/main" xmlns="" id="{9C08F487-FD6C-4BD3-8E30-BEDDE3A4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419" y="220703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934" y="28300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81183436-8A74-4138-9D90-78E7AF34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695" y="283006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900841" y="1145604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599403" y="1011864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82979" y="1011864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5182" y="89242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62168" y="89379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3951331" y="1030780"/>
            <a:ext cx="0" cy="496417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5247475" y="995233"/>
            <a:ext cx="0" cy="436168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3951331" y="3396763"/>
            <a:ext cx="12961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17C1D1DE-997E-409E-85CD-739B8AD28070}"/>
              </a:ext>
            </a:extLst>
          </p:cNvPr>
          <p:cNvSpPr txBox="1"/>
          <p:nvPr/>
        </p:nvSpPr>
        <p:spPr>
          <a:xfrm>
            <a:off x="5072959" y="3164617"/>
            <a:ext cx="344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electric field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134907" y="2049594"/>
            <a:ext cx="8966126" cy="2844871"/>
            <a:chOff x="107504" y="2209908"/>
            <a:chExt cx="896612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461" y="4538683"/>
              <a:ext cx="1004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411296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xmlns="" id="{E6C57D0D-C698-4608-A7A0-4F4E035B7FED}"/>
                </a:ext>
              </a:extLst>
            </p:cNvPr>
            <p:cNvSpPr txBox="1"/>
            <p:nvPr/>
          </p:nvSpPr>
          <p:spPr>
            <a:xfrm>
              <a:off x="107504" y="3573353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7AE03B92-D8E5-4BB8-8BAC-F712B49CBFAE}"/>
                </a:ext>
              </a:extLst>
            </p:cNvPr>
            <p:cNvSpPr txBox="1"/>
            <p:nvPr/>
          </p:nvSpPr>
          <p:spPr>
            <a:xfrm>
              <a:off x="8209534" y="351279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sz="3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599933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9253318B-66F6-45AB-8BD2-BB917EC9083A}"/>
              </a:ext>
            </a:extLst>
          </p:cNvPr>
          <p:cNvCxnSpPr>
            <a:cxnSpLocks/>
          </p:cNvCxnSpPr>
          <p:nvPr/>
        </p:nvCxnSpPr>
        <p:spPr>
          <a:xfrm>
            <a:off x="350931" y="3902662"/>
            <a:ext cx="84249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2DFFF485-E34F-4BA3-9209-E34793E721B9}"/>
              </a:ext>
            </a:extLst>
          </p:cNvPr>
          <p:cNvGrpSpPr/>
          <p:nvPr/>
        </p:nvGrpSpPr>
        <p:grpSpPr>
          <a:xfrm>
            <a:off x="1042719" y="5356918"/>
            <a:ext cx="7175313" cy="819949"/>
            <a:chOff x="1017454" y="5201341"/>
            <a:chExt cx="7175313" cy="819949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xmlns="" id="{1B989CC2-8BC1-4180-B803-83CDE1B1F7CC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54" y="6021288"/>
              <a:ext cx="29086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xmlns="" id="{BB585F67-2DD4-45CA-AF29-1007D424C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659" y="5212559"/>
              <a:ext cx="1276551" cy="8087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xmlns="" id="{22878212-9C7F-48DC-BB0A-CAE5E1093B98}"/>
                </a:ext>
              </a:extLst>
            </p:cNvPr>
            <p:cNvCxnSpPr>
              <a:cxnSpLocks/>
            </p:cNvCxnSpPr>
            <p:nvPr/>
          </p:nvCxnSpPr>
          <p:spPr>
            <a:xfrm>
              <a:off x="5222210" y="5201341"/>
              <a:ext cx="29358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xmlns="" id="{C959CF06-EE05-429D-BFC8-8AFC0FE84383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48" y="6021288"/>
              <a:ext cx="49520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xmlns="" id="{71266F0D-F580-4F5E-9E18-E39CAA669019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5273349"/>
              <a:ext cx="0" cy="67593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xmlns="" id="{1AB489C1-C8A3-4405-9640-5737BC3B92EF}"/>
                </a:ext>
              </a:extLst>
            </p:cNvPr>
            <p:cNvSpPr txBox="1"/>
            <p:nvPr/>
          </p:nvSpPr>
          <p:spPr>
            <a:xfrm>
              <a:off x="5650756" y="5372801"/>
              <a:ext cx="254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zh-CN" sz="2400" b="1" baseline="-250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-U</a:t>
              </a:r>
              <a:endPara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xmlns="" id="{AB741D35-A467-444C-BFCC-8EA496962A51}"/>
              </a:ext>
            </a:extLst>
          </p:cNvPr>
          <p:cNvCxnSpPr>
            <a:cxnSpLocks/>
          </p:cNvCxnSpPr>
          <p:nvPr/>
        </p:nvCxnSpPr>
        <p:spPr>
          <a:xfrm>
            <a:off x="206915" y="4392474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xmlns="" id="{8FC8BE37-D5C2-4605-A3EE-4293A54ADF91}"/>
              </a:ext>
            </a:extLst>
          </p:cNvPr>
          <p:cNvSpPr/>
          <p:nvPr/>
        </p:nvSpPr>
        <p:spPr>
          <a:xfrm>
            <a:off x="1290905" y="4263943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xmlns="" id="{F0EB017C-F596-478D-9F5D-27676433A270}"/>
              </a:ext>
            </a:extLst>
          </p:cNvPr>
          <p:cNvCxnSpPr>
            <a:cxnSpLocks/>
          </p:cNvCxnSpPr>
          <p:nvPr/>
        </p:nvCxnSpPr>
        <p:spPr>
          <a:xfrm flipV="1">
            <a:off x="1519745" y="4378363"/>
            <a:ext cx="978658" cy="54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5117FE0-74B6-4537-BA92-4755745D1CEA}"/>
              </a:ext>
            </a:extLst>
          </p:cNvPr>
          <p:cNvSpPr/>
          <p:nvPr/>
        </p:nvSpPr>
        <p:spPr>
          <a:xfrm>
            <a:off x="3630142" y="3671829"/>
            <a:ext cx="183403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2400" i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10B41D1C-FC51-4671-99FD-B8B6927E41C7}"/>
              </a:ext>
            </a:extLst>
          </p:cNvPr>
          <p:cNvSpPr txBox="1"/>
          <p:nvPr/>
        </p:nvSpPr>
        <p:spPr>
          <a:xfrm>
            <a:off x="36762" y="4643081"/>
            <a:ext cx="371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electric field decrease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75CFE2CA-08F6-4ACC-92F6-CB364672D742}"/>
              </a:ext>
            </a:extLst>
          </p:cNvPr>
          <p:cNvGrpSpPr/>
          <p:nvPr/>
        </p:nvGrpSpPr>
        <p:grpSpPr>
          <a:xfrm>
            <a:off x="3530865" y="1576962"/>
            <a:ext cx="189021" cy="1440851"/>
            <a:chOff x="4986082" y="3068270"/>
            <a:chExt cx="189021" cy="1440851"/>
          </a:xfrm>
        </p:grpSpPr>
        <p:sp>
          <p:nvSpPr>
            <p:cNvPr id="140" name="Oval 50">
              <a:extLst>
                <a:ext uri="{FF2B5EF4-FFF2-40B4-BE49-F238E27FC236}">
                  <a16:creationId xmlns:a16="http://schemas.microsoft.com/office/drawing/2014/main" xmlns="" id="{5B71918B-DD3A-4AFE-BF8C-B7BCE3F0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41" name="Oval 50">
              <a:extLst>
                <a:ext uri="{FF2B5EF4-FFF2-40B4-BE49-F238E27FC236}">
                  <a16:creationId xmlns:a16="http://schemas.microsoft.com/office/drawing/2014/main" xmlns="" id="{D74AD2B2-9201-4DE1-9034-1DE3C3C43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42" name="Oval 50">
              <a:extLst>
                <a:ext uri="{FF2B5EF4-FFF2-40B4-BE49-F238E27FC236}">
                  <a16:creationId xmlns:a16="http://schemas.microsoft.com/office/drawing/2014/main" xmlns="" id="{30488CCE-F752-499B-9144-528C0DD31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22E3CC60-5794-4677-A681-A3DDC26771F7}"/>
              </a:ext>
            </a:extLst>
          </p:cNvPr>
          <p:cNvGrpSpPr/>
          <p:nvPr/>
        </p:nvGrpSpPr>
        <p:grpSpPr>
          <a:xfrm>
            <a:off x="5491691" y="1594863"/>
            <a:ext cx="189021" cy="1440851"/>
            <a:chOff x="4335673" y="3068270"/>
            <a:chExt cx="189021" cy="1440851"/>
          </a:xfrm>
        </p:grpSpPr>
        <p:sp>
          <p:nvSpPr>
            <p:cNvPr id="144" name="Oval 50">
              <a:extLst>
                <a:ext uri="{FF2B5EF4-FFF2-40B4-BE49-F238E27FC236}">
                  <a16:creationId xmlns:a16="http://schemas.microsoft.com/office/drawing/2014/main" xmlns="" id="{54343DE6-F903-45B4-84AF-F81468F2A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xmlns="" id="{91ED1A71-C3DD-401C-A92B-04699EB6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46" name="Oval 50">
              <a:extLst>
                <a:ext uri="{FF2B5EF4-FFF2-40B4-BE49-F238E27FC236}">
                  <a16:creationId xmlns:a16="http://schemas.microsoft.com/office/drawing/2014/main" xmlns="" id="{C8C2D26D-FD57-452B-B054-5631642B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xmlns="" id="{065C6DF8-D145-4F8B-98DA-4151EF26EE1E}"/>
              </a:ext>
            </a:extLst>
          </p:cNvPr>
          <p:cNvSpPr txBox="1"/>
          <p:nvPr/>
        </p:nvSpPr>
        <p:spPr>
          <a:xfrm>
            <a:off x="49068" y="5145071"/>
            <a:ext cx="375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charge region is thinner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xmlns="" id="{D0CC1BB6-F6B8-4264-B44D-8F3BB6DE46C6}"/>
              </a:ext>
            </a:extLst>
          </p:cNvPr>
          <p:cNvSpPr txBox="1"/>
          <p:nvPr/>
        </p:nvSpPr>
        <p:spPr>
          <a:xfrm>
            <a:off x="66102" y="5629517"/>
            <a:ext cx="358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barrier is lower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xmlns="" id="{B049939A-9B55-4232-87FC-28A43B68A56D}"/>
              </a:ext>
            </a:extLst>
          </p:cNvPr>
          <p:cNvSpPr txBox="1"/>
          <p:nvPr/>
        </p:nvSpPr>
        <p:spPr>
          <a:xfrm>
            <a:off x="999003" y="6220332"/>
            <a:ext cx="731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PN-junction is on with low resistance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xmlns="" id="{9A29962C-3B15-41FA-9EB5-9FC691ECB473}"/>
              </a:ext>
            </a:extLst>
          </p:cNvPr>
          <p:cNvGrpSpPr/>
          <p:nvPr/>
        </p:nvGrpSpPr>
        <p:grpSpPr>
          <a:xfrm>
            <a:off x="8487098" y="1900534"/>
            <a:ext cx="576800" cy="1023406"/>
            <a:chOff x="8459695" y="2060848"/>
            <a:chExt cx="576800" cy="1023406"/>
          </a:xfrm>
        </p:grpSpPr>
        <p:sp>
          <p:nvSpPr>
            <p:cNvPr id="158" name="Oval 50">
              <a:extLst>
                <a:ext uri="{FF2B5EF4-FFF2-40B4-BE49-F238E27FC236}">
                  <a16:creationId xmlns:a16="http://schemas.microsoft.com/office/drawing/2014/main" xmlns="" id="{CD549B66-680E-4887-BD27-A31D5728E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240" y="22670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9" name="Oval 50">
              <a:extLst>
                <a:ext uri="{FF2B5EF4-FFF2-40B4-BE49-F238E27FC236}">
                  <a16:creationId xmlns:a16="http://schemas.microsoft.com/office/drawing/2014/main" xmlns="" id="{322312A4-7CF3-4AD2-9CF6-7649DC693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947" y="227528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0" name="Oval 50">
              <a:extLst>
                <a:ext uri="{FF2B5EF4-FFF2-40B4-BE49-F238E27FC236}">
                  <a16:creationId xmlns:a16="http://schemas.microsoft.com/office/drawing/2014/main" xmlns="" id="{145E79B1-23DC-47EB-8EAE-A91941CD8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850" y="254266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61" name="Oval 50">
              <a:extLst>
                <a:ext uri="{FF2B5EF4-FFF2-40B4-BE49-F238E27FC236}">
                  <a16:creationId xmlns:a16="http://schemas.microsoft.com/office/drawing/2014/main" xmlns="" id="{550FBB35-2ED4-4872-8E2D-2D890EE9A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947" y="28587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xmlns="" id="{98D598B0-46E3-45C4-96FC-B96C953805CA}"/>
                </a:ext>
              </a:extLst>
            </p:cNvPr>
            <p:cNvCxnSpPr>
              <a:cxnSpLocks/>
            </p:cNvCxnSpPr>
            <p:nvPr/>
          </p:nvCxnSpPr>
          <p:spPr>
            <a:xfrm>
              <a:off x="8459695" y="2060848"/>
              <a:ext cx="576800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xmlns="" id="{4BCC2F91-3D5D-4C17-9056-3991A05ED3F1}"/>
                </a:ext>
              </a:extLst>
            </p:cNvPr>
            <p:cNvCxnSpPr>
              <a:cxnSpLocks/>
            </p:cNvCxnSpPr>
            <p:nvPr/>
          </p:nvCxnSpPr>
          <p:spPr>
            <a:xfrm>
              <a:off x="9028465" y="2084878"/>
              <a:ext cx="0" cy="9993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FDEF58F2-2580-4AE7-ADB6-7F238E659208}"/>
              </a:ext>
            </a:extLst>
          </p:cNvPr>
          <p:cNvGrpSpPr/>
          <p:nvPr/>
        </p:nvGrpSpPr>
        <p:grpSpPr>
          <a:xfrm>
            <a:off x="134907" y="1929991"/>
            <a:ext cx="600054" cy="1007022"/>
            <a:chOff x="107504" y="2090305"/>
            <a:chExt cx="600054" cy="1007022"/>
          </a:xfrm>
        </p:grpSpPr>
        <p:sp>
          <p:nvSpPr>
            <p:cNvPr id="150" name="Oval 50">
              <a:extLst>
                <a:ext uri="{FF2B5EF4-FFF2-40B4-BE49-F238E27FC236}">
                  <a16:creationId xmlns:a16="http://schemas.microsoft.com/office/drawing/2014/main" xmlns="" id="{9DDBD405-71B1-4EDC-A802-11201F91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13" y="2275281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1" name="Oval 50">
              <a:extLst>
                <a:ext uri="{FF2B5EF4-FFF2-40B4-BE49-F238E27FC236}">
                  <a16:creationId xmlns:a16="http://schemas.microsoft.com/office/drawing/2014/main" xmlns="" id="{73340281-9BC7-48B7-8E69-1EDD3A6F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28816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6" name="Oval 50">
              <a:extLst>
                <a:ext uri="{FF2B5EF4-FFF2-40B4-BE49-F238E27FC236}">
                  <a16:creationId xmlns:a16="http://schemas.microsoft.com/office/drawing/2014/main" xmlns="" id="{05FD72D1-4E69-4DBE-83F6-041B52FE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5541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7" name="Oval 50">
              <a:extLst>
                <a:ext uri="{FF2B5EF4-FFF2-40B4-BE49-F238E27FC236}">
                  <a16:creationId xmlns:a16="http://schemas.microsoft.com/office/drawing/2014/main" xmlns="" id="{8CF2DD2A-8658-493A-BB6F-956C296F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83016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xmlns="" id="{50462B3F-B892-4C0E-8FBE-4D631374B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4" y="2090305"/>
              <a:ext cx="576800" cy="0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xmlns="" id="{ADCAE7C6-843C-497D-85D6-589DEDFFA21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" y="2097951"/>
              <a:ext cx="0" cy="99937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7" grpId="0"/>
      <p:bldP spid="148" grpId="0"/>
      <p:bldP spid="1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3294875" y="1038178"/>
            <a:ext cx="0" cy="50929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5887163" y="1038178"/>
            <a:ext cx="0" cy="401287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Reverse bias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反向偏置电压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xmlns="" id="{5CD91141-8AC6-4462-BD84-24724670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02" y="1603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5" name="Oval 50">
            <a:extLst>
              <a:ext uri="{FF2B5EF4-FFF2-40B4-BE49-F238E27FC236}">
                <a16:creationId xmlns:a16="http://schemas.microsoft.com/office/drawing/2014/main" xmlns="" id="{8A0C4189-1112-4CC3-B352-E028D291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02" y="2233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863" y="1603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863" y="2233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xmlns="" id="{35E9739F-F4FE-4788-8106-D2419669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378" y="2856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139" y="2856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600" y="160327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600" y="223334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76" y="285638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713036" y="1171918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7989361" y="1603276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234" y="1603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234" y="2233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36473" y="1603276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510" y="2856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74" y="1603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74" y="2233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xmlns="" id="{A94C8A3D-CA68-4D37-89AE-1EF86E68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035" y="1603276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6" name="Oval 50">
            <a:extLst>
              <a:ext uri="{FF2B5EF4-FFF2-40B4-BE49-F238E27FC236}">
                <a16:creationId xmlns:a16="http://schemas.microsoft.com/office/drawing/2014/main" xmlns="" id="{9C08F487-FD6C-4BD3-8E30-BEDDE3A4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035" y="223334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550" y="2856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81183436-8A74-4138-9D90-78E7AF34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11" y="285638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892457" y="1171918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591019" y="1038178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74595" y="1038178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13566" y="91873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53784" y="92010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3329693" y="3423077"/>
            <a:ext cx="25226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17C1D1DE-997E-409E-85CD-739B8AD28070}"/>
              </a:ext>
            </a:extLst>
          </p:cNvPr>
          <p:cNvSpPr txBox="1"/>
          <p:nvPr/>
        </p:nvSpPr>
        <p:spPr>
          <a:xfrm>
            <a:off x="5789451" y="3192244"/>
            <a:ext cx="328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electric field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198531" y="2075908"/>
            <a:ext cx="8784976" cy="2844871"/>
            <a:chOff x="179512" y="2209908"/>
            <a:chExt cx="878497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538683"/>
              <a:ext cx="1071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563888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599933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6762C99A-69AE-4671-B8DC-8F10717CDAA0}"/>
              </a:ext>
            </a:extLst>
          </p:cNvPr>
          <p:cNvGrpSpPr/>
          <p:nvPr/>
        </p:nvGrpSpPr>
        <p:grpSpPr>
          <a:xfrm>
            <a:off x="1106343" y="5051051"/>
            <a:ext cx="7589132" cy="1152128"/>
            <a:chOff x="1017454" y="4869160"/>
            <a:chExt cx="7589132" cy="1152128"/>
          </a:xfrm>
        </p:grpSpPr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xmlns="" id="{FDBDB824-20CA-4C4B-AB5C-215AAFB1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54" y="6021288"/>
              <a:ext cx="21885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xmlns="" id="{070CB7D4-1373-40EA-85BC-A675F6A4D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048" y="4869160"/>
              <a:ext cx="2610244" cy="115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xmlns="" id="{E547BA85-F9BE-4F36-A92A-2C2336A6CF65}"/>
                </a:ext>
              </a:extLst>
            </p:cNvPr>
            <p:cNvCxnSpPr>
              <a:cxnSpLocks/>
            </p:cNvCxnSpPr>
            <p:nvPr/>
          </p:nvCxnSpPr>
          <p:spPr>
            <a:xfrm>
              <a:off x="5816292" y="4869160"/>
              <a:ext cx="23417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xmlns="" id="{91AE84AD-C3F7-462E-92D9-107B7748EED3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48" y="6021288"/>
              <a:ext cx="495203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xmlns="" id="{D87F65FA-4862-441D-B225-B394A96F748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4941168"/>
              <a:ext cx="0" cy="10081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xmlns="" id="{4CD7CFD1-7117-4B5F-B510-AA13303A2306}"/>
                </a:ext>
              </a:extLst>
            </p:cNvPr>
            <p:cNvSpPr txBox="1"/>
            <p:nvPr/>
          </p:nvSpPr>
          <p:spPr>
            <a:xfrm>
              <a:off x="6064575" y="5025172"/>
              <a:ext cx="2542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势垒 </a:t>
              </a:r>
              <a:r>
                <a:rPr lang="en-US" altLang="zh-CN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zh-CN" sz="24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ho</a:t>
              </a:r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Potential barrier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xmlns="" id="{59121342-9D27-492E-962A-08F645EBF8E2}"/>
              </a:ext>
            </a:extLst>
          </p:cNvPr>
          <p:cNvCxnSpPr>
            <a:cxnSpLocks/>
          </p:cNvCxnSpPr>
          <p:nvPr/>
        </p:nvCxnSpPr>
        <p:spPr>
          <a:xfrm>
            <a:off x="198531" y="4418788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121317FE-7A28-442A-8CBC-2F7952A96033}"/>
              </a:ext>
            </a:extLst>
          </p:cNvPr>
          <p:cNvSpPr/>
          <p:nvPr/>
        </p:nvSpPr>
        <p:spPr>
          <a:xfrm>
            <a:off x="1282521" y="4290257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835F637-EE49-41A9-BB97-DA7A217A1EC2}"/>
              </a:ext>
            </a:extLst>
          </p:cNvPr>
          <p:cNvCxnSpPr>
            <a:cxnSpLocks/>
          </p:cNvCxnSpPr>
          <p:nvPr/>
        </p:nvCxnSpPr>
        <p:spPr>
          <a:xfrm>
            <a:off x="1511361" y="4410129"/>
            <a:ext cx="914119" cy="318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724277" y="1112925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6474468" y="979185"/>
            <a:ext cx="0" cy="359733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2730052" y="979185"/>
            <a:ext cx="0" cy="50929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Reverse bias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反向偏置电压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380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117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8000602" y="1544283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47714" y="1544283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5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79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903698" y="1112925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602260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85836" y="979185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2325" y="85974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65025" y="86111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2743068" y="3364628"/>
            <a:ext cx="3716127" cy="1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209772" y="2016915"/>
            <a:ext cx="8784976" cy="2844871"/>
            <a:chOff x="179512" y="2209908"/>
            <a:chExt cx="878497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538683"/>
              <a:ext cx="1071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563888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495789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6762C99A-69AE-4671-B8DC-8F10717CDAA0}"/>
              </a:ext>
            </a:extLst>
          </p:cNvPr>
          <p:cNvGrpSpPr/>
          <p:nvPr/>
        </p:nvGrpSpPr>
        <p:grpSpPr>
          <a:xfrm>
            <a:off x="1117584" y="4676167"/>
            <a:ext cx="7677393" cy="1468019"/>
            <a:chOff x="1017454" y="4553269"/>
            <a:chExt cx="7677393" cy="1468019"/>
          </a:xfrm>
        </p:grpSpPr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xmlns="" id="{FDBDB824-20CA-4C4B-AB5C-215AAFB1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54" y="6021288"/>
              <a:ext cx="1612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xmlns="" id="{070CB7D4-1373-40EA-85BC-A675F6A4D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922" y="4553269"/>
              <a:ext cx="3744416" cy="14680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xmlns="" id="{E547BA85-F9BE-4F36-A92A-2C2336A6CF65}"/>
                </a:ext>
              </a:extLst>
            </p:cNvPr>
            <p:cNvCxnSpPr>
              <a:cxnSpLocks/>
            </p:cNvCxnSpPr>
            <p:nvPr/>
          </p:nvCxnSpPr>
          <p:spPr>
            <a:xfrm>
              <a:off x="6374338" y="4553269"/>
              <a:ext cx="178374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xmlns="" id="{91AE84AD-C3F7-462E-92D9-107B7748EED3}"/>
                </a:ext>
              </a:extLst>
            </p:cNvPr>
            <p:cNvCxnSpPr>
              <a:cxnSpLocks/>
            </p:cNvCxnSpPr>
            <p:nvPr/>
          </p:nvCxnSpPr>
          <p:spPr>
            <a:xfrm>
              <a:off x="2629922" y="6021288"/>
              <a:ext cx="552816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xmlns="" id="{D87F65FA-4862-441D-B225-B394A96F7485}"/>
                </a:ext>
              </a:extLst>
            </p:cNvPr>
            <p:cNvCxnSpPr>
              <a:cxnSpLocks/>
            </p:cNvCxnSpPr>
            <p:nvPr/>
          </p:nvCxnSpPr>
          <p:spPr>
            <a:xfrm>
              <a:off x="6644337" y="4684451"/>
              <a:ext cx="0" cy="121355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xmlns="" id="{4CD7CFD1-7117-4B5F-B510-AA13303A2306}"/>
                </a:ext>
              </a:extLst>
            </p:cNvPr>
            <p:cNvSpPr txBox="1"/>
            <p:nvPr/>
          </p:nvSpPr>
          <p:spPr>
            <a:xfrm>
              <a:off x="6500753" y="5077309"/>
              <a:ext cx="2194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势垒 </a:t>
              </a:r>
              <a:r>
                <a:rPr lang="en-US" altLang="zh-CN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zh-CN" sz="2400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ho</a:t>
              </a:r>
              <a:r>
                <a:rPr lang="en-US" altLang="zh-CN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+U</a:t>
              </a:r>
              <a:endPara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xmlns="" id="{59121342-9D27-492E-962A-08F645EBF8E2}"/>
              </a:ext>
            </a:extLst>
          </p:cNvPr>
          <p:cNvCxnSpPr>
            <a:cxnSpLocks/>
          </p:cNvCxnSpPr>
          <p:nvPr/>
        </p:nvCxnSpPr>
        <p:spPr>
          <a:xfrm>
            <a:off x="209772" y="4359795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121317FE-7A28-442A-8CBC-2F7952A96033}"/>
              </a:ext>
            </a:extLst>
          </p:cNvPr>
          <p:cNvSpPr/>
          <p:nvPr/>
        </p:nvSpPr>
        <p:spPr>
          <a:xfrm>
            <a:off x="1293762" y="4231264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835F637-EE49-41A9-BB97-DA7A217A1EC2}"/>
              </a:ext>
            </a:extLst>
          </p:cNvPr>
          <p:cNvCxnSpPr>
            <a:cxnSpLocks/>
          </p:cNvCxnSpPr>
          <p:nvPr/>
        </p:nvCxnSpPr>
        <p:spPr>
          <a:xfrm>
            <a:off x="1522602" y="4351136"/>
            <a:ext cx="847410" cy="86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61B396AC-B628-4EC8-B6B7-C3FC53B2F357}"/>
              </a:ext>
            </a:extLst>
          </p:cNvPr>
          <p:cNvCxnSpPr>
            <a:cxnSpLocks/>
          </p:cNvCxnSpPr>
          <p:nvPr/>
        </p:nvCxnSpPr>
        <p:spPr>
          <a:xfrm>
            <a:off x="353788" y="3869983"/>
            <a:ext cx="84249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57C5ABE6-EEA5-4727-B526-6B66B5141F32}"/>
              </a:ext>
            </a:extLst>
          </p:cNvPr>
          <p:cNvSpPr/>
          <p:nvPr/>
        </p:nvSpPr>
        <p:spPr>
          <a:xfrm>
            <a:off x="3783152" y="3634467"/>
            <a:ext cx="180877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2400" i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119E4CEC-CF1C-43E7-B541-88D30433F635}"/>
              </a:ext>
            </a:extLst>
          </p:cNvPr>
          <p:cNvSpPr txBox="1"/>
          <p:nvPr/>
        </p:nvSpPr>
        <p:spPr>
          <a:xfrm>
            <a:off x="123409" y="326519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zh-CN" alt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A0155ADD-09FB-4B53-BDF0-F508BF5EC0AE}"/>
              </a:ext>
            </a:extLst>
          </p:cNvPr>
          <p:cNvSpPr txBox="1"/>
          <p:nvPr/>
        </p:nvSpPr>
        <p:spPr>
          <a:xfrm>
            <a:off x="8239794" y="331980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xmlns="" id="{4DD60434-F2E0-49BA-9618-79F899CDACDF}"/>
              </a:ext>
            </a:extLst>
          </p:cNvPr>
          <p:cNvGrpSpPr/>
          <p:nvPr/>
        </p:nvGrpSpPr>
        <p:grpSpPr>
          <a:xfrm>
            <a:off x="8489955" y="1867855"/>
            <a:ext cx="576800" cy="1023406"/>
            <a:chOff x="8459695" y="2060848"/>
            <a:chExt cx="576800" cy="1023406"/>
          </a:xfrm>
        </p:grpSpPr>
        <p:sp>
          <p:nvSpPr>
            <p:cNvPr id="132" name="Oval 50">
              <a:extLst>
                <a:ext uri="{FF2B5EF4-FFF2-40B4-BE49-F238E27FC236}">
                  <a16:creationId xmlns:a16="http://schemas.microsoft.com/office/drawing/2014/main" xmlns="" id="{4CF1D4D8-F3FC-49EF-8A7F-ED1B5324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240" y="22670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3" name="Oval 50">
              <a:extLst>
                <a:ext uri="{FF2B5EF4-FFF2-40B4-BE49-F238E27FC236}">
                  <a16:creationId xmlns:a16="http://schemas.microsoft.com/office/drawing/2014/main" xmlns="" id="{484828A4-7A62-487C-9C65-A50826F8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947" y="227528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6" name="Oval 50">
              <a:extLst>
                <a:ext uri="{FF2B5EF4-FFF2-40B4-BE49-F238E27FC236}">
                  <a16:creationId xmlns:a16="http://schemas.microsoft.com/office/drawing/2014/main" xmlns="" id="{1E1A7AE7-53EA-43FB-871D-A51A7EB0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850" y="2542661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37" name="Oval 50">
              <a:extLst>
                <a:ext uri="{FF2B5EF4-FFF2-40B4-BE49-F238E27FC236}">
                  <a16:creationId xmlns:a16="http://schemas.microsoft.com/office/drawing/2014/main" xmlns="" id="{C3B1969F-CDD5-4674-AD55-BBE63DE0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947" y="28587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xmlns="" id="{1C093393-8F73-46B3-BDBD-F86D2A388755}"/>
                </a:ext>
              </a:extLst>
            </p:cNvPr>
            <p:cNvCxnSpPr>
              <a:cxnSpLocks/>
            </p:cNvCxnSpPr>
            <p:nvPr/>
          </p:nvCxnSpPr>
          <p:spPr>
            <a:xfrm>
              <a:off x="8459695" y="2060848"/>
              <a:ext cx="576800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xmlns="" id="{0454D058-4DEB-4C6E-A2A6-743A6C36EDB9}"/>
                </a:ext>
              </a:extLst>
            </p:cNvPr>
            <p:cNvCxnSpPr>
              <a:cxnSpLocks/>
            </p:cNvCxnSpPr>
            <p:nvPr/>
          </p:nvCxnSpPr>
          <p:spPr>
            <a:xfrm>
              <a:off x="9028465" y="2084878"/>
              <a:ext cx="0" cy="9993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xmlns="" id="{47B70E45-B4FE-44F7-B44B-3D9D308F3DBE}"/>
              </a:ext>
            </a:extLst>
          </p:cNvPr>
          <p:cNvGrpSpPr/>
          <p:nvPr/>
        </p:nvGrpSpPr>
        <p:grpSpPr>
          <a:xfrm>
            <a:off x="137764" y="1897312"/>
            <a:ext cx="600054" cy="1007022"/>
            <a:chOff x="107504" y="2090305"/>
            <a:chExt cx="600054" cy="1007022"/>
          </a:xfrm>
        </p:grpSpPr>
        <p:sp>
          <p:nvSpPr>
            <p:cNvPr id="141" name="Oval 50">
              <a:extLst>
                <a:ext uri="{FF2B5EF4-FFF2-40B4-BE49-F238E27FC236}">
                  <a16:creationId xmlns:a16="http://schemas.microsoft.com/office/drawing/2014/main" xmlns="" id="{D5E652DE-02B0-4CD8-A8D0-ACC0EA5D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13" y="2275281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42" name="Oval 50">
              <a:extLst>
                <a:ext uri="{FF2B5EF4-FFF2-40B4-BE49-F238E27FC236}">
                  <a16:creationId xmlns:a16="http://schemas.microsoft.com/office/drawing/2014/main" xmlns="" id="{E4EA6903-F1E8-410C-A81D-07D7D11F6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28816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0" name="Oval 50">
              <a:extLst>
                <a:ext uri="{FF2B5EF4-FFF2-40B4-BE49-F238E27FC236}">
                  <a16:creationId xmlns:a16="http://schemas.microsoft.com/office/drawing/2014/main" xmlns="" id="{6EE36AD0-C04E-4C10-81B4-A7862E97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5541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54" name="Oval 50">
              <a:extLst>
                <a:ext uri="{FF2B5EF4-FFF2-40B4-BE49-F238E27FC236}">
                  <a16:creationId xmlns:a16="http://schemas.microsoft.com/office/drawing/2014/main" xmlns="" id="{86D918A8-D7E0-464D-AB79-F09C7BC9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28" y="283016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xmlns="" id="{98DA0DF4-22EA-445C-80A6-753DA4A5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4" y="2090305"/>
              <a:ext cx="576800" cy="0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xmlns="" id="{94E057E6-9F69-4084-97BD-C2F7042F8A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" y="2097951"/>
              <a:ext cx="0" cy="99937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10B41D1C-FC51-4671-99FD-B8B6927E41C7}"/>
              </a:ext>
            </a:extLst>
          </p:cNvPr>
          <p:cNvSpPr txBox="1"/>
          <p:nvPr/>
        </p:nvSpPr>
        <p:spPr>
          <a:xfrm>
            <a:off x="32776" y="4541711"/>
            <a:ext cx="371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electric field increase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xmlns="" id="{065C6DF8-D145-4F8B-98DA-4151EF26EE1E}"/>
              </a:ext>
            </a:extLst>
          </p:cNvPr>
          <p:cNvSpPr txBox="1"/>
          <p:nvPr/>
        </p:nvSpPr>
        <p:spPr>
          <a:xfrm>
            <a:off x="47356" y="5045114"/>
            <a:ext cx="375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charge region is thicker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xmlns="" id="{D0CC1BB6-F6B8-4264-B44D-8F3BB6DE46C6}"/>
              </a:ext>
            </a:extLst>
          </p:cNvPr>
          <p:cNvSpPr txBox="1"/>
          <p:nvPr/>
        </p:nvSpPr>
        <p:spPr>
          <a:xfrm>
            <a:off x="12071" y="5538587"/>
            <a:ext cx="358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barrier is higher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xmlns="" id="{B049939A-9B55-4232-87FC-28A43B68A56D}"/>
              </a:ext>
            </a:extLst>
          </p:cNvPr>
          <p:cNvSpPr txBox="1"/>
          <p:nvPr/>
        </p:nvSpPr>
        <p:spPr>
          <a:xfrm>
            <a:off x="1656962" y="618160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PN-junction is off with high resistance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17C1D1DE-997E-409E-85CD-739B8AD28070}"/>
              </a:ext>
            </a:extLst>
          </p:cNvPr>
          <p:cNvSpPr txBox="1"/>
          <p:nvPr/>
        </p:nvSpPr>
        <p:spPr>
          <a:xfrm>
            <a:off x="5944679" y="3160851"/>
            <a:ext cx="344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electric field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57" grpId="0"/>
      <p:bldP spid="158" grpId="0"/>
      <p:bldP spid="1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FB8E1303-7D70-4612-B6F3-5341E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32" y="620688"/>
            <a:ext cx="7990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Atom structure of Silicon and Germanium</a:t>
            </a:r>
            <a:endParaRPr kumimoji="1" lang="zh-CN" altLang="en-US" sz="28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6248B18-BC4A-452B-827C-6787C1D6D205}"/>
              </a:ext>
            </a:extLst>
          </p:cNvPr>
          <p:cNvGrpSpPr/>
          <p:nvPr/>
        </p:nvGrpSpPr>
        <p:grpSpPr>
          <a:xfrm>
            <a:off x="572626" y="2415109"/>
            <a:ext cx="2152650" cy="1943190"/>
            <a:chOff x="1503389" y="3003252"/>
            <a:chExt cx="2152650" cy="1943190"/>
          </a:xfrm>
        </p:grpSpPr>
        <p:sp>
          <p:nvSpPr>
            <p:cNvPr id="24" name="右中括号 23">
              <a:extLst>
                <a:ext uri="{FF2B5EF4-FFF2-40B4-BE49-F238E27FC236}">
                  <a16:creationId xmlns:a16="http://schemas.microsoft.com/office/drawing/2014/main" xmlns="" id="{8482D605-1FCC-4758-A675-1DC89D2DE553}"/>
                </a:ext>
              </a:extLst>
            </p:cNvPr>
            <p:cNvSpPr/>
            <p:nvPr/>
          </p:nvSpPr>
          <p:spPr>
            <a:xfrm>
              <a:off x="3128195" y="3003252"/>
              <a:ext cx="366713" cy="1943190"/>
            </a:xfrm>
            <a:prstGeom prst="rightBracket">
              <a:avLst>
                <a:gd name="adj" fmla="val 228087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中括号 22">
              <a:extLst>
                <a:ext uri="{FF2B5EF4-FFF2-40B4-BE49-F238E27FC236}">
                  <a16:creationId xmlns:a16="http://schemas.microsoft.com/office/drawing/2014/main" xmlns="" id="{21F2547A-62AA-45C7-B6A6-FD93D88FE229}"/>
                </a:ext>
              </a:extLst>
            </p:cNvPr>
            <p:cNvSpPr/>
            <p:nvPr/>
          </p:nvSpPr>
          <p:spPr>
            <a:xfrm>
              <a:off x="2786908" y="3003252"/>
              <a:ext cx="366713" cy="1943190"/>
            </a:xfrm>
            <a:prstGeom prst="rightBracket">
              <a:avLst>
                <a:gd name="adj" fmla="val 228087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右中括号 1">
              <a:extLst>
                <a:ext uri="{FF2B5EF4-FFF2-40B4-BE49-F238E27FC236}">
                  <a16:creationId xmlns:a16="http://schemas.microsoft.com/office/drawing/2014/main" xmlns="" id="{410E7668-4D85-4AF4-8F48-64C56FF62141}"/>
                </a:ext>
              </a:extLst>
            </p:cNvPr>
            <p:cNvSpPr/>
            <p:nvPr/>
          </p:nvSpPr>
          <p:spPr>
            <a:xfrm>
              <a:off x="2431283" y="3003252"/>
              <a:ext cx="366713" cy="1943190"/>
            </a:xfrm>
            <a:prstGeom prst="rightBracket">
              <a:avLst>
                <a:gd name="adj" fmla="val 228087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xmlns="" id="{1DBB6FC2-DF90-41B4-B3AA-8F83A22288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389" y="3528742"/>
              <a:ext cx="2152650" cy="990601"/>
              <a:chOff x="1630" y="1722"/>
              <a:chExt cx="1356" cy="624"/>
            </a:xfrm>
          </p:grpSpPr>
          <p:sp>
            <p:nvSpPr>
              <p:cNvPr id="14" name="Oval 2">
                <a:extLst>
                  <a:ext uri="{FF2B5EF4-FFF2-40B4-BE49-F238E27FC236}">
                    <a16:creationId xmlns:a16="http://schemas.microsoft.com/office/drawing/2014/main" xmlns="" id="{23E4BEF7-26B4-4B18-8798-4BB2CDD0D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1722"/>
                <a:ext cx="624" cy="624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+14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Si</a:t>
                </a:r>
                <a:endParaRPr kumimoji="1" lang="zh-CN" altLang="en-US" sz="24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xmlns="" id="{E31FB663-0A3C-47D9-895F-EDBDDB8DA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1852"/>
                <a:ext cx="175" cy="330"/>
              </a:xfrm>
              <a:prstGeom prst="rect">
                <a:avLst/>
              </a:prstGeom>
              <a:solidFill>
                <a:srgbClr val="FFFFFF"/>
              </a:solidFill>
              <a:ln w="36513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xmlns="" id="{E98D0142-011B-410A-A198-4CE7A5995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1852"/>
                <a:ext cx="231" cy="330"/>
              </a:xfrm>
              <a:prstGeom prst="rect">
                <a:avLst/>
              </a:prstGeom>
              <a:solidFill>
                <a:srgbClr val="FFFFFF"/>
              </a:solidFill>
              <a:ln w="36513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xmlns="" id="{7324633E-1932-4FE2-9BDF-8FB9D77BB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852"/>
                <a:ext cx="231" cy="330"/>
              </a:xfrm>
              <a:prstGeom prst="rect">
                <a:avLst/>
              </a:prstGeom>
              <a:solidFill>
                <a:schemeClr val="bg1"/>
              </a:solidFill>
              <a:ln w="36513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8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BE6BD1D-459A-480B-A183-22C08796110F}"/>
              </a:ext>
            </a:extLst>
          </p:cNvPr>
          <p:cNvGrpSpPr/>
          <p:nvPr/>
        </p:nvGrpSpPr>
        <p:grpSpPr>
          <a:xfrm>
            <a:off x="3308930" y="2410501"/>
            <a:ext cx="2559214" cy="1947798"/>
            <a:chOff x="3452946" y="2731128"/>
            <a:chExt cx="2559214" cy="194779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E5AD4337-3F41-42BC-BF53-B8D98AA33909}"/>
                </a:ext>
              </a:extLst>
            </p:cNvPr>
            <p:cNvGrpSpPr/>
            <p:nvPr/>
          </p:nvGrpSpPr>
          <p:grpSpPr>
            <a:xfrm>
              <a:off x="3452946" y="2735736"/>
              <a:ext cx="2244725" cy="1943190"/>
              <a:chOff x="1503389" y="3003252"/>
              <a:chExt cx="2244725" cy="1943190"/>
            </a:xfrm>
          </p:grpSpPr>
          <p:sp>
            <p:nvSpPr>
              <p:cNvPr id="28" name="右中括号 27">
                <a:extLst>
                  <a:ext uri="{FF2B5EF4-FFF2-40B4-BE49-F238E27FC236}">
                    <a16:creationId xmlns:a16="http://schemas.microsoft.com/office/drawing/2014/main" xmlns="" id="{F17BCA1A-36A8-4B33-875D-F67ED124F4DD}"/>
                  </a:ext>
                </a:extLst>
              </p:cNvPr>
              <p:cNvSpPr/>
              <p:nvPr/>
            </p:nvSpPr>
            <p:spPr>
              <a:xfrm>
                <a:off x="3128195" y="3003252"/>
                <a:ext cx="366713" cy="1943190"/>
              </a:xfrm>
              <a:prstGeom prst="rightBracket">
                <a:avLst>
                  <a:gd name="adj" fmla="val 228087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右中括号 29">
                <a:extLst>
                  <a:ext uri="{FF2B5EF4-FFF2-40B4-BE49-F238E27FC236}">
                    <a16:creationId xmlns:a16="http://schemas.microsoft.com/office/drawing/2014/main" xmlns="" id="{7DEDCB06-F5F6-418C-85E7-DEDE948610F0}"/>
                  </a:ext>
                </a:extLst>
              </p:cNvPr>
              <p:cNvSpPr/>
              <p:nvPr/>
            </p:nvSpPr>
            <p:spPr>
              <a:xfrm>
                <a:off x="2786908" y="3003252"/>
                <a:ext cx="366713" cy="1943190"/>
              </a:xfrm>
              <a:prstGeom prst="rightBracket">
                <a:avLst>
                  <a:gd name="adj" fmla="val 228087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右中括号 34">
                <a:extLst>
                  <a:ext uri="{FF2B5EF4-FFF2-40B4-BE49-F238E27FC236}">
                    <a16:creationId xmlns:a16="http://schemas.microsoft.com/office/drawing/2014/main" xmlns="" id="{68434882-3780-46C1-8AFC-AC5ED4C5E770}"/>
                  </a:ext>
                </a:extLst>
              </p:cNvPr>
              <p:cNvSpPr/>
              <p:nvPr/>
            </p:nvSpPr>
            <p:spPr>
              <a:xfrm>
                <a:off x="2431283" y="3003252"/>
                <a:ext cx="366713" cy="1943190"/>
              </a:xfrm>
              <a:prstGeom prst="rightBracket">
                <a:avLst>
                  <a:gd name="adj" fmla="val 228087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Group 19">
                <a:extLst>
                  <a:ext uri="{FF2B5EF4-FFF2-40B4-BE49-F238E27FC236}">
                    <a16:creationId xmlns:a16="http://schemas.microsoft.com/office/drawing/2014/main" xmlns="" id="{697FF4FF-BC1A-4AC2-8F4F-979FAC2F1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389" y="3528742"/>
                <a:ext cx="2244725" cy="990601"/>
                <a:chOff x="1630" y="1722"/>
                <a:chExt cx="1414" cy="624"/>
              </a:xfrm>
            </p:grpSpPr>
            <p:sp>
              <p:nvSpPr>
                <p:cNvPr id="37" name="Oval 2">
                  <a:extLst>
                    <a:ext uri="{FF2B5EF4-FFF2-40B4-BE49-F238E27FC236}">
                      <a16:creationId xmlns:a16="http://schemas.microsoft.com/office/drawing/2014/main" xmlns="" id="{EA69E957-F066-4530-A795-08EBCBD55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0" y="1722"/>
                  <a:ext cx="624" cy="624"/>
                </a:xfrm>
                <a:prstGeom prst="ellipse">
                  <a:avLst/>
                </a:prstGeom>
                <a:noFill/>
                <a:ln w="36513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>
                      <a:latin typeface="Arial" panose="020B0604020202020204" pitchFamily="34" charset="0"/>
                      <a:ea typeface="楷体_GB2312" pitchFamily="49" charset="-122"/>
                      <a:cs typeface="Arial" panose="020B0604020202020204" pitchFamily="34" charset="0"/>
                    </a:rPr>
                    <a:t>+32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>
                      <a:latin typeface="Arial" panose="020B0604020202020204" pitchFamily="34" charset="0"/>
                      <a:ea typeface="楷体_GB2312" pitchFamily="49" charset="-122"/>
                      <a:cs typeface="Arial" panose="020B0604020202020204" pitchFamily="34" charset="0"/>
                    </a:rPr>
                    <a:t>Ge</a:t>
                  </a:r>
                  <a:endParaRPr kumimoji="1" lang="zh-CN" altLang="en-US" sz="2400" b="1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Rectangle 9">
                  <a:extLst>
                    <a:ext uri="{FF2B5EF4-FFF2-40B4-BE49-F238E27FC236}">
                      <a16:creationId xmlns:a16="http://schemas.microsoft.com/office/drawing/2014/main" xmlns="" id="{0F41AF40-CEE7-4DF5-8429-8DC101B63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9" y="1852"/>
                  <a:ext cx="175" cy="330"/>
                </a:xfrm>
                <a:prstGeom prst="rect">
                  <a:avLst/>
                </a:prstGeom>
                <a:solidFill>
                  <a:srgbClr val="FFFFFF"/>
                </a:solidFill>
                <a:ln w="36513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 b="1" dirty="0"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9" name="Rectangle 13">
                  <a:extLst>
                    <a:ext uri="{FF2B5EF4-FFF2-40B4-BE49-F238E27FC236}">
                      <a16:creationId xmlns:a16="http://schemas.microsoft.com/office/drawing/2014/main" xmlns="" id="{12C2139C-9FF6-4B45-B4F3-86F8B308F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7" y="1852"/>
                  <a:ext cx="347" cy="330"/>
                </a:xfrm>
                <a:prstGeom prst="rect">
                  <a:avLst/>
                </a:prstGeom>
                <a:solidFill>
                  <a:srgbClr val="FFFFFF"/>
                </a:solidFill>
                <a:ln w="36513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 b="1" dirty="0">
                      <a:ea typeface="楷体_GB2312" pitchFamily="49" charset="-122"/>
                    </a:rPr>
                    <a:t>18</a:t>
                  </a:r>
                </a:p>
              </p:txBody>
            </p:sp>
            <p:sp>
              <p:nvSpPr>
                <p:cNvPr id="40" name="Rectangle 16">
                  <a:extLst>
                    <a:ext uri="{FF2B5EF4-FFF2-40B4-BE49-F238E27FC236}">
                      <a16:creationId xmlns:a16="http://schemas.microsoft.com/office/drawing/2014/main" xmlns="" id="{1EEE3A92-6D8C-478E-BA9C-F378E92B4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2" y="1852"/>
                  <a:ext cx="231" cy="330"/>
                </a:xfrm>
                <a:prstGeom prst="rect">
                  <a:avLst/>
                </a:prstGeom>
                <a:solidFill>
                  <a:schemeClr val="bg1"/>
                </a:solidFill>
                <a:ln w="36513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 b="1" dirty="0">
                      <a:ea typeface="楷体_GB2312" pitchFamily="49" charset="-122"/>
                    </a:rPr>
                    <a:t>8</a:t>
                  </a:r>
                </a:p>
              </p:txBody>
            </p:sp>
          </p:grpSp>
        </p:grpSp>
        <p:sp>
          <p:nvSpPr>
            <p:cNvPr id="41" name="右中括号 40">
              <a:extLst>
                <a:ext uri="{FF2B5EF4-FFF2-40B4-BE49-F238E27FC236}">
                  <a16:creationId xmlns:a16="http://schemas.microsoft.com/office/drawing/2014/main" xmlns="" id="{C60C6897-8F64-4D6C-BFE0-878BFCD44E66}"/>
                </a:ext>
              </a:extLst>
            </p:cNvPr>
            <p:cNvSpPr/>
            <p:nvPr/>
          </p:nvSpPr>
          <p:spPr>
            <a:xfrm>
              <a:off x="5430176" y="2731128"/>
              <a:ext cx="366713" cy="1943190"/>
            </a:xfrm>
            <a:prstGeom prst="rightBracket">
              <a:avLst>
                <a:gd name="adj" fmla="val 228087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xmlns="" id="{028CDBBB-ECF2-466A-A77D-8E0B3EAF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752" y="3467601"/>
              <a:ext cx="367408" cy="523220"/>
            </a:xfrm>
            <a:prstGeom prst="rect">
              <a:avLst/>
            </a:prstGeom>
            <a:solidFill>
              <a:srgbClr val="FFFFFF"/>
            </a:solidFill>
            <a:ln w="36513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4</a:t>
              </a:r>
            </a:p>
          </p:txBody>
        </p:sp>
      </p:grpSp>
      <p:grpSp>
        <p:nvGrpSpPr>
          <p:cNvPr id="44" name="Group 55">
            <a:extLst>
              <a:ext uri="{FF2B5EF4-FFF2-40B4-BE49-F238E27FC236}">
                <a16:creationId xmlns:a16="http://schemas.microsoft.com/office/drawing/2014/main" xmlns="" id="{C7D351AE-4E25-4DDA-AEFC-9EF0BB8535AC}"/>
              </a:ext>
            </a:extLst>
          </p:cNvPr>
          <p:cNvGrpSpPr>
            <a:grpSpLocks/>
          </p:cNvGrpSpPr>
          <p:nvPr/>
        </p:nvGrpSpPr>
        <p:grpSpPr bwMode="auto">
          <a:xfrm>
            <a:off x="6821517" y="4444157"/>
            <a:ext cx="1590015" cy="1591676"/>
            <a:chOff x="4689" y="1648"/>
            <a:chExt cx="957" cy="958"/>
          </a:xfrm>
        </p:grpSpPr>
        <p:sp>
          <p:nvSpPr>
            <p:cNvPr id="46" name="Oval 41">
              <a:extLst>
                <a:ext uri="{FF2B5EF4-FFF2-40B4-BE49-F238E27FC236}">
                  <a16:creationId xmlns:a16="http://schemas.microsoft.com/office/drawing/2014/main" xmlns="" id="{30EBC67B-F317-421D-ABA5-C2008E54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8A2D18A3-F0FF-481D-A7AA-C4683B7B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+4</a:t>
              </a:r>
              <a:endParaRPr kumimoji="1" lang="zh-CN" altLang="en-US" sz="28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xmlns="" id="{71F4B3B2-73AE-49CE-8491-4783631D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xmlns="" id="{12F799F0-5747-4DD7-907C-EC4161E0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xmlns="" id="{F1955C5E-8C24-4D77-B76C-C20DC0AE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xmlns="" id="{F1866A3E-C630-4E05-A0B2-B6A09D32E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F8DB917-7248-4F4C-8DF6-D893A11A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51" y="1484784"/>
            <a:ext cx="2222749" cy="2125143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2DEDC158-AC55-4020-9F28-4CAA680E56FD}"/>
              </a:ext>
            </a:extLst>
          </p:cNvPr>
          <p:cNvSpPr/>
          <p:nvPr/>
        </p:nvSpPr>
        <p:spPr>
          <a:xfrm>
            <a:off x="7380312" y="3714598"/>
            <a:ext cx="449087" cy="55725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724277" y="1112925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6474468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2730052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Reverse bias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反向偏置电压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380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117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8000602" y="1544283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47714" y="1544283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5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79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903698" y="1112925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602260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85836" y="979185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2325" y="85974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65025" y="86111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2743068" y="3364628"/>
            <a:ext cx="3716127" cy="1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209772" y="2016915"/>
            <a:ext cx="8784976" cy="2844871"/>
            <a:chOff x="179512" y="2209908"/>
            <a:chExt cx="878497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538683"/>
              <a:ext cx="1071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563888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495789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xmlns="" id="{59121342-9D27-492E-962A-08F645EBF8E2}"/>
              </a:ext>
            </a:extLst>
          </p:cNvPr>
          <p:cNvCxnSpPr>
            <a:cxnSpLocks/>
          </p:cNvCxnSpPr>
          <p:nvPr/>
        </p:nvCxnSpPr>
        <p:spPr>
          <a:xfrm>
            <a:off x="209772" y="4359795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121317FE-7A28-442A-8CBC-2F7952A96033}"/>
              </a:ext>
            </a:extLst>
          </p:cNvPr>
          <p:cNvSpPr/>
          <p:nvPr/>
        </p:nvSpPr>
        <p:spPr>
          <a:xfrm>
            <a:off x="1293762" y="4231264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835F637-EE49-41A9-BB97-DA7A217A1EC2}"/>
              </a:ext>
            </a:extLst>
          </p:cNvPr>
          <p:cNvCxnSpPr>
            <a:cxnSpLocks/>
          </p:cNvCxnSpPr>
          <p:nvPr/>
        </p:nvCxnSpPr>
        <p:spPr>
          <a:xfrm>
            <a:off x="1522602" y="4351136"/>
            <a:ext cx="847410" cy="86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61B396AC-B628-4EC8-B6B7-C3FC53B2F357}"/>
              </a:ext>
            </a:extLst>
          </p:cNvPr>
          <p:cNvCxnSpPr>
            <a:cxnSpLocks/>
          </p:cNvCxnSpPr>
          <p:nvPr/>
        </p:nvCxnSpPr>
        <p:spPr>
          <a:xfrm>
            <a:off x="353788" y="3869983"/>
            <a:ext cx="84249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57C5ABE6-EEA5-4727-B526-6B66B5141F32}"/>
              </a:ext>
            </a:extLst>
          </p:cNvPr>
          <p:cNvSpPr/>
          <p:nvPr/>
        </p:nvSpPr>
        <p:spPr>
          <a:xfrm>
            <a:off x="3783152" y="3634467"/>
            <a:ext cx="180877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2400" i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119E4CEC-CF1C-43E7-B541-88D30433F635}"/>
              </a:ext>
            </a:extLst>
          </p:cNvPr>
          <p:cNvSpPr txBox="1"/>
          <p:nvPr/>
        </p:nvSpPr>
        <p:spPr>
          <a:xfrm>
            <a:off x="123409" y="326519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zh-CN" alt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A0155ADD-09FB-4B53-BDF0-F508BF5EC0AE}"/>
              </a:ext>
            </a:extLst>
          </p:cNvPr>
          <p:cNvSpPr txBox="1"/>
          <p:nvPr/>
        </p:nvSpPr>
        <p:spPr>
          <a:xfrm>
            <a:off x="8239794" y="331980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xmlns="" id="{B049939A-9B55-4232-87FC-28A43B68A56D}"/>
              </a:ext>
            </a:extLst>
          </p:cNvPr>
          <p:cNvSpPr txBox="1"/>
          <p:nvPr/>
        </p:nvSpPr>
        <p:spPr>
          <a:xfrm>
            <a:off x="900021" y="5243137"/>
            <a:ext cx="764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Will there still be current in reverse bias?</a:t>
            </a:r>
            <a:endParaRPr lang="zh-CN" altLang="en-US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17C1D1DE-997E-409E-85CD-739B8AD28070}"/>
              </a:ext>
            </a:extLst>
          </p:cNvPr>
          <p:cNvSpPr txBox="1"/>
          <p:nvPr/>
        </p:nvSpPr>
        <p:spPr>
          <a:xfrm>
            <a:off x="5944679" y="3160851"/>
            <a:ext cx="344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electric field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A99F6D5-26D2-49BA-B49A-DAE9C77FDEFE}"/>
              </a:ext>
            </a:extLst>
          </p:cNvPr>
          <p:cNvGrpSpPr/>
          <p:nvPr/>
        </p:nvGrpSpPr>
        <p:grpSpPr>
          <a:xfrm>
            <a:off x="4724277" y="1112925"/>
            <a:ext cx="3565633" cy="1685154"/>
            <a:chOff x="755576" y="2636912"/>
            <a:chExt cx="3565633" cy="1685154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xmlns="" id="{F31F25D6-E12A-4C3F-ABE8-7529633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4" name="Oval 42">
              <a:extLst>
                <a:ext uri="{FF2B5EF4-FFF2-40B4-BE49-F238E27FC236}">
                  <a16:creationId xmlns:a16="http://schemas.microsoft.com/office/drawing/2014/main" xmlns="" id="{AE97A2D1-05F3-41C3-B831-3D20D74D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xmlns="" id="{AB340662-0ED6-4575-B33B-93D9E243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xmlns="" id="{8C530424-A4A9-49A0-9009-77A0A23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33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199FC9A8-0320-4DB6-BD25-0ADFC16D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Oval 42">
              <a:extLst>
                <a:ext uri="{FF2B5EF4-FFF2-40B4-BE49-F238E27FC236}">
                  <a16:creationId xmlns:a16="http://schemas.microsoft.com/office/drawing/2014/main" xmlns="" id="{DB96FEC2-119B-4D2F-8F44-06E16495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xmlns="" id="{DEA15412-DBF0-47D8-B68B-3693F3E6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xmlns="" id="{3A5698E1-C4B0-411E-A3B9-1E67065F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2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3F9A1DC-4F70-4C98-9134-A5F4EE79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xmlns="" id="{3702E159-BA7F-4B84-AEA4-744142BB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387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xmlns="" id="{0CE1A2CD-960E-4E91-85B5-3AC96B1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90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5AB025A4-2D2C-4CC2-9602-19B6C01C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63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xmlns="" id="{D1A6DED0-2A12-42F6-86F6-21C24F3BA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xmlns="" id="{02EE1455-DB6F-44D9-B9E1-22B3AC04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12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xmlns="" id="{D766B32E-03CC-4CD1-B7C7-B9E4C665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xmlns="" id="{C7D7524B-6864-4B68-A3C3-308AF03A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88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Oval 42">
              <a:extLst>
                <a:ext uri="{FF2B5EF4-FFF2-40B4-BE49-F238E27FC236}">
                  <a16:creationId xmlns:a16="http://schemas.microsoft.com/office/drawing/2014/main" xmlns="" id="{8D43758A-19A7-42EA-B8AA-FE71DC94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40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Oval 42">
              <a:extLst>
                <a:ext uri="{FF2B5EF4-FFF2-40B4-BE49-F238E27FC236}">
                  <a16:creationId xmlns:a16="http://schemas.microsoft.com/office/drawing/2014/main" xmlns="" id="{0DB3889F-07E6-49BC-AC41-4A678D69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16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+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xmlns="" id="{B58E2BC5-BDEA-48FE-AFFB-2DC304208F7E}"/>
              </a:ext>
            </a:extLst>
          </p:cNvPr>
          <p:cNvCxnSpPr>
            <a:cxnSpLocks/>
          </p:cNvCxnSpPr>
          <p:nvPr/>
        </p:nvCxnSpPr>
        <p:spPr>
          <a:xfrm>
            <a:off x="6474468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6E5FB9DD-6F55-4DE5-8C55-13D5E2C31B72}"/>
              </a:ext>
            </a:extLst>
          </p:cNvPr>
          <p:cNvCxnSpPr>
            <a:cxnSpLocks/>
          </p:cNvCxnSpPr>
          <p:nvPr/>
        </p:nvCxnSpPr>
        <p:spPr>
          <a:xfrm>
            <a:off x="2730052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Reverse bias </a:t>
            </a:r>
            <a:r>
              <a:rPr lang="zh-CN" altLang="en-US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反向偏置电压</a:t>
            </a:r>
            <a:endParaRPr lang="en-US" altLang="zh-CN" sz="2800" b="1" dirty="0">
              <a:ln w="10541" cmpd="sng">
                <a:noFill/>
                <a:prstDash val="solid"/>
              </a:ln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xmlns="" id="{28DC5111-2D3F-48F9-B39D-A24ABE33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xmlns="" id="{01E4326C-9E10-43D5-A954-444D92C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04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xmlns="" id="{380D3106-6530-4F80-AD15-C1AD5615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380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89FEC1E0-11EF-4056-8F5C-F8A73F1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154428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xmlns="" id="{F161993B-378A-495D-BD89-964DB22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41" y="217435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xmlns="" id="{451434BE-BA72-4F03-A8E5-1F4B919D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117" y="279738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51D4292-30C5-4B8D-B3BF-7E0EADD663E2}"/>
              </a:ext>
            </a:extLst>
          </p:cNvPr>
          <p:cNvGrpSpPr/>
          <p:nvPr/>
        </p:nvGrpSpPr>
        <p:grpSpPr>
          <a:xfrm>
            <a:off x="8000602" y="1544283"/>
            <a:ext cx="189021" cy="1440851"/>
            <a:chOff x="4335673" y="3068270"/>
            <a:chExt cx="189021" cy="1440851"/>
          </a:xfrm>
        </p:grpSpPr>
        <p:sp>
          <p:nvSpPr>
            <p:cNvPr id="60" name="Oval 50">
              <a:extLst>
                <a:ext uri="{FF2B5EF4-FFF2-40B4-BE49-F238E27FC236}">
                  <a16:creationId xmlns:a16="http://schemas.microsoft.com/office/drawing/2014/main" xmlns="" id="{03DC2DFD-6497-4E24-A362-CB887FBC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068270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1" name="Oval 50">
              <a:extLst>
                <a:ext uri="{FF2B5EF4-FFF2-40B4-BE49-F238E27FC236}">
                  <a16:creationId xmlns:a16="http://schemas.microsoft.com/office/drawing/2014/main" xmlns="" id="{80F3922C-D9FB-4116-8711-9B7E9998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673" y="3698339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xmlns="" id="{FE2C21EF-DC6F-4A71-801F-85AAA0C2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949" y="4321376"/>
              <a:ext cx="187745" cy="1877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64" name="Oval 50">
            <a:extLst>
              <a:ext uri="{FF2B5EF4-FFF2-40B4-BE49-F238E27FC236}">
                <a16:creationId xmlns:a16="http://schemas.microsoft.com/office/drawing/2014/main" xmlns="" id="{017814D2-759A-4691-B783-D572C27F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xmlns="" id="{8541A86F-0604-4275-9F58-4F8B1B16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7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B8607F4-6AAB-420C-A1E6-90485A5D9282}"/>
              </a:ext>
            </a:extLst>
          </p:cNvPr>
          <p:cNvGrpSpPr/>
          <p:nvPr/>
        </p:nvGrpSpPr>
        <p:grpSpPr>
          <a:xfrm>
            <a:off x="1047714" y="1544283"/>
            <a:ext cx="189021" cy="1440851"/>
            <a:chOff x="4986082" y="3068270"/>
            <a:chExt cx="189021" cy="1440851"/>
          </a:xfrm>
        </p:grpSpPr>
        <p:sp>
          <p:nvSpPr>
            <p:cNvPr id="67" name="Oval 50">
              <a:extLst>
                <a:ext uri="{FF2B5EF4-FFF2-40B4-BE49-F238E27FC236}">
                  <a16:creationId xmlns:a16="http://schemas.microsoft.com/office/drawing/2014/main" xmlns="" id="{7A058CA0-9E35-41CC-A025-3B1E28E2A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068270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xmlns="" id="{78AA8FB3-0436-4901-840A-590264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82" y="3698339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xmlns="" id="{5A254453-7FFF-4951-BE44-83673F4A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358" y="4321376"/>
              <a:ext cx="187745" cy="187745"/>
            </a:xfrm>
            <a:prstGeom prst="ellipse">
              <a:avLst/>
            </a:prstGeom>
            <a:solidFill>
              <a:schemeClr val="bg1"/>
            </a:solidFill>
            <a:ln w="36576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71" name="Oval 50">
            <a:extLst>
              <a:ext uri="{FF2B5EF4-FFF2-40B4-BE49-F238E27FC236}">
                <a16:creationId xmlns:a16="http://schemas.microsoft.com/office/drawing/2014/main" xmlns="" id="{3C49C0FF-86DD-4C38-962E-952733D3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5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3" name="Oval 50">
            <a:extLst>
              <a:ext uri="{FF2B5EF4-FFF2-40B4-BE49-F238E27FC236}">
                <a16:creationId xmlns:a16="http://schemas.microsoft.com/office/drawing/2014/main" xmlns="" id="{629E8139-F290-413C-90CE-A3C5ABB7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1544283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4" name="Oval 50">
            <a:extLst>
              <a:ext uri="{FF2B5EF4-FFF2-40B4-BE49-F238E27FC236}">
                <a16:creationId xmlns:a16="http://schemas.microsoft.com/office/drawing/2014/main" xmlns="" id="{0E563F86-7E75-4A76-873B-739C5E3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15" y="2174352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xmlns="" id="{2BBB0588-EDB4-4959-B356-02B2AB70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791" y="27973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8F74FC19-432C-4549-9B89-0350EB4165F4}"/>
              </a:ext>
            </a:extLst>
          </p:cNvPr>
          <p:cNvGrpSpPr/>
          <p:nvPr/>
        </p:nvGrpSpPr>
        <p:grpSpPr>
          <a:xfrm>
            <a:off x="903698" y="1112925"/>
            <a:ext cx="3605943" cy="1685154"/>
            <a:chOff x="4538294" y="2636912"/>
            <a:chExt cx="3605943" cy="1685154"/>
          </a:xfrm>
        </p:grpSpPr>
        <p:sp>
          <p:nvSpPr>
            <p:cNvPr id="82" name="Oval 42">
              <a:extLst>
                <a:ext uri="{FF2B5EF4-FFF2-40B4-BE49-F238E27FC236}">
                  <a16:creationId xmlns:a16="http://schemas.microsoft.com/office/drawing/2014/main" xmlns="" id="{255F40D5-0C17-4CF6-946C-175E4175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Oval 42">
              <a:extLst>
                <a:ext uri="{FF2B5EF4-FFF2-40B4-BE49-F238E27FC236}">
                  <a16:creationId xmlns:a16="http://schemas.microsoft.com/office/drawing/2014/main" xmlns="" id="{9226C550-A89D-4E0F-99CA-996B4A3B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294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42">
              <a:extLst>
                <a:ext uri="{FF2B5EF4-FFF2-40B4-BE49-F238E27FC236}">
                  <a16:creationId xmlns:a16="http://schemas.microsoft.com/office/drawing/2014/main" xmlns="" id="{5DE1CC3E-65AA-466B-808A-884B3BB6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42">
              <a:extLst>
                <a:ext uri="{FF2B5EF4-FFF2-40B4-BE49-F238E27FC236}">
                  <a16:creationId xmlns:a16="http://schemas.microsoft.com/office/drawing/2014/main" xmlns="" id="{D73383BF-8677-47FD-AE24-C528E199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5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Oval 42">
              <a:extLst>
                <a:ext uri="{FF2B5EF4-FFF2-40B4-BE49-F238E27FC236}">
                  <a16:creationId xmlns:a16="http://schemas.microsoft.com/office/drawing/2014/main" xmlns="" id="{44537A57-8BA0-4E6F-B341-016821E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70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Oval 42">
              <a:extLst>
                <a:ext uri="{FF2B5EF4-FFF2-40B4-BE49-F238E27FC236}">
                  <a16:creationId xmlns:a16="http://schemas.microsoft.com/office/drawing/2014/main" xmlns="" id="{929806E4-FD5D-468E-8A6A-62DC38A3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3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Oval 42">
              <a:extLst>
                <a:ext uri="{FF2B5EF4-FFF2-40B4-BE49-F238E27FC236}">
                  <a16:creationId xmlns:a16="http://schemas.microsoft.com/office/drawing/2014/main" xmlns="" id="{EECB732E-7052-4075-8804-781E3632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xmlns="" id="{292C5F2E-FE51-4522-9875-4C8EAE6F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4095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Oval 42">
              <a:extLst>
                <a:ext uri="{FF2B5EF4-FFF2-40B4-BE49-F238E27FC236}">
                  <a16:creationId xmlns:a16="http://schemas.microsoft.com/office/drawing/2014/main" xmlns="" id="{217AB700-89F0-48CF-A049-2B9A7B53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E4609E6B-C315-4FFE-8430-947F5294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56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F6C95B0D-9699-4E3D-A532-9FB0FCE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371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Oval 42">
              <a:extLst>
                <a:ext uri="{FF2B5EF4-FFF2-40B4-BE49-F238E27FC236}">
                  <a16:creationId xmlns:a16="http://schemas.microsoft.com/office/drawing/2014/main" xmlns="" id="{487542C6-9C6B-446C-ADDF-991BB81F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132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xmlns="" id="{485BAC6C-012B-41BF-AC03-91ED696F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Oval 42">
              <a:extLst>
                <a:ext uri="{FF2B5EF4-FFF2-40B4-BE49-F238E27FC236}">
                  <a16:creationId xmlns:a16="http://schemas.microsoft.com/office/drawing/2014/main" xmlns="" id="{D96F4FA0-E1F8-475C-9813-6ECF52D6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152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Oval 42">
              <a:extLst>
                <a:ext uri="{FF2B5EF4-FFF2-40B4-BE49-F238E27FC236}">
                  <a16:creationId xmlns:a16="http://schemas.microsoft.com/office/drawing/2014/main" xmlns="" id="{673C5A34-6B2B-4E8C-8856-4392D5D5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2636912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1" name="Oval 42">
              <a:extLst>
                <a:ext uri="{FF2B5EF4-FFF2-40B4-BE49-F238E27FC236}">
                  <a16:creationId xmlns:a16="http://schemas.microsoft.com/office/drawing/2014/main" xmlns="" id="{3EEFFDEE-0B0B-4289-B5CA-FF3CE635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913" y="3266981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" name="Oval 42">
              <a:extLst>
                <a:ext uri="{FF2B5EF4-FFF2-40B4-BE49-F238E27FC236}">
                  <a16:creationId xmlns:a16="http://schemas.microsoft.com/office/drawing/2014/main" xmlns="" id="{8076F7D9-BE41-41DC-9650-6AAA2C05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28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4" name="Oval 42">
              <a:extLst>
                <a:ext uri="{FF2B5EF4-FFF2-40B4-BE49-F238E27FC236}">
                  <a16:creationId xmlns:a16="http://schemas.microsoft.com/office/drawing/2014/main" xmlns="" id="{016DDAA0-87D5-4DAE-8921-A840271A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189" y="3890018"/>
              <a:ext cx="432048" cy="432048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54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-</a:t>
              </a:r>
              <a:endParaRPr kumimoji="1" lang="zh-CN" altLang="en-US" sz="5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52F1CB14-5A08-4BE9-9121-1194A73DB5B4}"/>
              </a:ext>
            </a:extLst>
          </p:cNvPr>
          <p:cNvCxnSpPr>
            <a:cxnSpLocks/>
            <a:stCxn id="107" idx="0"/>
            <a:endCxn id="107" idx="2"/>
          </p:cNvCxnSpPr>
          <p:nvPr/>
        </p:nvCxnSpPr>
        <p:spPr>
          <a:xfrm>
            <a:off x="4602260" y="979185"/>
            <a:ext cx="0" cy="21251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07C9B737-686B-4624-8121-00206DDA368A}"/>
              </a:ext>
            </a:extLst>
          </p:cNvPr>
          <p:cNvSpPr/>
          <p:nvPr/>
        </p:nvSpPr>
        <p:spPr>
          <a:xfrm>
            <a:off x="785836" y="979185"/>
            <a:ext cx="7632848" cy="2125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0E850B68-FF82-45D9-BB75-2A6A52BC91B4}"/>
              </a:ext>
            </a:extLst>
          </p:cNvPr>
          <p:cNvSpPr txBox="1"/>
          <p:nvPr/>
        </p:nvSpPr>
        <p:spPr>
          <a:xfrm>
            <a:off x="-2325" y="85974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641E76E-C99C-48E1-903D-F2A9B8A0C0D2}"/>
              </a:ext>
            </a:extLst>
          </p:cNvPr>
          <p:cNvSpPr txBox="1"/>
          <p:nvPr/>
        </p:nvSpPr>
        <p:spPr>
          <a:xfrm>
            <a:off x="8365025" y="86111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B89E912B-094F-42D4-8158-A525EAD2EA58}"/>
              </a:ext>
            </a:extLst>
          </p:cNvPr>
          <p:cNvCxnSpPr>
            <a:cxnSpLocks/>
          </p:cNvCxnSpPr>
          <p:nvPr/>
        </p:nvCxnSpPr>
        <p:spPr>
          <a:xfrm flipH="1">
            <a:off x="2743068" y="3364628"/>
            <a:ext cx="3716127" cy="1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15977331-E63D-4F99-AB86-E6FE17BCF007}"/>
              </a:ext>
            </a:extLst>
          </p:cNvPr>
          <p:cNvGrpSpPr/>
          <p:nvPr/>
        </p:nvGrpSpPr>
        <p:grpSpPr>
          <a:xfrm>
            <a:off x="209772" y="2016915"/>
            <a:ext cx="8784976" cy="2844871"/>
            <a:chOff x="179512" y="2209908"/>
            <a:chExt cx="8784976" cy="2844871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xmlns="" id="{08294B88-6C24-463E-A47B-D787B73A817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18120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xmlns="" id="{10F92933-529E-4239-8CE0-43011F024B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8424" y="220990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xmlns="" id="{D1650EF2-BD83-479C-9654-E7FE009554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xmlns="" id="{6F2AB48C-EF0F-4AF5-923B-7E6B0FE532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88" y="2209908"/>
              <a:ext cx="0" cy="2328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xmlns="" id="{4A8E024D-CBDD-4395-BFFF-232FA78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538683"/>
              <a:ext cx="1071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xmlns="" id="{ED861A84-F18D-4672-9AA1-D0D16CAD293D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8683"/>
              <a:ext cx="5387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xmlns="" id="{77C4B6D1-9899-4DC2-80D1-2008B913A64F}"/>
                </a:ext>
              </a:extLst>
            </p:cNvPr>
            <p:cNvCxnSpPr/>
            <p:nvPr/>
          </p:nvCxnSpPr>
          <p:spPr>
            <a:xfrm>
              <a:off x="3563888" y="428665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xmlns="" id="{5E18E0BF-0DF1-4745-AFEB-82F7F3D4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405727"/>
              <a:ext cx="0" cy="265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8D90EA8F-8282-40EA-BD5F-15726B290F63}"/>
                </a:ext>
              </a:extLst>
            </p:cNvPr>
            <p:cNvSpPr/>
            <p:nvPr/>
          </p:nvSpPr>
          <p:spPr>
            <a:xfrm>
              <a:off x="5580112" y="4405727"/>
              <a:ext cx="695712" cy="26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EC60E95E-BD65-4B0E-AC21-36E1743A880B}"/>
                </a:ext>
              </a:extLst>
            </p:cNvPr>
            <p:cNvSpPr txBox="1"/>
            <p:nvPr/>
          </p:nvSpPr>
          <p:spPr>
            <a:xfrm>
              <a:off x="3292542" y="459311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AD5D4C20-FEFD-4F8C-94B9-0EE8817CDECC}"/>
                </a:ext>
              </a:extLst>
            </p:cNvPr>
            <p:cNvSpPr txBox="1"/>
            <p:nvPr/>
          </p:nvSpPr>
          <p:spPr>
            <a:xfrm>
              <a:off x="4957898" y="453867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xmlns="" id="{59121342-9D27-492E-962A-08F645EBF8E2}"/>
              </a:ext>
            </a:extLst>
          </p:cNvPr>
          <p:cNvCxnSpPr>
            <a:cxnSpLocks/>
          </p:cNvCxnSpPr>
          <p:nvPr/>
        </p:nvCxnSpPr>
        <p:spPr>
          <a:xfrm>
            <a:off x="209772" y="4359795"/>
            <a:ext cx="107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121317FE-7A28-442A-8CBC-2F7952A96033}"/>
              </a:ext>
            </a:extLst>
          </p:cNvPr>
          <p:cNvSpPr/>
          <p:nvPr/>
        </p:nvSpPr>
        <p:spPr>
          <a:xfrm>
            <a:off x="1293762" y="4231264"/>
            <a:ext cx="228840" cy="2288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835F637-EE49-41A9-BB97-DA7A217A1EC2}"/>
              </a:ext>
            </a:extLst>
          </p:cNvPr>
          <p:cNvCxnSpPr>
            <a:cxnSpLocks/>
          </p:cNvCxnSpPr>
          <p:nvPr/>
        </p:nvCxnSpPr>
        <p:spPr>
          <a:xfrm>
            <a:off x="1522602" y="4351136"/>
            <a:ext cx="847410" cy="86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61B396AC-B628-4EC8-B6B7-C3FC53B2F357}"/>
              </a:ext>
            </a:extLst>
          </p:cNvPr>
          <p:cNvCxnSpPr>
            <a:cxnSpLocks/>
          </p:cNvCxnSpPr>
          <p:nvPr/>
        </p:nvCxnSpPr>
        <p:spPr>
          <a:xfrm>
            <a:off x="353788" y="3869983"/>
            <a:ext cx="84249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57C5ABE6-EEA5-4727-B526-6B66B5141F32}"/>
              </a:ext>
            </a:extLst>
          </p:cNvPr>
          <p:cNvSpPr/>
          <p:nvPr/>
        </p:nvSpPr>
        <p:spPr>
          <a:xfrm>
            <a:off x="3783152" y="3634467"/>
            <a:ext cx="180877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2400" i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119E4CEC-CF1C-43E7-B541-88D30433F635}"/>
              </a:ext>
            </a:extLst>
          </p:cNvPr>
          <p:cNvSpPr txBox="1"/>
          <p:nvPr/>
        </p:nvSpPr>
        <p:spPr>
          <a:xfrm>
            <a:off x="123409" y="326519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zh-CN" alt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xmlns="" id="{A0155ADD-09FB-4B53-BDF0-F508BF5EC0AE}"/>
              </a:ext>
            </a:extLst>
          </p:cNvPr>
          <p:cNvSpPr txBox="1"/>
          <p:nvPr/>
        </p:nvSpPr>
        <p:spPr>
          <a:xfrm>
            <a:off x="8239794" y="331980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17C1D1DE-997E-409E-85CD-739B8AD28070}"/>
              </a:ext>
            </a:extLst>
          </p:cNvPr>
          <p:cNvSpPr txBox="1"/>
          <p:nvPr/>
        </p:nvSpPr>
        <p:spPr>
          <a:xfrm>
            <a:off x="5944679" y="3160851"/>
            <a:ext cx="3441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electric field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544" y="4839338"/>
            <a:ext cx="779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diffusion of major carriers are further blocked.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26796" y="5342654"/>
            <a:ext cx="779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drift of minor carriers are further enhanced.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85433" y="5831140"/>
            <a:ext cx="8477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will be a small current originated from the drift of minor carriers, which is called the 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saturation current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323528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Current equation of PN junction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D379717A-1F99-4300-A12C-9BF9FF7CD40E}"/>
              </a:ext>
            </a:extLst>
          </p:cNvPr>
          <p:cNvCxnSpPr>
            <a:cxnSpLocks/>
          </p:cNvCxnSpPr>
          <p:nvPr/>
        </p:nvCxnSpPr>
        <p:spPr>
          <a:xfrm>
            <a:off x="527698" y="5393705"/>
            <a:ext cx="36582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940BA327-5669-409A-BCBC-9B80ED0E3288}"/>
              </a:ext>
            </a:extLst>
          </p:cNvPr>
          <p:cNvCxnSpPr>
            <a:cxnSpLocks/>
          </p:cNvCxnSpPr>
          <p:nvPr/>
        </p:nvCxnSpPr>
        <p:spPr>
          <a:xfrm flipV="1">
            <a:off x="2313713" y="3276353"/>
            <a:ext cx="0" cy="2838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78">
            <a:extLst>
              <a:ext uri="{FF2B5EF4-FFF2-40B4-BE49-F238E27FC236}">
                <a16:creationId xmlns:a16="http://schemas.microsoft.com/office/drawing/2014/main" xmlns="" id="{42D034D3-7588-4DA8-A25B-4C77293DA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47288"/>
              </p:ext>
            </p:extLst>
          </p:nvPr>
        </p:nvGraphicFramePr>
        <p:xfrm>
          <a:off x="5436097" y="1335350"/>
          <a:ext cx="2304256" cy="98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863280" imgH="368280" progId="Equation.DSMT4">
                  <p:embed/>
                </p:oleObj>
              </mc:Choice>
              <mc:Fallback>
                <p:oleObj name="Equation" r:id="rId4" imgW="863280" imgH="368280" progId="Equation.DSMT4">
                  <p:embed/>
                  <p:pic>
                    <p:nvPicPr>
                      <p:cNvPr id="12705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7" y="1335350"/>
                        <a:ext cx="2304256" cy="98225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28575">
                        <a:noFill/>
                        <a:prstDash val="dash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Rectangle 71">
            <a:extLst>
              <a:ext uri="{FF2B5EF4-FFF2-40B4-BE49-F238E27FC236}">
                <a16:creationId xmlns:a16="http://schemas.microsoft.com/office/drawing/2014/main" xmlns="" id="{CD43B802-B5DA-49D2-9925-35B5300C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716" y="2500714"/>
            <a:ext cx="4375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aseline="-300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 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: Reverse saturation current</a:t>
            </a:r>
            <a:endParaRPr kumimoji="1" lang="zh-CN" altLang="en-US" sz="2400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4715" y="3078641"/>
            <a:ext cx="4212477" cy="479101"/>
            <a:chOff x="4444715" y="3078641"/>
            <a:chExt cx="4212477" cy="479101"/>
          </a:xfrm>
        </p:grpSpPr>
        <p:sp>
          <p:nvSpPr>
            <p:cNvPr id="129" name="Rectangle 76">
              <a:extLst>
                <a:ext uri="{FF2B5EF4-FFF2-40B4-BE49-F238E27FC236}">
                  <a16:creationId xmlns:a16="http://schemas.microsoft.com/office/drawing/2014/main" xmlns="" id="{18727CFB-C6D8-4181-8F52-BD50BFB3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715" y="3078641"/>
              <a:ext cx="3519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U</a:t>
              </a:r>
              <a:r>
                <a:rPr kumimoji="1" lang="en-US" altLang="zh-CN" sz="2400" i="1" baseline="-30000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T  </a:t>
              </a:r>
              <a:r>
                <a:rPr kumimoji="1" lang="en-US" altLang="zh-CN" sz="2400" dirty="0" smtClean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: Thermal voltage</a:t>
              </a:r>
              <a:endParaRPr kumimoji="1" lang="zh-CN" altLang="en-US" sz="2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5" name="Rectangle 80">
              <a:extLst>
                <a:ext uri="{FF2B5EF4-FFF2-40B4-BE49-F238E27FC236}">
                  <a16:creationId xmlns:a16="http://schemas.microsoft.com/office/drawing/2014/main" xmlns="" id="{F94DB326-670A-4B67-A3DF-81828157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741" y="3096077"/>
              <a:ext cx="12634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ea typeface="楷体_GB2312" pitchFamily="49" charset="-122"/>
                </a:rPr>
                <a:t>U</a:t>
              </a:r>
              <a:r>
                <a:rPr kumimoji="1" lang="en-US" altLang="zh-CN" sz="2400" baseline="-30000" dirty="0">
                  <a:ea typeface="楷体_GB2312" pitchFamily="49" charset="-122"/>
                </a:rPr>
                <a:t>T</a:t>
              </a:r>
              <a:r>
                <a:rPr kumimoji="1" lang="en-US" altLang="zh-CN" sz="2400" i="1" dirty="0">
                  <a:ea typeface="楷体_GB2312" pitchFamily="49" charset="-122"/>
                </a:rPr>
                <a:t>=</a:t>
              </a:r>
              <a:r>
                <a:rPr kumimoji="1" lang="en-US" altLang="zh-CN" sz="2400" i="1" dirty="0" err="1">
                  <a:ea typeface="楷体_GB2312" pitchFamily="49" charset="-122"/>
                </a:rPr>
                <a:t>kT</a:t>
              </a:r>
              <a:r>
                <a:rPr kumimoji="1" lang="en-US" altLang="zh-CN" sz="2400" i="1" dirty="0">
                  <a:ea typeface="楷体_GB2312" pitchFamily="49" charset="-122"/>
                </a:rPr>
                <a:t> /q</a:t>
              </a:r>
            </a:p>
          </p:txBody>
        </p:sp>
      </p:grpSp>
      <p:sp>
        <p:nvSpPr>
          <p:cNvPr id="147" name="Rectangle 83">
            <a:extLst>
              <a:ext uri="{FF2B5EF4-FFF2-40B4-BE49-F238E27FC236}">
                <a16:creationId xmlns:a16="http://schemas.microsoft.com/office/drawing/2014/main" xmlns="" id="{3F174F89-02B7-4DD8-855E-A8272745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264" y="4259319"/>
            <a:ext cx="3278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513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q </a:t>
            </a:r>
            <a:r>
              <a:rPr kumimoji="1" lang="en-US" altLang="zh-CN" sz="2400" i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: 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an electron charge</a:t>
            </a:r>
            <a:endParaRPr kumimoji="1" lang="zh-CN" altLang="en-US" sz="2400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xmlns="" id="{D5452E1C-5E62-4591-9569-FBE155EB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683" y="4856311"/>
            <a:ext cx="3556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513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 </a:t>
            </a:r>
            <a:r>
              <a:rPr kumimoji="1" lang="en-US" altLang="zh-CN" sz="2400" i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: 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temperature</a:t>
            </a:r>
            <a:r>
              <a:rPr kumimoji="1" lang="zh-CN" altLang="en-US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(Kelvin)</a:t>
            </a:r>
            <a:endParaRPr kumimoji="1" lang="zh-CN" altLang="en-US" sz="2400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58" name="Rectangle 85">
            <a:extLst>
              <a:ext uri="{FF2B5EF4-FFF2-40B4-BE49-F238E27FC236}">
                <a16:creationId xmlns:a16="http://schemas.microsoft.com/office/drawing/2014/main" xmlns="" id="{1C02512C-1841-4948-9360-7DB1BFAA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5458015"/>
            <a:ext cx="4740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513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At room temperature (</a:t>
            </a:r>
            <a:r>
              <a:rPr kumimoji="1" lang="en-US" altLang="zh-CN" sz="2400" b="1" i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</a:t>
            </a:r>
            <a:r>
              <a:rPr kumimoji="1"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=300K</a:t>
            </a:r>
            <a:r>
              <a:rPr kumimoji="1"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),</a:t>
            </a:r>
            <a:r>
              <a:rPr kumimoji="1" lang="zh-CN" altLang="en-US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U</a:t>
            </a:r>
            <a:r>
              <a:rPr kumimoji="1" lang="en-US" altLang="zh-CN" sz="2400" b="1" baseline="-25000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</a:t>
            </a:r>
            <a:r>
              <a:rPr kumimoji="1"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=26 mV</a:t>
            </a:r>
            <a:endParaRPr kumimoji="1" lang="zh-CN" altLang="en-US" sz="2400" b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0" name="Rectangle 77">
            <a:extLst>
              <a:ext uri="{FF2B5EF4-FFF2-40B4-BE49-F238E27FC236}">
                <a16:creationId xmlns:a16="http://schemas.microsoft.com/office/drawing/2014/main" xmlns="" id="{3CAC279A-3BD3-4193-B4EC-78B6BD2D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683" y="3696217"/>
            <a:ext cx="345782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i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 </a:t>
            </a:r>
            <a:r>
              <a:rPr kumimoji="1" lang="en-US" altLang="zh-CN" sz="2400" i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: </a:t>
            </a:r>
            <a:r>
              <a:rPr kumimoji="1" lang="en-US" altLang="zh-CN" sz="24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Boltzmann constant</a:t>
            </a:r>
            <a:endParaRPr kumimoji="1" lang="zh-CN" altLang="en-US" sz="3200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FF9D795-30F9-4D3D-A0AD-4FCA82A60B15}"/>
              </a:ext>
            </a:extLst>
          </p:cNvPr>
          <p:cNvGrpSpPr/>
          <p:nvPr/>
        </p:nvGrpSpPr>
        <p:grpSpPr>
          <a:xfrm>
            <a:off x="686068" y="1157366"/>
            <a:ext cx="3237168" cy="1564578"/>
            <a:chOff x="528772" y="1157366"/>
            <a:chExt cx="3237168" cy="1564578"/>
          </a:xfrm>
        </p:grpSpPr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xmlns="" id="{D480BF56-E464-4912-898B-939EABBCA342}"/>
                </a:ext>
              </a:extLst>
            </p:cNvPr>
            <p:cNvCxnSpPr>
              <a:cxnSpLocks/>
            </p:cNvCxnSpPr>
            <p:nvPr/>
          </p:nvCxnSpPr>
          <p:spPr>
            <a:xfrm>
              <a:off x="528772" y="2348880"/>
              <a:ext cx="3237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60DD896-7898-48E3-B293-0319634EFC33}"/>
                </a:ext>
              </a:extLst>
            </p:cNvPr>
            <p:cNvSpPr/>
            <p:nvPr/>
          </p:nvSpPr>
          <p:spPr>
            <a:xfrm>
              <a:off x="1139244" y="1907557"/>
              <a:ext cx="1008112" cy="814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xmlns="" id="{19CF13F9-81D0-4790-8A80-4338D3F74D35}"/>
                </a:ext>
              </a:extLst>
            </p:cNvPr>
            <p:cNvSpPr/>
            <p:nvPr/>
          </p:nvSpPr>
          <p:spPr>
            <a:xfrm>
              <a:off x="2156417" y="1907557"/>
              <a:ext cx="1008112" cy="814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xmlns="" id="{8BDA143B-E654-4198-8D6A-915E97EE9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669" y="1628800"/>
              <a:ext cx="0" cy="72008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xmlns="" id="{DF61CCC3-EB36-467A-A28F-C79E6EF7B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5940" y="1659583"/>
              <a:ext cx="0" cy="720080"/>
            </a:xfrm>
            <a:prstGeom prst="line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556C783-7A52-45B1-9E3F-0CB47957B0D7}"/>
                </a:ext>
              </a:extLst>
            </p:cNvPr>
            <p:cNvSpPr/>
            <p:nvPr/>
          </p:nvSpPr>
          <p:spPr>
            <a:xfrm>
              <a:off x="1357263" y="1157366"/>
              <a:ext cx="16845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Voltage</a:t>
              </a:r>
              <a:r>
                <a:rPr kumimoji="1" lang="zh-CN" altLang="en-US" sz="2800" dirty="0" smtClean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2800" i="1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u</a:t>
              </a:r>
              <a:endParaRPr kumimoji="1" lang="zh-CN" altLang="en-US" sz="2800" i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xmlns="" id="{05783D6E-6820-4DE9-8907-D244ECE59924}"/>
              </a:ext>
            </a:extLst>
          </p:cNvPr>
          <p:cNvSpPr/>
          <p:nvPr/>
        </p:nvSpPr>
        <p:spPr>
          <a:xfrm>
            <a:off x="3812101" y="545723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>
                <a:ea typeface="楷体_GB2312" pitchFamily="49" charset="-122"/>
              </a:rPr>
              <a:t>u</a:t>
            </a:r>
            <a:endParaRPr kumimoji="1" lang="zh-CN" altLang="en-US" sz="2800" b="1" i="1" dirty="0">
              <a:ea typeface="楷体_GB2312" pitchFamily="49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9A46B014-AA3D-4B77-B41B-00ED2EC44937}"/>
              </a:ext>
            </a:extLst>
          </p:cNvPr>
          <p:cNvSpPr/>
          <p:nvPr/>
        </p:nvSpPr>
        <p:spPr>
          <a:xfrm>
            <a:off x="2356809" y="2986964"/>
            <a:ext cx="272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ea typeface="楷体_GB2312" pitchFamily="49" charset="-122"/>
              </a:rPr>
              <a:t>i</a:t>
            </a:r>
            <a:endParaRPr kumimoji="1" lang="zh-CN" altLang="en-US" sz="2800" b="1" i="1" dirty="0">
              <a:ea typeface="楷体_GB2312" pitchFamily="49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3578974D-F404-4ED1-A1CB-B9473FC89E11}"/>
              </a:ext>
            </a:extLst>
          </p:cNvPr>
          <p:cNvGrpSpPr/>
          <p:nvPr/>
        </p:nvGrpSpPr>
        <p:grpSpPr>
          <a:xfrm>
            <a:off x="2309946" y="3086100"/>
            <a:ext cx="2407766" cy="2276475"/>
            <a:chOff x="2309946" y="3086100"/>
            <a:chExt cx="2407766" cy="227647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xmlns="" id="{C98FF901-8373-42C0-9E84-D1A080CD36F5}"/>
                </a:ext>
              </a:extLst>
            </p:cNvPr>
            <p:cNvGrpSpPr/>
            <p:nvPr/>
          </p:nvGrpSpPr>
          <p:grpSpPr>
            <a:xfrm>
              <a:off x="2309946" y="3086100"/>
              <a:ext cx="2407766" cy="2276475"/>
              <a:chOff x="2309946" y="3086100"/>
              <a:chExt cx="2407766" cy="2276475"/>
            </a:xfrm>
          </p:grpSpPr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xmlns="" id="{4C19E1A3-C733-407C-B5C6-F820C4DB53B5}"/>
                  </a:ext>
                </a:extLst>
              </p:cNvPr>
              <p:cNvSpPr/>
              <p:nvPr/>
            </p:nvSpPr>
            <p:spPr>
              <a:xfrm>
                <a:off x="2309946" y="3086100"/>
                <a:ext cx="1266825" cy="2276475"/>
              </a:xfrm>
              <a:custGeom>
                <a:avLst/>
                <a:gdLst>
                  <a:gd name="connsiteX0" fmla="*/ 0 w 1266825"/>
                  <a:gd name="connsiteY0" fmla="*/ 2276475 h 2276475"/>
                  <a:gd name="connsiteX1" fmla="*/ 152400 w 1266825"/>
                  <a:gd name="connsiteY1" fmla="*/ 2266950 h 2276475"/>
                  <a:gd name="connsiteX2" fmla="*/ 333375 w 1266825"/>
                  <a:gd name="connsiteY2" fmla="*/ 2219325 h 2276475"/>
                  <a:gd name="connsiteX3" fmla="*/ 523875 w 1266825"/>
                  <a:gd name="connsiteY3" fmla="*/ 2095500 h 2276475"/>
                  <a:gd name="connsiteX4" fmla="*/ 771525 w 1266825"/>
                  <a:gd name="connsiteY4" fmla="*/ 1771650 h 2276475"/>
                  <a:gd name="connsiteX5" fmla="*/ 1028700 w 1266825"/>
                  <a:gd name="connsiteY5" fmla="*/ 1219200 h 2276475"/>
                  <a:gd name="connsiteX6" fmla="*/ 1162050 w 1266825"/>
                  <a:gd name="connsiteY6" fmla="*/ 714375 h 2276475"/>
                  <a:gd name="connsiteX7" fmla="*/ 1266825 w 1266825"/>
                  <a:gd name="connsiteY7" fmla="*/ 0 h 227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6825" h="2276475">
                    <a:moveTo>
                      <a:pt x="0" y="2276475"/>
                    </a:moveTo>
                    <a:cubicBezTo>
                      <a:pt x="48419" y="2276475"/>
                      <a:pt x="96838" y="2276475"/>
                      <a:pt x="152400" y="2266950"/>
                    </a:cubicBezTo>
                    <a:cubicBezTo>
                      <a:pt x="207962" y="2257425"/>
                      <a:pt x="271463" y="2247900"/>
                      <a:pt x="333375" y="2219325"/>
                    </a:cubicBezTo>
                    <a:cubicBezTo>
                      <a:pt x="395287" y="2190750"/>
                      <a:pt x="450850" y="2170112"/>
                      <a:pt x="523875" y="2095500"/>
                    </a:cubicBezTo>
                    <a:cubicBezTo>
                      <a:pt x="596900" y="2020887"/>
                      <a:pt x="687388" y="1917700"/>
                      <a:pt x="771525" y="1771650"/>
                    </a:cubicBezTo>
                    <a:cubicBezTo>
                      <a:pt x="855663" y="1625600"/>
                      <a:pt x="963613" y="1395412"/>
                      <a:pt x="1028700" y="1219200"/>
                    </a:cubicBezTo>
                    <a:cubicBezTo>
                      <a:pt x="1093788" y="1042987"/>
                      <a:pt x="1122363" y="917575"/>
                      <a:pt x="1162050" y="714375"/>
                    </a:cubicBezTo>
                    <a:cubicBezTo>
                      <a:pt x="1201738" y="511175"/>
                      <a:pt x="1234281" y="255587"/>
                      <a:pt x="1266825" y="0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xmlns="" id="{FF813453-CC3B-4B0F-806F-8E03DD707D07}"/>
                  </a:ext>
                </a:extLst>
              </p:cNvPr>
              <p:cNvSpPr txBox="1"/>
              <p:nvPr/>
            </p:nvSpPr>
            <p:spPr>
              <a:xfrm>
                <a:off x="2931685" y="4525298"/>
                <a:ext cx="1786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Forward current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71" name="Object 78">
              <a:extLst>
                <a:ext uri="{FF2B5EF4-FFF2-40B4-BE49-F238E27FC236}">
                  <a16:creationId xmlns:a16="http://schemas.microsoft.com/office/drawing/2014/main" xmlns="" id="{53F1889D-DB7F-4376-AD22-3ADBA7BFB4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018269"/>
                </p:ext>
              </p:extLst>
            </p:nvPr>
          </p:nvGraphicFramePr>
          <p:xfrm>
            <a:off x="2413968" y="3468481"/>
            <a:ext cx="1030485" cy="6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6" imgW="609480" imgH="368280" progId="Equation.DSMT4">
                    <p:embed/>
                  </p:oleObj>
                </mc:Choice>
                <mc:Fallback>
                  <p:oleObj name="Equation" r:id="rId6" imgW="609480" imgH="368280" progId="Equation.DSMT4">
                    <p:embed/>
                    <p:pic>
                      <p:nvPicPr>
                        <p:cNvPr id="117" name="Object 78">
                          <a:extLst>
                            <a:ext uri="{FF2B5EF4-FFF2-40B4-BE49-F238E27FC236}">
                              <a16:creationId xmlns:a16="http://schemas.microsoft.com/office/drawing/2014/main" xmlns="" id="{42D034D3-7588-4DA8-A25B-4C77293DA7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968" y="3468481"/>
                          <a:ext cx="1030485" cy="62231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prstDash val="dash"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88C2A7C3-A725-4D86-B5FA-AD7513FCCFD3}"/>
              </a:ext>
            </a:extLst>
          </p:cNvPr>
          <p:cNvGrpSpPr/>
          <p:nvPr/>
        </p:nvGrpSpPr>
        <p:grpSpPr>
          <a:xfrm>
            <a:off x="192474" y="4894263"/>
            <a:ext cx="2102125" cy="1637436"/>
            <a:chOff x="192474" y="4894263"/>
            <a:chExt cx="2102125" cy="163743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xmlns="" id="{54DB42AF-A2F0-46BE-A4F8-A14D0C499098}"/>
                </a:ext>
              </a:extLst>
            </p:cNvPr>
            <p:cNvGrpSpPr/>
            <p:nvPr/>
          </p:nvGrpSpPr>
          <p:grpSpPr>
            <a:xfrm>
              <a:off x="192474" y="5356295"/>
              <a:ext cx="2102125" cy="1175404"/>
              <a:chOff x="192474" y="5356295"/>
              <a:chExt cx="2102125" cy="1175404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xmlns="" id="{766BC71B-C3A5-4AF3-AFDD-4C47B8EF9EF6}"/>
                  </a:ext>
                </a:extLst>
              </p:cNvPr>
              <p:cNvSpPr/>
              <p:nvPr/>
            </p:nvSpPr>
            <p:spPr>
              <a:xfrm>
                <a:off x="503899" y="5379780"/>
                <a:ext cx="1790700" cy="238125"/>
              </a:xfrm>
              <a:custGeom>
                <a:avLst/>
                <a:gdLst>
                  <a:gd name="connsiteX0" fmla="*/ 0 w 1790700"/>
                  <a:gd name="connsiteY0" fmla="*/ 238125 h 238125"/>
                  <a:gd name="connsiteX1" fmla="*/ 704850 w 1790700"/>
                  <a:gd name="connsiteY1" fmla="*/ 228600 h 238125"/>
                  <a:gd name="connsiteX2" fmla="*/ 1095375 w 1790700"/>
                  <a:gd name="connsiteY2" fmla="*/ 228600 h 238125"/>
                  <a:gd name="connsiteX3" fmla="*/ 1352550 w 1790700"/>
                  <a:gd name="connsiteY3" fmla="*/ 219075 h 238125"/>
                  <a:gd name="connsiteX4" fmla="*/ 1581150 w 1790700"/>
                  <a:gd name="connsiteY4" fmla="*/ 190500 h 238125"/>
                  <a:gd name="connsiteX5" fmla="*/ 1704975 w 1790700"/>
                  <a:gd name="connsiteY5" fmla="*/ 114300 h 238125"/>
                  <a:gd name="connsiteX6" fmla="*/ 1790700 w 1790700"/>
                  <a:gd name="connsiteY6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0700" h="238125">
                    <a:moveTo>
                      <a:pt x="0" y="238125"/>
                    </a:moveTo>
                    <a:lnTo>
                      <a:pt x="704850" y="228600"/>
                    </a:lnTo>
                    <a:lnTo>
                      <a:pt x="1095375" y="228600"/>
                    </a:lnTo>
                    <a:cubicBezTo>
                      <a:pt x="1203325" y="227012"/>
                      <a:pt x="1271588" y="225425"/>
                      <a:pt x="1352550" y="219075"/>
                    </a:cubicBezTo>
                    <a:cubicBezTo>
                      <a:pt x="1433512" y="212725"/>
                      <a:pt x="1522413" y="207962"/>
                      <a:pt x="1581150" y="190500"/>
                    </a:cubicBezTo>
                    <a:cubicBezTo>
                      <a:pt x="1639887" y="173038"/>
                      <a:pt x="1670050" y="146050"/>
                      <a:pt x="1704975" y="114300"/>
                    </a:cubicBezTo>
                    <a:cubicBezTo>
                      <a:pt x="1739900" y="82550"/>
                      <a:pt x="1765300" y="41275"/>
                      <a:pt x="1790700" y="0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xmlns="" id="{4CAC9E58-D1D7-4462-98FF-E97B03E8349C}"/>
                  </a:ext>
                </a:extLst>
              </p:cNvPr>
              <p:cNvSpPr/>
              <p:nvPr/>
            </p:nvSpPr>
            <p:spPr>
              <a:xfrm>
                <a:off x="192474" y="5356295"/>
                <a:ext cx="377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 dirty="0"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 dirty="0">
                    <a:ea typeface="楷体_GB2312" pitchFamily="49" charset="-122"/>
                  </a:rPr>
                  <a:t>s</a:t>
                </a:r>
                <a:endParaRPr kumimoji="1" lang="zh-CN" altLang="en-US" sz="2800" b="1" i="1" dirty="0">
                  <a:ea typeface="楷体_GB2312" pitchFamily="49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EB74B3DD-52B0-4A07-9FE3-BCA232B89A29}"/>
                  </a:ext>
                </a:extLst>
              </p:cNvPr>
              <p:cNvSpPr txBox="1"/>
              <p:nvPr/>
            </p:nvSpPr>
            <p:spPr>
              <a:xfrm>
                <a:off x="419351" y="5700702"/>
                <a:ext cx="1786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Reverse current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72" name="Object 78">
              <a:extLst>
                <a:ext uri="{FF2B5EF4-FFF2-40B4-BE49-F238E27FC236}">
                  <a16:creationId xmlns:a16="http://schemas.microsoft.com/office/drawing/2014/main" xmlns="" id="{309CA88F-5F6E-4E24-9A02-0B32591E4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356013"/>
                </p:ext>
              </p:extLst>
            </p:nvPr>
          </p:nvGraphicFramePr>
          <p:xfrm>
            <a:off x="846138" y="4894263"/>
            <a:ext cx="79375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8" imgW="469800" imgH="228600" progId="Equation.DSMT4">
                    <p:embed/>
                  </p:oleObj>
                </mc:Choice>
                <mc:Fallback>
                  <p:oleObj name="Equation" r:id="rId8" imgW="469800" imgH="228600" progId="Equation.DSMT4">
                    <p:embed/>
                    <p:pic>
                      <p:nvPicPr>
                        <p:cNvPr id="171" name="Object 78">
                          <a:extLst>
                            <a:ext uri="{FF2B5EF4-FFF2-40B4-BE49-F238E27FC236}">
                              <a16:creationId xmlns:a16="http://schemas.microsoft.com/office/drawing/2014/main" xmlns="" id="{53F1889D-DB7F-4376-AD22-3ADBA7BFB4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138" y="4894263"/>
                          <a:ext cx="793750" cy="38576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prstDash val="dash"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C556C783-7A52-45B1-9E3F-0CB47957B0D7}"/>
              </a:ext>
            </a:extLst>
          </p:cNvPr>
          <p:cNvSpPr/>
          <p:nvPr/>
        </p:nvSpPr>
        <p:spPr>
          <a:xfrm>
            <a:off x="593314" y="1084491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+</a:t>
            </a:r>
            <a:endParaRPr kumimoji="1" lang="zh-CN" altLang="en-US" sz="2800" b="1" i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C556C783-7A52-45B1-9E3F-0CB47957B0D7}"/>
              </a:ext>
            </a:extLst>
          </p:cNvPr>
          <p:cNvSpPr/>
          <p:nvPr/>
        </p:nvSpPr>
        <p:spPr>
          <a:xfrm>
            <a:off x="3635654" y="1113448"/>
            <a:ext cx="304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-</a:t>
            </a:r>
            <a:endParaRPr kumimoji="1" lang="zh-CN" altLang="en-US" sz="2800" b="1" i="1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47" grpId="0"/>
      <p:bldP spid="148" grpId="0"/>
      <p:bldP spid="158" grpId="0"/>
      <p:bldP spid="1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481DB55-C6EE-452E-8EA6-7DE402817908}"/>
              </a:ext>
            </a:extLst>
          </p:cNvPr>
          <p:cNvGrpSpPr/>
          <p:nvPr/>
        </p:nvGrpSpPr>
        <p:grpSpPr>
          <a:xfrm>
            <a:off x="931995" y="1245246"/>
            <a:ext cx="5311310" cy="5280098"/>
            <a:chOff x="2074841" y="1245246"/>
            <a:chExt cx="5311310" cy="5280098"/>
          </a:xfrm>
        </p:grpSpPr>
        <p:grpSp>
          <p:nvGrpSpPr>
            <p:cNvPr id="178" name="Group 55">
              <a:extLst>
                <a:ext uri="{FF2B5EF4-FFF2-40B4-BE49-F238E27FC236}">
                  <a16:creationId xmlns:a16="http://schemas.microsoft.com/office/drawing/2014/main" xmlns="" id="{15650B4A-F120-41A1-9140-D1755D757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1245246"/>
              <a:ext cx="1590015" cy="1591676"/>
              <a:chOff x="4689" y="1648"/>
              <a:chExt cx="957" cy="958"/>
            </a:xfrm>
          </p:grpSpPr>
          <p:sp>
            <p:nvSpPr>
              <p:cNvPr id="179" name="Oval 41">
                <a:extLst>
                  <a:ext uri="{FF2B5EF4-FFF2-40B4-BE49-F238E27FC236}">
                    <a16:creationId xmlns:a16="http://schemas.microsoft.com/office/drawing/2014/main" xmlns="" id="{C8D028D6-F92F-477C-8D30-BC634B25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0" name="Oval 42">
                <a:extLst>
                  <a:ext uri="{FF2B5EF4-FFF2-40B4-BE49-F238E27FC236}">
                    <a16:creationId xmlns:a16="http://schemas.microsoft.com/office/drawing/2014/main" xmlns="" id="{E22FA63C-8CD9-4EF9-B502-D6BA54D8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181" name="Oval 47">
                <a:extLst>
                  <a:ext uri="{FF2B5EF4-FFF2-40B4-BE49-F238E27FC236}">
                    <a16:creationId xmlns:a16="http://schemas.microsoft.com/office/drawing/2014/main" xmlns="" id="{A3FD72ED-03EF-4331-95D8-E00717123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2" name="Oval 48">
                <a:extLst>
                  <a:ext uri="{FF2B5EF4-FFF2-40B4-BE49-F238E27FC236}">
                    <a16:creationId xmlns:a16="http://schemas.microsoft.com/office/drawing/2014/main" xmlns="" id="{0BE87E57-C10D-4C15-844D-E81FBE55B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3" name="Oval 49">
                <a:extLst>
                  <a:ext uri="{FF2B5EF4-FFF2-40B4-BE49-F238E27FC236}">
                    <a16:creationId xmlns:a16="http://schemas.microsoft.com/office/drawing/2014/main" xmlns="" id="{6743E8D5-66BF-42BA-A507-9505DB7C2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4" name="Oval 50">
                <a:extLst>
                  <a:ext uri="{FF2B5EF4-FFF2-40B4-BE49-F238E27FC236}">
                    <a16:creationId xmlns:a16="http://schemas.microsoft.com/office/drawing/2014/main" xmlns="" id="{161105FD-7781-46E0-B74B-E44499F0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85" name="Group 55">
              <a:extLst>
                <a:ext uri="{FF2B5EF4-FFF2-40B4-BE49-F238E27FC236}">
                  <a16:creationId xmlns:a16="http://schemas.microsoft.com/office/drawing/2014/main" xmlns="" id="{C3CD5451-8DE5-4FFB-9DFF-8154BDD63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1245246"/>
              <a:ext cx="1590015" cy="1591676"/>
              <a:chOff x="4689" y="1648"/>
              <a:chExt cx="957" cy="958"/>
            </a:xfrm>
          </p:grpSpPr>
          <p:sp>
            <p:nvSpPr>
              <p:cNvPr id="186" name="Oval 41">
                <a:extLst>
                  <a:ext uri="{FF2B5EF4-FFF2-40B4-BE49-F238E27FC236}">
                    <a16:creationId xmlns:a16="http://schemas.microsoft.com/office/drawing/2014/main" xmlns="" id="{7FCE9390-D576-4D40-BFF9-7DB5C463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7" name="Oval 42">
                <a:extLst>
                  <a:ext uri="{FF2B5EF4-FFF2-40B4-BE49-F238E27FC236}">
                    <a16:creationId xmlns:a16="http://schemas.microsoft.com/office/drawing/2014/main" xmlns="" id="{8099E7E0-8F72-435F-9ADE-BADE176CA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188" name="Oval 47">
                <a:extLst>
                  <a:ext uri="{FF2B5EF4-FFF2-40B4-BE49-F238E27FC236}">
                    <a16:creationId xmlns:a16="http://schemas.microsoft.com/office/drawing/2014/main" xmlns="" id="{7E58147E-C100-4DC2-8B27-74713E620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9" name="Oval 48">
                <a:extLst>
                  <a:ext uri="{FF2B5EF4-FFF2-40B4-BE49-F238E27FC236}">
                    <a16:creationId xmlns:a16="http://schemas.microsoft.com/office/drawing/2014/main" xmlns="" id="{17A0080C-CB69-4838-B0BD-6E8D256F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0" name="Oval 49">
                <a:extLst>
                  <a:ext uri="{FF2B5EF4-FFF2-40B4-BE49-F238E27FC236}">
                    <a16:creationId xmlns:a16="http://schemas.microsoft.com/office/drawing/2014/main" xmlns="" id="{F8C2B53C-A5AB-4A4B-A214-F58469EA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1" name="Oval 50">
                <a:extLst>
                  <a:ext uri="{FF2B5EF4-FFF2-40B4-BE49-F238E27FC236}">
                    <a16:creationId xmlns:a16="http://schemas.microsoft.com/office/drawing/2014/main" xmlns="" id="{C9E83028-B19F-4B3C-866B-F76B96255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92" name="Group 55">
              <a:extLst>
                <a:ext uri="{FF2B5EF4-FFF2-40B4-BE49-F238E27FC236}">
                  <a16:creationId xmlns:a16="http://schemas.microsoft.com/office/drawing/2014/main" xmlns="" id="{396A7FDA-D297-4130-A826-CE9608F13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1245246"/>
              <a:ext cx="1590015" cy="1591676"/>
              <a:chOff x="4689" y="1648"/>
              <a:chExt cx="957" cy="958"/>
            </a:xfrm>
          </p:grpSpPr>
          <p:sp>
            <p:nvSpPr>
              <p:cNvPr id="193" name="Oval 41">
                <a:extLst>
                  <a:ext uri="{FF2B5EF4-FFF2-40B4-BE49-F238E27FC236}">
                    <a16:creationId xmlns:a16="http://schemas.microsoft.com/office/drawing/2014/main" xmlns="" id="{D915AC27-BEB1-4594-A2F4-40352B1AA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4" name="Oval 42">
                <a:extLst>
                  <a:ext uri="{FF2B5EF4-FFF2-40B4-BE49-F238E27FC236}">
                    <a16:creationId xmlns:a16="http://schemas.microsoft.com/office/drawing/2014/main" xmlns="" id="{B7FDB5D3-87E8-4899-9240-981CA2B9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195" name="Oval 47">
                <a:extLst>
                  <a:ext uri="{FF2B5EF4-FFF2-40B4-BE49-F238E27FC236}">
                    <a16:creationId xmlns:a16="http://schemas.microsoft.com/office/drawing/2014/main" xmlns="" id="{4101775A-7E90-49AD-9888-829D6C52D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6" name="Oval 48">
                <a:extLst>
                  <a:ext uri="{FF2B5EF4-FFF2-40B4-BE49-F238E27FC236}">
                    <a16:creationId xmlns:a16="http://schemas.microsoft.com/office/drawing/2014/main" xmlns="" id="{B746E56F-5595-414C-973E-5E42F2C3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7" name="Oval 49">
                <a:extLst>
                  <a:ext uri="{FF2B5EF4-FFF2-40B4-BE49-F238E27FC236}">
                    <a16:creationId xmlns:a16="http://schemas.microsoft.com/office/drawing/2014/main" xmlns="" id="{FEA9879F-4120-4846-BC92-91B9230A4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8" name="Oval 50">
                <a:extLst>
                  <a:ext uri="{FF2B5EF4-FFF2-40B4-BE49-F238E27FC236}">
                    <a16:creationId xmlns:a16="http://schemas.microsoft.com/office/drawing/2014/main" xmlns="" id="{CBE8CE69-6B18-4079-BAD4-2535BDE0D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99" name="Group 55">
              <a:extLst>
                <a:ext uri="{FF2B5EF4-FFF2-40B4-BE49-F238E27FC236}">
                  <a16:creationId xmlns:a16="http://schemas.microsoft.com/office/drawing/2014/main" xmlns="" id="{D822CC31-8EA9-4CB0-B97D-8A9687E22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3089457"/>
              <a:ext cx="1590015" cy="1591676"/>
              <a:chOff x="4689" y="1648"/>
              <a:chExt cx="957" cy="958"/>
            </a:xfrm>
          </p:grpSpPr>
          <p:sp>
            <p:nvSpPr>
              <p:cNvPr id="200" name="Oval 41">
                <a:extLst>
                  <a:ext uri="{FF2B5EF4-FFF2-40B4-BE49-F238E27FC236}">
                    <a16:creationId xmlns:a16="http://schemas.microsoft.com/office/drawing/2014/main" xmlns="" id="{29DE1D24-16C0-4CFE-A7A4-EF1487848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1" name="Oval 42">
                <a:extLst>
                  <a:ext uri="{FF2B5EF4-FFF2-40B4-BE49-F238E27FC236}">
                    <a16:creationId xmlns:a16="http://schemas.microsoft.com/office/drawing/2014/main" xmlns="" id="{81AE41B8-D21C-4A9C-A5E1-1E4BDF8AC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02" name="Oval 47">
                <a:extLst>
                  <a:ext uri="{FF2B5EF4-FFF2-40B4-BE49-F238E27FC236}">
                    <a16:creationId xmlns:a16="http://schemas.microsoft.com/office/drawing/2014/main" xmlns="" id="{A8FBE7C9-DD27-4F3C-B960-D57A45BE7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3" name="Oval 48">
                <a:extLst>
                  <a:ext uri="{FF2B5EF4-FFF2-40B4-BE49-F238E27FC236}">
                    <a16:creationId xmlns:a16="http://schemas.microsoft.com/office/drawing/2014/main" xmlns="" id="{B690ACE1-FD4D-4B28-A092-EB8609887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4" name="Oval 49">
                <a:extLst>
                  <a:ext uri="{FF2B5EF4-FFF2-40B4-BE49-F238E27FC236}">
                    <a16:creationId xmlns:a16="http://schemas.microsoft.com/office/drawing/2014/main" xmlns="" id="{557C8039-754A-41CE-8DBE-A7678F9A0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5" name="Oval 50">
                <a:extLst>
                  <a:ext uri="{FF2B5EF4-FFF2-40B4-BE49-F238E27FC236}">
                    <a16:creationId xmlns:a16="http://schemas.microsoft.com/office/drawing/2014/main" xmlns="" id="{18480404-4DF2-425C-AF45-98B6C4C5B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06" name="Group 55">
              <a:extLst>
                <a:ext uri="{FF2B5EF4-FFF2-40B4-BE49-F238E27FC236}">
                  <a16:creationId xmlns:a16="http://schemas.microsoft.com/office/drawing/2014/main" xmlns="" id="{C715BF2A-5D7B-45F4-B05C-8A2E7E1A9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3089457"/>
              <a:ext cx="1590015" cy="1591676"/>
              <a:chOff x="4689" y="1648"/>
              <a:chExt cx="957" cy="958"/>
            </a:xfrm>
          </p:grpSpPr>
          <p:sp>
            <p:nvSpPr>
              <p:cNvPr id="207" name="Oval 41">
                <a:extLst>
                  <a:ext uri="{FF2B5EF4-FFF2-40B4-BE49-F238E27FC236}">
                    <a16:creationId xmlns:a16="http://schemas.microsoft.com/office/drawing/2014/main" xmlns="" id="{48F697A6-37A6-4900-BBF8-7F5CF49F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8" name="Oval 42">
                <a:extLst>
                  <a:ext uri="{FF2B5EF4-FFF2-40B4-BE49-F238E27FC236}">
                    <a16:creationId xmlns:a16="http://schemas.microsoft.com/office/drawing/2014/main" xmlns="" id="{8ED52B02-D753-4FB2-8A30-3949E1B3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09" name="Oval 47">
                <a:extLst>
                  <a:ext uri="{FF2B5EF4-FFF2-40B4-BE49-F238E27FC236}">
                    <a16:creationId xmlns:a16="http://schemas.microsoft.com/office/drawing/2014/main" xmlns="" id="{0366E6A1-27E7-4844-86A2-14404C08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0" name="Oval 48">
                <a:extLst>
                  <a:ext uri="{FF2B5EF4-FFF2-40B4-BE49-F238E27FC236}">
                    <a16:creationId xmlns:a16="http://schemas.microsoft.com/office/drawing/2014/main" xmlns="" id="{3440C706-76DC-42B2-9D75-34361EA7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1" name="Oval 49">
                <a:extLst>
                  <a:ext uri="{FF2B5EF4-FFF2-40B4-BE49-F238E27FC236}">
                    <a16:creationId xmlns:a16="http://schemas.microsoft.com/office/drawing/2014/main" xmlns="" id="{2774B697-0913-4E4E-83ED-21FADF7D7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2" name="Oval 50">
                <a:extLst>
                  <a:ext uri="{FF2B5EF4-FFF2-40B4-BE49-F238E27FC236}">
                    <a16:creationId xmlns:a16="http://schemas.microsoft.com/office/drawing/2014/main" xmlns="" id="{300B13DB-F246-4C32-AEE4-CD017476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13" name="Group 55">
              <a:extLst>
                <a:ext uri="{FF2B5EF4-FFF2-40B4-BE49-F238E27FC236}">
                  <a16:creationId xmlns:a16="http://schemas.microsoft.com/office/drawing/2014/main" xmlns="" id="{2AF495CC-02B6-4631-A9EB-3D533754C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089457"/>
              <a:ext cx="1590015" cy="1591676"/>
              <a:chOff x="4689" y="1648"/>
              <a:chExt cx="957" cy="958"/>
            </a:xfrm>
          </p:grpSpPr>
          <p:sp>
            <p:nvSpPr>
              <p:cNvPr id="214" name="Oval 41">
                <a:extLst>
                  <a:ext uri="{FF2B5EF4-FFF2-40B4-BE49-F238E27FC236}">
                    <a16:creationId xmlns:a16="http://schemas.microsoft.com/office/drawing/2014/main" xmlns="" id="{3648151E-2F6F-43EF-898E-C4E2B4EB2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5" name="Oval 42">
                <a:extLst>
                  <a:ext uri="{FF2B5EF4-FFF2-40B4-BE49-F238E27FC236}">
                    <a16:creationId xmlns:a16="http://schemas.microsoft.com/office/drawing/2014/main" xmlns="" id="{CF65EA95-0F8C-4DFB-8224-EEE39795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16" name="Oval 47">
                <a:extLst>
                  <a:ext uri="{FF2B5EF4-FFF2-40B4-BE49-F238E27FC236}">
                    <a16:creationId xmlns:a16="http://schemas.microsoft.com/office/drawing/2014/main" xmlns="" id="{F6791B1D-7477-454B-A075-64A164E2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7" name="Oval 48">
                <a:extLst>
                  <a:ext uri="{FF2B5EF4-FFF2-40B4-BE49-F238E27FC236}">
                    <a16:creationId xmlns:a16="http://schemas.microsoft.com/office/drawing/2014/main" xmlns="" id="{D3BA38A3-5EA6-4DA1-B21C-66724A4E1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8" name="Oval 49">
                <a:extLst>
                  <a:ext uri="{FF2B5EF4-FFF2-40B4-BE49-F238E27FC236}">
                    <a16:creationId xmlns:a16="http://schemas.microsoft.com/office/drawing/2014/main" xmlns="" id="{C7D46053-C522-49BD-B5A2-CDFD24AC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9" name="Oval 50">
                <a:extLst>
                  <a:ext uri="{FF2B5EF4-FFF2-40B4-BE49-F238E27FC236}">
                    <a16:creationId xmlns:a16="http://schemas.microsoft.com/office/drawing/2014/main" xmlns="" id="{C63645A4-B51B-4FB8-9CC3-40CE35B18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0" name="Group 55">
              <a:extLst>
                <a:ext uri="{FF2B5EF4-FFF2-40B4-BE49-F238E27FC236}">
                  <a16:creationId xmlns:a16="http://schemas.microsoft.com/office/drawing/2014/main" xmlns="" id="{C442F61E-86F7-4134-9561-0D7E61205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41" y="4933668"/>
              <a:ext cx="1590015" cy="1591676"/>
              <a:chOff x="4689" y="1648"/>
              <a:chExt cx="957" cy="958"/>
            </a:xfrm>
          </p:grpSpPr>
          <p:sp>
            <p:nvSpPr>
              <p:cNvPr id="221" name="Oval 41">
                <a:extLst>
                  <a:ext uri="{FF2B5EF4-FFF2-40B4-BE49-F238E27FC236}">
                    <a16:creationId xmlns:a16="http://schemas.microsoft.com/office/drawing/2014/main" xmlns="" id="{1C56435C-C336-497A-B584-213CE971B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2" name="Oval 42">
                <a:extLst>
                  <a:ext uri="{FF2B5EF4-FFF2-40B4-BE49-F238E27FC236}">
                    <a16:creationId xmlns:a16="http://schemas.microsoft.com/office/drawing/2014/main" xmlns="" id="{81BAFDDA-133A-4EF3-9CD4-0BCCBE6D5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23" name="Oval 47">
                <a:extLst>
                  <a:ext uri="{FF2B5EF4-FFF2-40B4-BE49-F238E27FC236}">
                    <a16:creationId xmlns:a16="http://schemas.microsoft.com/office/drawing/2014/main" xmlns="" id="{679CA222-CFE4-493F-9D30-0F21CE470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4" name="Oval 48">
                <a:extLst>
                  <a:ext uri="{FF2B5EF4-FFF2-40B4-BE49-F238E27FC236}">
                    <a16:creationId xmlns:a16="http://schemas.microsoft.com/office/drawing/2014/main" xmlns="" id="{9F59E727-3F3E-4974-9A7C-081744E7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" name="Oval 49">
                <a:extLst>
                  <a:ext uri="{FF2B5EF4-FFF2-40B4-BE49-F238E27FC236}">
                    <a16:creationId xmlns:a16="http://schemas.microsoft.com/office/drawing/2014/main" xmlns="" id="{E28512A6-3478-46F6-ACCB-626343D1F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6" name="Oval 50">
                <a:extLst>
                  <a:ext uri="{FF2B5EF4-FFF2-40B4-BE49-F238E27FC236}">
                    <a16:creationId xmlns:a16="http://schemas.microsoft.com/office/drawing/2014/main" xmlns="" id="{0A7FE66E-60AB-4BC3-A28F-58D11C0D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7" name="Group 55">
              <a:extLst>
                <a:ext uri="{FF2B5EF4-FFF2-40B4-BE49-F238E27FC236}">
                  <a16:creationId xmlns:a16="http://schemas.microsoft.com/office/drawing/2014/main" xmlns="" id="{DA99669A-74C3-4DF9-9735-E42B4E4B6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049" y="4933668"/>
              <a:ext cx="1590015" cy="1591676"/>
              <a:chOff x="4689" y="1648"/>
              <a:chExt cx="957" cy="958"/>
            </a:xfrm>
          </p:grpSpPr>
          <p:sp>
            <p:nvSpPr>
              <p:cNvPr id="228" name="Oval 41">
                <a:extLst>
                  <a:ext uri="{FF2B5EF4-FFF2-40B4-BE49-F238E27FC236}">
                    <a16:creationId xmlns:a16="http://schemas.microsoft.com/office/drawing/2014/main" xmlns="" id="{E711549A-1371-4A17-9FE5-0DAB98C4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9" name="Oval 42">
                <a:extLst>
                  <a:ext uri="{FF2B5EF4-FFF2-40B4-BE49-F238E27FC236}">
                    <a16:creationId xmlns:a16="http://schemas.microsoft.com/office/drawing/2014/main" xmlns="" id="{D20DE514-F22C-44E3-83AC-8E4AE9EF9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30" name="Oval 47">
                <a:extLst>
                  <a:ext uri="{FF2B5EF4-FFF2-40B4-BE49-F238E27FC236}">
                    <a16:creationId xmlns:a16="http://schemas.microsoft.com/office/drawing/2014/main" xmlns="" id="{18EDDF9B-3ED6-43A7-A991-ACEED54E0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1" name="Oval 48">
                <a:extLst>
                  <a:ext uri="{FF2B5EF4-FFF2-40B4-BE49-F238E27FC236}">
                    <a16:creationId xmlns:a16="http://schemas.microsoft.com/office/drawing/2014/main" xmlns="" id="{5993443B-0403-43A1-BCFB-22D718F6F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2" name="Oval 49">
                <a:extLst>
                  <a:ext uri="{FF2B5EF4-FFF2-40B4-BE49-F238E27FC236}">
                    <a16:creationId xmlns:a16="http://schemas.microsoft.com/office/drawing/2014/main" xmlns="" id="{CD56421A-F42C-45D5-9A62-299B648B3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3" name="Oval 50">
                <a:extLst>
                  <a:ext uri="{FF2B5EF4-FFF2-40B4-BE49-F238E27FC236}">
                    <a16:creationId xmlns:a16="http://schemas.microsoft.com/office/drawing/2014/main" xmlns="" id="{CC0FE849-A8D0-4FD0-A744-B7A0A3B4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34" name="Group 55">
              <a:extLst>
                <a:ext uri="{FF2B5EF4-FFF2-40B4-BE49-F238E27FC236}">
                  <a16:creationId xmlns:a16="http://schemas.microsoft.com/office/drawing/2014/main" xmlns="" id="{6B678441-FB00-4988-909F-A49157229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4933668"/>
              <a:ext cx="1590015" cy="1591676"/>
              <a:chOff x="4689" y="1648"/>
              <a:chExt cx="957" cy="958"/>
            </a:xfrm>
          </p:grpSpPr>
          <p:sp>
            <p:nvSpPr>
              <p:cNvPr id="235" name="Oval 41">
                <a:extLst>
                  <a:ext uri="{FF2B5EF4-FFF2-40B4-BE49-F238E27FC236}">
                    <a16:creationId xmlns:a16="http://schemas.microsoft.com/office/drawing/2014/main" xmlns="" id="{262AF39D-9024-4DB2-8A9C-D0F63946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704"/>
                <a:ext cx="846" cy="846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6" name="Oval 42">
                <a:extLst>
                  <a:ext uri="{FF2B5EF4-FFF2-40B4-BE49-F238E27FC236}">
                    <a16:creationId xmlns:a16="http://schemas.microsoft.com/office/drawing/2014/main" xmlns="" id="{C1AF7662-1C84-4FD3-A77C-44B2646E1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1882"/>
                <a:ext cx="492" cy="492"/>
              </a:xfrm>
              <a:prstGeom prst="ellipse">
                <a:avLst/>
              </a:prstGeom>
              <a:noFill/>
              <a:ln w="36513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ea typeface="楷体_GB2312" pitchFamily="49" charset="-122"/>
                  </a:rPr>
                  <a:t>+4</a:t>
                </a:r>
                <a:endParaRPr kumimoji="1" lang="zh-CN" altLang="en-US" sz="2800" b="1" dirty="0">
                  <a:ea typeface="楷体_GB2312" pitchFamily="49" charset="-122"/>
                </a:endParaRPr>
              </a:p>
            </p:txBody>
          </p:sp>
          <p:sp>
            <p:nvSpPr>
              <p:cNvPr id="237" name="Oval 47">
                <a:extLst>
                  <a:ext uri="{FF2B5EF4-FFF2-40B4-BE49-F238E27FC236}">
                    <a16:creationId xmlns:a16="http://schemas.microsoft.com/office/drawing/2014/main" xmlns="" id="{F7BFDEF8-9F98-48C1-897D-2985CFC80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648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8" name="Oval 48">
                <a:extLst>
                  <a:ext uri="{FF2B5EF4-FFF2-40B4-BE49-F238E27FC236}">
                    <a16:creationId xmlns:a16="http://schemas.microsoft.com/office/drawing/2014/main" xmlns="" id="{4AC18D97-DA09-45C3-B075-9FEA35D6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069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9" name="Oval 49">
                <a:extLst>
                  <a:ext uri="{FF2B5EF4-FFF2-40B4-BE49-F238E27FC236}">
                    <a16:creationId xmlns:a16="http://schemas.microsoft.com/office/drawing/2014/main" xmlns="" id="{6F0B6A73-5399-428C-B6B7-BAD2A23D4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2493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40" name="Oval 50">
                <a:extLst>
                  <a:ext uri="{FF2B5EF4-FFF2-40B4-BE49-F238E27FC236}">
                    <a16:creationId xmlns:a16="http://schemas.microsoft.com/office/drawing/2014/main" xmlns="" id="{C107A0C1-4CAC-4DC0-9C07-40B54B8DE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2070"/>
                <a:ext cx="113" cy="1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6576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CC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395536" y="706078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" name="矩形 8">
            <a:extLst>
              <a:ext uri="{FF2B5EF4-FFF2-40B4-BE49-F238E27FC236}">
                <a16:creationId xmlns:a16="http://schemas.microsoft.com/office/drawing/2014/main" xmlns="" id="{2CC80B41-D499-4A78-8AB3-710F4E39E613}"/>
              </a:ext>
            </a:extLst>
          </p:cNvPr>
          <p:cNvSpPr/>
          <p:nvPr/>
        </p:nvSpPr>
        <p:spPr>
          <a:xfrm>
            <a:off x="431539" y="324421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 w="10541" cmpd="sng">
                  <a:noFill/>
                  <a:prstDash val="solid"/>
                </a:ln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1.1.1 Intrinsic semiconductor </a:t>
            </a:r>
            <a:r>
              <a:rPr lang="zh-CN" altLang="en-US" sz="3200" b="1" dirty="0">
                <a:ln w="10541" cmpd="sng">
                  <a:noFill/>
                  <a:prstDash val="solid"/>
                </a:ln>
                <a:latin typeface="+mj-ea"/>
                <a:ea typeface="+mj-ea"/>
                <a:cs typeface="Arial" panose="020B0604020202020204" pitchFamily="34" charset="0"/>
              </a:rPr>
              <a:t>本征半导体</a:t>
            </a:r>
            <a:endParaRPr lang="en-US" altLang="zh-CN" sz="3200" b="1" dirty="0">
              <a:ln w="10541" cmpd="sng">
                <a:noFill/>
                <a:prstDash val="solid"/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5D2CD064-9BD5-4208-9542-439C7981E293}"/>
              </a:ext>
            </a:extLst>
          </p:cNvPr>
          <p:cNvSpPr/>
          <p:nvPr/>
        </p:nvSpPr>
        <p:spPr>
          <a:xfrm>
            <a:off x="323528" y="933568"/>
            <a:ext cx="8496944" cy="471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07DBA62-B35C-4FA0-8052-DD67E6150E3B}"/>
              </a:ext>
            </a:extLst>
          </p:cNvPr>
          <p:cNvSpPr txBox="1"/>
          <p:nvPr/>
        </p:nvSpPr>
        <p:spPr>
          <a:xfrm>
            <a:off x="6608700" y="2500861"/>
            <a:ext cx="241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共价键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Covalent bond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xmlns="" id="{E9F2EC7D-86BB-4F37-B932-D613BBE922F0}"/>
              </a:ext>
            </a:extLst>
          </p:cNvPr>
          <p:cNvCxnSpPr>
            <a:cxnSpLocks/>
          </p:cNvCxnSpPr>
          <p:nvPr/>
        </p:nvCxnSpPr>
        <p:spPr>
          <a:xfrm>
            <a:off x="5719798" y="2952177"/>
            <a:ext cx="863990" cy="7307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271018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7" y="261075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772931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772931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772931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9" name="Group 55">
            <a:extLst>
              <a:ext uri="{FF2B5EF4-FFF2-40B4-BE49-F238E27FC236}">
                <a16:creationId xmlns:a16="http://schemas.microsoft.com/office/drawing/2014/main" xmlns="" id="{D822CC31-8EA9-4CB0-B97D-8A9687E22023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2617142"/>
            <a:ext cx="1590015" cy="1591676"/>
            <a:chOff x="4689" y="1648"/>
            <a:chExt cx="957" cy="958"/>
          </a:xfrm>
        </p:grpSpPr>
        <p:sp>
          <p:nvSpPr>
            <p:cNvPr id="200" name="Oval 41">
              <a:extLst>
                <a:ext uri="{FF2B5EF4-FFF2-40B4-BE49-F238E27FC236}">
                  <a16:creationId xmlns:a16="http://schemas.microsoft.com/office/drawing/2014/main" xmlns="" id="{29DE1D24-16C0-4CFE-A7A4-EF148784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81AE41B8-D21C-4A9C-A5E1-1E4BDF8A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2" name="Oval 47">
              <a:extLst>
                <a:ext uri="{FF2B5EF4-FFF2-40B4-BE49-F238E27FC236}">
                  <a16:creationId xmlns:a16="http://schemas.microsoft.com/office/drawing/2014/main" xmlns="" id="{A8FBE7C9-DD27-4F3C-B960-D57A45BE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3" name="Oval 48">
              <a:extLst>
                <a:ext uri="{FF2B5EF4-FFF2-40B4-BE49-F238E27FC236}">
                  <a16:creationId xmlns:a16="http://schemas.microsoft.com/office/drawing/2014/main" xmlns="" id="{B690ACE1-FD4D-4B28-A092-EB86098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4" name="Oval 49">
              <a:extLst>
                <a:ext uri="{FF2B5EF4-FFF2-40B4-BE49-F238E27FC236}">
                  <a16:creationId xmlns:a16="http://schemas.microsoft.com/office/drawing/2014/main" xmlns="" id="{557C8039-754A-41CE-8DBE-A7678F9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xmlns="" id="{18480404-4DF2-425C-AF45-98B6C4C5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6" name="Group 55">
            <a:extLst>
              <a:ext uri="{FF2B5EF4-FFF2-40B4-BE49-F238E27FC236}">
                <a16:creationId xmlns:a16="http://schemas.microsoft.com/office/drawing/2014/main" xmlns="" id="{C715BF2A-5D7B-45F4-B05C-8A2E7E1A9E5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2617142"/>
            <a:ext cx="1590015" cy="1591676"/>
            <a:chOff x="4689" y="1648"/>
            <a:chExt cx="957" cy="958"/>
          </a:xfrm>
        </p:grpSpPr>
        <p:sp>
          <p:nvSpPr>
            <p:cNvPr id="207" name="Oval 41">
              <a:extLst>
                <a:ext uri="{FF2B5EF4-FFF2-40B4-BE49-F238E27FC236}">
                  <a16:creationId xmlns:a16="http://schemas.microsoft.com/office/drawing/2014/main" xmlns="" id="{48F697A6-37A6-4900-BBF8-7F5CF49F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8ED52B02-D753-4FB2-8A30-3949E1B3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9" name="Oval 47">
              <a:extLst>
                <a:ext uri="{FF2B5EF4-FFF2-40B4-BE49-F238E27FC236}">
                  <a16:creationId xmlns:a16="http://schemas.microsoft.com/office/drawing/2014/main" xmlns="" id="{0366E6A1-27E7-4844-86A2-14404C08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xmlns="" id="{3440C706-76DC-42B2-9D75-34361EA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1" name="Oval 49">
              <a:extLst>
                <a:ext uri="{FF2B5EF4-FFF2-40B4-BE49-F238E27FC236}">
                  <a16:creationId xmlns:a16="http://schemas.microsoft.com/office/drawing/2014/main" xmlns="" id="{2774B697-0913-4E4E-83ED-21FADF7D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2" name="Oval 50">
              <a:extLst>
                <a:ext uri="{FF2B5EF4-FFF2-40B4-BE49-F238E27FC236}">
                  <a16:creationId xmlns:a16="http://schemas.microsoft.com/office/drawing/2014/main" xmlns="" id="{300B13DB-F246-4C32-AEE4-CD017476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300592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6" name="Oval 47">
            <a:extLst>
              <a:ext uri="{FF2B5EF4-FFF2-40B4-BE49-F238E27FC236}">
                <a16:creationId xmlns:a16="http://schemas.microsoft.com/office/drawing/2014/main" xmlns="" id="{F6791B1D-7477-454B-A075-64A164E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85" y="261714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33166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402107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33182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4554395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4850134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51608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586528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516248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4461353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4461353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108520" y="233763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92527EB-5824-4E3D-801A-C01192636157}"/>
              </a:ext>
            </a:extLst>
          </p:cNvPr>
          <p:cNvGrpSpPr/>
          <p:nvPr/>
        </p:nvGrpSpPr>
        <p:grpSpPr>
          <a:xfrm>
            <a:off x="5967417" y="1161712"/>
            <a:ext cx="3013151" cy="4377973"/>
            <a:chOff x="5947200" y="1136935"/>
            <a:chExt cx="3013151" cy="43779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07DBA62-B35C-4FA0-8052-DD67E6150E3B}"/>
                </a:ext>
              </a:extLst>
            </p:cNvPr>
            <p:cNvSpPr txBox="1"/>
            <p:nvPr/>
          </p:nvSpPr>
          <p:spPr>
            <a:xfrm>
              <a:off x="5947200" y="1136935"/>
              <a:ext cx="29694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Thermal / light activation</a:t>
              </a:r>
            </a:p>
            <a:p>
              <a:pPr algn="ctr"/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热 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光激发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369289D3-A086-418C-A2F3-BBC1A0C8B835}"/>
                </a:ext>
              </a:extLst>
            </p:cNvPr>
            <p:cNvSpPr txBox="1"/>
            <p:nvPr/>
          </p:nvSpPr>
          <p:spPr>
            <a:xfrm>
              <a:off x="5990898" y="2874419"/>
              <a:ext cx="2969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Bonded electrons are excited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60F55C24-6196-46F2-A774-4E29374CC824}"/>
                </a:ext>
              </a:extLst>
            </p:cNvPr>
            <p:cNvSpPr txBox="1"/>
            <p:nvPr/>
          </p:nvSpPr>
          <p:spPr>
            <a:xfrm>
              <a:off x="5985285" y="4314579"/>
              <a:ext cx="29694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Electron and hole pair excitation</a:t>
              </a:r>
            </a:p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电子空穴对激发</a:t>
              </a:r>
            </a:p>
          </p:txBody>
        </p:sp>
        <p:sp>
          <p:nvSpPr>
            <p:cNvPr id="127" name="箭头: 下 126">
              <a:extLst>
                <a:ext uri="{FF2B5EF4-FFF2-40B4-BE49-F238E27FC236}">
                  <a16:creationId xmlns:a16="http://schemas.microsoft.com/office/drawing/2014/main" xmlns="" id="{445D82AF-BE49-4479-AA50-D169CD297CFB}"/>
                </a:ext>
              </a:extLst>
            </p:cNvPr>
            <p:cNvSpPr/>
            <p:nvPr/>
          </p:nvSpPr>
          <p:spPr>
            <a:xfrm>
              <a:off x="7207382" y="2396947"/>
              <a:ext cx="449087" cy="55725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下 127">
              <a:extLst>
                <a:ext uri="{FF2B5EF4-FFF2-40B4-BE49-F238E27FC236}">
                  <a16:creationId xmlns:a16="http://schemas.microsoft.com/office/drawing/2014/main" xmlns="" id="{9EA4A539-42CD-4C8D-BDF8-01D0183E3FBF}"/>
                </a:ext>
              </a:extLst>
            </p:cNvPr>
            <p:cNvSpPr/>
            <p:nvPr/>
          </p:nvSpPr>
          <p:spPr>
            <a:xfrm>
              <a:off x="7207382" y="3731683"/>
              <a:ext cx="449087" cy="55725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Oval 50">
            <a:extLst>
              <a:ext uri="{FF2B5EF4-FFF2-40B4-BE49-F238E27FC236}">
                <a16:creationId xmlns:a16="http://schemas.microsoft.com/office/drawing/2014/main" xmlns="" id="{7A11EE9A-081A-4E03-8ABD-FC7F76A0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2" y="445857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0" name="Oval 47">
            <a:extLst>
              <a:ext uri="{FF2B5EF4-FFF2-40B4-BE49-F238E27FC236}">
                <a16:creationId xmlns:a16="http://schemas.microsoft.com/office/drawing/2014/main" xmlns="" id="{E5385294-FB4A-48FE-99EF-69C9B22E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1" y="4458571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F170E10-3518-4B6F-A9F5-923274E1A4D8}"/>
              </a:ext>
            </a:extLst>
          </p:cNvPr>
          <p:cNvGrpSpPr/>
          <p:nvPr/>
        </p:nvGrpSpPr>
        <p:grpSpPr>
          <a:xfrm>
            <a:off x="1403648" y="2336107"/>
            <a:ext cx="3217183" cy="2420778"/>
            <a:chOff x="1403648" y="2808422"/>
            <a:chExt cx="3217183" cy="242077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93B0690-5C28-4D40-B02A-957FF6F2CA2B}"/>
                </a:ext>
              </a:extLst>
            </p:cNvPr>
            <p:cNvSpPr txBox="1"/>
            <p:nvPr/>
          </p:nvSpPr>
          <p:spPr>
            <a:xfrm>
              <a:off x="3310800" y="3000308"/>
              <a:ext cx="131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xmlns="" id="{BCCE89C5-5348-4C1B-ACED-811AE43D63F0}"/>
                </a:ext>
              </a:extLst>
            </p:cNvPr>
            <p:cNvSpPr txBox="1"/>
            <p:nvPr/>
          </p:nvSpPr>
          <p:spPr>
            <a:xfrm>
              <a:off x="1403648" y="4859868"/>
              <a:ext cx="131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Hole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xmlns="" id="{7567F5A4-2310-4D7C-BB62-720661D6B5B5}"/>
                </a:ext>
              </a:extLst>
            </p:cNvPr>
            <p:cNvCxnSpPr>
              <a:cxnSpLocks/>
              <a:stCxn id="132" idx="1"/>
            </p:cNvCxnSpPr>
            <p:nvPr/>
          </p:nvCxnSpPr>
          <p:spPr>
            <a:xfrm flipV="1">
              <a:off x="1403648" y="5026710"/>
              <a:ext cx="380012" cy="1782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xmlns="" id="{EA8E5199-784A-4D09-BE69-512DFCFAC601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78" y="2808422"/>
              <a:ext cx="0" cy="31081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7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2106 L -0.01666 -0.02106 C -0.01909 -0.02268 -0.02152 -0.02407 -0.02395 -0.02593 C -0.02482 -0.02662 -0.02569 -0.02755 -0.02673 -0.02824 C -0.02882 -0.02963 -0.03072 -0.0294 -0.03298 -0.03056 C -0.0342 -0.03125 -0.03541 -0.03241 -0.03663 -0.0331 C -0.03975 -0.03495 -0.04184 -0.03472 -0.04566 -0.03542 C -0.04583 -0.03565 -0.05156 -0.03889 -0.05277 -0.03912 C -0.05555 -0.03958 -0.05816 -0.03981 -0.06093 -0.04028 C -0.0625 -0.04051 -0.06388 -0.04097 -0.06545 -0.04143 C -0.06788 -0.04213 -0.07013 -0.04352 -0.07257 -0.04398 C -0.07673 -0.04468 -0.08107 -0.04468 -0.08524 -0.04514 C -0.08993 -0.04398 -0.09427 -0.04329 -0.09878 -0.04143 C -0.09965 -0.0412 -0.10052 -0.04074 -0.10138 -0.04028 C -0.10243 -0.03958 -0.10312 -0.03843 -0.10416 -0.03796 C -0.10503 -0.03727 -0.10607 -0.03727 -0.10677 -0.03657 C -0.10868 -0.03518 -0.11041 -0.03356 -0.11232 -0.03194 L -0.11493 -0.0294 C -0.11527 -0.02824 -0.11545 -0.02708 -0.11579 -0.02593 C -0.11632 -0.02454 -0.11718 -0.02361 -0.1177 -0.02222 C -0.11822 -0.02083 -0.11822 -0.01898 -0.11857 -0.01736 C -0.11892 -0.01389 -0.11718 -0.00856 -0.11944 -0.00671 C -0.12135 -0.00509 -0.13177 -0.01018 -0.13472 -0.01134 L -0.1375 -0.01273 L -0.1401 -0.01389 C -0.1434 -0.02014 -0.1401 -0.01551 -0.14566 -0.01875 C -0.14652 -0.01921 -0.14739 -0.02014 -0.14826 -0.02106 C -0.14878 -0.02153 -0.15347 -0.02639 -0.15451 -0.02708 C -0.16423 -0.03287 -0.15659 -0.02639 -0.16267 -0.03194 C -0.16336 -0.0331 -0.16354 -0.03472 -0.16458 -0.03542 C -0.16614 -0.03681 -0.16822 -0.03681 -0.16996 -0.03796 L -0.17343 -0.04028 C -0.17447 -0.04143 -0.17517 -0.04306 -0.17621 -0.04398 C -0.17725 -0.04468 -0.17864 -0.04468 -0.17986 -0.04514 C -0.18072 -0.04537 -0.18159 -0.04583 -0.18246 -0.0463 C -0.18368 -0.04745 -0.18507 -0.04861 -0.18611 -0.04977 C -0.18836 -0.05231 -0.18888 -0.0544 -0.19149 -0.05579 C -0.1927 -0.05648 -0.19878 -0.0581 -0.19965 -0.05833 C -0.20694 -0.06319 -0.19947 -0.05856 -0.20677 -0.06181 C -0.20833 -0.0625 -0.20989 -0.06366 -0.21128 -0.06435 C -0.2125 -0.06481 -0.21371 -0.06528 -0.21493 -0.06551 C -0.22187 -0.0669 -0.22882 -0.06782 -0.23576 -0.06898 C -0.24461 -0.06875 -0.25364 -0.06852 -0.26267 -0.06782 C -0.26857 -0.06736 -0.26961 -0.06412 -0.27621 -0.06181 L -0.27986 -0.06065 C -0.28072 -0.05949 -0.28142 -0.0581 -0.28246 -0.05718 C -0.28333 -0.05648 -0.28437 -0.05648 -0.28524 -0.05579 C -0.28645 -0.05509 -0.28767 -0.05463 -0.28888 -0.05347 C -0.28993 -0.05255 -0.29062 -0.05093 -0.29149 -0.04977 C -0.2927 -0.04861 -0.29409 -0.04768 -0.29513 -0.0463 C -0.30052 -0.03981 -0.30156 -0.03819 -0.30503 -0.03194 C -0.30572 -0.03079 -0.30625 -0.0294 -0.30694 -0.02824 C -0.30746 -0.02662 -0.30781 -0.02477 -0.30868 -0.02338 C -0.30937 -0.02222 -0.31041 -0.02176 -0.31128 -0.02106 C -0.31388 -0.01111 -0.30972 -0.02685 -0.31579 -0.01018 C -0.31649 -0.00856 -0.31701 -0.00694 -0.3177 -0.00532 C -0.3184 -0.0037 -0.31961 -0.00231 -0.32031 -0.00069 C -0.32621 0.01366 -0.31788 -0.00208 -0.32482 0.01019 C -0.32638 0.01597 -0.32708 0.01898 -0.32934 0.02593 C -0.32986 0.02708 -0.33055 0.02824 -0.33125 0.0294 C -0.33281 0.04745 -0.33072 0.03079 -0.33472 0.04745 C -0.33836 0.06134 -0.33298 0.04607 -0.3375 0.05833 C -0.33941 0.07338 -0.33697 0.05718 -0.34114 0.07384 C -0.34375 0.08426 -0.3401 0.07616 -0.34375 0.08357 C -0.34583 0.09699 -0.34392 0.09213 -0.34739 0.09907 C -0.35034 0.11875 -0.34878 0.10625 -0.34652 0.14838 C -0.34635 0.15 -0.34583 0.15162 -0.34566 0.15324 C -0.34531 0.15509 -0.34531 0.15741 -0.34461 0.15926 C -0.34409 0.16111 -0.3427 0.16227 -0.34201 0.16389 C -0.33281 0.18657 -0.34496 0.16065 -0.33663 0.17847 C -0.33593 0.17963 -0.33541 0.18079 -0.33472 0.18194 C -0.3335 0.18472 -0.33281 0.18796 -0.33125 0.19051 C -0.33055 0.19144 -0.32934 0.1912 -0.32847 0.19167 C -0.32326 0.20301 -0.32882 0.19236 -0.32031 0.2037 C -0.31961 0.20463 -0.31927 0.20625 -0.31857 0.20718 C -0.31718 0.20903 -0.31545 0.21042 -0.31406 0.21204 C -0.30989 0.2169 -0.31319 0.21482 -0.30868 0.2169 C -0.30833 0.21806 -0.3085 0.21968 -0.30781 0.22037 C -0.30677 0.22153 -0.30538 0.2213 -0.30416 0.22176 C -0.30069 0.22292 -0.30069 0.22338 -0.29687 0.22639 C -0.29513 0.22801 -0.29357 0.23056 -0.29149 0.23125 L -0.28072 0.23495 C -0.271 0.24259 -0.2809 0.23565 -0.27257 0.23958 C -0.26961 0.2412 -0.26927 0.24259 -0.26632 0.24329 C -0.26388 0.24375 -0.26145 0.24398 -0.25902 0.24444 C -0.25763 0.24491 -0.25607 0.24537 -0.25468 0.2456 C -0.24895 0.25069 -0.25434 0.24676 -0.24288 0.24931 C -0.24045 0.24977 -0.23819 0.25116 -0.23576 0.25162 C -0.23298 0.25232 -0.2302 0.25255 -0.2276 0.25278 C -0.21684 0.25463 -0.22569 0.25347 -0.21319 0.25648 C -0.21111 0.25694 -0.20902 0.25718 -0.20677 0.25764 C -0.20416 0.25833 -0.20156 0.25972 -0.19878 0.26019 C -0.19027 0.26111 -0.18194 0.26088 -0.17343 0.26134 C -0.14809 0.26458 -0.15173 0.26528 -0.11857 0.2625 C -0.11614 0.26227 -0.11371 0.26065 -0.11128 0.26019 L -0.10677 0.2588 C -0.10486 0.25625 -0.10399 0.25463 -0.10138 0.25278 C -0.1 0.25185 -0.09843 0.25139 -0.09687 0.25046 C -0.09027 0.23727 -0.10156 0.25903 -0.09149 0.24329 C -0.09062 0.2419 -0.09045 0.24005 -0.08975 0.23843 C -0.08906 0.23704 -0.08784 0.23611 -0.08697 0.23495 C -0.08628 0.2338 -0.08593 0.23241 -0.08524 0.23125 C -0.08437 0.22963 -0.0835 0.22801 -0.08246 0.22639 C -0.08177 0.22523 -0.08055 0.22431 -0.07986 0.22292 C -0.07899 0.2213 -0.07864 0.21968 -0.07795 0.21806 C -0.07691 0.21551 -0.07569 0.21319 -0.07447 0.21088 L -0.07083 0.2037 L -0.06892 0.2 L -0.06718 0.19653 C -0.06684 0.19514 -0.06649 0.19398 -0.06632 0.19282 C -0.06597 0.19051 -0.06579 0.18796 -0.06545 0.18565 C -0.0651 0.18403 -0.06475 0.18241 -0.06458 0.18079 C -0.06475 0.16875 -0.06493 0.15671 -0.06545 0.14468 C -0.06545 0.14282 -0.06579 0.14074 -0.06632 0.13866 C -0.06666 0.1375 -0.06753 0.13634 -0.06805 0.13519 C -0.0684 0.13357 -0.06857 0.13194 -0.06892 0.13032 C -0.06961 0.12801 -0.07048 0.12569 -0.07083 0.12315 C -0.07118 0.12107 -0.071 0.11898 -0.0717 0.11713 C -0.07222 0.11551 -0.07343 0.11482 -0.07447 0.11343 C -0.07465 0.11181 -0.07552 0.1037 -0.07621 0.10162 C -0.07656 0.10023 -0.07743 0.09907 -0.07795 0.09792 C -0.07864 0.0963 -0.07916 0.09468 -0.07986 0.09306 C -0.08211 0.07778 -0.07899 0.09421 -0.08246 0.08357 C -0.08298 0.08194 -0.08316 0.08032 -0.0835 0.0787 C -0.08402 0.07546 -0.08489 0.07315 -0.08611 0.07037 C -0.08732 0.06782 -0.08975 0.06296 -0.08975 0.06296 C -0.09184 0.05463 -0.08975 0.05671 -0.09427 0.05463 C -0.09566 0.04745 -0.09479 0.05139 -0.09687 0.04259 L -0.09791 0.03912 C -0.09757 0.02292 -0.09739 0.00694 -0.09687 -0.00903 C -0.096 -0.03843 -0.09375 0.00764 -0.09687 -0.04861 C -0.09704 -0.05023 -0.09913 -0.05648 -0.09965 -0.05718 C -0.10034 -0.05787 -0.10156 -0.05764 -0.10243 -0.05833 C -0.10798 -0.06204 -0.10173 -0.05949 -0.10868 -0.06319 C -0.11128 -0.06435 -0.11684 -0.06667 -0.11684 -0.06667 L -0.11944 -0.06551 " pathEditMode="relative" ptsTypes="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185 L 0.00468 0.00208 L 0.0118 0.00555 C 0.01267 0.00602 0.01354 0.00648 0.01458 0.00671 C 0.01684 0.00764 0.01927 0.00833 0.0217 0.00903 C 0.02291 0.00949 0.02413 0.00972 0.02534 0.01042 C 0.02934 0.0125 0.02951 0.01296 0.0335 0.01389 C 0.03802 0.01528 0.04218 0.01574 0.04687 0.01643 L 0.05677 0.01759 C 0.07465 0.02292 0.05347 0.01713 0.08107 0.02106 C 0.08698 0.02199 0.09253 0.02407 0.09826 0.02477 C 0.12378 0.02801 0.11093 0.02685 0.13698 0.02847 L 0.22795 0.02592 C 0.23003 0.02592 0.23212 0.02523 0.2342 0.02477 C 0.23871 0.02361 0.24323 0.02176 0.24774 0.02106 L 0.2559 0.01991 C 0.25885 0.01875 0.26198 0.01782 0.26493 0.01643 C 0.26614 0.01574 0.26718 0.01435 0.2684 0.01389 C 0.27118 0.01319 0.27396 0.01319 0.27656 0.01273 C 0.27899 0.01204 0.28142 0.01111 0.28385 0.01042 C 0.29097 0.00833 0.2875 0.01042 0.29375 0.00671 C 0.30104 0.00231 0.2934 0.00671 0.30173 -0.00162 C 0.3026 -0.00255 0.30364 -0.00232 0.30451 -0.00278 C 0.30573 -0.00347 0.30694 -0.0044 0.30816 -0.00533 C 0.30989 -0.0088 0.31007 -0.00949 0.31267 -0.0125 C 0.31337 -0.01343 0.31458 -0.01389 0.31527 -0.01482 C 0.31632 -0.0162 0.31718 -0.01806 0.31805 -0.01968 C 0.31892 -0.02361 0.31962 -0.02778 0.32066 -0.03171 C 0.32118 -0.03333 0.32205 -0.03472 0.32257 -0.03658 C 0.32378 -0.04144 0.32343 -0.04745 0.3243 -0.05208 C 0.32465 -0.05417 0.32552 -0.05625 0.32621 -0.0581 C 0.32587 -0.0882 0.32569 -0.11829 0.32517 -0.14815 C 0.32517 -0.15347 0.32448 -0.15857 0.3243 -0.16389 C 0.32396 -0.17824 0.32413 -0.19283 0.32343 -0.20718 C 0.32326 -0.21088 0.32222 -0.21435 0.3217 -0.21783 C 0.32135 -0.21945 0.32118 -0.2213 0.32066 -0.22269 C 0.32031 -0.22408 0.31944 -0.225 0.31892 -0.22639 C 0.31788 -0.22917 0.31701 -0.23195 0.31614 -0.23472 C 0.3158 -0.23588 0.3158 -0.23727 0.31527 -0.23843 C 0.31458 -0.24005 0.31354 -0.24167 0.31267 -0.24306 C 0.31232 -0.24445 0.31215 -0.2456 0.31163 -0.24676 C 0.30989 -0.25093 0.30694 -0.2544 0.30451 -0.25764 C 0.3026 -0.26528 0.30503 -0.2581 0.29722 -0.26597 C 0.28802 -0.27546 0.29548 -0.27153 0.28923 -0.27431 C 0.28038 -0.28611 0.29097 -0.27384 0.28107 -0.28033 C 0.271 -0.28704 0.28715 -0.28171 0.27396 -0.28519 C 0.27291 -0.28634 0.27239 -0.28796 0.27118 -0.28889 C 0.26857 -0.29051 0.2658 -0.29097 0.26302 -0.29236 C 0.26093 -0.29352 0.25885 -0.29491 0.25677 -0.29607 C 0.2559 -0.29722 0.25521 -0.29884 0.25399 -0.29954 C 0.25295 -0.30046 0.25156 -0.30023 0.25052 -0.30093 C 0.24913 -0.30139 0.24809 -0.30255 0.24687 -0.30324 C 0.24514 -0.30417 0.24305 -0.30417 0.24149 -0.30556 C 0.24062 -0.30648 0.23975 -0.30741 0.23871 -0.3081 C 0.23767 -0.30903 0.23628 -0.30949 0.23524 -0.31042 C 0.2342 -0.31134 0.2335 -0.31296 0.23246 -0.31412 C 0.23142 -0.31505 0.23003 -0.31551 0.22882 -0.31644 C 0.22396 -0.32014 0.22847 -0.31806 0.22257 -0.32014 C 0.2217 -0.32083 0.22083 -0.32176 0.21979 -0.32245 C 0.21805 -0.32361 0.21441 -0.32431 0.21267 -0.32477 C 0.20677 -0.33009 0.21215 -0.32616 0.2 -0.32847 C 0.19496 -0.3294 0.18472 -0.33195 0.18472 -0.33171 L 0.1559 -0.32963 C 0.15347 -0.3294 0.15104 -0.32917 0.14878 -0.32847 C 0.14687 -0.32801 0.14323 -0.32616 0.14323 -0.32593 C 0.13489 -0.31482 0.14843 -0.33171 0.13524 -0.32014 C 0.13437 -0.31921 0.13333 -0.31852 0.13246 -0.31759 C 0.13159 -0.31667 0.1309 -0.31505 0.12986 -0.31412 C 0.12864 -0.31296 0.12743 -0.3125 0.12621 -0.31158 C 0.1243 -0.3037 0.12691 -0.31158 0.12257 -0.30695 C 0.12031 -0.3044 0.11875 -0.3007 0.11632 -0.29838 L 0.11354 -0.29607 C 0.11302 -0.29491 0.11232 -0.29352 0.1118 -0.29236 C 0.11024 -0.28912 0.10955 -0.28495 0.10729 -0.28287 L 0.10451 -0.28033 C 0.10399 -0.2787 0.10364 -0.27685 0.10277 -0.2757 C 0.10121 -0.27361 0.09739 -0.27083 0.09739 -0.2706 C 0.09652 -0.2713 0.09548 -0.2713 0.09462 -0.27199 C 0.09271 -0.27338 0.08923 -0.27685 0.08923 -0.27662 C 0.08871 -0.27801 0.08819 -0.2794 0.0875 -0.28033 C 0.08576 -0.28241 0.08212 -0.28519 0.08212 -0.28495 C 0.08142 -0.28634 0.08107 -0.28796 0.08021 -0.28889 C 0.07951 -0.28958 0.07847 -0.28935 0.0776 -0.29005 C 0.07656 -0.29074 0.07569 -0.29167 0.07482 -0.29236 C 0.0743 -0.29398 0.07396 -0.29607 0.07309 -0.29722 C 0.07239 -0.29815 0.07031 -0.29838 0.07031 -0.29815 " pathEditMode="relative" rAng="0" ptsTypes="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76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271018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7" y="261075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772931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772931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772931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9" name="Group 55">
            <a:extLst>
              <a:ext uri="{FF2B5EF4-FFF2-40B4-BE49-F238E27FC236}">
                <a16:creationId xmlns:a16="http://schemas.microsoft.com/office/drawing/2014/main" xmlns="" id="{D822CC31-8EA9-4CB0-B97D-8A9687E22023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2617142"/>
            <a:ext cx="1590015" cy="1591676"/>
            <a:chOff x="4689" y="1648"/>
            <a:chExt cx="957" cy="958"/>
          </a:xfrm>
        </p:grpSpPr>
        <p:sp>
          <p:nvSpPr>
            <p:cNvPr id="200" name="Oval 41">
              <a:extLst>
                <a:ext uri="{FF2B5EF4-FFF2-40B4-BE49-F238E27FC236}">
                  <a16:creationId xmlns:a16="http://schemas.microsoft.com/office/drawing/2014/main" xmlns="" id="{29DE1D24-16C0-4CFE-A7A4-EF148784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81AE41B8-D21C-4A9C-A5E1-1E4BDF8A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2" name="Oval 47">
              <a:extLst>
                <a:ext uri="{FF2B5EF4-FFF2-40B4-BE49-F238E27FC236}">
                  <a16:creationId xmlns:a16="http://schemas.microsoft.com/office/drawing/2014/main" xmlns="" id="{A8FBE7C9-DD27-4F3C-B960-D57A45BE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3" name="Oval 48">
              <a:extLst>
                <a:ext uri="{FF2B5EF4-FFF2-40B4-BE49-F238E27FC236}">
                  <a16:creationId xmlns:a16="http://schemas.microsoft.com/office/drawing/2014/main" xmlns="" id="{B690ACE1-FD4D-4B28-A092-EB86098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4" name="Oval 49">
              <a:extLst>
                <a:ext uri="{FF2B5EF4-FFF2-40B4-BE49-F238E27FC236}">
                  <a16:creationId xmlns:a16="http://schemas.microsoft.com/office/drawing/2014/main" xmlns="" id="{557C8039-754A-41CE-8DBE-A7678F9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xmlns="" id="{18480404-4DF2-425C-AF45-98B6C4C5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6" name="Group 55">
            <a:extLst>
              <a:ext uri="{FF2B5EF4-FFF2-40B4-BE49-F238E27FC236}">
                <a16:creationId xmlns:a16="http://schemas.microsoft.com/office/drawing/2014/main" xmlns="" id="{C715BF2A-5D7B-45F4-B05C-8A2E7E1A9E5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2617142"/>
            <a:ext cx="1590015" cy="1591676"/>
            <a:chOff x="4689" y="1648"/>
            <a:chExt cx="957" cy="958"/>
          </a:xfrm>
        </p:grpSpPr>
        <p:sp>
          <p:nvSpPr>
            <p:cNvPr id="207" name="Oval 41">
              <a:extLst>
                <a:ext uri="{FF2B5EF4-FFF2-40B4-BE49-F238E27FC236}">
                  <a16:creationId xmlns:a16="http://schemas.microsoft.com/office/drawing/2014/main" xmlns="" id="{48F697A6-37A6-4900-BBF8-7F5CF49F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8ED52B02-D753-4FB2-8A30-3949E1B3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9" name="Oval 47">
              <a:extLst>
                <a:ext uri="{FF2B5EF4-FFF2-40B4-BE49-F238E27FC236}">
                  <a16:creationId xmlns:a16="http://schemas.microsoft.com/office/drawing/2014/main" xmlns="" id="{0366E6A1-27E7-4844-86A2-14404C08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xmlns="" id="{3440C706-76DC-42B2-9D75-34361EA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1" name="Oval 49">
              <a:extLst>
                <a:ext uri="{FF2B5EF4-FFF2-40B4-BE49-F238E27FC236}">
                  <a16:creationId xmlns:a16="http://schemas.microsoft.com/office/drawing/2014/main" xmlns="" id="{2774B697-0913-4E4E-83ED-21FADF7D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2" name="Oval 50">
              <a:extLst>
                <a:ext uri="{FF2B5EF4-FFF2-40B4-BE49-F238E27FC236}">
                  <a16:creationId xmlns:a16="http://schemas.microsoft.com/office/drawing/2014/main" xmlns="" id="{300B13DB-F246-4C32-AEE4-CD017476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300592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6" name="Oval 47">
            <a:extLst>
              <a:ext uri="{FF2B5EF4-FFF2-40B4-BE49-F238E27FC236}">
                <a16:creationId xmlns:a16="http://schemas.microsoft.com/office/drawing/2014/main" xmlns="" id="{F6791B1D-7477-454B-A075-64A164E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071" y="216273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33166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402107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33182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4554395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4850134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51608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586528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516248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4461353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4461353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108520" y="233763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50">
            <a:extLst>
              <a:ext uri="{FF2B5EF4-FFF2-40B4-BE49-F238E27FC236}">
                <a16:creationId xmlns:a16="http://schemas.microsoft.com/office/drawing/2014/main" xmlns="" id="{7A11EE9A-081A-4E03-8ABD-FC7F76A0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2" y="445857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0" name="Oval 47">
            <a:extLst>
              <a:ext uri="{FF2B5EF4-FFF2-40B4-BE49-F238E27FC236}">
                <a16:creationId xmlns:a16="http://schemas.microsoft.com/office/drawing/2014/main" xmlns="" id="{E5385294-FB4A-48FE-99EF-69C9B22E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209" y="24191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F170E10-3518-4B6F-A9F5-923274E1A4D8}"/>
              </a:ext>
            </a:extLst>
          </p:cNvPr>
          <p:cNvGrpSpPr/>
          <p:nvPr/>
        </p:nvGrpSpPr>
        <p:grpSpPr>
          <a:xfrm>
            <a:off x="1403648" y="2336107"/>
            <a:ext cx="3217183" cy="2420778"/>
            <a:chOff x="1403648" y="2808422"/>
            <a:chExt cx="3217183" cy="242077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F93B0690-5C28-4D40-B02A-957FF6F2CA2B}"/>
                </a:ext>
              </a:extLst>
            </p:cNvPr>
            <p:cNvSpPr txBox="1"/>
            <p:nvPr/>
          </p:nvSpPr>
          <p:spPr>
            <a:xfrm>
              <a:off x="3310800" y="3000308"/>
              <a:ext cx="131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xmlns="" id="{BCCE89C5-5348-4C1B-ACED-811AE43D63F0}"/>
                </a:ext>
              </a:extLst>
            </p:cNvPr>
            <p:cNvSpPr txBox="1"/>
            <p:nvPr/>
          </p:nvSpPr>
          <p:spPr>
            <a:xfrm>
              <a:off x="1403648" y="4859868"/>
              <a:ext cx="131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Hole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xmlns="" id="{7567F5A4-2310-4D7C-BB62-720661D6B5B5}"/>
                </a:ext>
              </a:extLst>
            </p:cNvPr>
            <p:cNvCxnSpPr>
              <a:cxnSpLocks/>
              <a:stCxn id="132" idx="1"/>
            </p:cNvCxnSpPr>
            <p:nvPr/>
          </p:nvCxnSpPr>
          <p:spPr>
            <a:xfrm flipV="1">
              <a:off x="1403648" y="5026710"/>
              <a:ext cx="380012" cy="1782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xmlns="" id="{EA8E5199-784A-4D09-BE69-512DFCFAC601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78" y="2808422"/>
              <a:ext cx="0" cy="31081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9A1A8B46-16BE-431A-93E0-E04B03032D30}"/>
              </a:ext>
            </a:extLst>
          </p:cNvPr>
          <p:cNvSpPr txBox="1"/>
          <p:nvPr/>
        </p:nvSpPr>
        <p:spPr>
          <a:xfrm>
            <a:off x="5796325" y="1393537"/>
            <a:ext cx="329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temperature.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箭头: 下 126">
            <a:extLst>
              <a:ext uri="{FF2B5EF4-FFF2-40B4-BE49-F238E27FC236}">
                <a16:creationId xmlns:a16="http://schemas.microsoft.com/office/drawing/2014/main" xmlns="" id="{445D82AF-BE49-4479-AA50-D169CD297CFB}"/>
              </a:ext>
            </a:extLst>
          </p:cNvPr>
          <p:cNvSpPr/>
          <p:nvPr/>
        </p:nvSpPr>
        <p:spPr>
          <a:xfrm>
            <a:off x="7244825" y="2039344"/>
            <a:ext cx="449087" cy="504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9A1A8B46-16BE-431A-93E0-E04B03032D30}"/>
              </a:ext>
            </a:extLst>
          </p:cNvPr>
          <p:cNvSpPr txBox="1"/>
          <p:nvPr/>
        </p:nvSpPr>
        <p:spPr>
          <a:xfrm>
            <a:off x="5891339" y="2630539"/>
            <a:ext cx="323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Electrons get more energy.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箭头: 下 126">
            <a:extLst>
              <a:ext uri="{FF2B5EF4-FFF2-40B4-BE49-F238E27FC236}">
                <a16:creationId xmlns:a16="http://schemas.microsoft.com/office/drawing/2014/main" xmlns="" id="{445D82AF-BE49-4479-AA50-D169CD297CFB}"/>
              </a:ext>
            </a:extLst>
          </p:cNvPr>
          <p:cNvSpPr/>
          <p:nvPr/>
        </p:nvSpPr>
        <p:spPr>
          <a:xfrm>
            <a:off x="7244824" y="3551564"/>
            <a:ext cx="449087" cy="504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9A1A8B46-16BE-431A-93E0-E04B03032D30}"/>
              </a:ext>
            </a:extLst>
          </p:cNvPr>
          <p:cNvSpPr txBox="1"/>
          <p:nvPr/>
        </p:nvSpPr>
        <p:spPr>
          <a:xfrm>
            <a:off x="5901208" y="4203585"/>
            <a:ext cx="323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electron and hole pairs.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44" y="2726916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683" y="2627489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211915" y="789663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084123" y="789663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3933210" y="789663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9" name="Group 55">
            <a:extLst>
              <a:ext uri="{FF2B5EF4-FFF2-40B4-BE49-F238E27FC236}">
                <a16:creationId xmlns:a16="http://schemas.microsoft.com/office/drawing/2014/main" xmlns="" id="{D822CC31-8EA9-4CB0-B97D-8A9687E22023}"/>
              </a:ext>
            </a:extLst>
          </p:cNvPr>
          <p:cNvGrpSpPr>
            <a:grpSpLocks/>
          </p:cNvGrpSpPr>
          <p:nvPr/>
        </p:nvGrpSpPr>
        <p:grpSpPr bwMode="auto">
          <a:xfrm>
            <a:off x="211915" y="2633874"/>
            <a:ext cx="1590015" cy="1591676"/>
            <a:chOff x="4689" y="1648"/>
            <a:chExt cx="957" cy="958"/>
          </a:xfrm>
        </p:grpSpPr>
        <p:sp>
          <p:nvSpPr>
            <p:cNvPr id="200" name="Oval 41">
              <a:extLst>
                <a:ext uri="{FF2B5EF4-FFF2-40B4-BE49-F238E27FC236}">
                  <a16:creationId xmlns:a16="http://schemas.microsoft.com/office/drawing/2014/main" xmlns="" id="{29DE1D24-16C0-4CFE-A7A4-EF148784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1" name="Oval 42">
              <a:extLst>
                <a:ext uri="{FF2B5EF4-FFF2-40B4-BE49-F238E27FC236}">
                  <a16:creationId xmlns:a16="http://schemas.microsoft.com/office/drawing/2014/main" xmlns="" id="{81AE41B8-D21C-4A9C-A5E1-1E4BDF8A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2" name="Oval 47">
              <a:extLst>
                <a:ext uri="{FF2B5EF4-FFF2-40B4-BE49-F238E27FC236}">
                  <a16:creationId xmlns:a16="http://schemas.microsoft.com/office/drawing/2014/main" xmlns="" id="{A8FBE7C9-DD27-4F3C-B960-D57A45BE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3" name="Oval 48">
              <a:extLst>
                <a:ext uri="{FF2B5EF4-FFF2-40B4-BE49-F238E27FC236}">
                  <a16:creationId xmlns:a16="http://schemas.microsoft.com/office/drawing/2014/main" xmlns="" id="{B690ACE1-FD4D-4B28-A092-EB86098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4" name="Oval 49">
              <a:extLst>
                <a:ext uri="{FF2B5EF4-FFF2-40B4-BE49-F238E27FC236}">
                  <a16:creationId xmlns:a16="http://schemas.microsoft.com/office/drawing/2014/main" xmlns="" id="{557C8039-754A-41CE-8DBE-A7678F9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xmlns="" id="{18480404-4DF2-425C-AF45-98B6C4C5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06" name="Group 55">
            <a:extLst>
              <a:ext uri="{FF2B5EF4-FFF2-40B4-BE49-F238E27FC236}">
                <a16:creationId xmlns:a16="http://schemas.microsoft.com/office/drawing/2014/main" xmlns="" id="{C715BF2A-5D7B-45F4-B05C-8A2E7E1A9E52}"/>
              </a:ext>
            </a:extLst>
          </p:cNvPr>
          <p:cNvGrpSpPr>
            <a:grpSpLocks/>
          </p:cNvGrpSpPr>
          <p:nvPr/>
        </p:nvGrpSpPr>
        <p:grpSpPr bwMode="auto">
          <a:xfrm>
            <a:off x="2084123" y="2633874"/>
            <a:ext cx="1590015" cy="1591676"/>
            <a:chOff x="4689" y="1648"/>
            <a:chExt cx="957" cy="958"/>
          </a:xfrm>
        </p:grpSpPr>
        <p:sp>
          <p:nvSpPr>
            <p:cNvPr id="207" name="Oval 41">
              <a:extLst>
                <a:ext uri="{FF2B5EF4-FFF2-40B4-BE49-F238E27FC236}">
                  <a16:creationId xmlns:a16="http://schemas.microsoft.com/office/drawing/2014/main" xmlns="" id="{48F697A6-37A6-4900-BBF8-7F5CF49F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08" name="Oval 42">
              <a:extLst>
                <a:ext uri="{FF2B5EF4-FFF2-40B4-BE49-F238E27FC236}">
                  <a16:creationId xmlns:a16="http://schemas.microsoft.com/office/drawing/2014/main" xmlns="" id="{8ED52B02-D753-4FB2-8A30-3949E1B3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09" name="Oval 47">
              <a:extLst>
                <a:ext uri="{FF2B5EF4-FFF2-40B4-BE49-F238E27FC236}">
                  <a16:creationId xmlns:a16="http://schemas.microsoft.com/office/drawing/2014/main" xmlns="" id="{0366E6A1-27E7-4844-86A2-14404C08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xmlns="" id="{3440C706-76DC-42B2-9D75-34361EA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1" name="Oval 49">
              <a:extLst>
                <a:ext uri="{FF2B5EF4-FFF2-40B4-BE49-F238E27FC236}">
                  <a16:creationId xmlns:a16="http://schemas.microsoft.com/office/drawing/2014/main" xmlns="" id="{2774B697-0913-4E4E-83ED-21FADF7D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12" name="Oval 50">
              <a:extLst>
                <a:ext uri="{FF2B5EF4-FFF2-40B4-BE49-F238E27FC236}">
                  <a16:creationId xmlns:a16="http://schemas.microsoft.com/office/drawing/2014/main" xmlns="" id="{300B13DB-F246-4C32-AEE4-CD017476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61" y="3022655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6" name="Oval 47">
            <a:extLst>
              <a:ext uri="{FF2B5EF4-FFF2-40B4-BE49-F238E27FC236}">
                <a16:creationId xmlns:a16="http://schemas.microsoft.com/office/drawing/2014/main" xmlns="" id="{F6791B1D-7477-454B-A075-64A164E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393" y="228243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7" name="Oval 48">
            <a:extLst>
              <a:ext uri="{FF2B5EF4-FFF2-40B4-BE49-F238E27FC236}">
                <a16:creationId xmlns:a16="http://schemas.microsoft.com/office/drawing/2014/main" xmlns="" id="{D3BA38A3-5EA6-4DA1-B21C-66724A4E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10" y="333334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684" y="403780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480" y="3335009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0" name="Group 55">
            <a:extLst>
              <a:ext uri="{FF2B5EF4-FFF2-40B4-BE49-F238E27FC236}">
                <a16:creationId xmlns:a16="http://schemas.microsoft.com/office/drawing/2014/main" xmlns="" id="{C442F61E-86F7-4134-9561-0D7E61205A13}"/>
              </a:ext>
            </a:extLst>
          </p:cNvPr>
          <p:cNvGrpSpPr>
            <a:grpSpLocks/>
          </p:cNvGrpSpPr>
          <p:nvPr/>
        </p:nvGrpSpPr>
        <p:grpSpPr bwMode="auto">
          <a:xfrm>
            <a:off x="211915" y="4478085"/>
            <a:ext cx="1590015" cy="1591676"/>
            <a:chOff x="4689" y="1648"/>
            <a:chExt cx="957" cy="958"/>
          </a:xfrm>
        </p:grpSpPr>
        <p:sp>
          <p:nvSpPr>
            <p:cNvPr id="221" name="Oval 41">
              <a:extLst>
                <a:ext uri="{FF2B5EF4-FFF2-40B4-BE49-F238E27FC236}">
                  <a16:creationId xmlns:a16="http://schemas.microsoft.com/office/drawing/2014/main" xmlns="" id="{1C56435C-C336-497A-B584-213CE971B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2" name="Oval 42">
              <a:extLst>
                <a:ext uri="{FF2B5EF4-FFF2-40B4-BE49-F238E27FC236}">
                  <a16:creationId xmlns:a16="http://schemas.microsoft.com/office/drawing/2014/main" xmlns="" id="{81BAFDDA-133A-4EF3-9CD4-0BCCBE6D5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23" name="Oval 47">
              <a:extLst>
                <a:ext uri="{FF2B5EF4-FFF2-40B4-BE49-F238E27FC236}">
                  <a16:creationId xmlns:a16="http://schemas.microsoft.com/office/drawing/2014/main" xmlns="" id="{679CA222-CFE4-493F-9D30-0F21CE47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4" name="Oval 48">
              <a:extLst>
                <a:ext uri="{FF2B5EF4-FFF2-40B4-BE49-F238E27FC236}">
                  <a16:creationId xmlns:a16="http://schemas.microsoft.com/office/drawing/2014/main" xmlns="" id="{9F59E727-3F3E-4974-9A7C-081744E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5" name="Oval 49">
              <a:extLst>
                <a:ext uri="{FF2B5EF4-FFF2-40B4-BE49-F238E27FC236}">
                  <a16:creationId xmlns:a16="http://schemas.microsoft.com/office/drawing/2014/main" xmlns="" id="{E28512A6-3478-46F6-ACCB-626343D1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6" name="Oval 50">
              <a:extLst>
                <a:ext uri="{FF2B5EF4-FFF2-40B4-BE49-F238E27FC236}">
                  <a16:creationId xmlns:a16="http://schemas.microsoft.com/office/drawing/2014/main" xmlns="" id="{0A7FE66E-60AB-4BC3-A28F-58D11C0D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2084123" y="4478085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3933210" y="4478085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324544" y="258722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07DBA62-B35C-4FA0-8052-DD67E6150E3B}"/>
              </a:ext>
            </a:extLst>
          </p:cNvPr>
          <p:cNvSpPr txBox="1"/>
          <p:nvPr/>
        </p:nvSpPr>
        <p:spPr>
          <a:xfrm>
            <a:off x="5894722" y="1279996"/>
            <a:ext cx="2969453" cy="120032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 and hole 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recombination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电子空穴对复合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540E8E82-619E-4E0A-A93F-BF448872BC47}"/>
              </a:ext>
            </a:extLst>
          </p:cNvPr>
          <p:cNvSpPr txBox="1"/>
          <p:nvPr/>
        </p:nvSpPr>
        <p:spPr>
          <a:xfrm>
            <a:off x="5586386" y="3499673"/>
            <a:ext cx="3515413" cy="23083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one point, there are both electron and hole pair excitation and recombination. They reach a dynamic equilibrium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动态平衡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12431 0.049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41">
            <a:extLst>
              <a:ext uri="{FF2B5EF4-FFF2-40B4-BE49-F238E27FC236}">
                <a16:creationId xmlns:a16="http://schemas.microsoft.com/office/drawing/2014/main" xmlns="" id="{3648151E-2F6F-43EF-898E-C4E2B4EB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68" y="271018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4" name="Oval 50">
            <a:extLst>
              <a:ext uri="{FF2B5EF4-FFF2-40B4-BE49-F238E27FC236}">
                <a16:creationId xmlns:a16="http://schemas.microsoft.com/office/drawing/2014/main" xmlns="" id="{C7826BB4-DD12-4011-B686-A8CB1975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7" y="261075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178" name="Group 55">
            <a:extLst>
              <a:ext uri="{FF2B5EF4-FFF2-40B4-BE49-F238E27FC236}">
                <a16:creationId xmlns:a16="http://schemas.microsoft.com/office/drawing/2014/main" xmlns="" id="{15650B4A-F120-41A1-9140-D1755D757BA1}"/>
              </a:ext>
            </a:extLst>
          </p:cNvPr>
          <p:cNvGrpSpPr>
            <a:grpSpLocks/>
          </p:cNvGrpSpPr>
          <p:nvPr/>
        </p:nvGrpSpPr>
        <p:grpSpPr bwMode="auto">
          <a:xfrm>
            <a:off x="427939" y="772931"/>
            <a:ext cx="1590015" cy="1591676"/>
            <a:chOff x="4689" y="1648"/>
            <a:chExt cx="957" cy="958"/>
          </a:xfrm>
        </p:grpSpPr>
        <p:sp>
          <p:nvSpPr>
            <p:cNvPr id="179" name="Oval 41">
              <a:extLst>
                <a:ext uri="{FF2B5EF4-FFF2-40B4-BE49-F238E27FC236}">
                  <a16:creationId xmlns:a16="http://schemas.microsoft.com/office/drawing/2014/main" xmlns="" id="{C8D028D6-F92F-477C-8D30-BC634B256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0" name="Oval 42">
              <a:extLst>
                <a:ext uri="{FF2B5EF4-FFF2-40B4-BE49-F238E27FC236}">
                  <a16:creationId xmlns:a16="http://schemas.microsoft.com/office/drawing/2014/main" xmlns="" id="{E22FA63C-8CD9-4EF9-B502-D6BA54D8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xmlns="" id="{A3FD72ED-03EF-4331-95D8-E0071712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2" name="Oval 48">
              <a:extLst>
                <a:ext uri="{FF2B5EF4-FFF2-40B4-BE49-F238E27FC236}">
                  <a16:creationId xmlns:a16="http://schemas.microsoft.com/office/drawing/2014/main" xmlns="" id="{0BE87E57-C10D-4C15-844D-E81FBE55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3" name="Oval 49">
              <a:extLst>
                <a:ext uri="{FF2B5EF4-FFF2-40B4-BE49-F238E27FC236}">
                  <a16:creationId xmlns:a16="http://schemas.microsoft.com/office/drawing/2014/main" xmlns="" id="{6743E8D5-66BF-42BA-A507-9505DB7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4" name="Oval 50">
              <a:extLst>
                <a:ext uri="{FF2B5EF4-FFF2-40B4-BE49-F238E27FC236}">
                  <a16:creationId xmlns:a16="http://schemas.microsoft.com/office/drawing/2014/main" xmlns="" id="{161105FD-7781-46E0-B74B-E44499F08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5" name="Group 55">
            <a:extLst>
              <a:ext uri="{FF2B5EF4-FFF2-40B4-BE49-F238E27FC236}">
                <a16:creationId xmlns:a16="http://schemas.microsoft.com/office/drawing/2014/main" xmlns="" id="{C3CD5451-8DE5-4FFB-9DFF-8154BDD63F32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772931"/>
            <a:ext cx="1590015" cy="1591676"/>
            <a:chOff x="4689" y="1648"/>
            <a:chExt cx="957" cy="958"/>
          </a:xfrm>
        </p:grpSpPr>
        <p:sp>
          <p:nvSpPr>
            <p:cNvPr id="186" name="Oval 41">
              <a:extLst>
                <a:ext uri="{FF2B5EF4-FFF2-40B4-BE49-F238E27FC236}">
                  <a16:creationId xmlns:a16="http://schemas.microsoft.com/office/drawing/2014/main" xmlns="" id="{7FCE9390-D576-4D40-BFF9-7DB5C463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7" name="Oval 42">
              <a:extLst>
                <a:ext uri="{FF2B5EF4-FFF2-40B4-BE49-F238E27FC236}">
                  <a16:creationId xmlns:a16="http://schemas.microsoft.com/office/drawing/2014/main" xmlns="" id="{8099E7E0-8F72-435F-9ADE-BADE176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88" name="Oval 47">
              <a:extLst>
                <a:ext uri="{FF2B5EF4-FFF2-40B4-BE49-F238E27FC236}">
                  <a16:creationId xmlns:a16="http://schemas.microsoft.com/office/drawing/2014/main" xmlns="" id="{7E58147E-C100-4DC2-8B27-74713E62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89" name="Oval 48">
              <a:extLst>
                <a:ext uri="{FF2B5EF4-FFF2-40B4-BE49-F238E27FC236}">
                  <a16:creationId xmlns:a16="http://schemas.microsoft.com/office/drawing/2014/main" xmlns="" id="{17A0080C-CB69-4838-B0BD-6E8D256F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0" name="Oval 49">
              <a:extLst>
                <a:ext uri="{FF2B5EF4-FFF2-40B4-BE49-F238E27FC236}">
                  <a16:creationId xmlns:a16="http://schemas.microsoft.com/office/drawing/2014/main" xmlns="" id="{F8C2B53C-A5AB-4A4B-A214-F58469EA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1" name="Oval 50">
              <a:extLst>
                <a:ext uri="{FF2B5EF4-FFF2-40B4-BE49-F238E27FC236}">
                  <a16:creationId xmlns:a16="http://schemas.microsoft.com/office/drawing/2014/main" xmlns="" id="{C9E83028-B19F-4B3C-866B-F76B9625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2" name="Group 55">
            <a:extLst>
              <a:ext uri="{FF2B5EF4-FFF2-40B4-BE49-F238E27FC236}">
                <a16:creationId xmlns:a16="http://schemas.microsoft.com/office/drawing/2014/main" xmlns="" id="{396A7FDA-D297-4130-A826-CE9608F13571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772931"/>
            <a:ext cx="1590015" cy="1591676"/>
            <a:chOff x="4689" y="1648"/>
            <a:chExt cx="957" cy="958"/>
          </a:xfrm>
        </p:grpSpPr>
        <p:sp>
          <p:nvSpPr>
            <p:cNvPr id="193" name="Oval 41">
              <a:extLst>
                <a:ext uri="{FF2B5EF4-FFF2-40B4-BE49-F238E27FC236}">
                  <a16:creationId xmlns:a16="http://schemas.microsoft.com/office/drawing/2014/main" xmlns="" id="{D915AC27-BEB1-4594-A2F4-40352B1A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4" name="Oval 42">
              <a:extLst>
                <a:ext uri="{FF2B5EF4-FFF2-40B4-BE49-F238E27FC236}">
                  <a16:creationId xmlns:a16="http://schemas.microsoft.com/office/drawing/2014/main" xmlns="" id="{B7FDB5D3-87E8-4899-9240-981CA2B9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195" name="Oval 47">
              <a:extLst>
                <a:ext uri="{FF2B5EF4-FFF2-40B4-BE49-F238E27FC236}">
                  <a16:creationId xmlns:a16="http://schemas.microsoft.com/office/drawing/2014/main" xmlns="" id="{4101775A-7E90-49AD-9888-829D6C52D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6" name="Oval 48">
              <a:extLst>
                <a:ext uri="{FF2B5EF4-FFF2-40B4-BE49-F238E27FC236}">
                  <a16:creationId xmlns:a16="http://schemas.microsoft.com/office/drawing/2014/main" xmlns="" id="{B746E56F-5595-414C-973E-5E42F2C3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7" name="Oval 49">
              <a:extLst>
                <a:ext uri="{FF2B5EF4-FFF2-40B4-BE49-F238E27FC236}">
                  <a16:creationId xmlns:a16="http://schemas.microsoft.com/office/drawing/2014/main" xmlns="" id="{FEA9879F-4120-4846-BC92-91B9230A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198" name="Oval 50">
              <a:extLst>
                <a:ext uri="{FF2B5EF4-FFF2-40B4-BE49-F238E27FC236}">
                  <a16:creationId xmlns:a16="http://schemas.microsoft.com/office/drawing/2014/main" xmlns="" id="{CBE8CE69-6B18-4079-BAD4-2535BDE0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sp>
        <p:nvSpPr>
          <p:cNvPr id="200" name="Oval 41">
            <a:extLst>
              <a:ext uri="{FF2B5EF4-FFF2-40B4-BE49-F238E27FC236}">
                <a16:creationId xmlns:a16="http://schemas.microsoft.com/office/drawing/2014/main" xmlns="" id="{29DE1D24-16C0-4CFE-A7A4-EF148784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271018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1" name="Oval 42">
            <a:extLst>
              <a:ext uri="{FF2B5EF4-FFF2-40B4-BE49-F238E27FC236}">
                <a16:creationId xmlns:a16="http://schemas.microsoft.com/office/drawing/2014/main" xmlns="" id="{81AE41B8-D21C-4A9C-A5E1-1E4BDF8A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300592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02" name="Oval 47">
            <a:extLst>
              <a:ext uri="{FF2B5EF4-FFF2-40B4-BE49-F238E27FC236}">
                <a16:creationId xmlns:a16="http://schemas.microsoft.com/office/drawing/2014/main" xmlns="" id="{A8FBE7C9-DD27-4F3C-B960-D57A45BE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90" y="261714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3" name="Oval 48">
            <a:extLst>
              <a:ext uri="{FF2B5EF4-FFF2-40B4-BE49-F238E27FC236}">
                <a16:creationId xmlns:a16="http://schemas.microsoft.com/office/drawing/2014/main" xmlns="" id="{B690ACE1-FD4D-4B28-A092-EB860988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33166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7" name="Oval 41">
            <a:extLst>
              <a:ext uri="{FF2B5EF4-FFF2-40B4-BE49-F238E27FC236}">
                <a16:creationId xmlns:a16="http://schemas.microsoft.com/office/drawing/2014/main" xmlns="" id="{48F697A6-37A6-4900-BBF8-7F5CF49F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881" y="2710184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08" name="Oval 42">
            <a:extLst>
              <a:ext uri="{FF2B5EF4-FFF2-40B4-BE49-F238E27FC236}">
                <a16:creationId xmlns:a16="http://schemas.microsoft.com/office/drawing/2014/main" xmlns="" id="{8ED52B02-D753-4FB2-8A30-3949E1B3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298" y="300592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0" name="Oval 48">
            <a:extLst>
              <a:ext uri="{FF2B5EF4-FFF2-40B4-BE49-F238E27FC236}">
                <a16:creationId xmlns:a16="http://schemas.microsoft.com/office/drawing/2014/main" xmlns="" id="{3440C706-76DC-42B2-9D75-34361EA7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147" y="33166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1" name="Oval 49">
            <a:extLst>
              <a:ext uri="{FF2B5EF4-FFF2-40B4-BE49-F238E27FC236}">
                <a16:creationId xmlns:a16="http://schemas.microsoft.com/office/drawing/2014/main" xmlns="" id="{2774B697-0913-4E4E-83ED-21FADF7D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21" y="402107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2" name="Oval 50">
            <a:extLst>
              <a:ext uri="{FF2B5EF4-FFF2-40B4-BE49-F238E27FC236}">
                <a16:creationId xmlns:a16="http://schemas.microsoft.com/office/drawing/2014/main" xmlns="" id="{300B13DB-F246-4C32-AEE4-CD017476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417" y="33182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5" name="Oval 42">
            <a:extLst>
              <a:ext uri="{FF2B5EF4-FFF2-40B4-BE49-F238E27FC236}">
                <a16:creationId xmlns:a16="http://schemas.microsoft.com/office/drawing/2014/main" xmlns="" id="{CF65EA95-0F8C-4DFB-8224-EEE3979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385" y="3005923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18" name="Oval 49">
            <a:extLst>
              <a:ext uri="{FF2B5EF4-FFF2-40B4-BE49-F238E27FC236}">
                <a16:creationId xmlns:a16="http://schemas.microsoft.com/office/drawing/2014/main" xmlns="" id="{C7D46053-C522-49BD-B5A2-CDFD24AC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08" y="402107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19" name="Oval 50">
            <a:extLst>
              <a:ext uri="{FF2B5EF4-FFF2-40B4-BE49-F238E27FC236}">
                <a16:creationId xmlns:a16="http://schemas.microsoft.com/office/drawing/2014/main" xmlns="" id="{C63645A4-B51B-4FB8-9CC3-40CE35B1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04" y="33182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1" name="Oval 41">
            <a:extLst>
              <a:ext uri="{FF2B5EF4-FFF2-40B4-BE49-F238E27FC236}">
                <a16:creationId xmlns:a16="http://schemas.microsoft.com/office/drawing/2014/main" xmlns="" id="{1C56435C-C336-497A-B584-213CE97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73" y="4554395"/>
            <a:ext cx="1405593" cy="1405593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2" name="Oval 42">
            <a:extLst>
              <a:ext uri="{FF2B5EF4-FFF2-40B4-BE49-F238E27FC236}">
                <a16:creationId xmlns:a16="http://schemas.microsoft.com/office/drawing/2014/main" xmlns="" id="{81BAFDDA-133A-4EF3-9CD4-0BCCBE6D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90" y="4850134"/>
            <a:ext cx="817437" cy="817437"/>
          </a:xfrm>
          <a:prstGeom prst="ellipse">
            <a:avLst/>
          </a:prstGeom>
          <a:noFill/>
          <a:ln w="36513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ea typeface="楷体_GB2312" pitchFamily="49" charset="-122"/>
              </a:rPr>
              <a:t>+4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224" name="Oval 48">
            <a:extLst>
              <a:ext uri="{FF2B5EF4-FFF2-40B4-BE49-F238E27FC236}">
                <a16:creationId xmlns:a16="http://schemas.microsoft.com/office/drawing/2014/main" xmlns="" id="{9F59E727-3F3E-4974-9A7C-081744E7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39" y="5160826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5" name="Oval 49">
            <a:extLst>
              <a:ext uri="{FF2B5EF4-FFF2-40B4-BE49-F238E27FC236}">
                <a16:creationId xmlns:a16="http://schemas.microsoft.com/office/drawing/2014/main" xmlns="" id="{E28512A6-3478-46F6-ACCB-626343D1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5865284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226" name="Oval 50">
            <a:extLst>
              <a:ext uri="{FF2B5EF4-FFF2-40B4-BE49-F238E27FC236}">
                <a16:creationId xmlns:a16="http://schemas.microsoft.com/office/drawing/2014/main" xmlns="" id="{0A7FE66E-60AB-4BC3-A28F-58D11C0D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5162488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227" name="Group 55">
            <a:extLst>
              <a:ext uri="{FF2B5EF4-FFF2-40B4-BE49-F238E27FC236}">
                <a16:creationId xmlns:a16="http://schemas.microsoft.com/office/drawing/2014/main" xmlns="" id="{DA99669A-74C3-4DF9-9735-E42B4E4B6803}"/>
              </a:ext>
            </a:extLst>
          </p:cNvPr>
          <p:cNvGrpSpPr>
            <a:grpSpLocks/>
          </p:cNvGrpSpPr>
          <p:nvPr/>
        </p:nvGrpSpPr>
        <p:grpSpPr bwMode="auto">
          <a:xfrm>
            <a:off x="2300147" y="4461353"/>
            <a:ext cx="1590015" cy="1591676"/>
            <a:chOff x="4689" y="1648"/>
            <a:chExt cx="957" cy="958"/>
          </a:xfrm>
        </p:grpSpPr>
        <p:sp>
          <p:nvSpPr>
            <p:cNvPr id="228" name="Oval 41">
              <a:extLst>
                <a:ext uri="{FF2B5EF4-FFF2-40B4-BE49-F238E27FC236}">
                  <a16:creationId xmlns:a16="http://schemas.microsoft.com/office/drawing/2014/main" xmlns="" id="{E711549A-1371-4A17-9FE5-0DAB98C4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29" name="Oval 42">
              <a:extLst>
                <a:ext uri="{FF2B5EF4-FFF2-40B4-BE49-F238E27FC236}">
                  <a16:creationId xmlns:a16="http://schemas.microsoft.com/office/drawing/2014/main" xmlns="" id="{D20DE514-F22C-44E3-83AC-8E4AE9EF9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0" name="Oval 47">
              <a:extLst>
                <a:ext uri="{FF2B5EF4-FFF2-40B4-BE49-F238E27FC236}">
                  <a16:creationId xmlns:a16="http://schemas.microsoft.com/office/drawing/2014/main" xmlns="" id="{18EDDF9B-3ED6-43A7-A991-ACEED54E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1" name="Oval 48">
              <a:extLst>
                <a:ext uri="{FF2B5EF4-FFF2-40B4-BE49-F238E27FC236}">
                  <a16:creationId xmlns:a16="http://schemas.microsoft.com/office/drawing/2014/main" xmlns="" id="{5993443B-0403-43A1-BCFB-22D718F6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2" name="Oval 49">
              <a:extLst>
                <a:ext uri="{FF2B5EF4-FFF2-40B4-BE49-F238E27FC236}">
                  <a16:creationId xmlns:a16="http://schemas.microsoft.com/office/drawing/2014/main" xmlns="" id="{CD56421A-F42C-45D5-9A62-299B648B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3" name="Oval 50">
              <a:extLst>
                <a:ext uri="{FF2B5EF4-FFF2-40B4-BE49-F238E27FC236}">
                  <a16:creationId xmlns:a16="http://schemas.microsoft.com/office/drawing/2014/main" xmlns="" id="{CC0FE849-A8D0-4FD0-A744-B7A0A3B4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4" name="Group 55">
            <a:extLst>
              <a:ext uri="{FF2B5EF4-FFF2-40B4-BE49-F238E27FC236}">
                <a16:creationId xmlns:a16="http://schemas.microsoft.com/office/drawing/2014/main" xmlns="" id="{6B678441-FB00-4988-909F-A49157229CEB}"/>
              </a:ext>
            </a:extLst>
          </p:cNvPr>
          <p:cNvGrpSpPr>
            <a:grpSpLocks/>
          </p:cNvGrpSpPr>
          <p:nvPr/>
        </p:nvGrpSpPr>
        <p:grpSpPr bwMode="auto">
          <a:xfrm>
            <a:off x="4149234" y="4461353"/>
            <a:ext cx="1590015" cy="1591676"/>
            <a:chOff x="4689" y="1648"/>
            <a:chExt cx="957" cy="958"/>
          </a:xfrm>
        </p:grpSpPr>
        <p:sp>
          <p:nvSpPr>
            <p:cNvPr id="235" name="Oval 41">
              <a:extLst>
                <a:ext uri="{FF2B5EF4-FFF2-40B4-BE49-F238E27FC236}">
                  <a16:creationId xmlns:a16="http://schemas.microsoft.com/office/drawing/2014/main" xmlns="" id="{262AF39D-9024-4DB2-8A9C-D0F63946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704"/>
              <a:ext cx="846" cy="846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6" name="Oval 42">
              <a:extLst>
                <a:ext uri="{FF2B5EF4-FFF2-40B4-BE49-F238E27FC236}">
                  <a16:creationId xmlns:a16="http://schemas.microsoft.com/office/drawing/2014/main" xmlns="" id="{C1AF7662-1C84-4FD3-A77C-44B2646E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882"/>
              <a:ext cx="492" cy="492"/>
            </a:xfrm>
            <a:prstGeom prst="ellips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ea typeface="楷体_GB2312" pitchFamily="49" charset="-122"/>
                </a:rPr>
                <a:t>+4</a:t>
              </a:r>
              <a:endParaRPr kumimoji="1" lang="zh-CN" altLang="en-US" sz="2800" b="1" dirty="0">
                <a:ea typeface="楷体_GB2312" pitchFamily="49" charset="-122"/>
              </a:endParaRPr>
            </a:p>
          </p:txBody>
        </p:sp>
        <p:sp>
          <p:nvSpPr>
            <p:cNvPr id="237" name="Oval 47">
              <a:extLst>
                <a:ext uri="{FF2B5EF4-FFF2-40B4-BE49-F238E27FC236}">
                  <a16:creationId xmlns:a16="http://schemas.microsoft.com/office/drawing/2014/main" xmlns="" id="{F7BFDEF8-9F98-48C1-897D-2985CFC80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648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8" name="Oval 48">
              <a:extLst>
                <a:ext uri="{FF2B5EF4-FFF2-40B4-BE49-F238E27FC236}">
                  <a16:creationId xmlns:a16="http://schemas.microsoft.com/office/drawing/2014/main" xmlns="" id="{4AC18D97-DA09-45C3-B075-9FEA35D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069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39" name="Oval 49">
              <a:extLst>
                <a:ext uri="{FF2B5EF4-FFF2-40B4-BE49-F238E27FC236}">
                  <a16:creationId xmlns:a16="http://schemas.microsoft.com/office/drawing/2014/main" xmlns="" id="{6F0B6A73-5399-428C-B6B7-BAD2A23D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493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  <p:sp>
          <p:nvSpPr>
            <p:cNvPr id="240" name="Oval 50">
              <a:extLst>
                <a:ext uri="{FF2B5EF4-FFF2-40B4-BE49-F238E27FC236}">
                  <a16:creationId xmlns:a16="http://schemas.microsoft.com/office/drawing/2014/main" xmlns="" id="{C107A0C1-4CAC-4DC0-9C07-40B54B8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070"/>
              <a:ext cx="113" cy="1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6576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7C51A22-0141-412F-9095-7FBE544A8589}"/>
              </a:ext>
            </a:extLst>
          </p:cNvPr>
          <p:cNvGrpSpPr/>
          <p:nvPr/>
        </p:nvGrpSpPr>
        <p:grpSpPr>
          <a:xfrm>
            <a:off x="-108520" y="233763"/>
            <a:ext cx="6379580" cy="6363589"/>
            <a:chOff x="1538382" y="706078"/>
            <a:chExt cx="6379580" cy="6363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9D48031-BB28-4996-83C4-30A34ADD6F09}"/>
                </a:ext>
              </a:extLst>
            </p:cNvPr>
            <p:cNvGrpSpPr/>
            <p:nvPr/>
          </p:nvGrpSpPr>
          <p:grpSpPr>
            <a:xfrm>
              <a:off x="2608682" y="1783566"/>
              <a:ext cx="4241947" cy="4195475"/>
              <a:chOff x="2608682" y="1783566"/>
              <a:chExt cx="4241947" cy="4195475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45C93DBC-9621-40F2-80A8-03A634F74966}"/>
                  </a:ext>
                </a:extLst>
              </p:cNvPr>
              <p:cNvSpPr/>
              <p:nvPr/>
            </p:nvSpPr>
            <p:spPr>
              <a:xfrm>
                <a:off x="3365316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xmlns="" id="{B75AE5E3-E8CC-4A68-8936-CEAB6DEE7C90}"/>
                  </a:ext>
                </a:extLst>
              </p:cNvPr>
              <p:cNvSpPr/>
              <p:nvPr/>
            </p:nvSpPr>
            <p:spPr>
              <a:xfrm>
                <a:off x="5254272" y="1783566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xmlns="" id="{EA7F35E9-9E19-4CBD-B5A6-C91D7724483B}"/>
                  </a:ext>
                </a:extLst>
              </p:cNvPr>
              <p:cNvSpPr/>
              <p:nvPr/>
            </p:nvSpPr>
            <p:spPr>
              <a:xfrm>
                <a:off x="3347496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xmlns="" id="{9ADB2968-0748-4947-9761-98EB2CD72E87}"/>
                  </a:ext>
                </a:extLst>
              </p:cNvPr>
              <p:cNvSpPr/>
              <p:nvPr/>
            </p:nvSpPr>
            <p:spPr>
              <a:xfrm>
                <a:off x="5238709" y="3630774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xmlns="" id="{505491C8-000F-465C-BFFA-8AFB40F72244}"/>
                  </a:ext>
                </a:extLst>
              </p:cNvPr>
              <p:cNvSpPr/>
              <p:nvPr/>
            </p:nvSpPr>
            <p:spPr>
              <a:xfrm>
                <a:off x="337171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xmlns="" id="{409616E7-BA1C-4929-B546-E7C7B112C5A7}"/>
                  </a:ext>
                </a:extLst>
              </p:cNvPr>
              <p:cNvSpPr/>
              <p:nvPr/>
            </p:nvSpPr>
            <p:spPr>
              <a:xfrm>
                <a:off x="5232782" y="5474985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xmlns="" id="{2C9DA339-68DE-4883-8389-CD251E65498E}"/>
                  </a:ext>
                </a:extLst>
              </p:cNvPr>
              <p:cNvSpPr/>
              <p:nvPr/>
            </p:nvSpPr>
            <p:spPr>
              <a:xfrm rot="5400000">
                <a:off x="2422386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xmlns="" id="{8DF36D72-F25C-4555-BCB2-F22CCA4E3EFC}"/>
                  </a:ext>
                </a:extLst>
              </p:cNvPr>
              <p:cNvSpPr/>
              <p:nvPr/>
            </p:nvSpPr>
            <p:spPr>
              <a:xfrm rot="5400000">
                <a:off x="4293039" y="270298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xmlns="" id="{C4D08C2B-B2CC-4345-A195-E5308E28E94E}"/>
                  </a:ext>
                </a:extLst>
              </p:cNvPr>
              <p:cNvSpPr/>
              <p:nvPr/>
            </p:nvSpPr>
            <p:spPr>
              <a:xfrm rot="5400000">
                <a:off x="6143681" y="2711162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xmlns="" id="{08D590E4-0C12-4CC4-8AD4-91645712D7C1}"/>
                  </a:ext>
                </a:extLst>
              </p:cNvPr>
              <p:cNvSpPr/>
              <p:nvPr/>
            </p:nvSpPr>
            <p:spPr>
              <a:xfrm rot="5400000">
                <a:off x="2438982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xmlns="" id="{3111D314-6184-4BE7-898F-4EEFC84C7C35}"/>
                  </a:ext>
                </a:extLst>
              </p:cNvPr>
              <p:cNvSpPr/>
              <p:nvPr/>
            </p:nvSpPr>
            <p:spPr>
              <a:xfrm rot="5400000">
                <a:off x="4309635" y="454477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xmlns="" id="{ED249885-B652-415B-9B3B-61F372156D54}"/>
                  </a:ext>
                </a:extLst>
              </p:cNvPr>
              <p:cNvSpPr/>
              <p:nvPr/>
            </p:nvSpPr>
            <p:spPr>
              <a:xfrm rot="5400000">
                <a:off x="6160277" y="4552951"/>
                <a:ext cx="876648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60A89B90-3DD6-428F-8D3F-A122D06218F2}"/>
                </a:ext>
              </a:extLst>
            </p:cNvPr>
            <p:cNvGrpSpPr/>
            <p:nvPr/>
          </p:nvGrpSpPr>
          <p:grpSpPr>
            <a:xfrm>
              <a:off x="1538382" y="3590879"/>
              <a:ext cx="848803" cy="583846"/>
              <a:chOff x="1538382" y="3590879"/>
              <a:chExt cx="848803" cy="583846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xmlns="" id="{F52975F4-5A6C-42B3-B8ED-14EA0B0BEFD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C5DE200B-9E14-40A4-B5EF-7397EB999E49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xmlns="" id="{57D180F2-2023-46F4-BE68-BD151789187E}"/>
                </a:ext>
              </a:extLst>
            </p:cNvPr>
            <p:cNvGrpSpPr/>
            <p:nvPr/>
          </p:nvGrpSpPr>
          <p:grpSpPr>
            <a:xfrm>
              <a:off x="1538382" y="1743671"/>
              <a:ext cx="848803" cy="583846"/>
              <a:chOff x="1538382" y="3590879"/>
              <a:chExt cx="848803" cy="583846"/>
            </a:xfrm>
          </p:grpSpPr>
          <p:sp>
            <p:nvSpPr>
              <p:cNvPr id="254" name="矩形: 圆角 253">
                <a:extLst>
                  <a:ext uri="{FF2B5EF4-FFF2-40B4-BE49-F238E27FC236}">
                    <a16:creationId xmlns:a16="http://schemas.microsoft.com/office/drawing/2014/main" xmlns="" id="{40A3F6E2-65CB-459B-8BF0-4DDD8153DA07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2D16D93B-C7F3-429A-A406-D48CD44169CE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xmlns="" id="{369188D5-41DD-4039-9772-74E25A7DD88C}"/>
                </a:ext>
              </a:extLst>
            </p:cNvPr>
            <p:cNvGrpSpPr/>
            <p:nvPr/>
          </p:nvGrpSpPr>
          <p:grpSpPr>
            <a:xfrm>
              <a:off x="1538382" y="5435090"/>
              <a:ext cx="848803" cy="583846"/>
              <a:chOff x="1538382" y="3590879"/>
              <a:chExt cx="848803" cy="583846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xmlns="" id="{FDCFB16B-127C-4F0E-9781-F905A80C2848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xmlns="" id="{C3F8727C-D40D-44E5-A23F-364683FA6DB0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xmlns="" id="{C836494F-5580-45E4-B744-2A3A372544BE}"/>
                </a:ext>
              </a:extLst>
            </p:cNvPr>
            <p:cNvGrpSpPr/>
            <p:nvPr/>
          </p:nvGrpSpPr>
          <p:grpSpPr>
            <a:xfrm flipH="1">
              <a:off x="7069159" y="5435090"/>
              <a:ext cx="848803" cy="583846"/>
              <a:chOff x="1538382" y="3590879"/>
              <a:chExt cx="848803" cy="583846"/>
            </a:xfrm>
          </p:grpSpPr>
          <p:sp>
            <p:nvSpPr>
              <p:cNvPr id="260" name="矩形: 圆角 259">
                <a:extLst>
                  <a:ext uri="{FF2B5EF4-FFF2-40B4-BE49-F238E27FC236}">
                    <a16:creationId xmlns:a16="http://schemas.microsoft.com/office/drawing/2014/main" xmlns="" id="{173D3D9E-F70A-4231-8812-931A61CA47A4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xmlns="" id="{12D5FC1D-B02E-4AE0-A2E5-212AB564CC6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xmlns="" id="{9B1ECBAC-9324-4384-B0F3-94F15B1E54FC}"/>
                </a:ext>
              </a:extLst>
            </p:cNvPr>
            <p:cNvGrpSpPr/>
            <p:nvPr/>
          </p:nvGrpSpPr>
          <p:grpSpPr>
            <a:xfrm flipH="1">
              <a:off x="7069159" y="3590879"/>
              <a:ext cx="848803" cy="583846"/>
              <a:chOff x="1538382" y="3590879"/>
              <a:chExt cx="848803" cy="583846"/>
            </a:xfrm>
          </p:grpSpPr>
          <p:sp>
            <p:nvSpPr>
              <p:cNvPr id="263" name="矩形: 圆角 262">
                <a:extLst>
                  <a:ext uri="{FF2B5EF4-FFF2-40B4-BE49-F238E27FC236}">
                    <a16:creationId xmlns:a16="http://schemas.microsoft.com/office/drawing/2014/main" xmlns="" id="{3636F2CF-9562-4EEE-BB2D-2175654D074E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344C0866-10DE-4407-9584-F399707BF14A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xmlns="" id="{4837FBE6-25B7-487B-B238-F894651E958F}"/>
                </a:ext>
              </a:extLst>
            </p:cNvPr>
            <p:cNvGrpSpPr/>
            <p:nvPr/>
          </p:nvGrpSpPr>
          <p:grpSpPr>
            <a:xfrm flipH="1">
              <a:off x="7069159" y="1753418"/>
              <a:ext cx="848803" cy="583846"/>
              <a:chOff x="1538382" y="3590879"/>
              <a:chExt cx="848803" cy="583846"/>
            </a:xfrm>
          </p:grpSpPr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xmlns="" id="{EB44E92D-04E3-4C62-88D1-F10CD5FC4349}"/>
                  </a:ext>
                </a:extLst>
              </p:cNvPr>
              <p:cNvSpPr/>
              <p:nvPr/>
            </p:nvSpPr>
            <p:spPr>
              <a:xfrm>
                <a:off x="1815769" y="3631693"/>
                <a:ext cx="571416" cy="5040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xmlns="" id="{D8E39820-3C07-409A-89C3-C19C21BBC1A5}"/>
                  </a:ext>
                </a:extLst>
              </p:cNvPr>
              <p:cNvSpPr/>
              <p:nvPr/>
            </p:nvSpPr>
            <p:spPr>
              <a:xfrm>
                <a:off x="1538382" y="3590879"/>
                <a:ext cx="504056" cy="583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70C9725A-F84C-4548-A1EC-D193312122AA}"/>
                </a:ext>
              </a:extLst>
            </p:cNvPr>
            <p:cNvGrpSpPr/>
            <p:nvPr/>
          </p:nvGrpSpPr>
          <p:grpSpPr>
            <a:xfrm>
              <a:off x="2585384" y="706078"/>
              <a:ext cx="4288545" cy="850635"/>
              <a:chOff x="2585384" y="706078"/>
              <a:chExt cx="4288545" cy="850635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xmlns="" id="{E24EA5FA-9322-454E-ADB6-A2CECD68D41B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69" name="矩形: 圆角 268">
                  <a:extLst>
                    <a:ext uri="{FF2B5EF4-FFF2-40B4-BE49-F238E27FC236}">
                      <a16:creationId xmlns:a16="http://schemas.microsoft.com/office/drawing/2014/main" xmlns="" id="{E80E39A5-0F70-4DDE-BD43-39790A51F528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xmlns="" id="{045AE674-4CC3-45B2-ABBE-FE0A6C2DB80A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xmlns="" id="{70E37019-9389-4378-BF00-CDBAF84835A6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xmlns="" id="{DE6D1AE9-C317-4759-8A6F-3F0C84C3CA0D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xmlns="" id="{478E1E26-5254-4FC7-9C0E-7E7BAADA475E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xmlns="" id="{095D53B8-BFBF-4060-9415-613F00F425DC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xmlns="" id="{7A35002A-DC40-47C4-8738-0FAF639205D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xmlns="" id="{73FC1372-DB97-49A7-AB8F-A842667B11FB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xmlns="" id="{95AB7060-F903-4EF8-BFF1-089508020D24}"/>
                </a:ext>
              </a:extLst>
            </p:cNvPr>
            <p:cNvGrpSpPr/>
            <p:nvPr/>
          </p:nvGrpSpPr>
          <p:grpSpPr>
            <a:xfrm flipV="1">
              <a:off x="2585384" y="6219032"/>
              <a:ext cx="4288545" cy="850635"/>
              <a:chOff x="2585384" y="706078"/>
              <a:chExt cx="4288545" cy="850635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xmlns="" id="{E3099AD9-C66A-4B68-8137-85F8B396C052}"/>
                  </a:ext>
                </a:extLst>
              </p:cNvPr>
              <p:cNvGrpSpPr/>
              <p:nvPr/>
            </p:nvGrpSpPr>
            <p:grpSpPr>
              <a:xfrm rot="16200000" flipH="1">
                <a:off x="2452905" y="838557"/>
                <a:ext cx="848803" cy="583846"/>
                <a:chOff x="1538382" y="3590879"/>
                <a:chExt cx="848803" cy="583846"/>
              </a:xfrm>
            </p:grpSpPr>
            <p:sp>
              <p:nvSpPr>
                <p:cNvPr id="285" name="矩形: 圆角 284">
                  <a:extLst>
                    <a:ext uri="{FF2B5EF4-FFF2-40B4-BE49-F238E27FC236}">
                      <a16:creationId xmlns:a16="http://schemas.microsoft.com/office/drawing/2014/main" xmlns="" id="{5DCEC837-5587-462E-BAA3-942EE5DE6E85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xmlns="" id="{9FC45109-AC95-4EDD-BCF8-3BA8937BE799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xmlns="" id="{8F19F18C-A8FF-4ACB-8FBD-8202E6D25E5D}"/>
                  </a:ext>
                </a:extLst>
              </p:cNvPr>
              <p:cNvGrpSpPr/>
              <p:nvPr/>
            </p:nvGrpSpPr>
            <p:grpSpPr>
              <a:xfrm rot="16200000" flipH="1">
                <a:off x="4323558" y="840389"/>
                <a:ext cx="848803" cy="583846"/>
                <a:chOff x="1538382" y="3590879"/>
                <a:chExt cx="848803" cy="583846"/>
              </a:xfrm>
            </p:grpSpPr>
            <p:sp>
              <p:nvSpPr>
                <p:cNvPr id="283" name="矩形: 圆角 282">
                  <a:extLst>
                    <a:ext uri="{FF2B5EF4-FFF2-40B4-BE49-F238E27FC236}">
                      <a16:creationId xmlns:a16="http://schemas.microsoft.com/office/drawing/2014/main" xmlns="" id="{66726B91-12B3-4AD9-868F-BC12E745F802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xmlns="" id="{C563F8FC-6C6B-449B-A31F-6963D812F0D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xmlns="" id="{41367D9A-0621-44A6-AA33-0E2B5BA8356A}"/>
                  </a:ext>
                </a:extLst>
              </p:cNvPr>
              <p:cNvGrpSpPr/>
              <p:nvPr/>
            </p:nvGrpSpPr>
            <p:grpSpPr>
              <a:xfrm rot="16200000" flipH="1">
                <a:off x="6157604" y="838558"/>
                <a:ext cx="848803" cy="583846"/>
                <a:chOff x="1538382" y="3590879"/>
                <a:chExt cx="848803" cy="583846"/>
              </a:xfrm>
            </p:grpSpPr>
            <p:sp>
              <p:nvSpPr>
                <p:cNvPr id="281" name="矩形: 圆角 280">
                  <a:extLst>
                    <a:ext uri="{FF2B5EF4-FFF2-40B4-BE49-F238E27FC236}">
                      <a16:creationId xmlns:a16="http://schemas.microsoft.com/office/drawing/2014/main" xmlns="" id="{469F0EF4-6FF9-4958-A155-C1B605618B11}"/>
                    </a:ext>
                  </a:extLst>
                </p:cNvPr>
                <p:cNvSpPr/>
                <p:nvPr/>
              </p:nvSpPr>
              <p:spPr>
                <a:xfrm>
                  <a:off x="1815769" y="3631693"/>
                  <a:ext cx="571416" cy="504056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xmlns="" id="{D9DBBA8C-51A7-46B9-AAB7-9E714BE42984}"/>
                    </a:ext>
                  </a:extLst>
                </p:cNvPr>
                <p:cNvSpPr/>
                <p:nvPr/>
              </p:nvSpPr>
              <p:spPr>
                <a:xfrm>
                  <a:off x="1538382" y="3590879"/>
                  <a:ext cx="504056" cy="5838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00AE351-34E4-4BE5-BFA3-62F177A9FACB}"/>
              </a:ext>
            </a:extLst>
          </p:cNvPr>
          <p:cNvSpPr/>
          <p:nvPr/>
        </p:nvSpPr>
        <p:spPr>
          <a:xfrm>
            <a:off x="107504" y="116632"/>
            <a:ext cx="8928991" cy="1440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9320">
                <a:srgbClr val="F4F7FC"/>
              </a:gs>
              <a:gs pos="4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50">
            <a:extLst>
              <a:ext uri="{FF2B5EF4-FFF2-40B4-BE49-F238E27FC236}">
                <a16:creationId xmlns:a16="http://schemas.microsoft.com/office/drawing/2014/main" xmlns="" id="{7A11EE9A-081A-4E03-8ABD-FC7F76A0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2" y="4458571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0" name="Oval 47">
            <a:extLst>
              <a:ext uri="{FF2B5EF4-FFF2-40B4-BE49-F238E27FC236}">
                <a16:creationId xmlns:a16="http://schemas.microsoft.com/office/drawing/2014/main" xmlns="" id="{E5385294-FB4A-48FE-99EF-69C9B22E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310" y="405097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xmlns="" id="{7BBDC22F-E0A5-4949-9C6A-4843B27375FE}"/>
              </a:ext>
            </a:extLst>
          </p:cNvPr>
          <p:cNvSpPr txBox="1"/>
          <p:nvPr/>
        </p:nvSpPr>
        <p:spPr>
          <a:xfrm>
            <a:off x="6000542" y="1118203"/>
            <a:ext cx="296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Free electron!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4512C133-91D2-43E9-BA59-B92201F5D48B}"/>
              </a:ext>
            </a:extLst>
          </p:cNvPr>
          <p:cNvSpPr txBox="1"/>
          <p:nvPr/>
        </p:nvSpPr>
        <p:spPr>
          <a:xfrm>
            <a:off x="5993673" y="1889828"/>
            <a:ext cx="296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Free hole?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val 50">
            <a:extLst>
              <a:ext uri="{FF2B5EF4-FFF2-40B4-BE49-F238E27FC236}">
                <a16:creationId xmlns:a16="http://schemas.microsoft.com/office/drawing/2014/main" xmlns="" id="{F9D35957-04D8-4A14-BDCB-1D56E0C5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90" y="4016978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7" name="Oval 49">
            <a:extLst>
              <a:ext uri="{FF2B5EF4-FFF2-40B4-BE49-F238E27FC236}">
                <a16:creationId xmlns:a16="http://schemas.microsoft.com/office/drawing/2014/main" xmlns="" id="{E8BA3BFE-40C7-4292-AAA4-8DFEB284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13" y="4021073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8" name="Oval 50">
            <a:extLst>
              <a:ext uri="{FF2B5EF4-FFF2-40B4-BE49-F238E27FC236}">
                <a16:creationId xmlns:a16="http://schemas.microsoft.com/office/drawing/2014/main" xmlns="" id="{55D8904A-3E32-438E-84BB-9263BC72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71" y="331661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9" name="Oval 50">
            <a:extLst>
              <a:ext uri="{FF2B5EF4-FFF2-40B4-BE49-F238E27FC236}">
                <a16:creationId xmlns:a16="http://schemas.microsoft.com/office/drawing/2014/main" xmlns="" id="{2004D668-055D-4B21-8ECE-AB35F431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09" y="3318277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C457758E-7D7C-4095-A81A-9D60C2C40A83}"/>
              </a:ext>
            </a:extLst>
          </p:cNvPr>
          <p:cNvSpPr txBox="1"/>
          <p:nvPr/>
        </p:nvSpPr>
        <p:spPr>
          <a:xfrm>
            <a:off x="5931978" y="2817978"/>
            <a:ext cx="296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Free hole!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B526F1BC-24F6-4EA6-9A30-83217B071837}"/>
              </a:ext>
            </a:extLst>
          </p:cNvPr>
          <p:cNvSpPr txBox="1"/>
          <p:nvPr/>
        </p:nvSpPr>
        <p:spPr>
          <a:xfrm>
            <a:off x="6004712" y="3591166"/>
            <a:ext cx="2969453" cy="156966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to say  holes as moving</a:t>
            </a:r>
          </a:p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电子的激发和复合可以等效成空穴在运动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50">
            <a:extLst>
              <a:ext uri="{FF2B5EF4-FFF2-40B4-BE49-F238E27FC236}">
                <a16:creationId xmlns:a16="http://schemas.microsoft.com/office/drawing/2014/main" xmlns="" id="{E49DFD6E-C98D-4D5B-875C-08D2736D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773" y="3316615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3" name="Oval 48">
            <a:extLst>
              <a:ext uri="{FF2B5EF4-FFF2-40B4-BE49-F238E27FC236}">
                <a16:creationId xmlns:a16="http://schemas.microsoft.com/office/drawing/2014/main" xmlns="" id="{C90874E9-1AC5-427D-A142-DC4BD10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234" y="331661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6" name="Oval 47">
            <a:extLst>
              <a:ext uri="{FF2B5EF4-FFF2-40B4-BE49-F238E27FC236}">
                <a16:creationId xmlns:a16="http://schemas.microsoft.com/office/drawing/2014/main" xmlns="" id="{BFF3B818-20B7-4A9E-BFEB-61016411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417" y="2278705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27" name="Oval 50">
            <a:extLst>
              <a:ext uri="{FF2B5EF4-FFF2-40B4-BE49-F238E27FC236}">
                <a16:creationId xmlns:a16="http://schemas.microsoft.com/office/drawing/2014/main" xmlns="" id="{5DB21526-AA99-405A-8739-4111F9AB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227" y="2627897"/>
            <a:ext cx="187745" cy="187745"/>
          </a:xfrm>
          <a:prstGeom prst="ellipse">
            <a:avLst/>
          </a:prstGeom>
          <a:solidFill>
            <a:schemeClr val="bg1"/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32" name="Oval 47">
            <a:extLst>
              <a:ext uri="{FF2B5EF4-FFF2-40B4-BE49-F238E27FC236}">
                <a16:creationId xmlns:a16="http://schemas.microsoft.com/office/drawing/2014/main" xmlns="" id="{0EDCD961-6252-4FD8-8A1C-654A9F57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98" y="2617142"/>
            <a:ext cx="187745" cy="1877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6576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0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022E-16 L -0.00087 0.0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691 0.1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648 L -0.00139 0.00672 C -0.00295 0.01019 -0.00416 0.01412 -0.0059 0.01806 C -0.00677 0.02037 -0.00937 0.025 -0.00937 0.02523 C -0.01146 0.03334 -0.00833 0.02361 -0.01284 0.03079 C -0.01354 0.03195 -0.01389 0.0338 -0.01458 0.03542 C -0.01684 0.04028 -0.01666 0.03959 -0.01979 0.04236 C -0.02031 0.04352 -0.02066 0.04491 -0.02153 0.04584 C -0.02309 0.04792 -0.02465 0.04838 -0.02673 0.04931 C -0.02847 0.05672 -0.02587 0.04931 -0.03107 0.05394 C -0.03194 0.05463 -0.03194 0.05672 -0.03281 0.05741 C -0.03437 0.05857 -0.03628 0.05903 -0.03802 0.05972 C -0.04028 0.06065 -0.04201 0.06134 -0.04409 0.0632 C -0.04496 0.06389 -0.0493 0.06898 -0.05104 0.07014 C -0.05278 0.07107 -0.05451 0.07176 -0.05625 0.07246 L -0.05885 0.07361 C -0.05972 0.07408 -0.06059 0.07454 -0.06146 0.07477 C -0.0651 0.07593 -0.06979 0.07732 -0.07361 0.07824 C -0.07882 0.0794 -0.07847 0.07917 -0.08316 0.08056 C -0.08472 0.08102 -0.08784 0.08195 -0.08941 0.08287 C -0.09218 0.08449 -0.09253 0.08542 -0.09548 0.08634 C -0.09722 0.08681 -0.09896 0.08704 -0.10069 0.0875 C -0.10295 0.0882 -0.10538 0.08889 -0.10764 0.08982 C -0.1085 0.09028 -0.10937 0.09074 -0.11024 0.09097 C -0.11215 0.09144 -0.12153 0.09306 -0.12326 0.09329 C -0.12708 0.09329 -0.16475 0.09445 -0.17899 0.08982 C -0.18003 0.08935 -0.18125 0.08912 -0.18246 0.08866 C -0.18368 0.0882 -0.18784 0.0875 -0.18941 0.08634 C -0.19114 0.08496 -0.19253 0.08264 -0.19462 0.08172 L -0.20243 0.07824 L -0.20503 0.07709 C -0.20677 0.07547 -0.20833 0.07361 -0.21024 0.07246 C -0.21458 0.06945 -0.21267 0.07107 -0.21632 0.06783 C -0.2184 0.05972 -0.21528 0.06922 -0.22066 0.06204 C -0.22222 0.05996 -0.22291 0.05741 -0.22413 0.05509 C -0.22482 0.05394 -0.22482 0.05209 -0.22587 0.05162 L -0.22847 0.05047 C -0.22916 0.04884 -0.22934 0.04722 -0.23021 0.04584 C -0.2309 0.04468 -0.23229 0.04445 -0.23281 0.04352 C -0.23767 0.03542 -0.22882 0.04422 -0.23628 0.03773 C -0.24253 0.02523 -0.23281 0.04422 -0.24062 0.03079 C -0.24201 0.02847 -0.24323 0.02616 -0.24409 0.02384 C -0.24479 0.02222 -0.24514 0.02037 -0.24583 0.01922 C -0.24687 0.01759 -0.24826 0.0169 -0.2493 0.01574 C -0.25434 0.00579 -0.24843 0.01829 -0.25208 0.0088 C -0.25243 0.00741 -0.25347 0.00648 -0.25382 0.00533 C -0.25416 0.00301 -0.25382 0.0007 -0.25382 -0.00162 " pathEditMode="relative" rAng="0" ptsTypes="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9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9" grpId="0" animBg="1"/>
      <p:bldP spid="140" grpId="0"/>
      <p:bldP spid="141" grpId="0" animBg="1"/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194601</TotalTime>
  <Words>2026</Words>
  <Application>Microsoft Office PowerPoint</Application>
  <PresentationFormat>全屏显示(4:3)</PresentationFormat>
  <Paragraphs>1080</Paragraphs>
  <Slides>42</Slides>
  <Notes>42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xlchen</dc:creator>
  <cp:lastModifiedBy>peakzqf</cp:lastModifiedBy>
  <cp:revision>1544</cp:revision>
  <cp:lastPrinted>2018-04-04T01:32:17Z</cp:lastPrinted>
  <dcterms:created xsi:type="dcterms:W3CDTF">2014-05-22T08:48:18Z</dcterms:created>
  <dcterms:modified xsi:type="dcterms:W3CDTF">2019-09-05T03:51:57Z</dcterms:modified>
</cp:coreProperties>
</file>