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gif" ContentType="image/gif"/>
  <Default Extension="bin" ContentType="application/vnd.openxmlformats-officedocument.oleObjec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slides/slide4.xml" ContentType="application/vnd.openxmlformats-officedocument.presentationml.slide+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slides/slide5.xml" ContentType="application/vnd.openxmlformats-officedocument.presentationml.slide+xml"/>
  <Override PartName="/ppt/ink/ink92.xml" ContentType="application/inkml+xml"/>
  <Override PartName="/ppt/slides/slide6.xml" ContentType="application/vnd.openxmlformats-officedocument.presentationml.slide+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slides/slide7.xml" ContentType="application/vnd.openxmlformats-officedocument.presentationml.slide+xml"/>
  <Override PartName="/ppt/slides/slide8.xml" ContentType="application/vnd.openxmlformats-officedocument.presentationml.slide+xml"/>
  <Override PartName="/ppt/ink/ink98.xml" ContentType="application/inkml+xml"/>
  <Override PartName="/ppt/slides/slide9.xml" ContentType="application/vnd.openxmlformats-officedocument.presentationml.slide+xml"/>
  <Override PartName="/ppt/slides/slide10.xml" ContentType="application/vnd.openxmlformats-officedocument.presentationml.slide+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31.xml" ContentType="application/inkml+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drawings/vmlDrawing11.vml" ContentType="application/vnd.openxmlformats-officedocument.vmlDrawing"/>
  <Override PartName="/ppt/slides/slide15.xml" ContentType="application/vnd.openxmlformats-officedocument.presentationml.slide+xml"/>
  <Override PartName="/ppt/drawings/vmlDrawing12.vml" ContentType="application/vnd.openxmlformats-officedocument.vmlDrawing"/>
  <Override PartName="/ppt/slides/slide16.xml" ContentType="application/vnd.openxmlformats-officedocument.presentationml.slide+xml"/>
  <Override PartName="/ppt/ink/ink222.xml" ContentType="application/inkml+xml"/>
  <Override PartName="/ppt/ink/ink223.xml" ContentType="application/inkml+xml"/>
  <Override PartName="/ppt/slides/slide17.xml" ContentType="application/vnd.openxmlformats-officedocument.presentationml.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ink/ink224.xml" ContentType="application/inkml+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ink/ink225.xml" ContentType="application/inkml+xml"/>
  <Override PartName="/ppt/slides/slide30.xml" ContentType="application/vnd.openxmlformats-officedocument.presentationml.slide+xml"/>
  <Override PartName="/ppt/ink/ink226.xml" ContentType="application/inkml+xml"/>
  <Override PartName="/ppt/drawings/vmlDrawing13.vml" ContentType="application/vnd.openxmlformats-officedocument.vmlDrawing"/>
  <Override PartName="/ppt/slides/slide31.xml" ContentType="application/vnd.openxmlformats-officedocument.presentationml.slide+xml"/>
  <Override PartName="/ppt/drawings/vmlDrawing14.vml" ContentType="application/vnd.openxmlformats-officedocument.vmlDrawing"/>
  <Override PartName="/ppt/slides/slide32.xml" ContentType="application/vnd.openxmlformats-officedocument.presentationml.slide+xml"/>
  <Override PartName="/ppt/ink/ink227.xml" ContentType="application/inkml+xml"/>
  <Override PartName="/ppt/drawings/vmlDrawing15.vml" ContentType="application/vnd.openxmlformats-officedocument.vmlDrawing"/>
  <Override PartName="/ppt/slides/slide33.xml" ContentType="application/vnd.openxmlformats-officedocument.presentationml.slide+xml"/>
  <Override PartName="/ppt/ink/ink228.xml" ContentType="application/inkml+xml"/>
  <Override PartName="/ppt/slides/slide34.xml" ContentType="application/vnd.openxmlformats-officedocument.presentationml.slide+xml"/>
  <Override PartName="/ppt/ink/ink4.xml" ContentType="application/inkml+xml"/>
  <Override PartName="/ppt/slides/slide35.xml" ContentType="application/vnd.openxmlformats-officedocument.presentationml.slide+xml"/>
  <Override PartName="/ppt/ink/ink3.xml" ContentType="application/inkml+xml"/>
  <Override PartName="/ppt/slides/slide36.xml" ContentType="application/vnd.openxmlformats-officedocument.presentationml.slide+xml"/>
  <Override PartName="/ppt/slides/slide37.xml" ContentType="application/vnd.openxmlformats-officedocument.presentationml.slide+xml"/>
  <Override PartName="/ppt/ink/ink1.xml" ContentType="application/inkml+xml"/>
  <Override PartName="/ppt/slides/slide38.xml" ContentType="application/vnd.openxmlformats-officedocument.presentationml.slide+xml"/>
  <Override PartName="/ppt/slides/slide39.xml" ContentType="application/vnd.openxmlformats-officedocument.presentationml.slide+xml"/>
  <Override PartName="/ppt/ink/ink2.xml" ContentType="application/inkml+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4" r:id="rId1"/>
    <p:sldMasterId id="2147483675" r:id="rId2"/>
  </p:sldMasterIdLst>
  <p:notesMasterIdLst>
    <p:notesMasterId r:id="rId3"/>
  </p:notesMasterIdLst>
  <p:sldIdLst>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82" r:id="rId42"/>
    <p:sldId id="383" r:id="rId43"/>
    <p:sldId id="384" r:id="rId44"/>
    <p:sldId id="385" r:id="rId45"/>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9825" autoAdjust="0"/>
    <p:restoredTop sz="88970" autoAdjust="0"/>
  </p:normalViewPr>
  <p:slideViewPr>
    <p:cSldViewPr snapToGrid="0">
      <p:cViewPr varScale="1">
        <p:scale>
          <a:sx n="110" d="100"/>
          <a:sy n="110" d="100"/>
        </p:scale>
        <p:origin x="-92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tableStyles" Target="tableStyle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 Id="rId3" Type="http://schemas.openxmlformats.org/officeDocument/2006/relationships/image" Target="../media/image7.wmf"/><Relationship Id="rId4" Type="http://schemas.openxmlformats.org/officeDocument/2006/relationships/image" Target="../media/image8.wmf"/><Relationship Id="rId5" Type="http://schemas.openxmlformats.org/officeDocument/2006/relationships/image" Target="../media/image9.wmf"/><Relationship Id="rId6" Type="http://schemas.openxmlformats.org/officeDocument/2006/relationships/image" Target="../media/image10.wmf"/><Relationship Id="rId7"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3.emf"/><Relationship Id="rId2" Type="http://schemas.openxmlformats.org/officeDocument/2006/relationships/image" Target="../media/image54.emf"/><Relationship Id="rId3" Type="http://schemas.openxmlformats.org/officeDocument/2006/relationships/image" Target="../media/image55.emf"/><Relationship Id="rId4" Type="http://schemas.openxmlformats.org/officeDocument/2006/relationships/image" Target="../media/image56.emf"/><Relationship Id="rId5" Type="http://schemas.openxmlformats.org/officeDocument/2006/relationships/image" Target="../media/image57.emf"/><Relationship Id="rId6" Type="http://schemas.openxmlformats.org/officeDocument/2006/relationships/image" Target="../media/image58.emf"/><Relationship Id="rId7" Type="http://schemas.openxmlformats.org/officeDocument/2006/relationships/image" Target="../media/image59.emf"/><Relationship Id="rId8" Type="http://schemas.openxmlformats.org/officeDocument/2006/relationships/image" Target="../media/image60.emf"/><Relationship Id="rId9" Type="http://schemas.openxmlformats.org/officeDocument/2006/relationships/image" Target="../media/image61.emf"/><Relationship Id="rId10" Type="http://schemas.openxmlformats.org/officeDocument/2006/relationships/image" Target="../media/image62.emf"/><Relationship Id="rId11" Type="http://schemas.openxmlformats.org/officeDocument/2006/relationships/image" Target="../media/image63.emf"/><Relationship Id="rId12" Type="http://schemas.openxmlformats.org/officeDocument/2006/relationships/image" Target="../media/image64.emf"/><Relationship Id="rId13" Type="http://schemas.openxmlformats.org/officeDocument/2006/relationships/image" Target="../media/image65.emf"/><Relationship Id="rId14" Type="http://schemas.openxmlformats.org/officeDocument/2006/relationships/image" Target="../media/image6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7.emf"/><Relationship Id="rId2" Type="http://schemas.openxmlformats.org/officeDocument/2006/relationships/image" Target="../media/image68.emf"/><Relationship Id="rId3" Type="http://schemas.openxmlformats.org/officeDocument/2006/relationships/image" Target="../media/image69.emf"/><Relationship Id="rId4" Type="http://schemas.openxmlformats.org/officeDocument/2006/relationships/image" Target="../media/image70.emf"/><Relationship Id="rId5" Type="http://schemas.openxmlformats.org/officeDocument/2006/relationships/image" Target="../media/image71.emf"/><Relationship Id="rId6" Type="http://schemas.openxmlformats.org/officeDocument/2006/relationships/image" Target="../media/image72.emf"/><Relationship Id="rId7" Type="http://schemas.openxmlformats.org/officeDocument/2006/relationships/image" Target="../media/image73.emf"/><Relationship Id="rId8" Type="http://schemas.openxmlformats.org/officeDocument/2006/relationships/image" Target="../media/image74.emf"/><Relationship Id="rId9" Type="http://schemas.openxmlformats.org/officeDocument/2006/relationships/image" Target="../media/image75.emf"/><Relationship Id="rId10" Type="http://schemas.openxmlformats.org/officeDocument/2006/relationships/image" Target="../media/image76.emf"/><Relationship Id="rId11" Type="http://schemas.openxmlformats.org/officeDocument/2006/relationships/image" Target="../media/image77.emf"/><Relationship Id="rId12" Type="http://schemas.openxmlformats.org/officeDocument/2006/relationships/image" Target="../media/image78.emf"/><Relationship Id="rId13" Type="http://schemas.openxmlformats.org/officeDocument/2006/relationships/image" Target="../media/image79.emf"/><Relationship Id="rId14" Type="http://schemas.openxmlformats.org/officeDocument/2006/relationships/image" Target="../media/image80.emf"/><Relationship Id="rId15" Type="http://schemas.openxmlformats.org/officeDocument/2006/relationships/image" Target="../media/image8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2.emf"/><Relationship Id="rId2" Type="http://schemas.openxmlformats.org/officeDocument/2006/relationships/image" Target="../media/image83.emf"/><Relationship Id="rId3" Type="http://schemas.openxmlformats.org/officeDocument/2006/relationships/image" Target="../media/image84.emf"/><Relationship Id="rId4" Type="http://schemas.openxmlformats.org/officeDocument/2006/relationships/image" Target="../media/image85.emf"/><Relationship Id="rId5" Type="http://schemas.openxmlformats.org/officeDocument/2006/relationships/image" Target="../media/image86.emf"/><Relationship Id="rId6" Type="http://schemas.openxmlformats.org/officeDocument/2006/relationships/image" Target="../media/image87.emf"/><Relationship Id="rId7" Type="http://schemas.openxmlformats.org/officeDocument/2006/relationships/image" Target="../media/image88.emf"/><Relationship Id="rId8" Type="http://schemas.openxmlformats.org/officeDocument/2006/relationships/image" Target="../media/image89.emf"/><Relationship Id="rId9" Type="http://schemas.openxmlformats.org/officeDocument/2006/relationships/image" Target="../media/image90.emf"/><Relationship Id="rId10" Type="http://schemas.openxmlformats.org/officeDocument/2006/relationships/image" Target="../media/image91.emf"/><Relationship Id="rId11" Type="http://schemas.openxmlformats.org/officeDocument/2006/relationships/image" Target="../media/image92.emf"/><Relationship Id="rId12" Type="http://schemas.openxmlformats.org/officeDocument/2006/relationships/image" Target="../media/image93.emf"/><Relationship Id="rId13" Type="http://schemas.openxmlformats.org/officeDocument/2006/relationships/image" Target="../media/image94.emf"/><Relationship Id="rId14" Type="http://schemas.openxmlformats.org/officeDocument/2006/relationships/image" Target="../media/image95.emf"/></Relationships>
</file>

<file path=ppt/ink/ink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6959.2 2383.295 136.826, 6998.091 2371.007 136.826, 7038.875 2370.368 136.826, 7082.321 2374.63 143.654, 7125.948 2370.965 158.445, 7161.832 2371.488 167.503, 7198.828 2370.31 175.022, 7245.784 2368.71 182.278, 7306.089 2360.955 193.21, 7352.517 2358.12 204.593, 7397.729 2359.784 216.869, 7446.357 2368.091 230.722, 7491.491 2373.184 250.873, 7540.958 2360.009 275.67, 7589.855 2358.549 296.29, 7636.921 2355.482 311.925, 7674.993 2366.876 321.907, 7727.007 2368.447 332.795, 7774.054 2371.483 342.819, 7817.344 2374.777 348.74, 7854.652 2377.261 352.202, 7893.879 2372.05 353.682, 7936.294 2367.955 354.874, 7983.282 2379.233 357.711, 8036.84 2390.227 357.104, 8078.249 2393.632 356.042, 8117.824 2402.392 355.005, 8169.484 2399.074 352.123, 8211.815 2404.27 350.409, 8264.57 2399.911 346.291, 8315.991 2388.317 341.287, 8362.109 2389.933 334.977, 8399.822 2385.319 328.276, 8443.924 2405.325 321.823, 8484.124 2432.35 318.305, 8528.939 2445.168 316.239, 8575.334 2455.176 315.377, 8617.042 2451.906 314.869, 8687.505 2463.638 313.849, 8739.397 2465.561 313.81, 8780.266 2469.412 314.165, 8825.422 2474.102 315.14, 8870.561 2474.131 316.232, 8907.471 2477.432 316.4, 8948.62 2481.495 316.523, 8989.58 2489.388 316.866, 9031.687 2493.352 318.183, 9077.405 2491.175 320.309, 9127.039 2488.962 324.046, 9180.769 2501.757 329.699, 9228.523 2507.256 338.333, 9264.409 2507.991 344.894, 9304.862 2500.405 355.853, 9351.163 2473.55 372.452, 9403.964 2463.878 391.41, 9461.85 2467.918 414.855, 9511.945 2469.046 425.301, 9569.037 2462.447 434.678, 9643.29 2451.376 445.175, 9696.336 2453.912 453.983, 9761.361 2448.247 464.594, 9813.643 2439.489 472.441, 9876.242 2433.894 480.95, 9939.028 2420.007 484.97, 10006.242 2413.085 488.615, 10051.819 2407.418 492.191, 10094.238 2402.427 496.396, 10130.843 2399.62 501.844, 10191.062 2390.853 513.785, 10245.928 2389.973 523.619, 10315.579 2386.935 534.877, 10359.104 2384.843 539.757, 10406.851 2389.046 543.523, 10447.379 2392.536 545.806, 10490.645 2386.566 548.336, 10550.824 2388.074 553.851, 10619.038 2385.484 561.875, 10654.782 2379.433 567.185, 10692.976 2374.95 572.119, 10759.422 2372.342 575.789, 10803.609 2372.688 580.315, 10839.39 2369.927 584.322, 10918.681 2365.948 590.691, 10961.073 2361.939 593.123, 11022.021 2358.513 597.094, 11058.567 2350.917 598.943, 11096.942 2346.03 598.79, 11165.925 2363.309 594.589, 11232.912 2360.302 585.471, 11295.65 2356.745 571.823, 11337.834 2352.526 544.093, 11373.983 2351.721 533.88, 11416.892 2349.883 528.212, 11456.151 2349.683 533.481, 11495.336 2347.885 534.597, 11556.864 2345.049 532.393, 11616.253 2343.148 526.461, 11676.634 2351.725 468.951, 11732.044 2371.049 472.645, 11799.338 2383.256 467.859, 11866.461 2381.846 454.098, 11920.52 2361.405 448.091, 11983.977 2359.289 451.474, 12039.496 2348.144 461.27, 12089.254 2348.416 484.398, 12149.494 2351.79 564.487, 12185.582 2349.769 598.056, 12247.166 2343.25 609.59, 12319.271 2326.823 551.885, 12374.07 2316.611 525.186, 12324.697 2328.878 328.064, 12286.661 2326.224 195.794</trace>
  <trace timeOffset="0.0" brushRef="#br1" contextRef="#ctx0"> 12176.717 2281.76 164.176, 12218.131 2280.334 204.066, 12262.869 2300.82 266.251, 12322.096 2322.74 375.156, 12363.637 2341.01 484.778, 12323.781 2393.495 592.99, 12240.975 2441.04 560.845, 12179.157 2479.18 497.257, 12142.016 2499.87 320.204</trace>
  <trace timeOffset="0.0" brushRef="#br1" contextRef="#ctx0"> 7176.783 2170.183 195.555, 7138.38 2162.743 186.63, 7101.426 2170.243 190.087, 7063.563 2188.51 250.618, 7017.121 2219.438 342.885, 6977.731 2249.531 383.704, 6931.807 2287.057 403.108, 6879.825 2333.952 426.813, 6892.414 2382.475 464.984, 6949.608 2408.95 476.396, 7011.776 2442.33 491.124, 7061.394 2473.671 510.917, 7115.287 2506.006 528.386, 7155.373 2551.223 360.464</trace>
  <trace timeOffset="0.0" brushRef="#br1" contextRef="#ctx0"> 7407.754 1552.043 204.961, 7444.477 1535.486 190.333, 7495.257 1519.646 180.958, 7535.587 1517.023 179.221, 7571.959 1514.775 180.869, 7610.12 1509.399 181.985, 7653.07 1508.677 182.726, 7694.367 1500.752 182.301, 7667.57 1537.597 169.069, 7627.882 1556.741 149.874, 7590.206 1576.267 140.464, 7550.646 1595.8 136.826, 7511.24 1613.036 136.826, 7469.161 1626.145 136.826, 7430.073 1638.661 136.826, 7394.331 1655.21 136.826, 7370.71 1697.599 173.319, 7379.868 1738.394 221.683, 7384.729 1778.759 282.771, 7388.192 1815.841 356.319, 7393.362 1864.787 469.53, 7406.042 1924.569 577.43</trace>
  <trace timeOffset="0.0" brushRef="#br1" contextRef="#ctx0"> 7468.008 1721.641 168.978, 7505.457 1703.41 176.596, 7545.286 1687.918 202.45, 7589.801 1673.207 243.588, 7632.343 1658.344 274.784, 7676.834 1646.754 307.858, 7725.275 1635.008 346.412, 7767.263 1627.101 378.64, 7819.26 1619.524 417.194, 7880.478 1630.969 472.548, 7920.224 1682.418 636.067, 7918.181 1722.005 711.279, 7902.386 1760.435 749.462, 7880.6 1796.695 774.375, 7810.269 1852.797 782.24, 7769.904 1875.603 783.43, 7727.059 1888.422 779.157, 7682.666 1881.234 732.937, 7646.098 1856.126 627.295, 7624.013 1803.989 381.154, 7612.414 1755.139 231.499, 7600.459 1707.843 168.058, 7589.104 1663.037 144.66, 7582.04 1613.584 139.121, 7576.704 1568.906 136.826, 7575.995 1529.396 137.126, 7580.177 1587.694 185.122, 7574.624 1625.502 213.849, 7560.164 1694.109 293.004, 7547.834 1735.369 341.011, 7526.12 1800.909 424.534, 7511.356 1851.177 484.207, 7496.494 1913.503 560.009</trace>
  <trace timeOffset="0.0" brushRef="#br1" contextRef="#ctx0"> 7560.621 1703.789 140.051, 7592.351 1741.31 200.271, 7617.039 1780.514 306.51, 7633.543 1818.851 407.459, 7661.026 1855.568 129.693</trace>
  <trace timeOffset="0.0" brushRef="#br1" contextRef="#ctx0"> 7648.77 1524.149 136.826, 7680.669 1567.831 161.7, 7673.199 1608.876 200.035, 7659.449 1647.569 270.37, 7639.318 1690.385 343.133, 7618.884 1730.448 398.35, 7595.137 1776.002 422.046, 7581.833 1819.983 339.005</trace>
  <trace timeOffset="0.0" brushRef="#br1" contextRef="#ctx0"> 7672.202 1703.789 192.332, 7723.169 1749.246 297.601, 7759.955 1770.953 352.512, 7809.309 1787.25 335.071, 7846.552 1798.748 86.21</trace>
  <trace timeOffset="0.0" brushRef="#br1" contextRef="#ctx0"> 7975.701 1442.697 371.692, 8020.214 1431.458 257.658, 8056.35 1427.846 208.089, 8116.901 1415.316 185.748, 8165.385 1409.015 194.485, 8204.17 1404.567 200.634, 8242.142 1397.726 177.683, 8204.919 1387.201 117.389</trace>
  <trace timeOffset="0.0" brushRef="#br1" contextRef="#ctx0"> 8038.187 1355.667 136.826, 8052.496 1394.523 520.676, 8053.193 1437.309 561.423, 8052.95 1474.415 563.449, 8050.634 1513.729 556.038, 8044.165 1586.833 504.751, 8034.391 1623.762 350.261</trace>
  <trace timeOffset="0.0" brushRef="#br1" contextRef="#ctx0"> 7952.269 1620.105 164.176, 7983.406 1581.12 183.127, 8030.469 1541.982 213.272, 8078.989 1510.798 239.886, 8129.541 1494.29 249.842, 8168.831 1484.832 239.932, 8209.562 1475.445 216.071, 8246.057 1471.46 183.459, 8285.684 1459.246 155.003, 8245.787 1433.945 238.002, 8196.561 1458.174 354.672, 8146.791 1499.36 423.548, 8109.877 1544.188 462.943, 8072.062 1596.081 491.111, 8031.749 1655.113 510.933, 7994.296 1714.011 525.175, 7954.01 1771.815 540.142, 7922.009 1822.234 550.888, 7890.688 1858.549 438.127</trace>
  <trace timeOffset="0.0" brushRef="#br1" contextRef="#ctx0"> 8029.26 1707.136 157.024, 8042.564 1748.923 157.694, 8046.572 1791.059 174.557, 8045.507 1835.745 234.447, 8042.938 1873.376 323.492, 8038.6 1917.639 504.931, 8071.607 1881.081 67.62</trace>
  <trace timeOffset="0.0" brushRef="#br1" contextRef="#ctx0"> 8102.903 1646.884 136.826, 8126.841 1611.125 166.654, 8166.281 1597.212 208.347, 8206.131 1591.575 260.977, 8249.13 1576.787 305.056, 8286.728 1586.479 356.113, 8300.705 1631.895 552.615, 8304.515 1705.768 756.514, 8312.723 1751.475 798.587, 8322.789 1791.195 813.06, 8334.8 1830.983 820.081, 8344.73 1875.107 816.646, 8297.235 1898.094 262.478, 8260.467 1876.239 116.927</trace>
  <trace timeOffset="0.0" brushRef="#br1" contextRef="#ctx0"> 8111.829 1804.208 136.826, 8163.934 1770.716 484.259, 8223.891 1758.525 528.987, 8286.794 1757.302 481.404</trace>
  <trace timeOffset="0.0" brushRef="#br1" contextRef="#ctx0"> 8067.197 1897.933 138.775, 8123.792 1893.127 361.893, 8177.474 1886.797 372.78, 8219.975 1882.705 371.911, 8276.136 1875.729 305.64</trace>
  <trace timeOffset="0.0" brushRef="#br1" contextRef="#ctx0"> 8409.75 1538.654 397.772, 8457.615 1523.089 293.896, 8511.879 1499.757 278.079, 8555.41 1490.295 306.401, 8601.32 1478.802 351.599, 8657.91 1461.163 386.887, 8717.662 1448.957 379.784, 8756.025 1435.72 253.143</trace>
  <trace timeOffset="0.0" brushRef="#br1" contextRef="#ctx0"> 8540.3 1384.677 136.826, 8569.673 1455.485 537.214, 8573.794 1517.764 610.432, 8576.813 1573.688 673.716, 8579.215 1657.52 750.228, 8580.65 1697.832 786.294, 8578.21 1750.369 812.328, 8576.651 1800.757 834.344, 8581.001 1857.953 846.616, 8583.757 1904.096 853.275, 8588.104 1949.788 842.584, 8604.081 1908.278 415.107, 8607.475 1855.04 267.716</trace>
  <trace timeOffset="0.0" brushRef="#br1" contextRef="#ctx0"> 8546.995 1499.602 140.051, 8532.122 1545.748 149.624, 8512.839 1597.341 188.238, 8495.423 1643.343 238.657, 8484.077 1681.72 265.677, 8475.033 1717.988 281.368, 8464.481 1754.149 257.877</trace>
  <trace timeOffset="0.0" brushRef="#br1" contextRef="#ctx0"> 8602.784 1652.463 136.826, 8642.522 1649.965 136.826, 8688.266 1651.506 142.619, 8725.754 1658.331 187.255, 8767.69 1671.652 242.577, 8806.828 1648.434 156.74, 8812.716 1602.016 136.826, 8810.646 1564.63 136.826, 8804.295 1521.341 136.826, 8795.149 1481.599 136.826, 8783.78 1441.46 157.061, 8800.749 1511.324 672.822, 8801.212 1559.1 722.01, 8801.384 1602.234 756.3, 8800.371 1645.494 780.18, 8800.45 1687.143 793.509, 8799.947 1741.624 807.882, 8796.896 1795.54 829.308, 8799.819 1840.405 850.391, 8838.852 1816.701 519.716, 8844.916 1769.619 24.245</trace>
  <trace timeOffset="0.0" brushRef="#br1" contextRef="#ctx0"> 8849.379 1380.214 154.814, 8886.278 1371.554 192.454, 8927.687 1370.088 335.342, 8951.229 1426.151 639.568, 8951.284 1515.906 723.947, 8953.034 1561.25 746.407, 8955.286 1602.235 772.728, 8959.308 1649.057 787.922, 8965.097 1693.207 804.906, 8974.879 1742.22 827.036, 8986.812 1792.464 847.729, 9001.291 1834.499 854.211, 9001.656 1871.058 564.147</trace>
  <trace timeOffset="0.0" brushRef="#br1" contextRef="#ctx0"> 8875.041 1591.095 136.826, 8885.54 1554.967 212.259, 8929.39 1572.573 353.443, 8938.494 1608.427 364.897, 8921.231 1652.2 241.231, 8894.227 1689.006 144.033, 8934.158 1699.969 297.57, 8929.439 1746.778 168.072, 8887.363 1784.732 137.862, 8850.596 1811.657 136.826, 8807.693 1836.733 136.826, 8769.978 1852.188 175.96, 8818.254 1862.374 372.877, 8868.878 1847.852 390.1, 8910.799 1831.841 386.265, 8954.486 1811.74 324.759, 8990.374 1796.92 84.414</trace>
  <trace timeOffset="0.0" brushRef="#br1" contextRef="#ctx0"> 9362.649 1327.772 136.826, 9323.57 1340.693 323.551, 9276.687 1368.324 401.099, 9228.531 1394.968 407.223, 9192.535 1419.271 394.755, 9145.746 1467.441 367.631, 9171.722 1524.148 497.858, 9185.506 1581.221 566.371, 9190.948 1631.421 596.953, 9189.798 1693.406 611.231, 9185.801 1735.849 624.521, 9181.909 1805.683 734.859, 9219.383 1806.562 428.43</trace>
  <trace timeOffset="0.0" brushRef="#br1" contextRef="#ctx0"> 9286.775 1496.254 189.188, 9316.497 1456.035 178.245, 9356.766 1419.535 299.846, 9400.061 1412.527 557.484, 9420.567 1480.498 791.659, 9405.284 1519.695 805.446, 9384.303 1570.987 810.083, 9364.863 1616.677 812.446, 9338.206 1658.459 811.131, 9281.761 1720.445 692.419, 9229.869 1730.567 75.526</trace>
  <trace timeOffset="0.0" brushRef="#br1" contextRef="#ctx0"> 9249.953 1516.338 136.826, 9291.632 1506.117 153.222, 9320.857 1545.745 174.229, 9348.902 1582.679 253.631, 9369.664 1620.202 400.894, 9417.176 1680.453 728.822, 9455.469 1709.454 830.298, 9499.709 1734.062 858.722, 9549.613 1743.121 861.345, 9595.296 1747.479 861.659, 9633.835 1764.544 424.901</trace>
  <trace timeOffset="0.0" brushRef="#br1" contextRef="#ctx0"> 9578.002 1438.234 268.985, 9622.759 1435.015 249.22, 9682.461 1419.434 253.778, 9719.25 1412.573 261.706, 9766.385 1396.209 283.128, 9821.02 1378.691 336.499, 9863.246 1373.942 375.063, 9838.608 1414.533 185.931</trace>
  <trace timeOffset="0.0" brushRef="#br1" contextRef="#ctx0"> 9625.98 1509.644 136.826, 9585.435 1512.566 166.555, 9595.217 1549.433 214.216, 9604.056 1587.568 273.69, 9614.315 1632.656 389.273, 9619.611 1682.058 497.191, 9624.144 1741.14 701.466, 9630.443 1779.325 748.479, 9624.675 1815.479 369.09</trace>
  <trace timeOffset="0.0" brushRef="#br1" contextRef="#ctx0"> 9689.582 1560.969 237.502, 9730.971 1550.548 204.061, 9778.436 1518.866 220.52, 9798.773 1558.51 528.932, 9768.287 1625.694 472.084, 9740.633 1672.429 424.141, 9711.229 1710.845 362.347, 9670.63 1745.995 248.698, 9708.081 1756.201 329.065, 9751.766 1735.977 381.733, 9789.953 1717.659 423.329, 9765.768 1760.258 308.06, 9723.315 1801.362 211.709, 9673.972 1836.249 172.146, 9616.083 1872.763 150.018, 9573.901 1896.633 143.504, 9534.385 1922.704 139.664, 9487.526 1964.42 136.847, 9448.214 2007.147 146.562, 9498.321 1998.743 290.746, 9550.605 1968.153 352.819, 9595.541 1938.907 389.078, 9632.716 1912.388 418.498, 9688.062 1870.693 445.698, 9733.716 1835.655 455.749, 9776.594 1792.577 446.413, 9815.995 1739.172 364.642, 9831.943 1686.867 259.885, 9830.27 1636.835 187.232, 9822.402 1589.801 165.293, 9807.514 1548.084 145.279, 9790.127 1503.108 138.745, 9771.774 1461.517 136.863, 9755.68 1423.573 136.826, 9738.922 1385.737 141.448, 9785.013 1419.504 610.876, 9798.653 1466.909 659.156, 9813.654 1521.435 707.945, 9826.477 1577.317 744.307, 9838.143 1637.727 773.687, 9848.364 1688.792 800.028, 9861.886 1740.428 819.001, 9876.935 1787.687 832.766, 9895.258 1835.633 842.766, 9919.482 1884.032 849.162, 9944.786 1928.714 853.061, 9981.061 1979.345 855.663, 10021.021 2018.2 856.881, 10057.159 2045.001 857.947, 10100.985 2075.25 858.276, 10145.859 2089.624 852.475, 10192.628 2089.877 780.714, 10211.691 2051.9 635.034, 10222.344 2004.26 485.729, 10230.725 1967.831 162.645</trace>
  <trace timeOffset="0.0" brushRef="#br1" contextRef="#ctx0"> 10013.166 1539.77 150.556, 9972.464 1578.1 181.211, 9955.585 1626.902 268.985, 9943.626 1674.032 400.956, 9931.604 1710.748 461.861, 9918.024 1765.192 551.331, 9901.649 1808.854 593.979, 9886.196 1847.346 647.987, 9871.149 1900.303 691.589, 9861.993 1938.576 727.794, 9840.933 1891.712 498.623, 9840.737 1854.475 356.943, 9841.986 1818.442 55.912</trace>
  <trace timeOffset="0.0" brushRef="#br1" contextRef="#ctx0"> 9826.827 1239.626 222.333, 9871.411 1274.784 272.326</trace>
  <trace timeOffset="0.0" brushRef="#br1" contextRef="#ctx0"> 9734.215 1335.583 268.985, 9747.024 1389.021 378.712, 9752.775 1433.907 413.442, 9762.327 1491.391 355.485, 9776.928 1531.341 202.773</trace>
  <trace timeOffset="0.0" brushRef="#br1" contextRef="#ctx0"> 10273.149 1380.214 321.468, 10328.992 1375.427 246.559, 10376.7 1369.673 252.334, 10412.422 1364.861 269.078, 10430.361 1406.742 324.243, 10388.486 1468.768 356.702, 10359.878 1510.104 374.554, 10329.406 1576.53 390.134, 10305.559 1625.135 404.106, 10273.706 1679.579 428.939, 10251.539 1719.087 468.696, 10266.868 1760.39 521.536, 10341.386 1758.736 571.778, 10379.655 1752.231 599.652, 10442.228 1739.505 628.978, 10479.541 1733.087 642.272, 10516.479 1724.838 647.094, 10523.332 1687.768 248.655, 10487.533 1680.946 89.398</trace>
  <trace timeOffset="0.0" brushRef="#br1" contextRef="#ctx0"> 10325.592 1622.337 136.826, 10373.185 1606.554 188.051, 10416.289 1609.252 227.393, 10454.906 1612.921 260.124, 10505.7 1613.453 287.154, 10541.944 1619.648 307.217, 10561.943 1659.586 457.82, 10521.731 1703.245 627.201, 10475.716 1762.458 776.123, 10459.398 1804.86 790.446, 10448.564 1844.219 795.282, 10437.571 1894.92 797.76, 10429.008 1940.297 798.816, 10416.037 1991.256 798.198, 10407.611 2039.979 783.643, 10388.368 2081.696 591.165, 10340.286 2104.554 67.153</trace>
  <trace timeOffset="0.0" brushRef="#br1" contextRef="#ctx0"> 10182.77 2080.921 261.163, 10218.546 2045.726 280.599, 10256.808 2026.872 335.705, 10309.213 2004.13 459.122, 10366.024 1984.137 528.235, 10410.681 1972.368 584.101, 10450.08 1958.5 629.208, 10520.955 1952.218 661.522, 10565.186 1945.181 679.977, 10616.633 1933.169 691.649, 10655.007 1925.586 695.471, 10695.302 1926.129 693.91, 10705.757 1869.997 331.42</trace>
  <trace timeOffset="0.0" brushRef="#br1" contextRef="#ctx0"> 10274.266 1454.971 137.376, 10315.691 1422.899 209.384, 10355.092 1412.01 295.67, 10401.622 1407.359 344.956, 10456.332 1401.341 373.358, 10511.437 1391.472 396.549, 10555.589 1384.328 463.897, 10591.473 1376.483 486.569</trace>
  <trace timeOffset="0.0" brushRef="#br1" contextRef="#ctx0"> 9701.855 1374.635 136.826, 9744.964 1398.586 145.415</trace>
  <trace timeOffset="0.0" brushRef="#br1" contextRef="#ctx0"> 10700.504 1511.875 136.826, 10744.111 1504.248 151.714, 10786.183 1492.997 184.267, 10834.618 1476.087 223.197, 10872.771 1466.456 258.771, 10930.585 1454.069 320.342, 10968.026 1465.454 375.523, 10960.895 1511.215 438.223, 10929.628 1563.874 478.809, 10885.402 1618.616 510.666, 10832.368 1686.272 554.738, 10774.308 1755.291 616.401, 10716.272 1816.143 677.799, 10664.749 1873.179 664.524, 10688.473 1825.915 170.413, 10724.124 1782.442 137.47, 10762.012 1745.326 136.826, 10804.712 1741.562 148.772, 10834.612 1787.549 235.158, 10850.6 1835.165 314.09, 10860.98 1883.031 378.219, 10869.618 1921.411 449, 10878.3 1968.987 512.105, 10887.698 2030.647 609.12, 10890.164 2077.47 695.466, 10891.96 2114.229 752.751, 10903.524 2155.572 786.174, 10932.298 2117.956 696.436, 10950.539 2075.058 597.516, 10976.318 2002.526 392.779</trace>
  <trace timeOffset="0.0" brushRef="#br1" contextRef="#ctx0"> 11118.932 1637.958 136.826, 11081.195 1645.901 196.715, 11032.396 1679.144 241.748, 10989.349 1705.414 282.792, 10931.085 1737.313 380.737, 10891.671 1763.151 451.401, 10925.595 1801.638 584.637, 10971.248 1811.109 618.192, 11009.037 1820.51 641.884, 11044.892 1831.869 653.025, 11111.913 1861.275 667.149, 11149.555 1882.152 476.928</trace>
  <trace timeOffset="0.0" brushRef="#br1" contextRef="#ctx0"> 11200.386 1405.877 204.961, 11197.578 1457.211 482.987, 11201.468 1518.649 628.681, 11202.846 1564.367 706.417, 11203.411 1600.552 763.661, 11204.444 1665.77 806.302, 11205.374 1708.918 832.083, 11205.399 1770.667 849.503, 11205.091 1817.628 856.496, 11207.208 1874.551 862.689, 11210.152 1933.817 864.897, 11213.625 1986.596 865.668, 11219.895 2038.28 864.381, 11250.76 1992.503 662.281, 11254.563 1953.188 378.546</trace>
  <trace timeOffset="0.0" brushRef="#br1" contextRef="#ctx0"> 11305.271 1724.988 366.505, 11349.549 1745.339 325.025, 11393.291 1763.901 370.253, 11439.358 1787.908 516.993, 11497.634 1816.72 708.056</trace>
  <trace timeOffset="0.0" brushRef="#br1" contextRef="#ctx0"> 10745.136 1292.068 136.826, 10792.494 1289.001 306.966, 10836.579 1297.22 525.403, 10895.956 1312.681 717.123, 10937.315 1332.039 765.082</trace>
</ink>
</file>

<file path=ppt/ink/ink1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16872.072 4376.549 136.826, 16922.686 4393.076 299.024, 16933.822 4465.246 431.724, 16934.1 4513.165 566.768, 16923.359 4565.349 468.904, 16897.219 4610.513 4.689</trace>
</ink>
</file>

<file path=ppt/ink/ink10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1271.945 1313.097 136.826, 1282.929 1361.114 157.545, 1290.406 1409.674 263.095, 1295.719 1468.473 408.668, 1294.993 1513.74 489.336, 1289.059 1560.803 540.309, 1279.43 1612.007 574.567, 1254.562 1656.71 283.331</trace>
</ink>
</file>

<file path=ppt/ink/ink10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1296.316 1352.36 151.561, 1353.21 1313.014 155.329, 1410.577 1272.166 183.05, 1463.259 1251.99 197.695, 1522.509 1222.78 211.801, 1570.949 1232.008 539.49, 1577.647 1288.507 698.291, 1578.64 1364.017 755.39, 1591.004 1447.866 783.589, 1601.307 1522.653 792.86, 1614.475 1599.247 800.335, 1544.386 1549.648 228.274</trace>
</ink>
</file>

<file path=ppt/ink/ink10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1290.901 1487.75 136.826, 1361.285 1472.255 328.942, 1430.159 1460.18 446.253, 1477.903 1451.427 486.894, 1524.23 1442.855 515.127, 1474.436 1468.287 411.278, 1392.689 1512.714 205.713, 1341.926 1541.421 146.602, 1295.486 1573.291 136.826, 1349.024 1600.071 364.023, 1397.456 1595.398 425.197, 1446.573 1587.998 460.039, 1504.126 1582.432 473.594, 1555.765 1574.418 460.635, 1601.255 1582.123 128.19</trace>
</ink>
</file>

<file path=ppt/ink/ink10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1324.749 1126.258 170.327, 1326.217 1191.109 197.924, 1331.244 1251.514 277.958, 1333.028 1297.777 340.212, 1336.092 1380.886 482.803, 1337.547 1426.012 586.262, 1340.708 1487.167 674.765, 1349.286 1573.861 766.416, 1367.738 1652.768 808.37, 1417.198 1729.123 827.39, 1490.776 1761.558 832.814, 1570.624 1773.749 836.381, 1655.831 1767.303 841.149, 1722.688 1717.72 843.926, 1726.481 1635.489 848.049, 1743.45 1591.456 743.103, 1760.419 1547.423 8.48</trace>
</ink>
</file>

<file path=ppt/ink/ink10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1871.742 990.868 175.795, 1927.647 975.993 249.459, 1983.06 965.698 294.633, 2074.622 964.951 258.981, 2121.673 969.741 141.495</trace>
</ink>
</file>

<file path=ppt/ink/ink10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2073.479 1039.608 136.826, 2077.69 1091.04 162.971, 2050.401 1135.561 201.662, 2014.885 1193.769 230.646, 1986.571 1245.511 248.624, 1994.355 1296.684 290.068, 2047.829 1342.456 316.806, 2094.481 1389.074 330.149, 2122.346 1456.765 369.86, 2124.62 1537.939 441.36, 2070.709 1617.883 480.81, 2026.105 1644.53 558.514, 1973.721 1622.615 370.301, 1948.731 1576.993 193.557</trace>
</ink>
</file>

<file path=ppt/ink/ink10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1886.635 1459.318 136.826, 1883.321 1406.394 171.079, 1939.753 1383.427 280.437, 2004.858 1371.464 392.347, 2059.405 1365.593 467.674, 2105.197 1357.144 530.911, 2172.155 1355.305 566.208, 2226.343 1363.541 488.513, 2271.226 1380.551 292.352</trace>
</ink>
</file>

<file path=ppt/ink/ink10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2374.055 1030.131 259.004, 2432.673 1012.225 420.1, 2477.442 1001.166 471.503, 2535.445 991.135 491.535, 2595.692 980.238 504.761, 2657.42 970.851 505.769, 2704.406 963.327 485.421, 2749.476 957.188 370.788</trace>
</ink>
</file>

<file path=ppt/ink/ink10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2522.989 901.51 136.826, 2560.471 951.363 310.729, 2539.564 995.239 399.567, 2508.091 1041.222 471.874, 2477.26 1088.494 504.641, 2448.691 1140.135 525.164, 2418.708 1194.868 543.377, 2391.453 1248.064 550.731, 2367.796 1303.786 553.468, 2345.323 1352.256 510.923</trace>
</ink>
</file>

<file path=ppt/ink/ink10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2424.151 1126.258 136.826, 2454.505 1183.845 151.988, 2457.763 1245.726 178.838, 2454.554 1303.558 226.765, 2450.78 1370.839 312.891, 2446.253 1438.735 456.645, 2445.568 1483.758 508.037, 2428.744 1531.782 141.382</trace>
</ink>
</file>

<file path=ppt/ink/ink1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16832.807 4555.264 146.574, 16879.861 4543.694 144.451, 16928.895 4511.165 142.497, 16973.1 4494.005 136.826</trace>
</ink>
</file>

<file path=ppt/ink/ink11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2470.185 1276.541 145.682, 2516.692 1247.577 144.031, 2567.521 1219.114 158.968, 2623.056 1195.312 175.877, 2670.598 1179.149 193.334, 2716.562 1159.563 206.744, 2761.89 1144.193 219.326, 2807.091 1154.789 2.242</trace>
</ink>
</file>

<file path=ppt/ink/ink11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2510.803 1077.518 136.826, 2555.934 1035.453 141.434, 2599.772 1064.865 189.912, 2611.699 1128.598 258.158, 2624.716 1194.137 338.247, 2633.204 1255.591 415.608, 2633.398 1314.28 524.236, 2636.313 1371.972 632.372, 2646.986 1433.827 640.014, 2639.491 1483.119 422.685</trace>
</ink>
</file>

<file path=ppt/ink/ink11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2502.679 1486.396 136.826, 2612.822 1502.375 617.431, 2695.509 1497.152 660.584, 2768.665 1490.139 643.593, 2830.82 1481.395 570.522, 2887.496 1474.432 407.182, 2931.912 1483.413 4.072</trace>
</ink>
</file>

<file path=ppt/ink/ink11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3247.347 971.913 246.871, 3226.152 1033.875 369.014, 3199.513 1088.241 447.783, 3177.247 1135.748 487.514, 3139.26 1201.444 517.024, 3111.34 1251.993 535.57, 3066.584 1316.899 562.087, 3030.894 1368.2 587.206, 2997.299 1413.756 622.507, 3016.482 1348.832 431.13, 3032.471 1298.684 380.852, 3052.447 1252.286 325.173, 3086.538 1196.379 273.649, 3114.927 1150.225 230.711, 3149.306 1099.363 187.472, 3197.411 1046.667 166.666, 3252.444 1021.887 264.969, 3276.847 1082.024 335.252, 3277.082 1156.921 362.454, 3283.171 1244.159 402.616, 3289.18 1292.877 429.847, 3295.961 1342.184 487.114, 3311.922 1392.314 586.969, 3365.243 1409.683 797.867, 3397.319 1340.838 824.201, 3420.694 1259.729 824.164, 3439.936 1168.637 802.118, 3456.833 1093.722 693.27, 3472.676 1026.09 444.062, 3479.53 977.449 283.862</trace>
</ink>
</file>

<file path=ppt/ink/ink11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3430.13 850.062 187.565, 3479.193 812.832 210.449, 3523.818 798.792 301.067, 3601.138 792.423 433.792, 3653.044 796.076 484.528, 3700.103 795.531 520.233, 3750.076 804.681 469.653, 3795.873 829.87 4.696</trace>
</ink>
</file>

<file path=ppt/ink/ink11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3572.294 646.976 136.826, 3623.396 699.332 302.319, 3628.921 746.96 377.212, 3628.33 836.658 374.012, 3632.5 909.648 194.672</trace>
</ink>
</file>

<file path=ppt/ink/ink11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4016.387 623.96 267.501, 4075.085 630.242 262.722, 4150.362 635.817 300.365, 4217.916 673.285 362.419, 4207.396 739.349 355.945, 4141.596 763.369 231.695, 4091.65 787.157 136.102</trace>
</ink>
</file>

<file path=ppt/ink/ink11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3928.381 839.231 136.826, 3980.982 821.936 137.496, 4038.562 797.608 162.656, 4105.185 780.44 206.054, 4149.636 768.093 206.525, 4091.472 757.802 139.646, 4041.981 736.139 136.826, 3983.971 708.997 136.826, 3938.615 688.717 136.826, 3917.249 743.939 186.472, 3922.905 803.145 233.631, 3927.11 868.846 321.68, 3917.784 954.053 411.209, 3908.543 1015.872 481.783, 3897.133 1086.029 548.359, 3882.687 1161.13 617.777, 3870.747 1248.698 683.664, 3857.795 1314.641 732.542, 3839.17 1386.019 778.131, 3821.162 1456.12 820.708, 3881.139 1386.392 654.354, 3916.15 1310.501 499.541, 3938.872 1247.577 387.208, 3964.13 1170.086 265.562, 3979.653 1120.531 82.7</trace>
</ink>
</file>

<file path=ppt/ink/ink11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4139.596 863.601 246.871, 4078.355 916.312 255.335, 4020.433 951.947 409.925, 3941.936 984.708 460.899, 3894.059 965.87 161.745, 3944.384 977.787 217.825, 3971.043 1035.127 369.709, 3986.525 1120.179 492.793, 4017.229 1050.047 183.411, 4027.079 1001.126 136.826, 4025.176 956.754 136.826, 4079.446 944.282 292.67, 4156.363 947.761 422.836, 4201.118 949.4 453.853, 4131.927 1003.252 298.55, 4070.755 1035.907 234.029, 4014.966 1070.263 179.251, 4061.576 1060.033 205.947, 4112.194 1047.757 261.965, 4166.588 1038.472 299.492, 4225.345 1037.17 269.274, 4181.644 1071.772 25.077</trace>
</ink>
</file>

<file path=ppt/ink/ink11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3897.24 1216.97 139.546, 3914.407 1276.614 301.051, 3927.261 1355.189 522.527, 3931.343 1407.211 638.902, 3938.274 1467.474 711.92, 3985.598 1415.8 256.859, 3990.697 1361.733 160.606, 3987.413 1295.889 139.23, 3995.652 1247.878 217.168, 4065.98 1194.195 435.95, 4122.209 1181.915 474.136, 4181.517 1164.14 525.513, 4254.374 1157.44 576.931, 4310.104 1158.154 616.455, 4365.323 1178.418 649.174, 4414.604 1221.427 700.622, 4436.271 1293.893 778.256, 4416.803 1367.389 788.826, 4351.753 1423.089 797.985, 4271.825 1438.731 761.436, 4208.082 1389.533 599.657, 4176.463 1332.273 418.998, 4166.541 1283.907 315.604, 4147.256 1209.257 217.815, 4122.113 1155.964 183.859, 4105.279 1104.81 167.121, 4094.172 1059.326 158.641, 4087.198 1006.729 158.324, 4107.238 1055.422 323.975, 4099.279 1130.039 368.039, 4085.856 1207.593 409.528, 4072.041 1300.246 442.556, 4067.77 1347.09 450.902, 4062.105 1391.511 454.533, 4112.139 1325.088 296.819, 4154.403 1270.069 266.736, 4203.809 1229.157 260.101, 4251.031 1213.108 255.727, 4268.017 1274.449 375.158, 4277.324 1357.139 511.545, 4315.489 1402.884 261.85</trace>
</ink>
</file>

<file path=ppt/ink/ink1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16922.168 4545.787 136.826, 16914.611 4590.367 159.95, 16916.336 4640.682 240.108, 16914.203 4699.646 319.246, 16911.516 4771.894 480.021, 16912.551 4820.881 626.502, 16898.102 4867.499 413.761</trace>
</ink>
</file>

<file path=ppt/ink/ink12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4682.527 841.938 384.901, 4726.488 838.913 323.954, 4793.069 843.828 281.963, 4856.135 848.047 318.86, 4926.026 857.334 375.373</trace>
</ink>
</file>

<file path=ppt/ink/ink12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4432.047 1086.995 184.541, 4478.249 1118.858 171.426, 4531.022 1104.654 180.674, 4588.13 1086.284 210.16, 4646.752 1068.647 244.888, 4701.061 1054.72 268.918, 4769.734 1037.873 309.843, 4855.161 1019.353 358.13, 4906.569 1010.15 378.698, 4983.896 1001.765 345.835, 4918.459 989.082 136.826, 4865.051 981.605 136.826, 4810.585 968.775 136.826, 4839.413 1041.059 322.916, 4854.602 1132.719 456.758, 4856.139 1203.7 526.116, 4856.907 1273.12 609.267, 4855.893 1331.851 690.302, 4844.544 1412.875 781.343, 4825.317 1484.424 846.954, 4797.284 1562.772 869.464, 4742.606 1624.005 875.807, 4663.535 1603.969 878.029, 4602.515 1545.484 845.382, 4576.206 1495.541 664.605</trace>
</ink>
</file>

<file path=ppt/ink/ink12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4698.774 866.309 136.826, 4744.442 888.94 187.897, 4775.285 949.381 258.681, 4794.312 1006.188 268.419, 4793.35 1065.473 221.977</trace>
</ink>
</file>

<file path=ppt/ink/ink12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4793.55 892.033 136.826, 4780.935 940.462 183.83, 4793.036 985.993 279.448, 4801.217 1044.339 319.607</trace>
</ink>
</file>

<file path=ppt/ink/ink12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5071.109 640.207 267.501, 5077.334 704.664 303.71, 5050.227 796.116 435.684, 5028.564 839.646 470.683, 4970.894 919.135 423.281, 4927.156 963.2 156.515</trace>
</ink>
</file>

<file path=ppt/ink/ink12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5064.338 831.107 136.826, 5119.616 809.144 164.712, 5175.525 845.04 493.886, 5155.71 889.416 627.632, 5121.851 947.205 708.918, 5092.898 1008.3 766.806, 5059.278 1078.302 813.994, 5023.227 1146.152 788.752, 5020.582 1070.449 131.975</trace>
</ink>
</file>

<file path=ppt/ink/ink12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5021.013 860.893 136.826, 5048.953 915.086 176.601, 5082.39 959.964 181.653</trace>
</ink>
</file>

<file path=ppt/ink/ink12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5255.245 863.601 136.826, 5217.959 920.898 253.013, 5193.256 972.831 436.15, 5285.031 992.353 374.106, 5331.957 993.035 329.875, 5398.521 985.514 271.309, 5400.934 1029.745 405.83, 5358.381 1105.486 547.798, 5326.018 1162.152 604.725, 5299.743 1213.094 648.531, 5271.046 1281.073 692.571, 5234.436 1354.363 747.593, 5195.246 1419.029 787.622, 5151.305 1479.775 808.771, 5102.74 1537.167 756.774, 5052.381 1567.819 499.796</trace>
</ink>
</file>

<file path=ppt/ink/ink12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5126.62 1091.056 259.004, 5181.225 1117.297 256.395, 5229.126 1156.525 369.901, 5276.115 1225.265 458.462, 5293.104 1273.375 4.584</trace>
</ink>
</file>

<file path=ppt/ink/ink12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5650.596 642.915 184.541, 5667.373 699.302 175.285, 5680.051 763.498 165.727, 5694.174 815.575 147.656</trace>
</ink>
</file>

<file path=ppt/ink/ink1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16830.1 4731.271 148.517, 16890.783 4706.484 186.942, 16958.201 4689.461 251.719</trace>
</ink>
</file>

<file path=ppt/ink/ink13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5848.271 591.466 147.579, 5829.304 637.573 155.866, 5818.374 693.048 185.227, 5779.771 757.235 279.527, 5746.696 814.061 400.663, 5684.11 880.801 403.586, 5638.704 906.441 203.055</trace>
</ink>
</file>

<file path=ppt/ink/ink13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5507.079 955.666 162.93, 5572.86 939.957 239.622, 5630.632 922.172 313.677, 5704.208 903.116 374.621, 5786.108 888.65 407.621, 5870.817 876.928 376.827</trace>
</ink>
</file>

<file path=ppt/ink/ink13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5677.674 563.034 136.826, 5717.711 608.154 300.235, 5726.218 655.321 356.674, 5729.652 701.85 403.918, 5733.138 786.59 508.293, 5732.762 849.429 583.72, 5727.694 904.37 652.957, 5719.508 971.352 735.146, 5709.876 1042.354 791.006, 5703.141 1115.896 788.389, 5713.456 1031.512 210.388</trace>
</ink>
</file>

<file path=ppt/ink/ink13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5685.798 860.893 136.826, 5662.241 915.204 148.632, 5635.993 970.839 185.828, 5608.878 1035.552 235.895, 5595.828 1088.038 258.035</trace>
</ink>
</file>

<file path=ppt/ink/ink13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5712.877 959.728 136.826, 5761.113 968.816 149.316, 5816.567 982.94 209.374, 5763.889 1015.966 136.826, 5716.561 1052.679 163.269, 5702.466 1123.38 266.734, 5699.315 1193.167 331.233, 5696.856 1237.979 357.639, 5692.701 1282.225 375.723, 5694.134 1357.503 411.943, 5745.395 1425.093 463.668, 5839.558 1436.292 469.5, 5889.38 1435.509 391.316</trace>
</ink>
</file>

<file path=ppt/ink/ink13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5926.8 1088.349 136.826, 5883.354 1128.364 247.313, 5839.657 1200.964 413.958, 5789.592 1300.021 584.007, 5754.555 1354.13 648.256, 5716.16 1410.695 680.267, 5670.386 1457.432 548.557, 5626.455 1420.661 145.274</trace>
</ink>
</file>

<file path=ppt/ink/ink13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5576.128 1174.999 136.826, 5663.77 1128.07 477.861, 5718.571 1113.48 528.611, 5776.087 1100.132 541.552, 5850.048 1078.376 506.342, 5897.356 1062.934 388.655, 5962.752 1034.245 81.481</trace>
</ink>
</file>

<file path=ppt/ink/ink13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6017.515 840.585 136.826, 6008.386 890.814 262.895, 5977.514 946.977 378.651, 6051.758 963.521 510.573, 6097.878 945.595 505.608, 6145.659 926.929 419.067, 6192.237 924.565 4.19</trace>
</ink>
</file>

<file path=ppt/ink/ink13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6131.246 962.436 136.826, 6131.76 1012.681 137.959, 6126.718 1060.598 174.76, 6116.46 1106.479 211.238, 6106.568 1155.994 255.418, 6085.932 1224.084 339.131, 6059.714 1292.409 431.084, 6037.863 1345.636 507.631, 6007.789 1394.445 569.897, 5909.4 1454.007 556.04, 5860.03 1457.654 274.195</trace>
</ink>
</file>

<file path=ppt/ink/ink13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5884.828 1097.826 250.773, 5947.509 1123.495 237.817, 6000.406 1171.656 275.084, 6043.348 1241.003 316.634, 6091.236 1316.269 360.011, 6144.519 1388.999 478.551, 6210.268 1464.571 445.403, 6227.686 1510.978 4.454</trace>
</ink>
</file>

<file path=ppt/ink/ink1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16835.516 4797.612 136.826, 16896.42 4792.239 171.053, 16940.48 4794.877 179.097</trace>
</ink>
</file>

<file path=ppt/ink/ink14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6242.27 789.136 235.544, 6299.577 755.569 212.574, 6382.877 721.391 283.132, 6447.853 712.987 347.115, 6499.832 708.763 370.264, 6545.937 700.133 387.135, 6591.646 709.165 359.85</trace>
</ink>
</file>

<file path=ppt/ink/ink14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6395.265 576.573 136.826, 6400.215 630.544 151.671, 6396.259 675.049 190.762, 6394.089 722.766 237.719, 6383.381 779.78 315.233, 6368.497 842.391 370.899, 6346.01 918.438 314.478</trace>
</ink>
</file>

<file path=ppt/ink/ink14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6113.644 1007.114 147.579, 6168.65 991.868 158.491, 6253.961 967.164 230.052, 6346.68 944.696 305.108, 6442.778 925.163 375.746, 6533.532 910.843 428.353, 6616.856 904.848 462.226, 6661.94 901.302 472.412, 6707.541 895.039 460.668, 6663.448 916.105 181.013</trace>
</ink>
</file>

<file path=ppt/ink/ink14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6177.28 1080.225 136.931, 6230.194 1059.259 137.571, 6292.243 1041.405 152.151, 6358.21 1027.071 183.425, 6412.565 1016.741 207.481, 6458.567 1009.094 235.38, 6530.323 1000.011 291.668, 6596.404 991.348 336.226</trace>
</ink>
</file>

<file path=ppt/ink/ink14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6392.557 980.037 136.826, 6385.885 1039.409 207.861, 6366.383 1084.211 236.468, 6344.583 1135.682 248.865, 6328.495 1189.652 332.682, 6425.614 1222.514 552.969, 6478.938 1189.096 577.051, 6531.994 1166.74 560.809, 6491.462 1214.462 184.198</trace>
</ink>
</file>

<file path=ppt/ink/ink14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6215.191 1405.162 136.826, 6281.09 1417.653 152.7, 6330.927 1406.864 184.751, 6379.313 1397.134 214.725, 6453.208 1376.503 274.403, 6517.322 1354.614 328.414, 6591.295 1321.87 373.621, 6651.796 1276.094 348.53, 6665.715 1222.054 162.036</trace>
</ink>
</file>

<file path=ppt/ink/ink14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6441.298 1055.855 136.826, 6488.547 1074.759 158.668, 6497.262 1119.668 214.67, 6497.909 1180.118 289.359, 6493.416 1258.656 400.171, 6479.178 1342.484 511.132, 6471.07 1390.273 605.267, 6461.624 1448.7 729.153, 6435.292 1499.03 481.554</trace>
</ink>
</file>

<file path=ppt/ink/ink14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6540.137 706.548 235.544, 6568.15 761.777 232.019, 6595.867 814.459 274.637, 6621.125 879.141 322.478, 6647.603 953.082 383.049, 6675.813 1041.482 480.588, 6688.574 1102.947 538.359, 6700.345 1165.468 592.521, 6714.854 1240.331 636.547, 6728.238 1303.783 679.798, 6747.003 1373.161 748.528, 6777.545 1447.921 812.023, 6819.059 1513.072 844.829, 6893.792 1540.341 756.035, 6915.139 1470.307 418.996, 6908.651 1425.164 330.367</trace>
</ink>
</file>

<file path=ppt/ink/ink14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6817.694 974.621 155.908, 6807.265 1040.542 172.762, 6793.085 1106.077 215.293, 6777.572 1180.226 286.017, 6763.473 1239.645 341.001, 6750.512 1289.599 407.643, 6720.428 1369.874 559.667, 6696.764 1419.859 596.557, 6699.341 1347.024 326.547, 6710.146 1274.182 226.8</trace>
</ink>
</file>

<file path=ppt/ink/ink14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6721.564 741.75 162.93, 6769.721 805.587 246.632, 6806.863 858.185 10.23</trace>
</ink>
</file>

<file path=ppt/ink/ink1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16846.348 4885.616 136.826, 16899.447 4874.861 139.799, 16948.795 4855.878 169.559</trace>
</ink>
</file>

<file path=ppt/ink/ink15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7080.36 802.675 267.501, 7128.493 831.684 249.968, 7173.423 877.642 286.466</trace>
</ink>
</file>

<file path=ppt/ink/ink15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6917.887 1047.732 149.476, 6968.773 1044.984 160.87, 7033.854 1046.138 225.146, 7084.384 1055.939 213.087</trace>
</ink>
</file>

<file path=ppt/ink/ink15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6959.859 1407.87 149.476, 7024.903 1347.893 405.522, 7105.364 1253.512 556.948, 7137.799 1205.569 590.144, 7166.497 1158.532 573.391, 7197.625 1104.375 504.863, 7219.314 1053.693 390.278</trace>
</ink>
</file>

<file path=ppt/ink/ink15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7234.709 649.684 136.826, 7278.283 682.529 179.045, 7297.569 747.127 278.623, 7251.062 802.737 146.024, 7207.022 826.363 136.826, 7265.61 797.712 217.761, 7313.866 780.437 258.591, 7330.522 836.705 319.627, 7282.409 891.904 340.147, 7224.62 962.764 351.151, 7171.25 1024.289 353.685, 7147.193 1089.941 355.177, 7216.224 1081.155 367.776, 7276.681 1029.2 326.24, 7329.977 983.261 231.125, 7384.142 932.006 170.482, 7438.711 996.117 537.669, 7460.038 1042.321 620.881, 7481.103 1098.052 648.304, 7420.908 1102.919 164.197</trace>
</ink>
</file>

<file path=ppt/ink/ink15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7241.479 1012.53 136.826, 7267.663 1065.286 148.708, 7268.013 1123.65 231.514, 7261.846 1182.65 277.551, 7252.178 1248.509 318.171, 7234.966 1318.749 406.48, 7255.452 1266.286 192.842</trace>
</ink>
</file>

<file path=ppt/ink/ink15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7332.192 1095.118 151.561, 7337.059 1156.878 151.377, 7336.447 1209.006 161.686, 7333.966 1255.55 176.04, 7331.97 1309.141 221.701, 7330.979 1358.534 259.86, 7349.239 1404.201 251.327</trace>
</ink>
</file>

<file path=ppt/ink/ink15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7481.127 1166.875 178.579, 7473.769 1212.133 174.776, 7474.223 1268.135 176.059, 7487.726 1327.158 214.636, 7515.471 1379.468 323.364, 7589.115 1427.083 534.864, 7646.831 1432.83 580.388, 7708.013 1422.077 581.503, 7762.838 1392.005 526.382, 7800.386 1346.485 455.469, 7829.742 1298.793 333.394</trace>
</ink>
</file>

<file path=ppt/ink/ink15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7260.434 864.955 136.826, 7352.89 807.869 561.888, 7426.5 800.025 492.481, 7479.417 800.823 351.862</trace>
</ink>
</file>

<file path=ppt/ink/ink15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7875.124 609.067 243.481, 7887.933 661.352 221.573, 7934.906 639.41 285.454, 8000.392 618.707 365.054, 8052.035 612.314 363.545, 8123.878 610.474 238.419, 8078.422 662.043 136.826, 8022.051 746.052 453.354, 7981.927 835.795 639.767, 7972.025 898.579 698.109, 8012.289 955.739 704.254, 8058.759 1008.167 726.958, 8083.275 1072.013 777.232, 8085.393 1144.607 839.112, 8051.294 1224.133 860.871, 8011.412 1293.678 862.387, 7948.566 1239.008 600.314, 7917.043 1183.106 336.451, 7884.256 1127.231 189.99, 7838.978 1076.252 138.372, 7785.063 1057.093 136.826, 7730.189 1046.477 166.171, 7801.554 1022.399 409.83, 7849.775 1008.011 495.345, 7916.921 985.029 568.04, 7984.264 966.294 618.257, 8067.129 954.62 657.641, 8128.779 944.672 691.772, 8193.313 937.2 728.973, 8261.086 938.402 699.418, 8305.122 953.954 549.855</trace>
</ink>
</file>

<file path=ppt/ink/ink15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8390.976 1097.826 373.978, 8401.262 1184.397 469.615, 8390.369 1237.703 480.519, 8363.645 1284.023 4.805</trace>
</ink>
</file>

<file path=ppt/ink/ink1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16651.381 5161.812 136.826, 16695.311 5145.424 137.132, 16739.115 5140.988 153.735, 16787.443 5117.483 194.084, 16856.988 5092.409 299.3, 16901.408 5047.096 337.334, 16961.443 4984.534 381.482, 17040.49 4957.887 386.235</trace>
</ink>
</file>

<file path=ppt/ink/ink16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8641.455 720.087 136.826, 8669.048 768.754 187.846, 8673.473 824.603 240.559, 8674.366 881.523 340.197, 8670.617 968.844 553.847, 8672.19 1027.038 626.602, 8730.815 1036.9 96.245</trace>
</ink>
</file>

<file path=ppt/ink/ink16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8683.427 791.844 136.826, 8738.621 764.917 137.496, 8788.305 760.682 170.512, 8832.283 747.958 221.541, 8889.056 744.659 319.296, 8888.553 832.024 516.001, 8826.683 906.802 458.734, 8762.861 969.594 312.605, 8718.039 1000.714 153.509, 8770.769 980.685 218.417, 8815.89 962.683 259.554, 8865.911 943.949 279.118, 8853.044 1005.835 391.67, 8859.056 1088.705 492.717, 8854.766 1160.82 539.914, 8851.674 1222.052 570.673, 8845.329 1283.046 603.205, 8845.022 1340.272 625.677, 8860.195 1398.195 620.755, 8857.028 1446.449 409.965</trace>
</ink>
</file>

<file path=ppt/ink/ink16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8890.582 1119.489 136.826, 8908.971 1069.256 162.193, 8954.947 1029.555 44.081</trace>
</ink>
</file>

<file path=ppt/ink/ink16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8695.613 1039.608 136.826, 8738.956 1066.599 148.588, 8756.289 1142.836 237.804, 8756.249 1200.495 299.72, 8745.392 1289.286 349.205, 8730.76 1356.074 339.953, 8709.288 1422.302 270.779</trace>
</ink>
</file>

<file path=ppt/ink/ink16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8713.214 1522.951 136.826, 8743.74 1474.622 267.25, 8796.452 1434.106 424.416, 8871.058 1368.717 448.997, 8933.132 1314.569 282.16</trace>
</ink>
</file>

<file path=ppt/ink/ink16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9008.373 858.185 229.776, 9062.783 815.875 211.757, 9116.931 791.047 228.649, 9164.067 760.045 261.893, 9218.184 719.317 291.018, 9261.53 700.576 263.223</trace>
</ink>
</file>

<file path=ppt/ink/ink16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9138.354 521.063 136.826, 9148.562 590.448 189.877, 9140.868 657.49 247.573, 9121.842 732.335 343.672, 9090.55 822.917 419.975, 9070.996 869.825 468.26, 9047.518 921.647 505.865, 9021.669 971.469 533.469, 8995.629 1018.312 553.343, 8970.479 1075.15 565.123, 8948.382 1125.463 571.756, 8924.916 1176.456 577.799, 8904.44 1234.585 567.459, 8925.148 1179.601 256.879, 8944.159 1123.644 162.803</trace>
</ink>
</file>

<file path=ppt/ink/ink16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9122.104 885.263 208.481, 9175.768 889.414 239.141, 9229.719 902.86 351.885, 9316.127 920.091 498.9, 9270.468 947.947 257.551</trace>
</ink>
</file>

<file path=ppt/ink/ink16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9067.947 1000.345 136.826, 9124.88 1001.844 219.299, 9180.091 997.563 256.101, 9253.85 991.751 256.414, 9298.453 996.207 113.284</trace>
</ink>
</file>

<file path=ppt/ink/ink16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9034.099 1108.657 157.024, 9088.711 1109.871 183.496, 9132.164 1092.166 207.577, 9180.532 1071.406 233.566, 9234.387 1057.089 247.7, 9292.537 1043.172 252.242, 9338.053 1040.66 123.471</trace>
</ink>
</file>

<file path=ppt/ink/ink1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16877.488 4954.666 136.826, 16906.916 5017.995 226.962, 16912.279 5066.471 265.284, 16916.174 5118.658 328.172, 16916.592 5167.047 382.563, 16908.389 5259.938 553.39, 16902.195 5317.778 680.652, 16896.928 5383.205 766.851, 16892.893 5458.863 819.357, 16907.814 5377.843 420.251, 16908.891 5332.824 237.342</trace>
</ink>
</file>

<file path=ppt/ink/ink17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9139.706 1128.966 136.826, 9140.638 1178.098 139.68, 9130.653 1224.29 155.375, 9107.085 1269.287 186.12, 9078.15 1332.138 231.342, 9145.938 1286.77 316.312, 9209.004 1259.967 311.54, 9266.706 1234.463 306.096, 9335.367 1224.664 290.01, 9379.728 1295.485 290.587, 9363.763 1359.389 319.937, 9329.302 1414.93 393.951, 9283.98 1451.917 484.788, 9238.225 1476.715 553.26, 9178.646 1495.34 644.863, 9109.624 1499.133 759.739, 9044.571 1470.723 813.431, 9034.187 1374.583 557.663, 9039.781 1322.865 340.326</trace>
</ink>
</file>

<file path=ppt/ink/ink17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9545.89 878.494 387.584, 9605.538 835.562 302.362, 9666.395 806.317 351.225, 9712.885 793.816 406.72, 9803.299 768.439 484.208, 9848.288 746.731 430.092, 9895.761 740.63 4.301</trace>
</ink>
</file>

<file path=ppt/ink/ink17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9728.673 640.207 136.826, 9765.94 718.572 212.507, 9767.828 778.291 283.288, 9786.237 856.439 447.872, 9786.821 972.064 727.005, 9779.888 1040.628 810.66, 9767.611 1136.613 846.167, 9754.28 1219.448 856.385, 9673.572 1235.413 865.658, 9637.581 1150.775 863.908, 9617.015 1072.235 577.654, 9619.966 1027.332 381.5</trace>
</ink>
</file>

<file path=ppt/ink/ink17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9616.294 989.514 244.831, 9681.843 1023.883 298.458, 9726.159 1032.058 435.538</trace>
</ink>
</file>

<file path=ppt/ink/ink17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9391.54 733.626 308.06, 9445.589 731.159 333.198, 9476.991 796.839 416.219, 9489.948 848.794 385.478</trace>
</ink>
</file>

<file path=ppt/ink/ink17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9444.343 966.497 136.826, 9497.806 986.092 184.92, 9516.413 1044.84 261.338, 9495.765 1105.893 258.98, 9472.202 1158.278 251.473, 9429.527 1224.392 238.497, 9380.605 1238.979 226.172, 9328.717 1221.562 153.447, 9381.229 1221.467 182.397, 9436.37 1254.123 299.097, 9507.687 1281.923 430.33, 9596.84 1334.037 747.283, 9658.964 1378.516 824.229, 9733.894 1394.996 833.754, 9816.456 1398.195 837.05, 9897.185 1398.394 811.604, 9974.47 1389.827 777.713, 10053.018 1376.9 675.116, 10097.53 1384.021 530.749</trace>
</ink>
</file>

<file path=ppt/ink/ink17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10149.747 851.416 154.814, 10159.146 922.702 319.021, 10159.835 1004.941 520.283, 10154.965 1062.909 618.865, 10148.637 1139.263 703.873, 10143.639 1210.493 742.35, 10136.615 1285.018 787.98, 10126.561 1362.232 798.853, 10139.391 1278.325 611.989, 10146.056 1208.183 477.78, 10149.12 1156.63 389.455, 10152.015 1079.593 242.964, 10151.89 1030.701 124.9</trace>
</ink>
</file>

<file path=ppt/ink/ink17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10148.394 846 136.826, 10150.459 791.608 143.814, 10212.954 775.377 366.793, 10307.148 780.379 513.303, 10361.156 789.172 557.955, 10409.329 819.144 597.406, 10385.132 873.895 627.55, 10287.474 948.677 642.611, 10225.603 984.546 655.201, 10173.986 1020.382 658.715, 10250.676 999.899 483.277, 10305.854 993.539 464.701, 10366.395 994.346 450.092, 10418.425 1000.555 439.408, 10466.376 1013.316 431.519, 10493.021 1088.509 490.617, 10435.425 1183.654 582.612, 10378.827 1227.549 619.613, 10323.91 1279.466 641.433, 10264.343 1326.681 652.606, 10201.084 1349.639 646.355, 10148.739 1311.791 513.379, 10146.903 1256.199 379.87, 10154.297 1211.92 196.446</trace>
</ink>
</file>

<file path=ppt/ink/ink17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10603.318 762.058 208.481, 10651.746 750.843 207.8, 10712.254 713.213 223.442, 10768.126 676.55 307.139, 10835.024 663.774 435.467, 10788.656 724.601 277.121, 10740.508 752.475 221.203, 10688.212 775.893 218.276, 10631.278 821.299 234.162, 10626.685 873.794 348.57, 10629.927 920.414 459.596, 10631.491 967.117 578.724, 10629.929 1032.859 681.429, 10624.837 1127.735 787.941, 10619.897 1211.629 835.329, 10615.362 1301.957 860.121, 10610.684 1387.513 868.674, 10592.918 1432.466 761.175, 10575.152 1477.42 8.686</trace>
</ink>
</file>

<file path=ppt/ink/ink17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10615.504 1016.592 198.33, 10661.115 1000.575 262.422, 10729.71 988.427 479.206, 10778.711 984.291 560.373, 10779.111 1041.698 193.608</trace>
</ink>
</file>

<file path=ppt/ink/ink1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16884.258 5110.364 136.826, 16873.668 5171.056 149.111, 16848.854 5237.551 198.973, 16805.492 5310.706 275.248, 16766.793 5365.762 319.566, 16717.768 5432.917 343.053</trace>
</ink>
</file>

<file path=ppt/ink/ink18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10615.504 1225.093 137.376, 10613.631 1272.386 218.622, 10658.328 1286.849 362.275, 10701.663 1286.024 472.312, 10753.764 1291.642 659.182, 10819.627 1288.596 747.314, 10885.593 1243.784 584.972, 10929.453 1231.411 386.333</trace>
</ink>
</file>

<file path=ppt/ink/ink18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11208.529 851.416 290.844, 11279.628 821.321 321.263, 11352.101 791.554 399.063, 11403.475 780.598 444.083, 11450.249 767.807 477.474, 11498.669 765.976 478.209, 11548.248 759.823 439.75, 11596.228 769.465 4.397</trace>
</ink>
</file>

<file path=ppt/ink/ink18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11357.466 623.96 136.826, 11387.391 677.301 146.46, 11395.743 720.667 174.845, 11404.568 782.191 236.61, 11410.612 861.88 375.877, 11410.971 913.935 499.344, 11405.663 977.352 619.626, 11400.229 1034.841 718.092, 11394.26 1109.924 788.336, 11388.121 1198.76 839.166, 11379.756 1282.924 860.943, 11312.312 1233.202 788.109, 11304.11 1158.269 413.479, 11313.825 1113.29 4.135</trace>
</ink>
</file>

<file path=ppt/ink/ink18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11255.918 981.39 244.831, 11289.551 1030.039 344.438, 11329.395 1076.506 420.651</trace>
</ink>
</file>

<file path=ppt/ink/ink18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11143.543 781.013 180.076, 11199.139 795.947 227.335, 11208.478 842.73 287.198, 11186.787 899.526 213.062</trace>
</ink>
</file>

<file path=ppt/ink/ink18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11147.603 962.436 136.826, 11206.7 978.58 182.242, 11247.051 1024.923 267.014, 11218.574 1088.583 267.698, 11189.071 1136.071 261.845, 11121.517 1194.652 247.833, 11075.832 1223.688 212.679, 11016.577 1242.837 172.755, 10964.63 1238.848 139.722, 10976.071 1188.11 136.826, 11020.911 1145.512 139.206, 11067.58 1136.431 180.606, 11138.172 1168.545 308.711, 11201.402 1197.501 431.816, 11277.825 1255.36 528.802, 11321.666 1278.621 594.689, 11373.542 1302.542 677.339, 11431.008 1327.928 746.178, 11507.354 1346.072 775.603, 11584.244 1357.646 739.568, 11652.451 1368.141 600.415, 11700.003 1392.561 296.076</trace>
</ink>
</file>

<file path=ppt/ink/ink18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11954.555 625.314 268.985, 12018.571 599.391 244.05, 12062.37 596.745 247.988, 12125.371 586.094 268.036, 12203.304 594.166 362.326, 12282.158 628.028 512.322, 12257.179 680.092 504.831, 12212.634 719.274 473.398, 12132.247 782.006 392.8, 12088.294 807.558 342.161, 12009.863 847.569 249.89, 11951.986 873.48 182.658, 11899.305 899.258 141.211, 11946.071 891.111 215.535, 12001.692 876.874 243.107, 12056.74 860.101 264.129, 12103.763 851.904 269.241, 12157.104 838.655 275.555, 12111.916 822.232 163.537, 12067.083 824.597 144.774, 12018.985 828.077 137.391, 11956.765 813.288 136.826, 11910.628 796.624 136.826, 11875.67 842.792 174.199, 11879.188 909.769 215.317, 11880.901 965.451 263.139, 11875.464 1048.158 338.585, 11867.403 1139.723 443.196, 11862.034 1204.545 520.045, 11856.339 1253.781 565.368, 11847.077 1321.259 646.956, 11835.121 1382.877 719.508, 11819.81 1456.378 797.516, 11794.998 1530.833 856.364, 11855.898 1440.117 365.639, 11886.555 1374.627 140.053</trace>
</ink>
</file>

<file path=ppt/ink/ink18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12225.344 908.28 140.051, 12177.302 936.807 169.749, 12110.007 966.945 204.625, 12043.303 998.325 222.668, 11985.416 1027.907 229.54, 11940.044 1056.147 223.69, 11980.063 1121.594 364.34, 11990.1 1202.044 449.854, 11994.339 1248.166 502.043, 11999.194 1297.859 569.559, 12024.296 1248.175 367.169, 12040.983 1183.569 199.147, 12045.916 1140.165 151.992, 12039.655 1080.122 136.826, 12074.746 1035.208 143.267, 12128.767 1023.494 183.876, 12180.354 1013.713 233.944, 12237.267 1002.822 344.939, 12239.48 1069.976 425.377, 12154.21 1118.932 347.091, 12106.352 1141.835 332.902, 12040.732 1170.954 313.876, 12103.416 1150.563 294.441, 12165.655 1132.626 305.213, 12227.493 1113.494 331.506, 12195.116 1167.232 171.104, 12140.151 1202.995 142.213, 12089.627 1213.784 137.449, 12038.789 1228.813 136.826, 11993.175 1242.923 136.826, 11938.985 1261.581 136.826, 11889.581 1277.312 136.826, 11902.081 1324.261 172.267, 11914.556 1370.379 250.492, 11927.81 1435.531 400.302, 11945.424 1531.68 744.793, 12003.11 1484.278 267.705, 11996.185 1437.214 159.083, 11982.25 1382.185 136.826, 11980.382 1332.688 154.434, 12044.572 1289.993 290.571, 12130.66 1265.719 377.897, 12185.701 1256.957 428.236, 12270.757 1221.919 472.566, 12318.54 1218.313 499.912, 12372.797 1230.542 522.799, 12451.105 1293.804 528.459, 12470.562 1349.619 550.516, 12452.391 1399.25 593.459, 12408.137 1439.292 677.487, 12340.051 1453.052 566.41, 12284.824 1435.799 442.914, 12211.388 1361.012 340.386, 12170.373 1297.746 276.414, 12145.858 1235.217 231.96, 12128 1174.003 193.475, 12112.497 1130.41 173.486, 12062.166 1141.439 198.769, 12051.329 1189.488 237.038, 12044.665 1243.045 272.491, 12054.299 1309.205 320.442, 12073.808 1378.336 385.039, 12120.988 1436.979 503.645, 12166.338 1415.195 521.399, 12202.852 1362.165 449.27, 12230.354 1316.872 364.069, 12262.898 1245.9 244.364, 12284.355 1196.678 155.006, 12309.263 1257.875 276.229, 12308.104 1320.858 398.465, 12311.035 1369.172 475.538, 12322.66 1415.797 593.391, 12369.796 1444.655 443.188</trace>
</ink>
</file>

<file path=ppt/ink/ink18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12735.777 767.474 408.156, 12812.29 765.478 392.922, 12896.196 772.665 413.78, 12905.635 832.442 200.816</trace>
</ink>
</file>

<file path=ppt/ink/ink18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12450.095 1089.703 222.333, 12496.883 1103.989 212.218, 12569.41 1092.737 254.885, 12648.257 1077.686 311.636, 12733.131 1055.958 377.5, 12823.529 1035.425 432.62, 12906.65 1009.122 435.748, 12856.634 1013.969 141.915, 12809.807 1009.684 138.386, 12780.866 1053.075 284.346, 12790.293 1143.297 400.105, 12793.072 1199.894 455.901, 12795.312 1261.848 518.607, 12792.54 1323.338 589.086, 12787.38 1390.278 694.702, 12780.926 1462.191 799.583, 12776.115 1539.95 864.032, 12721.162 1606.612 867.535, 12642.187 1582.441 851.229, 12560.389 1551.383 746.683, 12515.328 1514.598 493.132</trace>
</ink>
</file>

<file path=ppt/ink/ink1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16916.754 5188.89 248.699, 16974.303 5201.54 245.414, 17034.152 5229.492 331.858, 17095.08 5269.997 478.173, 17140.207 5291.935 527.482, 17189.051 5311.361 630.601, 17250.619 5343.425 746.447, 17296.832 5391.185 368.088</trace>
</ink>
</file>

<file path=ppt/ink/ink19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12765.565 904.218 140.051, 12766.2 969.607 495.586, 12780.764 1016.731 670.87, 12787.311 1082.298 771.217, 12783.806 1156.922 822.869, 12764.006 1208.176 646.906</trace>
</ink>
</file>

<file path=ppt/ink/ink19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12765.565 1057.209 177.251, 12823.508 1019.617 287.862, 12890.429 996.007 382.696, 12965.047 971.744 273.248</trace>
</ink>
</file>

<file path=ppt/ink/ink19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13093.22 693.009 198.33, 13091.953 755.177 246.476, 13098.623 811.755 441.905, 13111.245 859.664 645.328, 13119.581 926.665 787.699, 13117.455 1005.956 842.706, 13056.154 952.979 278.749, 13012.077 925.387 147.168, 13055.684 878.081 562.21, 13114.289 871.477 607.943, 13184.188 874.424 630.529, 13249.243 881.865 632.411, 13304.4 908.795 626.651, 13310.344 973.901 664.806, 13273.84 1051.981 747.762, 13227.105 1141.162 807.055, 13172.165 1238.872 845.2, 13115.221 1348.503 862.263, 13068.644 1433.164 867.57, 13019.577 1524.738 868.421, 12981.385 1614.184 852.351, 12942.079 1720.562 737.067, 12919.441 1798.986 468.317</trace>
</ink>
</file>

<file path=ppt/ink/ink19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13552.206 683.532 397.772, 13634.721 677.683 548.724, 13679.474 727.943 551.823, 13701.637 772.229 5.562</trace>
</ink>
</file>

<file path=ppt/ink/ink19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13841.951 567.096 195.555, 13900.41 557.565 285.271, 13870.22 647.171 561.963, 13827.494 699.219 594.654, 13774.872 742.647 613.762, 13720.354 786.24 582.53, 13667.409 825.088 496.641, 13619.145 856.128 336.757, 13561.913 892.293 113.171</trace>
</ink>
</file>

<file path=ppt/ink/ink19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13411.396 934.004 136.826, 13463.846 915.127 201.716, 13514.441 897.689 258.992, 13585.05 867.484 342.798, 13663.771 846.814 436.101, 13713.629 842.826 467.433, 13758.129 828.017 488.579, 13812.704 815.303 493.124, 13860.987 813.914 456.142, 13905.237 795.917 154.108</trace>
</ink>
</file>

<file path=ppt/ink/ink19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13665.937 496.693 183.136, 13698.523 557.238 214.139, 13724.823 638.114 334.623, 13742.145 725.642 432.846, 13735.217 828.739 565.844, 13726.039 890.907 663.444, 13711.546 959.586 742.409, 13691.329 1027.359 817.404, 13674.777 1102.247 828.236, 13655.632 1015.146 489.132, 13660.783 966.426 136.12</trace>
</ink>
</file>

<file path=ppt/ink/ink19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13664.583 806.737 208.481, 13647.544 850.118 185.668, 13625.202 895.989 199.637, 13595.57 947.317 246.199, 13570.043 999.037 282.983, 13547.371 1065.051 313.904, 13528.248 1109.83 238.45</trace>
</ink>
</file>

<file path=ppt/ink/ink19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13720.095 940.773 136.826, 13772.947 931.717 147.717, 13837.381 933.613 178.777, 13899.459 942.349 200.426, 13919.406 986.636 1.461</trace>
</ink>
</file>

<file path=ppt/ink/ink19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13697.076 969.205 136.826, 13700.298 1019.171 166.346, 13693.433 1064.322 203.551, 13679.789 1129.479 266.365, 13669.7 1199.172 395.927, 13664.255 1246.055 532.749, 13667.017 1302.209 703.442, 13706.134 1360.908 761.676, 13780.206 1371.745 729.064, 13854.205 1365.546 554.411, 13912.924 1297.913 266.185, 13926.27 1238.697 174.506, 13929.439 1177.802 140.771, 13919.466 1124.153 136.826, 13903.013 1073.729 136.826, 13848.642 1105.279 293.656, 13827.634 1192.491 433.678, 13817.555 1238.612 488.227, 13802.803 1295.334 550.272, 13779.945 1343.032 584.9, 13756.687 1394.928 670.438, 13715.032 1451.051 751.666, 13644.683 1485.487 575.264, 13591.681 1478.029 371.999, 13526.299 1442.64 282.211, 13472.467 1400.419 263.926, 13428.819 1328.062 268.899, 13428.171 1270.343 378.2, 13454.232 1225.413 465.647, 13521.568 1139.278 544.832, 13570.53 1109.739 542.274, 13626.859 1075.081 505, 13682.629 1042.735 444.904, 13728.546 1022.122 399.897, 13776.879 1001.46 355.148, 13859.132 959.536 296.403, 13909.396 927.062 261.763, 13962.008 867.356 230.107, 13985.308 818.214 230.514, 14008.815 772.883 314.443, 14036.107 819.922 709.372, 14009.995 893.537 784.923, 13977.564 960.493 806.623, 14054.603 939.207 736.546, 14119.421 900.719 389.273, 14126.483 977.846 490.584, 14087.343 1069.622 580.755, 14062.071 1120.487 642.998, 14033.437 1185.429 706.494, 14011.644 1247.419 752.036, 13973.577 1318.399 782.688, 13903.689 1343.304 442.614, 13859.364 1344.216 123.175</trace>
</ink>
</file>

<file path=ppt/ink/ink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11101.078 9949.365 136.826, 11149.188 9969.294 409.123, 11196.475 9949.615 562.864, 11234.479 9959.536 578.567</trace>
  <trace timeOffset="0.0" brushRef="#br1" contextRef="#ctx0"> 11159.102 9836.674 136.826, 11158.006 9877.347 411.314, 11154.112 9938.411 476.255, 11148.46 9991.346 487.111, 11144.785 10054.777 502.028, 11140.308 10113.998 653.889, 11146.294 10184.79 740.798, 11213.847 10191.688 582.042</trace>
  <trace timeOffset="0.0" brushRef="#br1" contextRef="#ctx0"> 11175.838 10226.079 136.826, 11213.955 10200.151 160.669</trace>
  <trace timeOffset="0.0" brushRef="#br1" contextRef="#ctx0"> 11162.448 10197.068 136.826, 11202.614 10206.028 390.188, 11233.821 10169.519 297.87</trace>
  <trace timeOffset="0.0" brushRef="#br1" contextRef="#ctx0"> 11202.617 10200.415 136.826, 11237.65 10157.388 173.772</trace>
  <trace timeOffset="0.0" brushRef="#br1" contextRef="#ctx0"> 11175.838 10207.11 136.826, 11211.901 10207.215 144.396, 11244.815 10165.598 87.266</trace>
  <trace timeOffset="0.0" brushRef="#br1" contextRef="#ctx0"> 11211.544 10207.11 136.826, 11243.461 10168.386 136.826</trace>
  <trace timeOffset="0.0" brushRef="#br1" contextRef="#ctx0"> 11210.428 10204.879 136.826, 11235.03 10162.429 145.408</trace>
</ink>
</file>

<file path=ppt/ink/ink2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17159.107 4790.843 183.136, 17204.873 4762.861 269.479, 17234.359 4816.298 430.347, 17248.639 4877.113 604.598, 17256.004 4939.688 727.473, 17254.43 5013.172 808.527, 17236.268 5064.013 635.631</trace>
</ink>
</file>

<file path=ppt/ink/ink20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14004.423 1023.361 382.564, 14048.135 1052.877 397.549, 14133.837 1139.372 548.361, 14165.692 1183.042 624.824, 14196.799 1233.389 691.685, 14240.407 1298.246 761.531, 14294.998 1347.112 787.025, 14357.395 1393.965 806.09, 14422.97 1433.603 638.784, 14464.45 1482.316 177.767</trace>
</ink>
</file>

<file path=ppt/ink/ink20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14280.627 762.058 177.251, 14327.056 713.672 169.095, 14374.404 682.76 180.687, 14423.135 662.896 213.343, 14487.693 639.012 276.076, 14552.843 632.983 330.495, 14623.743 617.411 339.893</trace>
</ink>
</file>

<file path=ppt/ink/ink20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14498.613 493.985 136.826, 14511.058 544.741 220.603, 14505.291 604.32 297.114, 14497.396 666.766 355.337, 14476.848 743.06 411.772, 14450.04 824.966 399.588, 14410.648 894.831 300.536</trace>
</ink>
</file>

<file path=ppt/ink/ink20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14185.85 957.02 136.826, 14231.163 938.683 146.676, 14295.053 920.036 178.474, 14361.699 903.345 227.228, 14408.42 890.005 266.707, 14476.006 870.858 330.206, 14544.495 844.931 393.76, 14623.183 831.557 409.877, 14670.786 835.384 363.151</trace>
</ink>
</file>

<file path=ppt/ink/ink20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14359.154 967.852 180.076, 14405.494 955.903 173.568, 14476.384 941.023 163.712, 14538.726 921.118 173.328, 14583.614 905.125 188.675, 14628.4 890.774 194.118</trace>
</ink>
</file>

<file path=ppt/ink/ink20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14463.408 924.526 136.826, 14485.102 977.751 177.471, 14467.464 1027.206 272.805, 14437.876 1078.956 399.893, 14513.649 1079.564 437.365, 14582.3 1032.805 443.813, 14532.145 1102.135 238.81, 14487.743 1134.457 165.759, 14433.069 1176.612 143.767, 14372.643 1228.911 136.971, 14316.953 1260.853 136.826, 14388 1242.271 162.739, 14444.241 1214.844 195.366, 14496.968 1189.72 240.13, 14554.997 1156.189 306.612, 14614.627 1115.562 367.544, 14585.24 1071.703 137.523, 14533.919 1030.271 136.826, 14532.767 977.151 136.826, 14551.168 1042.293 236.207, 14548.079 1116.364 333.382, 14542.877 1165.036 390.208, 14537.333 1223.48 466.213, 14533.412 1269.183 538.319, 14526.618 1325.402 646.71, 14518.018 1386.391 749.391, 14545.204 1309.75 383.727, 14554.706 1264.161 201.133</trace>
</ink>
</file>

<file path=ppt/ink/ink20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14489.136 929.942 189.188, 14536.723 911.496 168.03, 14587.585 898.897 177.937, 14652.442 876.434 228.35, 14699.887 855.457 247.029, 14749.109 840.401 226.912</trace>
</ink>
</file>

<file path=ppt/ink/ink20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14619.111 668.639 136.826, 14624.274 718.542 163.924, 14634.412 766.896 211.048, 14646.007 811.203 291.551, 14665.812 883.085 438.003, 14694.773 989.206 628.626, 14709.981 1075.665 716.739, 14729.998 1178.377 767.848, 14748.147 1265.083 794.269, 14769.562 1344.114 804.167, 14818.968 1409.92 796.923, 14891.918 1442.17 795.217, 14877.665 1357.25 244.643</trace>
</ink>
</file>

<file path=ppt/ink/ink20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14769.4 985.452 136.826, 14743.958 1041.713 138.032, 14723.378 1098.778 151.009, 14703.27 1164.589 186.672, 14681.882 1224.482 250.798, 14662.819 1279.76 329.785, 14631.271 1342.812 415.587</trace>
</ink>
</file>

<file path=ppt/ink/ink20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14689.518 628.022 356.616, 14762.864 607.216 326.833, 14817.915 658.714 284.485, 14853.652 704.627 177.767</trace>
</ink>
</file>

<file path=ppt/ink/ink2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17232.221 4740.749 180.076, 17277.699 4728.964 181.911, 17331.957 4712.659 238.63, 17387.355 4693.781 379.283, 17463.852 4656.898 597.126, 17470.443 4715.042 816.797, 17474.422 4793.853 850.333, 17477.348 4872.883 854.941, 17482.996 4959.708 848.112, 17471.01 5005.354 743.159, 17459.023 5050.999 8.481</trace>
</ink>
</file>

<file path=ppt/ink/ink21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14475.595 959.728 198.33, 14546.854 929.021 235.362, 14598.649 907.318 266.798, 14652.697 879.331 244.503, 14712.467 857.629 152.491</trace>
</ink>
</file>

<file path=ppt/ink/ink21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15084.869 626.668 186.123, 15154.5 661.621 684.315, 15180.157 723.812 675.741, 15179.074 786.492 154.615</trace>
</ink>
</file>

<file path=ppt/ink/ink21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15034.773 885.263 226.02, 15078.44 887.012 280.566, 15140.628 905.469 343.339</trace>
</ink>
</file>

<file path=ppt/ink/ink21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15061.851 1137.089 144.726, 15050.81 1192.053 150.312, 15115.771 1145.798 566.426, 15149.037 1088.524 626.951, 15189.485 1031.097 558.912, 15217.668 983.205 391.908, 15242.961 922.049 67.852</trace>
</ink>
</file>

<file path=ppt/ink/ink21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15287.959 473.677 212.081, 15331.364 511.866 470.021, 15338.252 557.319 412.084, 15320.276 602.001 212.309</trace>
</ink>
</file>

<file path=ppt/ink/ink21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15195.893 697.071 150.556, 15243.706 674.148 172.429, 15303.284 660.085 213.581, 15370.76 624.006 241.271, 15425.271 610.219 237.657, 15474.964 611.184 160.727, 15427.576 619.894 136.826, 15380.179 643.082 143.478, 15355.705 695.595 182.708, 15332.159 746.564 220.287, 15294.122 804.466 244.815, 15254.747 870.292 267.546, 15324.007 863.909 442.004, 15404.664 832.793 315.711, 15467.348 809.677 211.993, 15489.674 860.572 493.694, 15530.474 909.5 585.21, 15552.773 957.048 5.899</trace>
</ink>
</file>

<file path=ppt/ink/ink21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15245.988 916.403 136.826, 15264.062 978.831 201.625, 15259.09 1028.203 332.57, 15243.248 1114.401 513.199, 15235.187 1168.285 556.607, 15212.731 1212.46 274.474</trace>
</ink>
</file>

<file path=ppt/ink/ink21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15354.304 948.897 136.826, 15366.086 998.78 195.152, 15356.287 1078.228 318.238, 15348.898 1157.265 415.619</trace>
</ink>
</file>

<file path=ppt/ink/ink21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15489.697 955.666 136.826, 15498.739 1016.431 150.835, 15507.391 1070.171 196.729, 15523.877 1137.901 328.356, 15563.37 1214.307 530.007, 15600.186 1258.802 703.584, 15666.845 1271.36 713.015, 15721.062 1222.045 562.209, 15764.587 1182.945 383.157, 15802.542 1130.305 101.892</trace>
</ink>
</file>

<file path=ppt/ink/ink21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15970.347 625.314 312.854, 16045.447 621.248 247.007, 16110.525 624.069 221.586, 16161.068 624.181 229.869, 16208.469 611.165 186.815</trace>
</ink>
</file>

<file path=ppt/ink/ink2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17267.424 4838.229 136.826, 17332.99 4835.17 275.063, 17398.873 4815.841 388.504</trace>
</ink>
</file>

<file path=ppt/ink/ink22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16191.039 605.005 177.251, 16189.145 658.417 272.927, 16151.482 721.67 428.669, 16098.63 795.969 460.557, 16089.174 850.049 305.674, 16115.714 917.507 447.865, 16133.739 1014.483 597.016, 16137.589 1080.359 689.655, 16127.871 1155.405 788.12, 16100.608 1226.49 830.498, 16035.81 1270.666 848.165, 15954.627 1230.303 613.226, 15911.1 1186.969 170.655</trace>
</ink>
</file>

<file path=ppt/ink/ink22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15745.595 1016.592 222.333, 15794.122 999.92 307.318, 15840.256 981.993 372.562, 15890.092 967.119 419.463, 15948.877 951.05 456.618, 16010.509 941.15 481.33, 16073.288 933.409 496.446, 16123.024 923.121 487.852, 16185.702 911.453 461.969, 16234.171 903.069 421.535, 16280.785 900.123 342.266</trace>
</ink>
</file>

<file path=ppt/ink/ink2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11044.173 13218.587 443.071, 11089.516 13214.777 301.601, 11134.107 13188.343 301.141, 11170.655 13161.479 324.481, 11216.27 13134.282 368.033, 11272.348 13107.967 405.478, 11324.421 13102.376 389.102, 11361.79 13113.244 154.104</trace>
  <trace timeOffset="0.0" brushRef="#br1" contextRef="#ctx0"> 11220.47 12974.232 354.098, 11270.452 13011.265 436.637, 11321.304 13031.466 547.065, 11373.229 13065.214 634.522, 11363.361 13148.479 665.741, 11315.699 13213.944 678.944, 11290.533 13249.867 686.737, 11244.426 13309.783 649.887</trace>
  <trace timeOffset="0.0" brushRef="#br1" contextRef="#ctx0"> 11783.953 13265.45 136.826, 11830.865 13259.029 136.826, 11883.795 13240.354 139.037, 11921.599 13226.441 142.219, 11957.337 13225.91 145.742</trace>
  <trace timeOffset="0.0" brushRef="#br1" contextRef="#ctx0"> 12536.007 12577.017 149.476, 12586.803 12559.163 393.059, 12598.036 12595.899 295.696, 12571.534 12637.188 178.03</trace>
  <trace timeOffset="0.0" brushRef="#br1" contextRef="#ctx0"> 11848.67 12986.507 292.982, 11900.422 12955.551 349.448, 11943.603 12941.23 388.814, 11998.194 12924.188 491.733, 12038.409 12911.775 559.858, 12077.204 12901.576 642.381, 12117.438 12890.266 697.256, 12157.682 12878.236 724.931, 12202.671 12863.801 706.325, 12246.328 12847.713 631.386, 12303.159 12821.756 398.735</trace>
  <trace timeOffset="0.0" brushRef="#br1" contextRef="#ctx0"> 12166.675 12657.352 178.579, 12173.987 12695.653 177.554, 12172.715 12735.251 256.589, 12164.194 12773.118 332.331, 12152.826 12813.824 364.655, 12138.015 12859.64 375.435, 12118.693 12908.486 413.644, 12098.929 12956.332 494.322, 12076.996 13013.39 589.45, 12061.457 13056.837 668.72, 12048.899 13105.392 696.022, 12029.759 13184.182 611.295, 12021.298 13146.826 164.446, 12039.995 13110.906 137.859, 12056.953 13147.897 169.008, 12069.491 13193.337 251.87, 12076.936 13229.446 335.031, 12083.174 13279.222 468.666, 12088.181 13344.22 663.132, 12088.527 13382.801 738.814, 12090.269 13432.811 808.251, 12093.088 13474.07 833.815, 12099.002 13423.296 360.776, 12097.493 13376.403 212.601, 12096.22 13340.655 63.682</trace>
  <trace timeOffset="0.0" brushRef="#br1" contextRef="#ctx0"> 12089.684 13047.873 136.826, 12131.819 13017.19 148.797, 12173.902 12990.937 151.127, 12210.778 12975.821 156.578, 12239.102 13011.966 495.569, 12256.028 13075.236 599.257, 12262.354 13111.486 618.079, 12281.452 13188.743 651.667, 12287.56 13236.423 671.808, 12292.239 13279.531 710.338, 12300.466 13316.701 742.382, 12313.856 13362.93 768.108, 12326.271 13401.464 771.969, 12338.419 13440.229 775.633, 12352.363 13480.064 756.792, 12314.833 13445.021 403.687</trace>
  <trace timeOffset="0.0" brushRef="#br1" contextRef="#ctx0"> 12078.526 13208.546 158.161, 12124.743 13196.227 206.823, 12173.527 13177.854 272.788, 12222.655 13146.162 304.514</trace>
  <trace timeOffset="0.0" brushRef="#br1" contextRef="#ctx0"> 12114.231 13319.007 136.826, 12160.382 13296.576 170.829, 12197.457 13272.796 210.755, 12240.852 13243.733 239.762, 12206.727 13286.761 158.311, 12167.949 13325.432 136.826, 12127.204 13360.902 136.826, 12165.81 13352.022 168.699, 12216.491 13327.911 214.881, 12252.268 13325.812 168.696</trace>
  <trace timeOffset="0.0" brushRef="#br1" contextRef="#ctx0"> 12033.895 13503.11 136.826, 12087.104 13492.96 320.283, 12126.075 13481.75 371.1, 12179.212 13464.905 390.455, 12232.818 13445.149 389.344, 12285.119 13425.772 363.667, 12341.446 13408.839 335.414, 12386.197 13394.797 316.475, 12423.635 13383.053 310.576, 12474.697 13370.386 334.554, 12512.969 13355.79 379.312, 12550.662 13353.462 179.309</trace>
  <trace timeOffset="0.0" brushRef="#br1" contextRef="#ctx0"> 12551.629 12775.625 333.855, 12605.467 12792.926 336.574, 12644.445 12801.573 425.458, 12684.808 12831.744 433.982, 12686.65 12870.042 199.182</trace>
  <trace timeOffset="0.0" brushRef="#br1" contextRef="#ctx0"> 12589.566 12992.084 145.682, 12626.938 12991.501 201.306, 12664.319 12987.472 196.216</trace>
  <trace timeOffset="0.0" brushRef="#br1" contextRef="#ctx0"> 12646.472 13236.439 203.32, 12685.588 13183.437 340.315, 12704.273 13145.724 377.013, 12726.092 13098.679 404.408, 12751.133 13044.553 343.9, 12775.014 13007.974 204.027</trace>
  <trace timeOffset="0.0" brushRef="#br1" contextRef="#ctx0"> 12788.18 12540.196 138.097, 12829.206 12568.645 256.527, 12860.703 12605.516 347.189</trace>
  <trace timeOffset="0.0" brushRef="#br1" contextRef="#ctx0"> 12705.61 12794.593 136.826, 12739.148 12757.002 159.185, 12780.039 12730.075 205.351, 12817.516 12711.483 231.156, 12861.925 12681.257 250.129, 12909.644 12658.186 245.907, 12955.796 12642.067 220.789, 12954.521 12694.048 212.245, 12924.003 12745.086 212.896, 12893.273 12782.034 214.067, 12846.017 12830.756 225.75, 12814.837 12867.529 258.048, 12781.271 12906.361 299.468, 12819.442 12919.761 362.465, 12874.141 12901.735 319.149, 12918.579 12875.117 257.503, 12963.532 12839.144 198.728, 13007.572 12797.531 176.941, 13047.601 12801.228 320.427, 13055.22 12858.582 406.553, 13039.52 12895.5 232.359</trace>
  <trace timeOffset="0.0" brushRef="#br1" contextRef="#ctx0"> 12846.201 12890.55 136.826, 12873.276 12931.397 164.782, 12881.543 12967.343 228.29, 12890.951 13023.787 313.276, 12895.277 13070.685 425.234, 12908.174 13134.151 596.758, 12932.447 13075.314 281.538, 12938.043 13035.481 218.559, 12943.686 12999.536 71.31</trace>
  <trace timeOffset="0.0" brushRef="#br1" contextRef="#ctx0"> 12965.593 12892.78 136.826, 12993.212 12942.362 183.037, 13003.512 12995.073 275.572, 13008.218 13036.027 328.984, 13010.569 13075.03 377.559, 13016.315 13136.764 458.242, 13028 13198.714 517.966, 13055.156 13159.729 120.763</trace>
  <trace timeOffset="0.0" brushRef="#br1" contextRef="#ctx0"> 12907.571 12912.865 136.826, 12914.395 12958.845 351.901, 12903.383 13004.98 420.104, 12886.249 13074.161 465.264, 12869.842 13138.171 482.149, 12855.432 13197.057 488.984, 12841.106 13234.653 445.107</trace>
  <trace timeOffset="0.0" brushRef="#br1" contextRef="#ctx0"> 12990.141 12912.865 154.814, 12996.216 12953.394 169.769, 13000.29 13002.752 264.279, 13007.228 13048.272 369.692, 13014.421 13097.761 460.043, 13024.43 13162.014 536.305, 13029.438 13200.115 513.819</trace>
  <trace timeOffset="0.0" brushRef="#br1" contextRef="#ctx0"> 13076.058 12911.749 146.574, 13085.35 12953.416 240.743, 13104.435 13006.507 342.472, 13131.263 13046.843 420.247, 13175.434 13079.624 505.635, 13229.101 13076.46 542.51, 13281.039 13053.855 443.628, 13311.818 13004.539 166.398</trace>
  <trace timeOffset="0.0" brushRef="#br1" contextRef="#ctx0"> 13223.346 12685.247 273.231, 13276.519 12687.414 272.17, 13324.499 12668.334 293.618, 13365.907 12655.567 323.815, 13418.14 12631.766 348.109, 13454.263 12610.124 334.232, 13499.059 12581.461 235.089, 13459.72 12608.579 84.152</trace>
  <trace timeOffset="0.0" brushRef="#br1" contextRef="#ctx0"> 13349.431 12548.006 136.826, 13382.937 12590.263 340.828, 13392.945 12644.952 479.649, 13409.535 12712.321 584.868, 13424.785 12786.946 689.267, 13431.889 12854.035 744.137, 13436.165 12902.159 785.415, 13437.818 12946.351 816.424, 13440.553 13031.944 836.806, 13441.759 13103.646 846.818, 13442.621 13160.13 853.16, 13446.114 13221.785 857.24, 13450.373 13268.486 859.479, 13463.243 13314.167 858.631, 13471.492 13264.709 614.154, 13467.949 13220.336 440.013, 13462.373 13170.999 328.066, 13457.751 13131.146 128.089</trace>
  <trace timeOffset="0.0" brushRef="#br1" contextRef="#ctx0"> 13395.179 12694.173 183.136, 13381.136 12732.14 264.731, 13370.944 12780.34 334.479, 13358.392 12822.576 412.34, 13334.516 12884.574 519.495, 13308.515 12957.412 633.187, 13296.666 13025.5 685.913, 13294.402 13063.546 705.735, 13342.016 13017.064 350.334, 13359.254 12977.856 244.099</trace>
  <trace timeOffset="0.0" brushRef="#br1" contextRef="#ctx0"> 13498.95 12736.572 159.321, 13510.139 12782.013 164.828, 13521.398 12819.549 208.819, 13535.014 12861.484 287.623, 13553.543 12912.35 507.916, 13581.646 12980.429 720.367, 13586.359 13047.564 276.252</trace>
  <trace timeOffset="0.0" brushRef="#br1" contextRef="#ctx0"> 13369.516 12968.654 183.136, 13412.37 12953.991 392.918, 13451.688 12935.91 452.063, 13498.538 12911.647 426.797, 13542.413 12898.145 243.911</trace>
  <trace timeOffset="0.0" brushRef="#br1" contextRef="#ctx0"> 13938.578 12396.261 261.163, 13927.93 12434.524 489.319, 13880.97 12487.065 581.018, 13819.89 12538.48 504.493, 13774.497 12566.609 425.924, 13724.838 12589.933 364.373, 13685.082 12594.262 275.676, 13715.563 12644.1 488.449, 13763.97 12699.769 623.852, 13783.843 12740.566 682.587, 13800.332 12794.712 748.493, 13808.849 12845.251 797.405, 13816.355 12890.473 828.26, 13822.343 12935.052 848.06, 13832.66 12987.109 855.05, 13828.057 13023.416 564.701</trace>
  <trace timeOffset="0.0" brushRef="#br1" contextRef="#ctx0"> 13854.893 12584.826 136.826, 13899.163 12567.248 152.615, 13942.531 12546.369 199.323, 13981.182 12540.51 501.361, 13976.258 12624.574 672.947, 13979.287 12667.018 698.967, 13983.795 12713.194 733.766, 13988.342 12768.795 766.63, 13994.814 12829.747 798.067, 14001.181 12879.446 815.505, 14005.944 12921.252 831.371, 14010.424 12976.342 843.246, 14014.232 13028.006 852.162, 14017.895 13094.846 858.504, 14021.082 13150.41 862.563, 14025.134 13200.396 865.855, 14028.698 13245.547 870.092, 14035.158 13294.762 872.433, 14038.543 13339.417 865.729, 14005.423 13288.553 771.31, 13989.708 13249.861 676.9, 13978.472 13200.292 580.361, 13970.459 13159.114 530.328, 13962.892 13120.497 460.182, 13953.609 13073.042 245.322</trace>
  <trace timeOffset="0.0" brushRef="#br1" contextRef="#ctx0"> 13866.05 12690.826 164.176, 13884.915 12734.391 164.176, 13923.443 12738.742 254.592, 13969.768 12746.335 434.734, 13973.424 12786.78 336.677, 13935.604 12829.087 186.683, 13894.556 12862.421 152.275, 13858.562 12890.87 151.631, 13899.759 12874.771 297.55, 13952.829 12846.033 343.985</trace>
  <trace timeOffset="0.0" brushRef="#br1" contextRef="#ctx0"> 13695.332 13092.505 136.826, 13657.34 13122.337 136.969, 13704.809 13090.422 240.261, 13741.364 13067.071 266.887, 13779.166 13048.151 301.031, 13817.302 13029.823 334.7, 13856.564 13009.146 359.604, 13908.906 12981.745 380.124, 13953.904 12955.481 375.992, 14000.484 12927.904 267.04</trace>
  <trace timeOffset="0.0" brushRef="#br1" contextRef="#ctx0"> 14132.729 12704.215 196.589, 14117.562 12754.19 270.107, 14084.378 12801.904 404.139, 14055.983 12837.886 496.189, 14015.025 12885.345 645.534, 13967.507 12939.771 692.681, 13929.111 12986.011 720.433, 13888.741 13026.466 735.295, 13851.506 13069.641 734.763, 13817.474 13106.354 729.786, 13763.291 13163.007 718.177, 13689.313 13230.501 699.353, 13653.503 13263.521 671.042, 13597.771 13323.157 533.667</trace>
</ink>
</file>

<file path=ppt/ink/ink2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13906.221 12375.062 405.367, 13936.682 12333.096 405.797, 13964.211 12289.512 432.842, 13986.77 12248.483 466.459, 14024.821 12184.273 534.856, 14073.354 12111.519 579.258, 14149.453 12020.988 627.858, 14231.335 11950.851 654.376, 14257.941 11914.935 659.904, 14302.637 11858.51 665.769, 14359.282 11781.591 669.036, 14410.947 11702.36 667.71, 14453.043 11624.558 662.6, 14484.907 11561.212 654.94, 14505.719 11494.528 562.013, 14507.6 11452.155 410.932, 14503.385 11413.02 152.599</trace>
  <trace timeOffset="0.0" brushRef="#br1" contextRef="#ctx0"> 14392.712 11320.653 224.168, 14439.754 11314.816 259.875, 14479.209 11303.979 314.146, 14524.847 11290.769 371.733, 14578.92 11275.092 444.473, 14647.284 11277.516 523.15, 14704.369 11300.258 618.763, 14713.226 11375.464 768.541, 14695.2 11412.621 795.686, 14668.147 11456.222 813.697, 14640.436 11493.441 830.195, 14610.749 11534.228 841.115, 14575.117 11591.154 848.049, 14547.022 11645.736 853.441, 14526.885 11693.855 857.848, 14509.647 11753.713 859.223, 14501.302 11809.104 858.888, 14499.104 11854.677 738.137, 14484.417 11892.548 205.416</trace>
  <trace timeOffset="0.0" brushRef="#br1" contextRef="#ctx0"> 14740.843 10103.343 248.699, 14780.021 10144.515 227.661, 14792.855 10186.815 244.843, 14807.577 10243.239 264.974, 14820.358 10287.63 276.508, 14830.67 10331.459 323.196, 14840.066 10397.598 387.539, 14845.435 10442.539 433.284, 14853.136 10505.986 525.831, 14858.183 10543.085 577.137, 14867.095 10594.548 668.694, 14877.03 10636.73 737.438, 14895.664 10683.809 822.813, 14974.432 10723.614 865.561, 15014.052 10688.843 867.225, 15041.865 10645.066 867.256, 15062.098 10597.091 866.671, 15078.098 10534.815 865.458, 15090.62 10469.655 864.25, 15101.191 10401.32 863.14, 15103.653 10343.386 862.006, 15102.864 10286.83 860.828, 15100.07 10220.257 859.258, 15100.357 10161.819 857.333, 15102.423 10094.632 854.767, 15108.248 10030.143 849.041, 15109.053 9959.197 842.32, 15108.075 9910.072 836.366, 15109.651 9852.204 828.67, 15115.094 9805.893 823.691, 15116.944 9762.887 822.388, 15131.294 9725.307 405.536</trace>
  <trace timeOffset="0.0" brushRef="#br1" contextRef="#ctx0"> 15313.253 10442.539 294.595, 15298.305 10404.705 299.985, 15259.935 10360.612 451.814, 15206.299 10394.259 657.858, 15171.157 10477.326 780.087, 15155.377 10530.811 809.202, 15149.607 10576.265 825.879, 15158.347 10621.532 843.005, 15185.921 10659.746 855.03, 15228.291 10681.146 858.02, 15272.996 10683.346 858.152, 15320.565 10671.002 849.18, 15358.629 10649.938 822.25, 15394.34 10615.858 749.223, 15434.362 10579.686 642.529</trace>
  <trace timeOffset="0.0" brushRef="#br1" contextRef="#ctx0"> 15738.376 10268.478 294.595, 15693.11 10229.574 528.221, 15616.863 10226.077 800.887, 15570.849 10244.785 829.944, 15529.503 10272.562 841.94, 15468.102 10357.302 850.652, 15455.929 10412.997 854.069, 15454.483 10464.265 858.216, 15463.561 10510.437 862.422, 15483.772 10550.854 866.444, 15527.977 10582.521 868.452, 15577.165 10600.609 869.268, 15621.295 10607.053 869.71, 15681.592 10599.452 870.083, 15729.59 10581.518 868.732, 15774.998 10542.493 863.179, 15805.247 10500.927 841.307, 15833.518 10459.521 803.799, 15864.136 10417.016 633.258</trace>
  <trace timeOffset="0.0" brushRef="#br1" contextRef="#ctx0"> 14669.433 9826.631 148.517, 14698.735 9862.972 243.87, 14734.586 9911.425 334.687, 14755.253 9965.067 394.871, 14771.492 10016.739 437.357, 14784.53 10069.61 471.604, 14790.021 10111.663 501.108, 14799.593 10176.653 568.311, 14814.981 10238.698 622.573, 14839.132 10304.146 653.96, 14852.641 10340.966 679.232, 14859.29 10377.959 704.232, 14859.184 10415.462 747.627, 14846.062 10454.455 208.057</trace>
  <trace timeOffset="0.0" brushRef="#br1" contextRef="#ctx0"> 13380.674 7009.299 136.826, 13418.805 7028.056 136.826, 13461.484 7050.846 150.014, 13501.268 7080.379 194.593, 13539.742 7107.931 262.993, 13589.045 7153.376 340.38, 13644.09 7200.138 415.578, 13690.924 7238.742 461.801, 13739.378 7290.606 517.543, 13784.315 7349.465 563.178, 13810.709 7420.916 598.117, 13819.42 7457.224 606.92, 13817.947 7494.281 601.116, 13789.472 7548.889 387.826</trace>
  <trace timeOffset="0.0" brushRef="#br1" contextRef="#ctx0"> 13599.372 7468.999 141.628, 13643.287 7509.184 278.779, 13701.896 7526.727 430.097, 13764.479 7514.385 541.866, 13815.336 7473.379 590.302, 13846.563 7410.642 601.541, 13859.927 7365.606 602.312, 13873.044 7322.606 591.724, 13884.999 7285.963 569.805, 13905.703 7214.335 476.552, 13921.225 7177.847 238.383</trace>
  <trace timeOffset="0.0" brushRef="#br1" contextRef="#ctx0"> 14129.382 7387.547 408.156, 14184.15 7399.73 326.219, 14231.284 7396.021 293.676, 14273.155 7392.13 270.527, 14324.291 7374.213 256.909, 14364.627 7347.721 239.291, 14415.807 7326.958 208.503, 14451.867 7309.386 27.419</trace>
  <trace timeOffset="0.0" brushRef="#br1" contextRef="#ctx0"> 14364.816 7200.096 148.517, 14365.028 7241.072 246.125, 14369.756 7281.949 351.904, 14373.453 7339.094 428.965, 14379.071 7399.952 514.469, 14382.35 7439.112 589.424, 14384.602 7477.565 653.968, 14385.782 7533.341 709.428, 14385.209 7572.225 749.852, 14382.2 7637.173 789.89, 14378.531 7701.86 803.647, 14374.934 7745.035 819.589, 14372.855 7804.762 830.481, 14371.389 7860.184 842.681, 14367.749 7905.743 854.028, 14324.638 7918.33 832.987, 14298.98 7878.721 788.45, 14271.673 7835.798 732.776, 14235.829 7783.734 673.756, 14208.88 7738.405 640.453, 14167.995 7675.729 594.374, 14140.294 7616.901 692.542, 14179.55 7585.257 775.966, 14230.913 7573.446 781.9, 14280.305 7556.907 785.003, 14332.966 7535.801 771.633, 14373.513 7515.16 706.126, 14434.999 7478.317 421.387</trace>
  <trace timeOffset="0.0" brushRef="#br1" contextRef="#ctx0"> 14506.524 7120.877 150.556, 14513.67 7158.146 360.827, 14521.126 7206.689 546.71, 14526.939 7276.552 708.161, 14528.117 7325.932 752.975, 14530.801 7388.812 796.556, 14532.922 7434.695 815.859, 14555.483 7397.648 612.416, 14558.8 7358.977 487.511</trace>
  <trace timeOffset="0.0" brushRef="#br1" contextRef="#ctx0"> 14534.42 7119.761 136.826, 14574.962 7108.554 161.758, 14626.76 7102.357 254.301, 14679.833 7099.522 358.513, 14723.688 7090.034 432.185, 14720.663 7154.611 770.147, 14716.439 7204.035 789.112, 14718.34 7260.873 814.011, 14719.414 7326.405 838.386, 14719.125 7381.314 849.563, 14721.619 7430.698 857.14, 14672.726 7429.968 385.305, 14633.902 7395.425 229.445, 14601.941 7357.057 152.089</trace>
  <trace timeOffset="0.0" brushRef="#br1" contextRef="#ctx0"> 14521.029 7258.117 136.826, 14553.955 7216.582 151.704, 14598.775 7204.401 240.763, 14648.793 7206.488 306.754, 14638.062 7248.514 227.145, 14595.458 7283.992 154.001, 14568.296 7319.726 140.613, 14531.233 7357.569 136.826, 14568.452 7361.427 209.403, 14624.077 7347.87 293.324, 14664.664 7337.439 312.361, 14653.255 7377.595 191.353, 14612.527 7416.557 80.099</trace>
  <trace timeOffset="0.0" brushRef="#br1" contextRef="#ctx0"> 14422.839 7529.25 136.826, 14459.83 7519.867 209.45, 14511.143 7499.065 322.116, 14564.276 7474.881 380.604, 14619.316 7459.553 415.021, 14691.773 7449.817 416.895, 14748.946 7443.102 352.052, 14706.422 7466.495 136.906, 14668.719 7480.014 136.826, 14632.341 7491.285 136.826, 14632.396 7530.349 276.891, 14645.455 7581.189 441.809, 14707.06 7585.742 510.161, 14758.31 7549.729 356.301, 14783.841 7511.764 117.241</trace>
  <trace timeOffset="0.0" brushRef="#br1" contextRef="#ctx0"> 14517.682 7525.903 136.826, 14521.144 7566.614 183.469, 14513.113 7614.679 311.17, 14501.66 7653.271 406.614, 14486.725 7706.136 487.521, 14473.888 7771.264 539.481, 14466.933 7811.483 541.753</trace>
  <trace timeOffset="0.0" brushRef="#br1" contextRef="#ctx0"> 14535.536 7643.059 248.699, 14576.59 7669.129 250.43, 14635.67 7711.205 350.67, 14677.845 7743.513 471.42, 14725.069 7782.152 604.046, 14766.484 7805.892 710.023, 14804.725 7828.403 769.936, 14873.056 7877.367 677.778</trace>
  <trace timeOffset="0.0" brushRef="#br1" contextRef="#ctx0"> 15003.059 7260.348 143.057, 14996.64 7303.241 269.572, 14977.238 7350.633 319.016, 14958.103 7391.316 354.844, 14921.297 7451.18 436.341, 14891.081 7497.995 488.863, 14849.145 7548.067 494.748</trace>
  <trace timeOffset="0.0" brushRef="#br1" contextRef="#ctx0"> 14903.752 7542.64 157.024, 14924.48 7585.714 188.443, 14933.906 7641.77 281.718, 14936.041 7689.227 385.517, 14938.625 7744.661 528.402, 14937.842 7782.694 624.029, 14942.484 7859.049 784.947, 14982.416 7827.597 532.586, 14991.9 7779.183 115.793</trace>
  <trace timeOffset="0.0" brushRef="#br1" contextRef="#ctx0"> 15090.092 7347.379 136.826, 15132.563 7314.561 137.457, 15173.457 7292.233 156.772, 15213.396 7281.605 210.789, 15265.096 7268.971 311.497, 15305.611 7262.85 448.509, 15252.441 7262.703 243.665, 15211.204 7253.027 193.043, 15172.81 7242.757 170.633, 15130.874 7229.902 150.41, 15130.674 7273.925 223.158, 15143.261 7330.436 300.152, 15149.668 7374.841 362.246, 15152.531 7429.291 449.317, 15145.132 7489.992 534.642, 15158.084 7546.811 660.566, 15194.872 7498.695 199.465</trace>
  <trace timeOffset="0.0" brushRef="#br1" contextRef="#ctx0"> 15283.126 7176.666 168.978, 15307.378 7220.589 273.993, 15310.206 7261.159 387.357, 15308.924 7297.398 470.069, 15298.32 7353.892 605.265, 15275.15 7428.126 620.093, 15237.836 7495.311 556.336, 15178.969 7538.876 425.346, 15119.543 7564.375 278.643, 15067.308 7584.994 162.654, 15030.777 7599.769 139.443, 14988.005 7613.412 165.752, 15034.483 7599.136 393.053, 15103.742 7577.89 537.425, 15144.237 7568.12 585.559, 15184.495 7559.732 620.113, 15220.452 7554 636.323, 15256.263 7545.167 634.005, 15321.833 7524.528 604.249, 15360.033 7517.759 482.914</trace>
  <trace timeOffset="0.0" brushRef="#br1" contextRef="#ctx0"> 15146.997 7595.081 143.057, 15116.62 7645.049 206.006, 15099.662 7699.154 277.446, 15079.86 7740.707 344.659, 15068.675 7783.141 447.637, 15070.527 7840.01 651.901, 15106.938 7811.187 502.068, 15139.341 7773.538 210.037</trace>
  <trace timeOffset="0.0" brushRef="#br1" contextRef="#ctx0"> 15323.295 7571.649 265.291, 15366.847 7601.623 373.968, 15424.521 7653.426 530.022</trace>
  <trace timeOffset="0.0" brushRef="#br1" contextRef="#ctx0"> 15750.649 7098.561 212.081, 15695.976 7152.882 674.704, 15657.697 7175.078 700.609, 15613.354 7206.595 712.722, 15576.159 7232.801 719.264, 15516.261 7284.398 721.552, 15470.962 7346.94 682.711, 15451.062 7386.465 569.866</trace>
  <trace timeOffset="0.0" brushRef="#br1" contextRef="#ctx0"> 15579.932 7269.274 136.826, 15599.759 7310.088 140.707, 15613.413 7349.555 167.577, 15624 7398.464 221.728, 15628.499 7436.022 276.27, 15629.786 7506.269 419.193, 15618.963 7570.486 621.947, 15611.981 7615.872 746.565, 15607.326 7655.443 836.87, 15613.246 7712.155 858.74, 15659.055 7712.951 799.185, 15689.674 7673.17 606.79</trace>
  <trace timeOffset="0.0" brushRef="#br1" contextRef="#ctx0"> 15859.998 7070.667 201.698, 15869.678 7112.56 414.885, 15857.692 7161.239 518.777</trace>
  <trace timeOffset="0.0" brushRef="#br1" contextRef="#ctx0"> 15877.851 7178.896 208.481, 15924.337 7159.655 297.742, 15963.698 7152.324 395.274, 16021.907 7149.053 586.689, 16036.069 7190.727 684.749, 15996.6 7211.192 589.03, 15937.389 7249.046 448.336, 15892.195 7293.846 352.288, 15854.508 7343.369 285.847, 15810.55 7371.01 215.024, 15848.14 7351.445 350.228, 15902.783 7318.274 444.773, 15962.221 7293.939 420.122, 16003.352 7273.416 265.471</trace>
  <trace timeOffset="0.0" brushRef="#br1" contextRef="#ctx0"> 15797.514 7207.906 136.826, 15810.242 7247.959 248.607, 15812.812 7294.968 358.49, 15811.115 7362.528 492.862, 15804.467 7442.975 616.014, 15799.023 7486.86 673.584, 15786.385 7544.313 720.552, 15777.508 7583.865 756.364, 15767.445 7626.15 780.015, 15754.063 7680.188 798.343, 15746.771 7722.333 809.25, 15738.744 7785.62 806.385, 15733.743 7835.435 761.981, 15731.8 7875.43 591.478</trace>
  <trace timeOffset="0.0" brushRef="#br1" contextRef="#ctx0"> 15799.745 7483.503 189.188, 15804.486 7532.53 274.236, 15806.534 7572.578 358.124, 15805.116 7633.709 462.914, 15803.933 7671.133 530.539, 15802.631 7707.039 598.877, 15800.517 7786.953 768.297, 15802.367 7835.604 809.601, 15820.177 7781.499 371.997, 15824.063 7733.914 104</trace>
  <trace timeOffset="0.0" brushRef="#br1" contextRef="#ctx0"> 15895.705 7498.009 198.33, 15932.675 7463.929 220.842, 15971.831 7443.102 239.301, 16012.871 7431.809 257.519, 16053.1 7416.727 281.48, 16099.44 7396.671 325.078, 16140.651 7385.814 380.184, 16188.778 7368.326 453.725, 16239.251 7366.131 735.076, 16237 7404.16 779.227, 16232.3 7451.39 792.425, 16232.172 7496.52 799.646, 16235.771 7540.822 804.794, 16240.906 7587.938 811.93, 16246.486 7641.271 818.219, 16249.664 7689.931 825.672, 16250.354 7733.624 823.28, 16249.462 7778.95 820.772, 16246.361 7821.33 809.37, 16170.428 7833.833 651.686, 16122.915 7815.378 583.612, 16083.487 7799.939 530.281, 16024.542 7767.539 434.107, 15973.003 7736.908 325.725, 15928.676 7704.7 232.404, 15892.899 7664.851 161.105, 15856.282 7627.124 136.826, 15868.626 7582.301 303.881, 15904.409 7565.59 409.657, 15960.758 7551.375 484.211, 16000.426 7546.05 505.023, 16073.452 7532.379 527.394, 16141.343 7524.947 533.695</trace>
  <trace timeOffset="0.0" brushRef="#br1" contextRef="#ctx0"> 15885.662 7527.018 136.826, 15923.341 7549.083 185.051, 15931.116 7592.653 297.078, 15924.098 7639.597 447.312, 15915.849 7694.888 581.884</trace>
  <trace timeOffset="0.0" brushRef="#br1" contextRef="#ctx0"> 16051.918 7483.503 294.595, 16087.966 7523.102 370.652, 16095.565 7566.756 484.908, 16098.637 7626.774 617.416, 16100.788 7698.342 675.505, 16091.613 7734.364 187.986</trace>
  <trace timeOffset="0.0" brushRef="#br1" contextRef="#ctx0"> 15824.293 7529.25 361.694, 15871.438 7522.644 298.322, 15919.974 7515.872 256.146, 15963.107 7512.398 189.96</trace>
  <trace timeOffset="0.0" brushRef="#br1" contextRef="#ctx0"> 16350.953 7186.707 218.519, 16358.031 7243.309 437.105, 16373.741 7304.561 517.436</trace>
  <trace timeOffset="0.0" brushRef="#br1" contextRef="#ctx0"> 16401.164 7106.371 186.123, 16446.672 7082.815 193.699, 16488.277 7072.697 218.028, 16537.066 7062.85 249.09, 16581.143 7055.315 292.913, 16624.006 7049.623 337.696, 16672.779 7037.528 399.552, 16720.146 7040.781 456.596, 16749.875 7078.406 604.889, 16704.828 7136.877 686.82, 16665.371 7160.523 664.339, 16589.373 7184.982 485.351, 16535.109 7191.764 211.573, 16499.357 7186.707 10.23</trace>
  <trace timeOffset="0.0" brushRef="#br1" contextRef="#ctx0"> 16437.986 7105.256 136.826, 16469.979 7151.439 256.496, 16476.113 7187.211 399.323, 16480.586 7241.798 555.474</trace>
  <trace timeOffset="0.0" brushRef="#br1" contextRef="#ctx0"> 16569.652 7125.34 159.321, 16584.244 7167.591 302.46, 16574.994 7203.719 378.645, 16550.996 7240.436 373.507, 16519.949 7276.627 211.681</trace>
  <trace timeOffset="0.0" brushRef="#br1" contextRef="#ctx0"> 16362.112 7333.99 140.051, 16398.982 7311.622 180.829, 16448.01 7291.398 291.732, 16495.914 7279.526 355.329, 16545.451 7268.545 396.438, 16607.436 7251.949 417.202, 16658.605 7240.312 296.494</trace>
  <trace timeOffset="0.0" brushRef="#br1" contextRef="#ctx0"> 16266.152 7516.977 286.346, 16303.644 7510.831 300.199, 16364.223 7483.604 368.81, 16431.713 7456.549 477.667, 16469.404 7444.078 528.216, 16527.934 7428.354 615.87, 16619.064 7383.045 717.92, 16667.586 7353.67 752.975, 16752.971 7309.561 710.396, 16789.088 7293.142 608.049, 16842.148 7264.601 304.925</trace>
  <trace timeOffset="0.0" brushRef="#br1" contextRef="#ctx0"> 16676.77 7233.569 171.559, 16690.531 7294.833 598.095, 16641.039 7365.973 700.054, 16615.381 7402.583 725.891, 16551.518 7459.613 725.26, 16492.188 7503.688 468.077, 16534.766 7544.657 520.817, 16561.416 7603.637 626.331, 16561.119 7639.37 670.957, 16560.082 7682.889 722.12, 16549.207 7728.03 754.522, 16540.938 7772.888 796.126, 16540.096 7813.777 827.006, 16564.465 7772.057 364.29, 16568.537 7735.668 81.758</trace>
  <trace timeOffset="0.0" brushRef="#br1" contextRef="#ctx0"> 16644.412 7439.989 150.556, 16686.637 7431.789 143.307, 16722.404 7425.171 144.971, 16766.811 7412.567 213.278, 16806.004 7424.842 456.218, 16800.102 7482.783 684.087, 16800.842 7523.966 772.445, 16804.467 7571.399 802.61, 16807.93 7613.117 809.415, 16812.178 7655.559 816.75, 16816.83 7703.515 827.338, 16821.24 7750.214 833.888, 16826.42 7799.642 823.629, 16828.17 7842.009 774.931, 16803.416 7806.203 576.071, 16768.143 7748.957 276.155</trace>
  <trace timeOffset="0.0" brushRef="#br1" contextRef="#ctx0"> 16647.76 7533.713 136.826, 16688.682 7516.808 156.52, 16727.74 7504.129 256.027, 16783.963 7494.102 362.491, 16774.062 7530.614 162.347</trace>
  <trace timeOffset="0.0" brushRef="#br1" contextRef="#ctx0"> 16693.506 7587.271 136.826, 16739.076 7565.899 224.56, 16778.021 7556.912 244.729, 16756.707 7596.791 138.365, 16719.143 7623.998 136.826, 16682.684 7657.776 136.826, 16724.281 7651.544 151.089, 16764.969 7636.728 173.802</trace>
  <trace timeOffset="0.0" brushRef="#br1" contextRef="#ctx0"> 16372.153 7880.719 186.123, 16420.104 7887.167 227.604, 16458.861 7889.607 291.229, 16500.496 7884.997 338.287, 16539.418 7880.688 365.408, 16587.857 7874.858 413.973, 16664.281 7845.502 493.016, 16730.723 7829.246 579.292, 16816.129 7795.814 688.358, 16856.268 7781.984 725.545, 16939.156 7754.416 764.178, 16991.297 7746.705 770.549, 17036.34 7748.109 770.327, 17076.893 7750.153 742.979, 17114.98 7765.019 206.764</trace>
  <trace timeOffset="0.0" brushRef="#br1" contextRef="#ctx0"> 15768.502 9828.862 143.881, 15817.467 9791.69 378.815, 15859.319 9775.921 398.719, 15921.55 9749.781 438.586, 15983.39 9722.166 468.534, 16054.986 9695.434 486.492, 16113.802 9673.672 489.778, 16171.507 9640.739 439.813, 16214.73 9594.723 305.501</trace>
  <trace timeOffset="0.0" brushRef="#br1" contextRef="#ctx0"> 16115.519 9506.403 279.589, 16168.093 9495.593 264.022, 16214.335 9511.307 245.824, 16256.367 9545.384 450.497, 16250.607 9616.808 706.874, 16235.608 9661.821 780.191, 16208.312 9711.827 807.934, 16148.624 9784.907 702.017, 16090.562 9823.218 524.564</trace>
  <trace timeOffset="0.0" brushRef="#br1" contextRef="#ctx0"> 16502.705 9322.3 531.949, 16556.461 9297.217 436.519, 16617.32 9280.109 443.074, 16668.357 9263.711 444.701, 16727.268 9236.878 447.981, 16781.738 9206.83 449.551, 16832.174 9196.523 410.515, 16838.338 9156.136 137.14, 16799.176 9119.065 136.826, 16762.576 9086.863 136.826, 16742.258 9130.706 444.716, 16749.783 9193.147 580.469, 16758.762 9249.268 657.17, 16764.629 9286.296 719.092, 16771.074 9348.774 791.383, 16776.125 9391.247 821.394, 16778.85 9441.664 841.328, 16779.934 9495.017 853.576, 16780.596 9540.278 858.115, 16781.307 9591.419 863.499, 16779.549 9655.344 867.649, 16776.197 9707.702 869.733, 16771.408 9756.483 870.687, 16756.482 9798.934 870.24, 16709.6 9793.804 858.796, 16665.148 9757.654 821.819, 16631.857 9720.05 793.585, 16607.01 9684.021 777.56, 16565.729 9605.539 765.533, 16568.285 9557.855 780.116, 16640.004 9504.484 793.082, 16681.826 9483.435 745.908, 16758.539 9440.471 480.129, 16811.289 9410.421 191.655</trace>
  <trace timeOffset="0.0" brushRef="#br1" contextRef="#ctx0"> 16899.932 8969.715 174.361, 16935.695 8956.081 326.045, 16963.242 9004.845 575.647, 16970.18 9048.218 657.368, 16968.137 9094.617 699.371, 16964.873 9137.415 733.03, 16961.084 9188.083 760.743, 16957.629 9242.463 786.129, 16953.494 9284.847 802.164, 16928.77 9249.021 290.476, 16925.072 9197.374 174.754, 16926.711 9158.281 70.197</trace>
  <trace timeOffset="0.0" brushRef="#br1" contextRef="#ctx0"> 16961.301 8977.526 136.826, 17004.693 8963.224 138.813, 17046.129 8949.725 162.341, 17082.09 8943.036 193.939, 17126.223 8941.05 256.587, 17145.436 9004.226 795.065, 17145.941 9055.254 823.403, 17146.188 9107.85 841.397, 17150.389 9163.553 853.112, 17153.871 9214.617 860.756, 17159.631 9260.062 862.752, 17166.688 9304.133 803.346, 17160.309 9342.906 396.146</trace>
  <trace timeOffset="0.0" brushRef="#br1" contextRef="#ctx0"> 16972.459 9092.451 140.051, 17008.279 9081.106 140.473, 17057.23 9071.556 168.618, 17093.355 9072.649 242.731, 17115.895 9115.307 369.726, 17070.928 9162.519 226.472, 17028.836 9196.93 157.481, 16987.436 9227.693 138.598, 17027.008 9239.481 165.457, 17069.855 9236.502 207.624, 17105.785 9242.375 241.74, 17066 9280.132 197.021, 17025.498 9294.235 159.455, 16981.684 9309.074 146.798, 16936.338 9324.863 138.879, 16891.648 9342.582 138.144, 16851.908 9359.892 139.891, 16810.734 9379.567 144.834, 16852.322 9395.386 502.183, 16922.604 9380.16 558.666, 16966.188 9370.902 572.522, 17034.936 9358.737 553.066, 17106.668 9340.555 463.301, 17161.447 9318.345 280.11, 17124.543 9328.059 136.826, 17083.646 9342.438 151.12, 17057.285 9388.392 349.857, 17048.613 9435.081 466.061, 17040.197 9470.824 533.221, 17030.297 9537.069 659.985, 17101.391 9529.646 762.683, 17169.414 9476.509 759.52, 17182.004 9415.317 198.794, 17138.158 9417.449 103.276</trace>
  <trace timeOffset="0.0" brushRef="#br1" contextRef="#ctx0"> 16868.689 9410.446 136.826, 16906.475 9434.699 237.763, 16934.922 9472.998 405.129, 16937.326 9528.295 531.755, 16927.787 9596.673 565.386, 16917.486 9658.229 542.55, 16909.465 9710.185 269.453</trace>
  <trace timeOffset="0.0" brushRef="#br1" contextRef="#ctx0"> 16931.174 9667.076 136.826, 16939.443 9623.98 136.826, 16979.729 9606.539 136.826, 17026.15 9599.639 153.778, 17067.418 9597.304 208.348, 17112.385 9614.549 306.458, 17151.369 9624.524 428.326, 17208.418 9650.482 582.094, 17248.275 9649.511 637.704, 17319.502 9660.812 533.829, 17355.748 9654.03 340.703</trace>
  <trace timeOffset="0.0" brushRef="#br1" contextRef="#ctx0"> 17421.014 8983.105 215.563, 17450.574 9035.33 448.415, 17432.85 9077.428 497.394, 17395.842 9147.865 556.241, 17351.777 9224.128 589.823, 17314.619 9279.081 607.804, 17271.133 9346.809 607.269, 17306.73 9303.591 136.826, 17342.539 9304.714 138.013, 17384.625 9341.803 199.213, 17415.277 9393.514 333.73, 17427.016 9430.77 463.86, 17429.326 9503.479 663.495, 17428.807 9577.985 825.854, 17466.428 9548.095 301.41, 17484.16 9506.922 86.021</trace>
  <trace timeOffset="0.0" brushRef="#br1" contextRef="#ctx0"> 17486.846 9182.828 144.726, 17528.584 9155.929 151.101, 17570.658 9128.641 161.304, 17617.332 9104.869 166.057, 17657.693 9079.365 169.275, 17701.789 9074.463 173.981, 17737.693 9062.627 110.879</trace>
  <trace timeOffset="0.0" brushRef="#br1" contextRef="#ctx0"> 17614.049 8976.41 136.826, 17634.287 9012.935 293.214, 17627.686 9054.029 419.475, 17623.809 9111.452 514.639, 17631.658 9174.143 420.555</trace>
  <trace timeOffset="0.0" brushRef="#br1" contextRef="#ctx0"> 17674.303 8901.653 138.775, 17713.371 8942.083 214.376, 17717.418 8994.682 353.723, 17710.049 9053.062 432.288, 17699.406 9115.271 480.849, 17673.953 9185.545 502.246, 17652.607 9245.242 501.232, 17621.41 9285.621 498.736, 17575.826 9331.103 475.568, 17520.369 9368.218 415.756, 17480.977 9391.751 368.225, 17549.756 9373.152 509.888, 17614.625 9334.551 518.136, 17662.754 9298.184 495.483, 17718.516 9258.75 429.021, 17758.652 9232.858 326.889</trace>
  <trace timeOffset="0.0" brushRef="#br1" contextRef="#ctx0"> 17649.754 9372.511 136.826, 17649.406 9410.479 211.948, 17639.477 9471.656 362.76, 17632.104 9512.463 526.335, 17622.568 9573.787 551.948</trace>
  <trace timeOffset="0.0" brushRef="#br1" contextRef="#ctx0"> 17749.062 9405.983 312.854, 17801.998 9427.086 361.897, 17846.316 9440.58 453.722, 17907.453 9455.998 615.354, 17950.842 9460.979 729.462, 17988.621 9466.278 799.634, 18028.32 9457.094 718.815, 18067.697 9460.823 200.039</trace>
  <trace timeOffset="0.0" brushRef="#br1" contextRef="#ctx0"> 16847.49 10055.365 265.291, 16847.229 10109.906 300.724, 16827.436 10146.173 372.027, 16800.664 10184.81 420.532, 16762.721 10231.84 510.421, 16726.982 10278.263 596.12, 16785.826 10250.854 522.907, 16838.176 10226.379 394.052, 16884.24 10200.331 330.488, 16929.855 10172.666 300.019, 16974.268 10138.729 287.597, 17007.623 10101.101 273.07, 17052.615 10138.49 541.643, 17087.967 10196.964 708.047, 17085.609 10233.135 424.558</trace>
  <trace timeOffset="0.0" brushRef="#br1" contextRef="#ctx0"> 16924.479 9889.115 201.698, 16918.352 9930.089 288.528, 16902.914 9989.689 470.124, 16887.818 10040.634 520.955, 16869.902 10101.531 590.583, 16850.592 10142.891 613.727, 16830.635 10179.607 634.205, 16806.357 10216.783 644.375, 16767.211 10275.459 654.146, 16805.51 10257.804 712.043, 16847.729 10232.968 722.231, 16915.041 10201.034 684.233, 16954.973 10185.153 618.152, 17012.547 10157.775 409.459, 16995.535 10120.022 136.826, 16978.477 10079.219 163.198, 17020.908 10093.105 471.246, 17070.279 10116.791 463.936, 17108.957 10146.029 312.106, 17110.971 10182.563 189.286</trace>
  <trace timeOffset="0.0" brushRef="#br1" contextRef="#ctx0"> 16799.51 10315.341 157.024, 16813.719 10366.252 434.491, 16816.445 10428.955 624.382, 16815.582 10472.161 697.639, 16812.725 10514.562 750.632, 16809.145 10560.208 783.725, 16803.494 10611.288 813.189, 16798.494 10659.968 844.246, 16797.385 10704.271 835.792, 16810.543 10663.245 546.139, 16814.273 10627.494 418.167</trace>
  <trace timeOffset="0.0" brushRef="#br1" contextRef="#ctx0"> 16848.604 10310.878 168.978, 16884.969 10301.474 159.537, 16929.479 10289.082 153.163, 16972.441 10274.178 169.299, 16998.789 10328.134 701.446, 16996.592 10369.636 707.488, 16995.73 10411.485 720.389, 16994.377 10455.514 744.458, 17000.234 10507.578 770.891, 17003.467 10552.713 789.198, 17009.906 10601.172 818.865, 17018.602 10643.958 837.757, 16976.537 10634.915 715.439, 16921.57 10578.259 422.38, 16894.98 10537.104 185.294</trace>
  <trace timeOffset="0.0" brushRef="#br1" contextRef="#ctx0"> 16831.867 10412.413 136.826, 16875.436 10391.921 179.289, 16918.436 10388.386 216.859, 16954.959 10399.107 205.63, 16935.486 10438.785 158.693, 16900.322 10480.959 138.962, 16861.699 10503.399 136.826, 16897.727 10459.991 228.808, 16938.154 10438.529 219.88, 16977.742 10413.663 203.972, 17027.609 10385.135 188.381, 17067.125 10362.393 118.34</trace>
  <trace timeOffset="0.0" brushRef="#br1" contextRef="#ctx0"> 17288.232 9997.345 136.826, 17284.986 10036.513 158.13, 17276.58 10078.883 263.449, 17263.447 10119.498 393.985, 17236.607 10166.054 476.447, 17204.02 10205.174 283.374</trace>
  <trace timeOffset="0.0" brushRef="#br1" contextRef="#ctx0"> 17144.293 10135.7 144.726, 17181.004 10176.5 245.729, 17238.75 10195.43 253.382, 17283.02 10199.461 183.686, 17324.668 10190.356 138.697, 17286.199 10228.461 268.191, 17244.832 10274.895 314.19, 17205.279 10317.462 349.537, 17167.959 10330.251 398.605, 17164.27 10383.733 561.107, 17166.82 10435.154 680.159, 17171.383 10479.337 749.91, 17184.795 10519.053 816.927, 17236.756 10534.996 832.417, 17286.896 10523.265 815.132, 17334.92 10501.259 728.75, 17374.645 10484.874 446.173</trace>
  <trace timeOffset="0.0" brushRef="#br1" contextRef="#ctx0"> 17631.9 9836.674 154.814, 17638.457 9884.655 170.806, 17643.453 9921.17 195.364, 17646.912 9957.412 241.128, 17652.822 10015.372 386.772, 17660.523 10068.668 476.584, 17667.426 10117.529 204.584</trace>
  <trace timeOffset="0.0" brushRef="#br1" contextRef="#ctx0"> 17664.262 9797.62 136.826, 17704.02 9795.286 138.521, 17742.535 9787.818 156.089, 17783.342 9781.84 187.955, 17830.23 9771.22 219.9, 17820.832 9828.274 549.303, 17818.879 9898.762 721.279, 17821.416 9942.994 773.065, 17823.814 9991.307 791.324, 17821.494 10041.945 795.139, 17802.76 10079.55 709.961, 17778.936 10041.263 494.393, 17755.428 9997.817 257.224, 17735.672 9961.641 70.197</trace>
  <trace timeOffset="0.0" brushRef="#br1" contextRef="#ctx0"> 17674.303 9887.999 136.826, 17710.736 9878.641 148.571, 17754.201 9868.931 210.463, 17753.225 9913.258 162.745, 17712.387 9939.762 136.826, 17675.441 9976.248 136.826, 17716.477 9977.916 149.377, 17764.158 9955.269 195.629, 17803.939 9945.896 222.071, 17779.998 9985.75 167.944, 17747.912 10022.187 123.393</trace>
  <trace timeOffset="0.0" brushRef="#br1" contextRef="#ctx0"> 17367.455 10219.384 136.826, 17405.336 10221.011 141.672, 17445.273 10218.004 159.261, 17493.148 10207.804 189.446, 17546.375 10189.774 247.663, 17584.164 10178.88 285.622, 17631.469 10163.717 331.315, 17685.805 10145.718 398.862, 17735.354 10120.103 444.891, 17795.572 10092.492 462.516, 17855.309 10073.619 402.522, 17830.459 10112.039 182.637</trace>
  <trace timeOffset="0.0" brushRef="#br1" contextRef="#ctx0"> 17581.691 10229.425 166.345, 17619.215 10252.494 297.164, 17655.475 10312.504 532.618, 17673.516 10373.43 779.369, 17684.568 10415.874 842.62, 17687.734 10366.455 384.896, 17690.275 10330.719 77.199</trace>
  <trace timeOffset="0.0" brushRef="#br1" contextRef="#ctx0"> 17682.113 10212.689 136.826, 17723.871 10193.896 156.715, 17777.121 10172.159 215.066, 17822.193 10165.93 252.476, 17860.025 10164.192 336.681, 17897.693 10172.664 517.807, 17882.152 10230.261 671.904, 17846.473 10309.431 769.781, 17835.369 10354.022 779.01, 17822.455 10398.891 771.656, 17763.994 10424.54 266.995, 17723.557 10399.167 137.631, 17687.475 10372.526 136.826, 17714.09 10332.884 326.96, 17750.684 10317.645 379.716, 17799.506 10303.041 415.563, 17762.451 10348.761 241.86, 17723.77 10376.179 187.829, 17678.141 10405.454 172.132, 17650.754 10444.151 200.9, 17687.994 10435.143 261.191, 17732.707 10407.641 333.726, 17768.877 10383.586 370.53, 17805.025 10361.969 375.428, 17845.197 10342.357 296.023, 17804.057 10309.001 136.826, 17766.166 10294.833 136.826, 17749.02 10347.784 449.098, 17746.123 10414.132 626.008, 17741.791 10502.508 748.342, 17739.322 10545.597 790.645, 17737.123 10589.675 821.381, 17736.264 10642.146 852.449, 17736.721 10687.585 859.434, 17700.6 10661.52 61.541</trace>
  <trace timeOffset="0.0" brushRef="#br1" contextRef="#ctx0"> 17659.797 10603.211 136.826, 17701.432 10573.91 218.145, 17737.734 10560.733 282.437, 17778.744 10538.841 380.157, 17826.732 10538.89 421.064, 17806.926 10583.681 257.055, 17770.262 10613.253 10.23</trace>
  <trace timeOffset="0.0" brushRef="#br1" contextRef="#ctx0"> 17524.785 10731.523 174.361, 17570.854 10742.903 305.198, 17613.666 10735.302 407.006, 17665.275 10721.488 494.948, 17726.426 10701.235 551.208, 17799.986 10685.856 581.718, 17839.027 10679.688 589.278, 17875.982 10673.365 597.637, 17918.01 10667.646 607.919, 17959.951 10663.077 618.668, 18038.074 10652.93 696.019, 18075.811 10648.757 768.32, 18115 10642.482 840.162, 18158.922 10646.463 773.479, 18197.924 10663.512 215.251</trace>
  <trace timeOffset="0.0" brushRef="#br1" contextRef="#ctx0"> 16836.33 10365.551 136.826, 16880.498 10365.49 305.978, 16919.887 10361.794 301.913, 16957.672 10357.609 216.306</trace>
</ink>
</file>

<file path=ppt/ink/ink224.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brush xml:id="br2">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14052.391 5086.818 186.123, 14064.369 5139.347 191.294, 14073.166 5196.031 261.786, 14079.118 5233.171 312.82, 14088.16 5309.187 449.786, 14091.501 5360.066 559.772, 14082.786 5440.703 658.885, 14074.73 5499.458 714.131, 14065.663 5555.929 751.281, 14052.442 5631.485 787.198, 14040.361 5705.769 806.18, 14019.758 5745.058 633.787</trace>
  <trace timeOffset="0.0" brushRef="#br1" contextRef="#ctx0"> 14039.001 5081.24 152.587, 14029.395 5124.961 157.684, 14014.541 5179.13 197.445, 13993.129 5232.08 283.572, 13961.582 5286.59 363.347, 13926.067 5337.65 455.768, 13866.454 5407.343 480.068, 13837.848 5443.376 360.866</trace>
  <trace timeOffset="0.0" brushRef="#br1" contextRef="#ctx0"> 14039.001 5177.196 286.346, 14094.524 5190.892 258.256, 14149.875 5213.051 258.214, 14202.38 5235.657 278.996, 14247.651 5261.539 315.046, 14293.031 5300.864 340.601, 14264.219 5336.913 2.141</trace>
  <trace timeOffset="0.0" brushRef="#br1" contextRef="#ctx0"> 14028.958 5311.089 136.826, 14021.47 5362.185 142.781, 14019.577 5415.455 178.099, 14019.448 5463.985 229.775, 14021.168 5523.119 317.935, 14022.816 5595.339 377.661, 14023.263 5668.003 421.345, 14022.727 5742.854 484.444, 14020.585 5784.683 513.702, 14017.412 5825.89 483.394, 14022.408 5862.506 273.419</trace>
  <trace timeOffset="0.0" brushRef="#br1" contextRef="#ctx0"> 14160.623 4199.777 174.361, 14199.257 4210.908 166.481, 14243.345 4241.752 242.156, 14270.131 4286.396 307.987, 14269.894 4337.791 265.864, 14247.856 4374.989 192.505</trace>
  <trace timeOffset="0.0" brushRef="#br1" contextRef="#ctx0"> 13963.126 4419.585 136.826, 14004.247 4411.753 136.826, 14052.275 4406.297 136.826, 14088.647 4401.207 136.826, 14145.245 4395.56 136.826, 14191.767 4389.248 137.093, 14234.357 4383.054 137.719, 14273.481 4377.491 138.683, 14322.422 4373.817 140.444, 14364.156 4375.472 140.878</trace>
  <trace timeOffset="0.0" brushRef="#br1" contextRef="#ctx0"> 14042.349 4401.732 136.826, 14064.477 4444.008 173.483, 14069.5 4499.334 313.889, 14072.83 4536.719 368.597</trace>
  <trace timeOffset="0.0" brushRef="#br1" contextRef="#ctx0"> 14161.739 4417.354 150.556, 14198.553 4424.397 145.742, 14246.518 4435.911 202.166, 14204.53 4482.766 280.088, 14151.775 4503.435 198.366, 14109.567 4518.61 154.808, 14161.169 4514.093 182.829, 14199.61 4507.232 194.185, 14240.222 4504.313 202.262, 14238.73 4541.204 73.121</trace>
  <trace timeOffset="0.0" brushRef="#br1" contextRef="#ctx0"> 13975.4 4569.099 136.826, 13995.578 4613.335 169.148, 14001.234 4658.066 224.699, 14003.821 4705.15 247.778, 14005.804 4750.212 331.367, 14009.974 4820.592 501.409, 14018.352 4860.876 566.757, 14014.116 4897.014 374.303</trace>
  <trace timeOffset="0.0" brushRef="#br1" contextRef="#ctx0"> 13995.485 4621.54 136.826, 14032.463 4599.359 153.337, 14075.244 4589.927 178.544, 14134.197 4583.913 217.258, 14187.344 4577.273 247.238, 14242.075 4569.762 276.518, 14288.466 4561.758 302.131, 14328.969 4552.497 320.366, 14389.347 4536.407 341.068, 14452.347 4519.496 353.662, 14499.893 4544.172 483.544, 14487.871 4582.439 506.141, 14478.273 4638.912 530.121, 14470.916 4688.404 559.33, 14463.729 4741.292 589.127, 14458.234 4791.258 634.364, 14450.39 4843.318 684.502, 14431.085 4893.811 712.773, 14373.784 4907.779 462.536, 14337.817 4895.489 267.389, 14301.216 4875.937 70.197</trace>
  <trace timeOffset="0.0" brushRef="#br1" contextRef="#ctx0"> 14104.834 4630.466 136.826, 14109.397 4677.301 136.826, 14115.153 4734.386 146.908, 14124.124 4780.625 196.091, 14146.328 4835.461 283.83</trace>
  <trace timeOffset="0.0" brushRef="#br1" contextRef="#ctx0"> 14140.539 4716.381 136.826, 14186.216 4718.717 137.19, 14226.37 4709.506 142.9, 14263.053 4703.448 165.531, 14303.114 4688.725 207.076, 14339.874 4691.919 264.077, 14348.952 4741.451 314.909, 14310.558 4782.104 286.549, 14270.83 4807.792 223.901, 14229.594 4827.892 186.07, 14191.115 4846.955 157.172, 14147.704 4856.346 139.524, 14185.869 4818.657 309.352, 14223.423 4810.229 367.526, 14260.657 4804.98 401.883, 14302.913 4796.534 389.194, 14340.913 4795.247 305.684</trace>
  <trace timeOffset="0.0" brushRef="#br1" contextRef="#ctx0"> 14560.084 4426.279 192.332, 14595.977 4419.998 175.852, 14635 4418.789 227.469, 14679.288 4427.941 324.535, 14716.132 4455.979 72.238</trace>
  <trace timeOffset="0.0" brushRef="#br1" contextRef="#ctx0"> 14509.872 4561.289 136.826, 14539.912 4603.587 136.826, 14577.079 4618.636 136.826</trace>
  <trace timeOffset="0.0" brushRef="#br1" contextRef="#ctx0"> 14505.408 4825.727 138.775, 14563.005 4777.873 201.804, 14605.483 4745.099 249.479, 14644.074 4712.587 263.316, 14690.316 4669.438 255.607, 14738.31 4623.934 129.745</trace>
  <trace timeOffset="0.0" brushRef="#br1" contextRef="#ctx0"> 14753.118 4376.07 136.826, 14770.079 4428.871 303.129, 14761.171 4484.968 349.158</trace>
  <trace timeOffset="0.0" brushRef="#br1" contextRef="#ctx0"> 14772.086 4426.279 136.826, 14822.201 4397.127 140.932, 14875.393 4373.29 174.62, 14937.827 4357.598 254.542, 14998.657 4341.174 336.825, 15062.768 4346.99 426.299, 15073.05 4395.089 585.306, 15027.174 4419.775 594.282, 14981.61 4448.527 582.488, 14934.289 4471.896 524.78, 14892.85 4486.191 368.109</trace>
  <trace timeOffset="0.0" brushRef="#br1" contextRef="#ctx0"> 14898.172 4246.64 143.301, 14899.763 4291.674 139.572, 14893.606 4342.887 151.713, 14885.33 4381.91 163.933, 14867.341 4431.981 195.206, 14846.472 4480.057 239.272, 14826.394 4517.394 265.671, 14794.732 4571.081 298.326, 14765.461 4618.505 315.422, 14741.228 4671.487 327.17, 14774.959 4627.197 167.421, 14795.741 4586.563 59.85</trace>
  <trace timeOffset="0.0" brushRef="#br1" contextRef="#ctx0"> 14833.455 4532.278 136.826, 14833.052 4576.086 155.607, 14832.555 4624.586 182.587, 14831.14 4668.118 222.807, 14829.212 4722.955 283.492, 14829.186 4777.446 363.145, 14853.681 4839.155 422.327, 14891.656 4781 281.716, 14902.382 4730.575 226.65, 14913.846 4694.398 169.494, 14920.503 4655.024 153.957, 14928.905 4604.923 138.957, 14937.768 4561.058 136.826, 14969.765 4597.063 302.052, 14988.123 4655.838 370.727, 15003.94 4695.709 394.284, 15036.888 4753.095 434.688, 15096.634 4807.302 486.802, 15136.766 4833.832 416.944</trace>
  <trace timeOffset="0.0" brushRef="#br1" contextRef="#ctx0"> 15111.292 4499.921 141.628, 15074.146 4539.354 155.764, 15040.057 4589.705 222.682, 15021.407 4632.71 247.49, 15009.538 4671.837 267.364, 14999.836 4728.041 249.632, 14993.879 4771.583 170.077</trace>
  <trace timeOffset="0.0" brushRef="#br1" contextRef="#ctx0"> 15353.422 4093.779 237.502, 15366.308 4133.458 358.239, 15375.936 4199.678 486.524, 15368.791 4236.756 433.634, 15350.817 4272.861 339.858</trace>
  <trace timeOffset="0.0" brushRef="#br1" contextRef="#ctx0"> 15200.557 4343.712 281.911, 15236.4 4326.683 270.471, 15277.241 4315.217 246.879, 15335.114 4303.459 246.33, 15394.745 4288.219 272.919, 15443.329 4266.474 297.372, 15503.056 4247.011 301.274, 15462.884 4274.393 139.738, 15422.045 4285.477 136.826, 15370.973 4300.37 136.826, 15332.382 4319.016 136.826, 15298.197 4355.264 157.022, 15306.737 4415.252 332.468, 15303.259 4453.585 430.217, 15294.567 4501.94 536.273, 15286.698 4550.854 604.399, 15276.61 4610.833 670.08, 15264.925 4680.867 744.98, 15254.257 4750.547 791.163, 15248.718 4817.328 820.007, 15256.046 4882.399 814.672, 15248.273 4918.94 713.856, 15240.499 4955.482 8.146</trace>
  <trace timeOffset="0.0" brushRef="#br1" contextRef="#ctx0"> 15360.117 4410.659 140.051, 15407.753 4391.268 144.879, 15457.646 4378.022 166.61, 15509.612 4365.538 188.791</trace>
  <trace timeOffset="0.0" brushRef="#br1" contextRef="#ctx0"> 15381.317 4256.682 136.826, 15394.579 4295.108 148.124, 15394.12 4336.393 225.331, 15382.915 4381.594 296.219, 15366.467 4440.915 430.773, 15354.378 4477.358 543.595, 15327.508 4513.293 151.277</trace>
  <trace timeOffset="0.0" brushRef="#br1" contextRef="#ctx0"> 15415.907 4263.376 157.024, 15446.911 4317.142 191.716, 15457.274 4358.527 249.061, 15451.181 4402.315 300.994, 15429.353 4448.668 342.724, 15389.846 4491.035 315.468, 15441.678 4477.181 306.109, 15447.901 4513.493 298.743, 15412.784 4557.908 291.168, 15379.988 4599.099 274.754, 15434.215 4581.068 235.43, 15471.839 4565.077 228.098, 15520.223 4547.403 220.322, 15559.802 4546.777 214.082, 15555.565 4584.671 204.792, 15519.438 4623.72 202.866, 15475.92 4680.72 202.276, 15447.963 4720.759 202.642, 15407.301 4765.182 204.467, 15364.883 4806.742 208.756, 15320.178 4843.55 211.925, 15277.343 4867.095 196.148, 15231.54 4881.175 133.301</trace>
  <trace timeOffset="0.0" brushRef="#br1" contextRef="#ctx0"> 15304.326 4617.077 371.692, 15370.416 4658.295 353.667, 15411.569 4715.21 388.49, 15457.567 4768.999 466.611, 15538.417 4824.69 631.188, 15596.135 4852.025 724.465, 15654.425 4873.93 784.467, 15721.203 4898.655 803.609, 15776.941 4925.069 600.489, 15812.723 4959.371 167.11</trace>
  <trace timeOffset="0.0" brushRef="#br1" contextRef="#ctx0"> 15939.222 4313.586 298.934, 15937.794 4365.535 475.11, 15876.769 4436.504 523.235, 15805.618 4507.633 383.377, 15747.479 4555.732 257.073, 15700.552 4581.989 158.479</trace>
  <trace timeOffset="0.0" brushRef="#br1" contextRef="#ctx0"> 15553.151 4624.888 177.251, 15606.961 4625.565 177.251, 15645.479 4609.151 170.564, 15687.391 4594.83 177.61, 15743.013 4581.957 200.282, 15787.286 4570.095 235.446, 15828.816 4549.463 275.025, 15874.543 4540.806 284.665, 15918.002 4523.792 256.531, 15917.982 4483.969 136.863, 15876.57 4457.852 136.826, 15870.399 4500.164 294.82, 15871.303 4569.291 447.793, 15870.979 4605.191 511.245, 15867.911 4664.741 599.914, 15863.244 4714.952 651.161, 15855.87 4780.364 715.106, 15847.612 4835.762 752.177, 15840.931 4899.739 782.132, 15838.853 4960.319 796.386, 15851.324 4893.207 331.124, 15845.159 4842.334 201.604, 15836.174 4792.422 105.788</trace>
  <trace timeOffset="0.0" brushRef="#br1" contextRef="#ctx0"> 15798.629 4534.51 136.826, 15805.327 4583.621 219.124, 15794.619 4632.152 279.368, 15784.654 4668.362 300.418, 15762.521 4725.357 321.723, 15735.73 4775.493 333.543, 15698.797 4823.546 347.25</trace>
  <trace timeOffset="0.0" brushRef="#br1" contextRef="#ctx0"> 15892.357 4561.289 159.321, 15920.275 4603.28 190.67, 15926.267 4647.248 232.798, 15928.285 4686.844 276.026, 15933.17 4649.581 96.429</trace>
  <trace timeOffset="0.0" brushRef="#br1" contextRef="#ctx0"> 15976.042 4457.521 136.826, 15988.112 4493.497 144.219</trace>
  <trace timeOffset="0.0" brushRef="#br1" contextRef="#ctx0"> 16117.75 4358.218 136.826, 16129.603 4395.315 140.277, 16129.216 4444.066 181.064, 16124.946 4491.33 233.424, 16118.436 4553.175 306.316, 16112.307 4607.873 357.061, 16108.225 4648.756 383.864, 16097.58 4741.171 445.389, 16081.914 4817.154 507.735, 16067.174 4865.723 576.839, 16051.945 4918.627 657.247, 16039.975 4971.855 710.896, 15983.679 4950.971 555.322, 15925.346 4901.854 233.406</trace>
  <trace timeOffset="0.0" brushRef="#br1" contextRef="#ctx0"> 15882.314 4708.571 136.826, 15891.782 4662.935 145.513, 15926.99 4703.521 265.435, 15968.01 4743.102 344.585, 16011.909 4791.497 344.87</trace>
  <trace timeOffset="0.0" brushRef="#br1" contextRef="#ctx0"> 15961.537 4474.258 192.332, 15986.831 4526.438 325.668, 16007.361 4584.721 359.218, 16022.167 4621.063 356.573</trace>
  <trace timeOffset="0.0" brushRef="#br1" contextRef="#ctx0"> 16462.535 4342.596 195.555, 16514.486 4349.481 249.003, 16569.363 4362.787 375.81, 16633.025 4361.036 492.32, 16602.004 4396.952 193.048</trace>
  <trace timeOffset="0.0" brushRef="#br1" contextRef="#ctx0"> 16225.983 4624.888 174.361, 16277.981 4620.009 178.202, 16315.271 4610.487 223.922, 16355.687 4600.477 264.258, 16412.293 4579.746 331.139, 16467.059 4563.278 353.622, 16504.512 4554.721 368.174, 16581.91 4539.479 368.857, 16620.654 4532.072 343.84, 16671.434 4514.959 177.013, 16619.193 4513.007 136.848, 16580.924 4512.417 136.826, 16538.691 4509.832 136.826, 16500.865 4508.253 136.826, 16456.77 4500.172 136.826, 16479.336 4546.258 326.83, 16511.248 4612.156 470.097, 16520.953 4652.933 535.661, 16525.938 4698.56 643.932, 16523.17 4758.15 728.318, 16508.578 4825.036 799.796, 16481.043 4889.145 835.21, 16437.859 4937.759 862.822, 16369.356 4936.138 849.626, 16332.695 4922.947 744.485, 16296.034 4909.755 8.496</trace>
  <trace timeOffset="0.0" brushRef="#br1" contextRef="#ctx0"> 16342.027 4427.396 136.826, 16390.426 4419.714 243.714, 16444.307 4412.833 293.095, 16497.055 4404.524 300.547, 16554.709 4398.622 247.779</trace>
  <trace timeOffset="0.0" brushRef="#br1" contextRef="#ctx0"> 16430.176 4434.09 146.574, 16467.855 4487.079 232.764, 16461.762 4531.44 352.047, 16461.1 4598.283 404.94, 16468.09 4636.93 320.409</trace>
  <trace timeOffset="0.0" brushRef="#br1" contextRef="#ctx0"> 16738.139 4447.479 186.123, 16779.279 4438.249 163.268, 16831.133 4427.058 147.803, 16867.797 4422.305 151.735, 16919.156 4417.271 154.002, 16960.66 4410.783 140.914</trace>
  <trace timeOffset="0.0" brushRef="#br1" contextRef="#ctx0"> 16807.318 4361.565 141.628, 16825.85 4400.683 208.976, 16837.057 4447.586 307.741, 16848.041 4516.01 454.308, 16851.127 4552.417 549.022, 16853.176 4595.57 631.164, 16854.043 4663.725 729.846, 16852.562 4722.897 794.243, 16846.344 4790.662 831.24, 16828.396 4853.693 838.597, 16777.617 4814.177 689.844, 16757.014 4756.324 612.184, 16747.051 4709.46 594.824, 16737.627 4661.199 569.004, 16733.016 4615.919 523.813, 16738.035 4574.188 494.837, 16798.67 4517.779 464.686, 16872.07 4479.469 263.87, 16908.609 4460.729 47.688</trace>
  <trace timeOffset="0.0" brushRef="#br1" contextRef="#ctx0"> 17096.312 4177.462 159.321, 17132.137 4180.515 155.952, 17154.574 4233.866 314.324, 17155.771 4291.761 476.752, 17147.83 4335.898 505.258, 17131.883 4375.291 441.816, 17083.641 4420.383 249.651</trace>
  <trace timeOffset="0.0" brushRef="#br1" contextRef="#ctx0"> 16951.26 4450.827 136.826, 16997.916 4439.188 136.826, 17038.223 4427.983 136.826, 17088.109 4412.429 140.361, 17126.408 4400.188 147.797, 17176.918 4379.65 159.468, 17221.852 4371.569 152.371</trace>
  <trace timeOffset="0.0" brushRef="#br1" contextRef="#ctx0"> 16978.039 4447.479 136.826, 17003.664 4483.228 168.354, 17023.695 4520.492 192.397, 17034.506 4568.86 252.327, 17032.111 4630.39 304.393, 17026.047 4680.406 363.337, 17007.742 4758.73 482.902, 16994.699 4800.027 565.886, 16976.846 4842.812 675.241, 16945.684 4890.186 743.436, 16909.256 4940.347 712.022, 16872.342 4982.494 289.556</trace>
  <trace timeOffset="0.0" brushRef="#br1" contextRef="#ctx0"> 17286.002 4361.565 204.961, 17326.064 4338.989 198.92, 17374.23 4316.318 216.058, 17431.463 4304.642 231.886, 17490.928 4288.282 245.822, 17541.152 4270.524 252.473, 17592.908 4245.545 256.173, 17639.75 4230.622 252.125, 17614.773 4267.055 137.671, 17568.912 4260.856 136.826, 17523.713 4251.759 136.826, 17480.537 4228.453 136.826, 17441.01 4200.17 136.826, 17425.133 4250.441 195.125, 17427.553 4289.363 240.296, 17431.094 4339.079 315.988, 17413.402 4397.947 409.789, 17449.74 4401.309 136.34</trace>
  <trace timeOffset="0.0" brushRef="#br1" contextRef="#ctx0"> 17544.867 4145.104 136.826, 17577.025 4198.552 148.843, 17574.779 4235.656 182.981, 17566.377 4275.404 233.272, 17551.562 4321.846 290.802, 17532.119 4367.394 340.084, 17505.021 4407.881 370.969, 17452.893 4467.052 390.392, 17416.59 4496.583 331.13</trace>
  <trace timeOffset="0.0" brushRef="#br1" contextRef="#ctx0"> 17157.684 4531.163 186.123, 17221.08 4518.966 194.573, 17268.357 4509.68 229.466, 17326.537 4501.734 249.119, 17374.6 4494.227 263.896, 17447.205 4484.315 276.576, 17505.059 4476.286 277.299, 17558.789 4472.601 258.188, 17613.402 4470.442 214.084, 17651.367 4475.132 148.07</trace>
  <trace timeOffset="0.0" brushRef="#br1" contextRef="#ctx0"> 17304.969 4537.857 136.826, 17315.115 4587.199 136.826, 17315.254 4639.281 149.028, 17312.119 4677.575 163.738, 17307.252 4714.782 191.798, 17301.787 4762.762 247.556, 17290.734 4829.659 380.12, 17280.773 4903.1 588.506, 17263.164 4942.525 290.204</trace>
  <trace timeOffset="0.0" brushRef="#br1" contextRef="#ctx0"> 17446.678 4560.173 137.376, 17488.053 4547.332 137.259, 17535.689 4531.807 139.028, 17583.219 4522.547 168.776, 17604.127 4582.607 751.702, 17608.391 4649.337 781.377, 17609.539 4718.409 793.172, 17608.934 4780.984 798.562, 17605.629 4846.216 804.483, 17596.943 4909.151 812.907, 17536.408 4925.963 768.944, 17512.176 4871.355 627.904, 17472.084 4834.329 523.078, 17436.846 4797.974 430.33, 17385.436 4739.576 324.91, 17353.74 4695.297 292.336, 17332.248 4654.562 315.811, 17349.01 4602.8 498.614, 17395.926 4593.483 601.227, 17447.689 4589.583 628.023, 17498.834 4587.331 648.185, 17543.656 4609.344 643.675, 17523.283 4669.44 558.191, 17484.262 4699.785 484.974, 17443.775 4724.065 406.445, 17387.594 4767.583 327.864, 17333.027 4804.581 278.341, 17293.631 4832.846 285.716, 17330.162 4821.227 346.311, 17396.496 4790.555 349.317, 17434.93 4771.416 350.709, 17504.602 4708.617 351.527, 17561.281 4650.601 347.935, 17607.219 4599.211 332.495, 17640.439 4552.577 307.135, 17663.027 4508.615 275.712, 17686.738 4458.182 243.512, 17706.859 4410.716 221.898, 17726.146 4371.052 272.389, 17736.098 4431.816 436.159, 17811.33 4437.926 579.983, 17859.434 4412.51 558.45, 17897.904 4389.133 475.979, 17939.035 4368.447 333.377</trace>
  <trace timeOffset="0.0" brushRef="#br1" contextRef="#ctx0"> 17910.854 4373.838 136.826, 17905.736 4413.995 136.826, 17898.854 4455.273 147.591, 17878.029 4508.679 175.033, 17859.807 4548.584 189.24, 17835.408 4602.098 200.626, 17821.572 4641.574 207.317, 17802.4 4684.607 222.018, 17771.857 4741.428 266.019, 17745.473 4785.183 325.755, 17706.465 4839.389 395.152, 17658.473 4888.947 377.766</trace>
  <trace timeOffset="0.0" brushRef="#br1" contextRef="#ctx0"> 17680.996 4502.153 195.555, 17726.621 4527.307 209.336, 17776.775 4569.418 289.789, 17830.371 4636.62 405.565, 17875.475 4693.011 542.045, 17904.225 4729.597 653.85, 17939.977 4769.438 765.608, 17978.52 4819.266 819.494, 18025.5 4861.091 599.603, 18073.611 4871.797 380.386</trace>
  <trace timeOffset="0.0" brushRef="#br1" contextRef="#ctx0"> 17765.797 4179.693 177.251, 17762.404 4221.522 230.649, 17756.451 4271.654 348.868, 17748.125 4321.552 389.857, 17719.746 4404.941 443.786, 17698.744 4441.297 439.572, 17647.572 4516.133 385.081, 17599.719 4593.483 300.412, 17572.785 4640.36 239.892, 17561.16 4680.043 214.475, 17547.74 4719.464 110.797, 17538.482 4755.531 0.702</trace>
  <trace timeOffset="0.0" brushRef="#br2" contextRef="#ctx0"> 11057.562 8776.687 198.33, 11065.526 8825.479 314.693, 11026.552 8875.014 465.495, 10968.531 8927.832 593.488, 10915.982 8971.422 641.765, 10879.604 9006.758 674.911, 10849.542 9045.365 697.734, 10803.818 9124.034 715.838, 10780.563 9169.723 721.498, 10751.524 9240.306 584.187</trace>
  <trace timeOffset="0.0" brushRef="#br2" contextRef="#ctx0"> 10951.561 9082.408 248.699, 10959.743 9121.226 248.699, 10962.921 9157.325 225.764, 10960.01 9213.938 238.053, 10951.185 9254.485 263.265, 10939.865 9313.751 375.333, 10931.066 9369.737 619.642, 10948.862 9440.365 736.267, 10985.694 9376.87 401.564</trace>
  <trace timeOffset="0.0" brushRef="#br2" contextRef="#ctx0"> 11105.542 8920.622 141.628, 11106.673 8957.081 153.738, 11100.297 9011.801 214.528, 11094.278 9054.298 303.692, 11088.954 9100.414 425.187, 11091.989 9163.396 641.701, 11085.363 9202.067 6.417</trace>
  <trace timeOffset="0.0" brushRef="#br2" contextRef="#ctx0"> 11140.132 8908.348 212.081, 11179.711 8899.472 263.241, 11234.131 8897.045 410.166, 11232.985 8945.905 430.259, 11184.855 8981.924 297.538, 11141.521 9012.457 248.727, 11114.56 9055.424 242.624, 11159.367 9047.646 306.472, 11199.306 9027.476 360.118, 11238.726 9009.347 404.751, 11230.393 9045.154 61.047</trace>
  <trace timeOffset="0.0" brushRef="#br2" contextRef="#ctx0"> 11039.709 9255.354 143.057, 11080.37 9254.302 159.039, 11120.52 9231.665 194.309, 11165.503 9193.218 240.376, 11204.139 9165.985 282.807, 11249.405 9128.395 285.357, 11272.478 9089.599 206.493, 11235.661 9079.425 136.826, 11197.833 9076.676 136.826, 11189.985 9116.191 244.431, 11192.354 9165.891 314.386, 11192.974 9203.531 362.825, 11192.765 9256.094 458.508, 11186.661 9324.32 607.269, 11182.512 9362.052 702.22, 11177.778 9409.531 760.27, 11171.546 9449.083 801.798, 11165.919 9497.696 820.05, 11150.501 9454.108 596.344, 11150.373 9396.243 287.777</trace>
  <trace timeOffset="0.0" brushRef="#br2" contextRef="#ctx0"> 11161.333 9214.07 152.587, 11145.791 9256.377 153.687, 11124.981 9295.546 164.882, 11094.123 9336.202 189.945, 11053.677 9377.896 240.89, 11008.413 9418.693 314.614</trace>
  <trace timeOffset="0.0" brushRef="#br2" contextRef="#ctx0"> 11195.922 9265.396 198.33, 11242.498 9303.104 233.266, 11288.45 9350.037 389.292, 11331.326 9389.901 562.95, 11389.115 9428.038 624.969</trace>
  <trace timeOffset="0.0" brushRef="#br2" contextRef="#ctx0"> 11445.863 8909.464 204.961, 11491.833 8924.827 245.136, 11524.024 8973.678 238.536</trace>
  <trace timeOffset="0.0" brushRef="#br2" contextRef="#ctx0"> 11347.672 9080.178 136.826, 11385.205 9072.466 167.219, 11428.048 9054.336 239.104, 11479.865 9040.358 331.477, 11523.325 9031.411 374.749, 11540.18 9087.855 416.677, 11525.226 9134.194 438.649, 11508.313 9186.279 479.266, 11492.956 9239.167 561.853, 11482.52 9306.702 682.853, 11482.518 9345.529 766.279, 11546.091 9356.366 820.239, 11573.669 9319 798.528, 11594.414 9268.728 683.885, 11604.101 9228.451 572.017, 11614.543 9170.044 381.876</trace>
  <trace timeOffset="0.0" brushRef="#br2" contextRef="#ctx0"> 11611.004 8961.905 136.826, 11651.767 8949.979 177.499, 11687.768 8934.23 255.508, 11735.656 8917.684 285.146, 11712.61 8956.118 145.22, 11713.833 9003.197 277.755, 11709.253 9043.683 337.384, 11701.851 9098.871 402.785, 11693.616 9161.19 480.821, 11687.724 9222.153 590.717, 11693.515 9286.234 624.534, 11717.242 9232.02 342.387, 11731.077 9170.656 200.484, 11739.381 9131.256 158.322, 11754.825 9090.166 159.992</trace>
  <trace timeOffset="0.0" brushRef="#br2" contextRef="#ctx0"> 11606.54 9074.598 136.826, 11626.285 9115.923 162.847, 11630.782 9153.483 203.618, 11630.842 9192.565 255.303, 11627.026 9243.051 352.808, 11619.277 9292.603 479.242, 11601.156 9347.84 340.583</trace>
  <trace timeOffset="0.0" brushRef="#br2" contextRef="#ctx0"> 11542.939 9336.805 136.826, 11583.976 9331.995 295.79, 11639.626 9331.872 477.535, 11703.481 9325.588 588.827, 11769.053 9323.372 599.966, 11834.388 9324.979 581.534, 11799.572 9287.712 70.197</trace>
  <trace timeOffset="0.0" brushRef="#br2" contextRef="#ctx0"> 11578.645 9009.884 201.698, 11614.884 8988.813 207.353, 11655.7 8971.478 238.774, 11704.98 8951.825 269.577, 11747.715 8937.113 299.166, 11798.463 8925.326 340.503, 11844.447 8918.869 369.993</trace>
  <trace timeOffset="0.0" brushRef="#br2" contextRef="#ctx0"> 12007.114 9012.115 136.826, 12059.656 9012.372 292.674, 12105.569 8995.885 349.649, 12147.946 8989.175 319.177, 12183.88 8990.104 167.323</trace>
  <trace timeOffset="0.0" brushRef="#br2" contextRef="#ctx0"> 12098.611 8873.76 136.826, 12105.47 8919.626 298.203, 12108.16 8967.777 439.114, 12108.612 9036.281 573.234, 12106.846 9105.904 676.194, 12104.484 9153.197 718.848, 12102.189 9205.172 766.377, 12099.845 9254.501 802.472, 12096.584 9302.868 834.293, 12086.481 9346.994 847.759, 12039.264 9339.943 807.659, 11984.448 9279.67 593.223, 11956.58 9223.766 491.733, 12001.753 9169.607 629.798, 12057.973 9129.914 705.131, 12125.249 9095.369 680.731, 12185.455 9054.485 474.197</trace>
  <trace timeOffset="0.0" brushRef="#br2" contextRef="#ctx0"> 12396.53 8785.613 177.251, 12437.339 8803.56 261.178, 12427.202 8861.774 431.197, 12380.625 8897.555 312.802, 12341.876 8919.331 220.89</trace>
  <trace timeOffset="0.0" brushRef="#br2" contextRef="#ctx0"> 12206.844 8964.137 136.826, 12249.649 8951.09 153.883, 12292.017 8936.457 172.292, 12346.222 8922.277 202.308, 12385.003 8913.209 223.254, 12443.146 8897.897 249.119, 12488.248 8887.789 225.468</trace>
  <trace timeOffset="0.0" brushRef="#br2" contextRef="#ctx0"> 12209.076 8964.137 136.826, 12240.532 9002.45 149.706, 12254.548 9042.618 188.895, 12260.188 9082.309 230.586, 12261.812 9126.841 284.46, 12251.465 9189.152 363.772, 12245.096 9229.105 446.834, 12225.68 9294.841 585.817, 12207.826 9340.157 669.267, 12179.355 9410.377 788.742, 12156.592 9470.555 829.53, 12135.931 9517.633 843.777, 12123.159 9559.05 529.078</trace>
  <trace timeOffset="0.0" brushRef="#br2" contextRef="#ctx0"> 12568.366 8883.802 218.519, 12605.549 8875.647 203.489, 12644.849 8859.989 188.89, 12689.477 8849.798 185.556, 12735.901 8836.208 202.597, 12781.384 8817.198 215.495, 12734.743 8782.474 169.693, 12694.09 8784.236 161.33, 12651.268 8784.296 152.11, 12635.693 8822.853 290.645, 12631.66 8863.375 390.861, 12622.082 8913.637 477.259, 12617.376 8971.183 567.876</trace>
  <trace timeOffset="0.0" brushRef="#br2" contextRef="#ctx0"> 12679.946 8768.876 136.826, 12716.318 8803.253 170.239, 12710.415 8855.635 237.925, 12682.098 8908.493 260.333, 12652.398 8949.103 265.093, 12618.161 8990.398 241.07</trace>
  <trace timeOffset="0.0" brushRef="#br2" contextRef="#ctx0"> 12412.153 9115.883 136.826, 12458.969 9094.081 146.28, 12506.842 9071.292 170.355, 12543.485 9052.809 188.34, 12586.928 9026.81 208.897, 12623.314 9006.906 226.348, 12667.627 8988.473 237.456, 12710.472 8976.601 179.836, 12750.574 8966.498 20.653</trace>
  <trace timeOffset="0.0" brushRef="#br2" contextRef="#ctx0"> 12553.859 9096.914 136.826, 12552.145 9138.018 136.826, 12552.104 9185.669 149.471, 12551.515 9230.122 183.561, 12548.679 9267.771 243.777, 12543.505 9312.316 369.117, 12538.731 9362.939 561.058</trace>
  <trace timeOffset="0.0" brushRef="#br2" contextRef="#ctx0"> 12616.346 9093.566 136.826, 12659.646 9058.804 137.788, 12702.44 9034.988 170.379, 12718.011 9086.751 559.549, 12715.045 9125.259 588.36, 12715.683 9162.799 599.161, 12720.081 9232.713 620.852, 12721.298 9304.928 690.39, 12722.06 9342.501 732.467, 12719.967 9384.337 760.513, 12711.656 9425.748 778.917, 12668.023 9406.229 639.599, 12628.686 9345.775 463.58, 12601.583 9290.7 307.939, 12584.66 9251.597 220.468, 12564.23 9215.567 147.586, 12554.835 9167.123 167.29, 12598.763 9142.915 286.855, 12620.094 9190.027 348.227, 12608.231 9229.679 359.187, 12590.808 9270.602 408.131, 12633.758 9210.63 417.638, 12672.784 9157.744 363.253, 12695.75 9118.166 323.876, 12737.942 9060.125 245.596, 12770.896 9023.527 199.514, 12817.273 8982.007 162.498, 12856.183 8948.482 148.053, 12897.463 8905.559 143.434, 12876.693 8946.444 356.363, 12824.389 9000.548 502.413, 12877.62 9012.693 648.488, 12916.766 8995.994 654.594, 12976.352 8956.423 545.393, 12993.579 8997.252 267.121, 12990.84 9034.155 330.36, 12983.405 9083.517 387.782, 12974.657 9138.466 418.978, 12957.698 9187.131 432.952, 12937.042 9244.382 455.868, 12899.939 9289.505 495.836, 12850.572 9337.9 569.105, 12796.627 9364.933 575.398, 12757.377 9369.555 460.114</trace>
  <trace timeOffset="0.0" brushRef="#br2" contextRef="#ctx0"> 12800.453 9141.545 286.346, 12849.591 9159.778 281.952, 12885.992 9184.133 313.781, 12925.396 9209.378 350.668, 12961.904 9238.328 386.666, 13013.386 9292.706 409.622, 13062.909 9332.459 388.42</trace>
  <trace timeOffset="0.0" brushRef="#br2" contextRef="#ctx0"> 13227.808 8844.749 136.826, 13266.087 8831.666 139.717, 13283.991 8868.029 346.158, 13252.554 8915.845 497.527, 13197.632 8975.994 595.797, 13151.753 9034.557 622.67, 13107.18 9092.253 598.868, 13070.685 9118.6 387.153</trace>
  <trace timeOffset="0.0" brushRef="#br2" contextRef="#ctx0"> 13082.753 9086.872 136.826, 13094.404 9133.823 138.65, 13098.471 9177.625 160.745, 13099.293 9216.851 199.233, 13099.073 9254.7 249.707, 13096.195 9298.575 320.476, 13090.202 9346.341 462.421, 13086.11 9405.57 729.118, 13098.73 9366.03 562.33, 13102.644 9328.101 491.231</trace>
  <trace timeOffset="0.0" brushRef="#br2" contextRef="#ctx0"> 13139.658 9050.052 145.682, 13178.204 9028.742 144.322, 13213.934 9012.845 139.311, 13259.451 8995.204 139.53, 13296.562 8988.74 159.502, 13278.638 9028.967 531.568, 13265.46 9066.478 637.348, 13260.077 9106.234 700.934, 13254.112 9147.049 748.875, 13252.173 9205.268 777.734, 13255.163 9251.998 794.324, 13258.695 9302.228 808.896, 13264.312 9348.719 832.749, 13270.653 9391.733 850.129, 13285.254 9433.217 857.844, 13245.031 9407.353 371.127</trace>
  <trace timeOffset="0.0" brushRef="#br2" contextRef="#ctx0"> 13090.564 9298.869 136.826, 13105.762 9261.995 154.405, 13150.059 9236.966 213.171, 13196.451 9225.047 235.103, 13200.136 9266.661 198.744</trace>
  <trace timeOffset="0.0" brushRef="#br2" contextRef="#ctx0"> 13049.278 9381.437 136.826, 13086.48 9388.595 145.336, 13122.397 9375.49 148.206, 13159.161 9357.793 53.35</trace>
  <trace timeOffset="0.0" brushRef="#br2" contextRef="#ctx0"> 13447.623 8935.127 136.826, 13413.038 8977.079 193.509, 13374.465 9016.323 306.476, 13411.391 9022.934 308.917, 13449.539 9007.016 296.356, 13491.399 8984.823 271.651, 13521.366 9042.277 332.952, 13522.218 9101.816 377.224, 13522.205 9143.104 407.473, 13523.686 9199.021 498.645, 13522.347 9254.568 601.38, 13519.431 9292.795 672.644, 13513.087 9330.543 706.566, 13454.366 9351.396 498.965, 13412.744 9318.242 381.19, 13374.867 9280.636 364.195, 13341.578 9220.025 499.314, 13391.323 9186.548 554.929, 13455.001 9148.109 413.008, 13501.181 9125.223 312.132</trace>
  <trace timeOffset="0.0" brushRef="#br2" contextRef="#ctx0"> 13639.541 9074.598 194.019, 13650.164 9115.463 233.67, 13649.842 9154.893 296.087, 13646.913 9206.249 381.618, 13640.849 9256.011 513.199, 13631.156 9316.118 674.852</trace>
  <trace timeOffset="0.0" brushRef="#br2" contextRef="#ctx0"> 13631.731 9085.756 136.826, 13670.213 9048.771 156.766, 13721.52 9034.169 192.496, 13766.517 9021.47 216.539, 13807.116 9015.143 242.091, 13860.802 9009.196 275.126, 13898.852 9002.107 340.376, 13939.456 9004.315 513.523, 13937.575 9071.558 785.624, 13930.765 9117.381 813.346, 13927.849 9163.735 826.553, 13923.474 9212.978 836.883, 13920.291 9257.02 846.05, 13919.56 9301.306 851.476, 13877.088 9311.608 373.258</trace>
  <trace timeOffset="0.0" brushRef="#br2" contextRef="#ctx0"> 13668.553 9214.07 136.826, 13704.59 9202.139 147.63, 13742.365 9196.149 191.306, 13791.223 9187.75 265.782, 13841.885 9196.786 313.385, 13830.367 9243.246 194.299, 13792.35 9262.13 152.642, 13754.697 9282.079 138.944, 13708.655 9302.276 136.826, 13667.225 9320.149 136.826, 13722.877 9327.675 192.448, 13759.659 9325.78 216.615, 13823.945 9311.278 256.876, 13860.854 9304.048 255.344, 13906.515 9288.898 207.264, 13931.884 9253.122 98.974</trace>
  <trace timeOffset="0.0" brushRef="#br2" contextRef="#ctx0"> 13751.123 8954.095 138.097, 13753.818 8994.979 195.594, 13751.096 9039.006 273.049, 13745.594 9079.819 347.726, 13733.715 9156.55 486.499, 13716.989 9230.509 627.29, 13710.588 9270.549 709.523, 13706.638 9320.87 775.536, 13709.392 9367.462 834.127, 13735.536 9409.694 860.487, 13823.89 9468.267 869.712, 13875.361 9476.365 865.449, 13930.566 9474.692 822.357, 13981.978 9451.497 726.922, 14021.772 9447.422 202.295</trace>
  <trace timeOffset="0.0" brushRef="#br2" contextRef="#ctx0"> 14153.93 9133.734 217.331, 14190.817 9119.842 213.994, 14226.718 9123.471 207.444, 14269.924 9128.418 201.829, 14312.36 9138.653 223.404, 14340.081 9180.225 368.766, 14310.227 9218.916 409.301, 14266.554 9277.943 438.25, 14280.004 9321.155 470.241, 14318.437 9367.159 519.914, 14357.459 9416.914 589.743, 14347.151 9479.224 664.828, 14282.188 9507.898 708.067, 14242.269 9493.546 679.904, 14183.161 9446.204 584.281, 14133.864 9393.65 502.903, 14107.065 9340.52 490.559, 14136.769 9297.081 622.859, 14174.401 9285.415 640.583, 14213.607 9279.726 643.901, 14261.494 9272.823 635.117, 14298.817 9267.415 609.893, 14347.196 9274.729 538.193, 14402.767 9279.756 414.281, 14444.841 9278.124 283.742</trace>
  <trace timeOffset="0.0" brushRef="#br2" contextRef="#ctx0"> 14748.654 8939.59 167.651, 14789.738 8946.384 174.735, 14802.101 8989.733 431.481, 14749.235 9030.509 398, 14700.663 9062.03 348.795, 14664.721 9084.946 319.836, 14622.8 9100.396 302.242, 14585.445 9130.292 293.326, 14640.596 9119.242 296.816, 14681.911 9106.474 301.503, 14730.021 9087.46 309.665, 14775.591 9062.142 324.153, 14828.753 9023.6 342.017, 14868.573 8981.893 352.722, 14813.737 8970.414 307.557, 14774.235 8970.794 288.46, 14727.652 8969.629 277.988, 14708.048 9026.473 500.275, 14703.622 9063.992 562.813, 14691.431 9102.881 627.757, 14679.571 9142.648 687.88, 14664.036 9189.147 733.208, 14642.681 9241.456 769.355, 14617.845 9288.254 798.454, 14592.429 9330.893 818.885, 14566.994 9370.898 834.029, 14537.901 9417.241 849.679, 14513.116 9472.881 855.727, 14492.269 9513.999 859.474, 14475.964 9556.611 860.267, 14478.71 9510.945 611.239, 14493.206 9474.488 301.307</trace>
  <trace timeOffset="0.0" brushRef="#br2" contextRef="#ctx0"> 14688.401 9265.396 259.004, 14746.295 9280.132 269.58, 14782.422 9284.361 306.614, 14825.3 9292.859 393.309, 14873.056 9302.036 630.387</trace>
  <trace timeOffset="0.0" brushRef="#br2" contextRef="#ctx0"> 14704.022 9355.773 149.476, 14744.899 9341.089 159.992, 14784.545 9338.487 220.382, 14835.166 9345.077 332.523, 14786.578 9379.277 159.65, 14747.167 9392.01 143.79, 14709.369 9399.358 140.823, 14673.066 9409.62 138.578, 14633.66 9421.043 137.099, 14595.033 9438.235 137.762, 14652.026 9476.458 448.086, 14720.124 9481.74 507.252, 14782.578 9472.287 493.537, 14841.015 9460.06 410.462, 14893.302 9448.093 263.526, 14931.628 9433.625 104.965</trace>
  <trace timeOffset="0.0" brushRef="#br2" contextRef="#ctx0"> 14789.939 8956.326 140.79, 14828.651 8954.053 150.982, 14874.234 8946.487 310.562, 14865.041 8982.851 156.498</trace>
  <trace timeOffset="0.0" brushRef="#br2" contextRef="#ctx0"> 15109.061 9021.041 242.809, 15133.698 9060.48 287.911, 15139.005 9110.863 326.578, 15135.312 9159.729 381.062, 15132.397 9199.135 439.455, 15127.106 9252.646 537.832, 15118.457 9295.974 614.282, 15101.267 9337.029 673.805, 15084.341 9379.357 726.372, 15070.179 9424.528 769.194, 15060.469 9470.67 812.646, 15055.876 9511.974 825.211, 15063.711 9466.992 621.326, 15066.936 9403.042 314.163, 15065.586 9366.584 131.515</trace>
  <trace timeOffset="0.0" brushRef="#br2" contextRef="#ctx0"> 15039.88 9099.146 136.826, 15038.56 9135.057 136.826, 15031.478 9177.253 148.774, 15020.632 9223.6 193.075, 15006.473 9278.117 246.092, 14989.473 9331.793 361.225, 14988.101 9371.48 320.094, 15025.374 9335.689 70.197</trace>
  <trace timeOffset="0.0" brushRef="#br2" contextRef="#ctx0"> 15240.726 9164.977 136.826, 15270.399 9208.008 141.899, 15293.211 9248.389 206.63, 15310.918 9287.53 361.056, 15332.476 9324.977 4.083</trace>
  <trace timeOffset="0.0" brushRef="#br2" contextRef="#ctx0"> 15336.686 8983.105 220.517, 15378.48 8982.357 212.043, 15417.134 8973.483 264.802, 15453.88 8966.727 371.985, 15503.292 8965.067 527.972, 15484.99 9017.352 542.849, 15439.102 9065.874 486.601, 15389.927 9127.126 409.091, 15351.675 9180.627 362.354, 15315.521 9216.486 309.581, 15295.054 9255.863 305.861, 15331.684 9239.256 338.172, 15375.985 9209.557 366.984, 15419.584 9168.847 371.607, 15475.711 9114.851 330.318, 15523.124 9073.288 279.929, 15542.348 9037.397 173.98, 15501.428 9023.574 137.062, 15455.217 9002.562 136.826, 15418.043 8966.589 136.826, 15404.291 8925.614 136.826, 15406.504 8887.838 136.826, 15417.961 8933.463 215.805, 15414.573 8984.911 294.672, 15409.978 9027.471 389.829, 15404.597 9063.398 457.174, 15398.648 9104.006 501.522, 15386.177 9178.068 621.992, 15373.799 9226.111 690.931, 15359.645 9272.746 745.541, 15342.113 9320.208 802.202, 15326.809 9363.554 824.106, 15312.148 9404.969 835.474, 15297.319 9448.423 800.432, 15267.677 9487.366 8.004</trace>
  <trace timeOffset="0.0" brushRef="#br2" contextRef="#ctx0"> 15459.424 9281.017 305.826, 15508.082 9309.669 303.883, 15545.048 9330.094 368.493, 15589.35 9355.227 463.682, 15644.622 9390.248 612.675, 15713.562 9422.688 629.169, 15752.357 9442.208 555.346</trace>
  <trace timeOffset="0.0" brushRef="#br2" contextRef="#ctx0"> 15784.124 8934.011 222.333, 15832.216 8915.847 213.556, 15875.209 8908.884 232.152, 15919.129 8912.265 360.944, 15900.74 8949.298 480.357, 15844.177 8993.644 502.54, 15791.438 9041.895 512.554, 15747.878 9080.286 491.606, 15809.141 9062.219 471.053, 15859.68 9032.737 423.612, 15899.524 9005.457 348.595, 15947.716 8972.216 258.348, 15954.856 9011.887 379.836, 15934.106 9049.062 390.981, 15907.164 9093.372 334.362</trace>
  <trace timeOffset="0.0" brushRef="#br2" contextRef="#ctx0"> 15740.607 9227.459 136.826, 15781.451 9189.432 154.047, 15823.624 9153.728 176.607, 15860.21 9128.667 192.295, 15898.479 9102.884 195.698, 15858.125 9115.204 136.826, 15840.529 9156.57 136.826, 15836.713 9208.538 137.094, 15833.565 9259.578 160.63, 15842.964 9308.715 262.056, 15891.167 9305.768 328.893, 15925.656 9258.033 239.803, 15944.92 9218.509 193.015, 15967.147 9161.004 159.969, 15983.742 9112.458 142.489, 15997.024 9075.564 136.903, 16012.991 9035.34 136.826, 16036.21 8994.846 90.112</trace>
  <trace timeOffset="0.0" brushRef="#br2" contextRef="#ctx0"> 16112.171 8921.737 136.826, 16093.641 8960.408 148.668, 16079.098 8999.61 180.814, 16070.741 9037.073 211.595, 16107.264 9035.493 189.124</trace>
  <trace timeOffset="0.0" brushRef="#br2" contextRef="#ctx0"> 16194.74 8867.063 136.826, 16204.313 8903.791 153.585, 16207.056 8944.523 204.44, 16205.546 8984.422 261.095, 16202.869 9023.18 304.144, 16198.732 9070.418 364.231, 16194.884 9129.312 434.768, 16187.985 9185.997 506.187, 16175.654 9254.722 628.17, 16161.41 9338.069 745.269, 16152.468 9376.633 779.662, 16137.845 9415.28 781.903, 16114.669 9457.018 775.486, 16073.838 9485.857 743.632, 16027.854 9504.39 668.526, 15986.757 9496.789 551.374, 15959.889 9458.924 397.144</trace>
  <trace timeOffset="0.0" brushRef="#br2" contextRef="#ctx0"> 16259.457 9011 212.081, 16295.472 8991.132 245.897, 16334.313 8981.697 309.266, 16382.997 8972.642 374.253, 16443.197 8963.462 412.755, 16501.482 8954.215 425.44, 16552.553 8943.478 410.349, 16599.654 8931.344 336.374, 16551.936 8923.443 139.067, 16510.691 8925.519 136.826, 16469.529 8929.285 136.826, 16426.486 8928.819 136.826, 16408.664 8890.21 136.826, 16405.777 8933.67 410.943, 16385.434 8989.777 533.469, 16374.512 9033.17 586.845, 16356.914 9101.883 658.283, 16333.197 9193.123 728.259, 16320.038 9241.605 755.246, 16312.239 9283.971 758.367, 16292.094 9320.519 211.046</trace>
  <trace timeOffset="0.0" brushRef="#br2" contextRef="#ctx0"> 16508.283 9018.81 204.961, 16552.59 9047.307 228.692, 16589.484 9089.822 283.416, 16617.752 9132.466 364.492, 16633.201 9171.674 398.594, 16653.432 9224.277 653.647, 16614.037 9224.058 538.884, 16568.537 9195.103 122.857</trace>
  <trace timeOffset="0.0" brushRef="#br2" contextRef="#ctx0"> 16287.353 8947.4 177.251, 16289.546 8986.57 140.396, 16260.957 9023.462 136.826, 16230.179 9065.321 136.826, 16215.908 9101.334 136.826, 16233.704 9142.79 136.826, 16256.069 9181.226 147.794, 16279.867 9224.758 227.836, 16266.603 9275.228 247.763, 16222.392 9311.687 234.713, 16184.809 9325.553 206.745, 16229.134 9300.866 136.833, 16270.175 9290.729 141.067, 16306.821 9295.294 149.632, 16346.099 9303.124 208.591, 16388.744 9313.72 285.363, 16428.643 9324.139 349.47, 16486.277 9333.539 431.203, 16542.504 9339.034 495.76, 16603.24 9342.275 546.959, 16664.207 9347.47 573.617, 16726.057 9350.808 606.28, 16763.508 9354.991 526.841</trace>
  <trace timeOffset="0.0" brushRef="#br2" contextRef="#ctx0"> 17000.355 8949.632 286.346, 16971.982 8993.683 481.994, 16933.787 9053.239 586.828, 16914.717 9089.48 623.582, 16897.061 9127.985 658.335, 16865.852 9206.175 725.43, 16849 9244.772 747.823, 16848.16 9206.001 389.826, 16860.377 9162.104 339.528, 16882.709 9104.866 288.446, 16897.678 9065.476 258.518, 16916.637 9027.843 234.052, 16943.576 8988.51 214.906, 16980.029 8957.248 211.383, 17023.371 8950.767 276.545, 17071.234 8985.211 415.829, 17092.186 9037.256 496.006, 17111.316 9111.534 616.212, 17121.287 9147.616 689.199, 17134.48 9196.556 747.892, 17151.758 9235.292 805.642, 17189.701 9205.05 840.737, 17204.939 9153.226 848.887, 17216.324 9104.644 853.448, 17229.836 9055.105 854.396, 17240.334 9009.997 854.374, 17251.275 8963.96 849.785, 17261.59 8916.192 828.047, 17271.531 8864.459 794.472, 17278.914 8819.408 665.718, 17297.859 8783.382 6.657</trace>
  <trace timeOffset="0.0" brushRef="#br2" contextRef="#ctx0"> 17454.488 8832.476 208.481, 17497.262 8833.812 225.703, 17546.701 8825.351 297.393, 17582.773 8814.472 336.332, 17642.551 8788.029 371.579, 17682.609 8764.523 379.173, 17720.85 8743.153 307.792</trace>
  <trace timeOffset="0.0" brushRef="#br2" contextRef="#ctx0"> 17703.314 8804.581 136.826, 17674.111 8840.312 206.193, 17656.359 8890.32 353.15, 17637.682 8939.386 425.081, 17610.855 8993.801 493.305, 17594.113 9031.359 525.862, 17552.596 9103.043 578.506, 17531.215 9139.017 595.075, 17485.012 9196.034 589.474, 17447.244 9208.713 462.045</trace>
  <trace timeOffset="0.0" brushRef="#br2" contextRef="#ctx0"> 17557.143 8920.622 143.057, 17601.943 8945.088 169.518, 17637.725 8963.325 222.539, 17676.207 8992.052 259.336</trace>
  <trace timeOffset="0.0" brushRef="#br2" contextRef="#ctx0"> 17462.299 8874.875 136.826, 17433.477 8923.837 154.788, 17424.168 8962.59 168.323, 17418.148 8999.961 186.574, 17413.246 9055.594 218.83, 17410.76 9108.711 317.418, 17415.145 9154.785 392.061, 17423.436 9206.95 541.309, 17481.625 9255.702 731.021, 17519.969 9264.577 774.507, 17572.289 9275.604 801.939, 17613.055 9272.771 810.13, 17666.266 9259.806 815.601, 17706.303 9244.659 817.676, 17748.34 9225.196 820.727, 17790.555 9211.16 823.933, 17838.514 9193.347 824.674, 17878.828 9191.979 406.663</trace>
  <trace timeOffset="0.0" brushRef="#br2" contextRef="#ctx0"> 11675.72 10925.669 366.505, 11680.448 10966.062 522.26, 11687.642 11023.664 552.535, 11685.273 11060.891 255.784</trace>
  <trace timeOffset="0.0" brushRef="#br2" contextRef="#ctx0"> 11558.56 11110.888 183.136, 11599.32 11094.644 185.806, 11636.634 11085.192 191.809, 11672.93 11076.661 194.455, 11712.516 11066.676 185.722, 11751.747 11055.868 118.719</trace>
  <trace timeOffset="0.0" brushRef="#br2" contextRef="#ctx0"> 11624.393 11114.235 138.775, 11644.287 11158.949 180.613, 11691.242 11189.16 212.026, 11731.572 11183.193 180.925, 11775.422 11161.838 155.445, 11815.493 11136.812 147.747, 11773.56 11162.988 153.102, 11728.63 11198.939 156.914, 11692.072 11232.834 160.025, 11648.57 11280.528 162.422, 11619.056 11319.577 179.499, 11660.925 11309.67 343.492, 11713.773 11276.047 334.995, 11749.672 11251.201 263.61</trace>
  <trace timeOffset="0.0" brushRef="#br2" contextRef="#ctx0"> 11682.414 11327.349 136.826, 11653.73 11366.988 145.294, 11667.139 11406.181 232.3, 11680.844 11449.098 337.632, 11686.34 11496.147 433.528, 11685.424 11552.648 539.303, 11681.567 11593.616 581.709, 11676.754 11632.501 643.129, 11669.664 11671.758 694.616, 11662.353 11711.448 728.563, 11657.204 11658.135 298.289, 11663.314 11613.045 67.708</trace>
  <trace timeOffset="0.0" brushRef="#br2" contextRef="#ctx0"> 11953.556 11038.362 140.051, 11943.716 11084.701 155.91, 11930.674 11128.967 224.764, 11913.687 11179.127 386.775, 11902.575 11225.086 560.632, 11969.252 11227.116 559.788, 12023.565 11194.018 498.638, 12065.664 11157.43 433.551, 12109.872 11109.896 249.417, 12065.125 11088.457 152.295, 12042.712 11144.922 545.751, 12043.962 11214.756 715.657, 12045.263 11251.271 750.505, 12044.498 11297.88 775.423, 12042.468 11347.019 802.113, 12039.8 11402.034 816.518, 12039.071 11447.684 834.647, 12041.289 11491.062 844.121, 12040.346 11534.622 826.703, 12027.503 11479.12 496.455, 12010.546 11422.369 307.007, 11982.659 11371.813 180.219, 11963.535 11334.11 299.749, 12008.025 11321.455 421.328, 12058.071 11311.004 460.198, 12107.126 11303.846 368.333, 12116.129 11340.19 73.744</trace>
  <trace timeOffset="0.0" brushRef="#br2" contextRef="#ctx0"> 11867.639 11520.378 136.826, 11824.908 11540.2 148.716, 11866.702 11562.051 473.388, 11931.832 11555.488 538.953, 11973.481 11546.608 560.013, 12049.024 11524.613 562.175, 12087.465 11510.791 502.869, 12126.554 11499.467 409.399, 12162.422 11494.868 65.865</trace>
  <trace timeOffset="0.0" brushRef="#br2" contextRef="#ctx0"> 12653.167 11016.047 326.73, 12603.079 11072.573 541.085, 12551.755 11108.942 535.805, 12496.939 11135.57 472.64, 12450.199 11161.679 397.05, 12409.673 11179.527 370.472, 12417.324 11221.51 427.906, 12434.99 11286.661 517.059, 12443.97 11327.449 590.065, 12449.318 11367.607 642.612, 12451.231 11405.536 693.554, 12448.057 11452.906 752.193, 12445.736 11493.924 780.872, 12439.839 11539.306 808.33, 12440.353 11580.939 801.466, 12475.875 11532.219 163.577</trace>
  <trace timeOffset="0.0" brushRef="#br2" contextRef="#ctx0"> 12475.754 11226.929 136.826, 12512.042 11223.155 138.116, 12548.191 11202.104 144.737, 12592.203 11179.54 186.68, 12614.818 11253.194 765.669, 12617.872 11294.622 785.074, 12620.936 11343.983 805.337, 12624.173 11395.052 814.579, 12625.425 11445.013 829.41, 12628.02 11487.842 843.792, 12629.144 11535.368 858.479, 12616.811 11575.508 423.333</trace>
  <trace timeOffset="0.0" brushRef="#br2" contextRef="#ctx0"> 12484.681 11388.716 143.057, 12522.125 11353.111 191.526, 12558.43 11334.681 264.76, 12607.178 11324.971 288.76, 12600.818 11365.664 187.884, 12569.564 11409.011 140.823, 12541.773 11449.925 136.826, 12512.731 11487.083 136.826, 12476.608 11520.485 136.826, 12522.673 11505.822 160.875, 12564.987 11476.02 168.365, 12590.742 11438.712 161.625, 12618.574 11397.162 146.946, 12639.938 11355.545 139.672, 12662.096 11313.959 70.197</trace>
  <trace timeOffset="0.0" brushRef="#br2" contextRef="#ctx0"> 12751.358 11126.509 136.826, 12717.859 11171.257 304.527, 12772.45 11172.447 508.798, 12827.635 11155.644 498.005, 12875.275 11174.701 443.623, 12880.261 11230.675 509.749, 12879.771 11304.569 677.627, 12874.42 11348.978 737.526, 12872.906 11387.945 761.055, 12867.338 11434.338 781.577, 12858.567 11477.249 801.001, 12839.561 11522.69 826.312, 12763.479 11560.211 838.645, 12719.022 11535.596 836.695, 12676.447 11456.25 828.996, 12675.607 11412.016 821.853, 12702.597 11374.872 804.779, 12750.62 11367.605 715.207, 12790.129 11359.711 621.176, 12846.212 11360.249 545.897, 12886.902 11358.569 495.471, 12949.228 11360.488 331.488, 12985.021 11359.968 36.839</trace>
  <trace timeOffset="0.0" brushRef="#br2" contextRef="#ctx0"> 13084.985 11095.267 157.024, 13134.318 11089.47 144.325, 13175.79 11089.613 136.826, 13220.854 11086.957 169.199, 13171.125 11120.532 466.888, 13138.449 11171.303 757.516, 13134.823 11217.378 826.46, 13138.613 11262.317 850.363, 13142.144 11307.589 855.555, 13144.718 11355.432 859.369, 13142.98 11414.706 860.357, 13141.879 11461.486 859.976, 13134.235 11512.524 858.207, 13117.166 11555.689 835.948, 13046.439 11596.502 489.256, 13002.479 11581.786 327.502, 13034.124 11538.064 729.652, 13077.067 11515.222 765.283, 13118.767 11492.075 770.106, 13196.446 11456.807 693.707, 13233.995 11450.776 583.165, 13282.809 11431.245 450.673, 13330.338 11397.054 282.424, 13353.566 11351.501 208.46, 13323.976 11310.595 280.25, 13345.699 11375.704 742.784, 13339.945 11423.295 774.587, 13335.587 11471.31 810.831, 13331.186 11517.49 836.66, 13319.054 11569.046 857.852, 13309.495 11613.943 860.354, 13324.495 11568.652 634.624, 13331.489 11522.434 462.03, 13337.841 11465.719 340.866, 13343.847 11403.082 253.517, 13352.415 11351.809 217.307, 13365.195 11312.325 181.021, 13405.23 11275.376 209.534, 13443.482 11278.769 301.492, 13464.902 11337.041 405.761, 13462.721 11395.729 485.802, 13442.767 11455.844 550.635, 13402.173 11510.119 596.063, 13351.747 11554.832 660.337, 13402.812 11566.305 700.857, 13445.472 11548.707 680.671, 13484.022 11533.365 625.033, 13541.815 11545.511 601.077, 13499.387 11601.605 748.679, 13432.819 11647.747 787.342, 13391.771 11661.335 780.668, 13343.036 11671.877 713.746, 13286.376 11672.905 572.556, 13233.246 11668.569 145.652</trace>
  <trace timeOffset="0.0" brushRef="#br2" contextRef="#ctx0"> 12751.358 11119.814 136.826, 12732.201 11172.278 447.964, 12703.259 11227.309 388.385, 12685.169 11270.171 283.464</trace>
  <trace timeOffset="0.0" brushRef="#br2" contextRef="#ctx0"> 13742.196 11145.478 136.826, 13782.911 11131.546 136.826, 13783.013 11171.983 541.869, 13786.104 11249.323 653.407, 13788.293 11291.966 703.724, 13789.958 11340.72 740.868, 13792.054 11379.911 759.164, 13787.736 11449.106 794.335, 13783.135 11497.486 819.599, 13775.124 11552.13 843.847, 13760.808 11594.968 857.371, 13751.78 11638.624 860.158, 13743.017 11685.186 861.177, 13711.485 11644.248 759.83, 13702.82 11605.353 565.282, 13691.599 11560.585 381.989, 13678.13 11517.374 141.082</trace>
  <trace timeOffset="0.0" brushRef="#br2" contextRef="#ctx0"> 13598.256 11273.792 136.826, 13578.592 11237.652 141.325, 13628.935 11223.971 315.135, 13672.4 11218.695 414.348, 13725.046 11213.527 479.675, 13695.618 11256.749 201.705, 13648.06 11292.678 153.91, 13607.847 11323.937 138.733, 13588.069 11363.609 137.552, 13629.703 11389.761 201.129, 13666.054 11390.524 234.291, 13682.468 11431.697 186.392, 13647.83 11469.366 147.923, 13610.05 11508.418 137.352, 13569.236 11548.466 136.826, 13533.044 11579.39 136.826, 13571.865 11559.104 196.049, 13620.021 11525.521 230.588, 13677.321 11490.666 247.598, 13726.377 11463.593 254.49, 13773.837 11427.281 256.906, 13808.786 11390.209 256.112, 13835.516 11349.019 249.356, 13863.579 11304.056 231.091, 13874.368 11264.067 214.002, 13868.957 11226.149 192.636, 13860.36 11183.207 168.912, 13868.068 11141.62 268.866, 13885.432 11197.244 735.791, 13881.036 11246.268 781.147, 13880.196 11316.315 820.064, 13878.712 11360.065 829.624, 13875.932 11410.459 843.207, 13874.026 11457.217 852.956, 13872.063 11519.324 860.373, 13868.916 11577.912 866.081, 13865.052 11640.175 869.511, 13863.403 11690.189 871.735, 13869.264 11734.439 873.566, 13875.835 11780.664 874.424, 13883.512 11828.395 873.716, 13908.329 11780.844 759.669, 13914.79 11731.586 611.168, 13917.9 11694.103 443.698</trace>
  <trace timeOffset="0.0" brushRef="#br2" contextRef="#ctx0"> 13903.988 11338.506 145.682, 13919.609 11298.531 146.522, 13960.92 11264.137 214.456, 13949.368 11301.082 136.826, 13915.979 11340.889 136.826, 13912.355 11382.444 136.826, 13949.481 11366.071 136.826, 13987.629 11356.522 137.398, 14001.08 11403.64 136.826, 13982.096 11445.541 136.826, 13960.858 11483.83 136.826, 13929.137 11523.381 136.826, 13888.319 11555.081 136.826, 13848.363 11574.815 138.092, 13887.435 11554.368 226.437, 13931.671 11522.061 257.502, 13974.21 11489.186 249.21, 14011.5 11458.512 218.143</trace>
  <trace timeOffset="0.0" brushRef="#br2" contextRef="#ctx0"> 14278.899 11031.668 239.477, 14273.064 11068.8 240.041, 14271.757 11117.919 317.807, 14272.355 11155.269 470.502, 14270.449 11219.719 720.308, 14259.385 11261.925 653.248, 14211.136 11223.886 221.142, 14182.739 11183.505 150.658</trace>
  <trace timeOffset="0.0" brushRef="#br2" contextRef="#ctx0"> 14121.57 11120.929 136.826, 14172.404 11131.465 191.096, 14215.79 11131.231 208.487, 14252.121 11131.768 216.447, 14307.87 11122.534 224.499, 14350.26 11114.317 230.113, 14397.508 11097.719 229.947, 14435.913 11080.082 216.71, 14395.354 11119.021 218.413, 14343.535 11156.629 218.519, 14298.798 11179.84 217.737, 14242.287 11209.52 214.384, 14197.941 11228.313 209.124, 14151.649 11244.719 196.71, 14102.505 11268.454 171.756, 14064.31 11277.034 150.297, 14101.867 11288.425 368.624, 14115.124 11337.135 484.23, 14117.849 11403.841 556.567, 14110.738 11476.879 677.168, 14099.564 11519.8 748.003</trace>
  <trace timeOffset="0.0" brushRef="#br2" contextRef="#ctx0"> 14201.909 11255.938 138.097, 14241.623 11238.466 147.843, 14290.22 11224.286 181.385, 14344.59 11209.077 225.13, 14392.373 11192.678 247.524, 14445.467 11173.049 309.09, 14420.842 11216.198 323.569, 14377.849 11244.105 256.746, 14328.013 11276.552 204.678, 14290.961 11289.111 187.756, 14251.916 11315.619 169.94, 14255.562 11363.247 233.512, 14270.613 11401.134 334.008, 14281.701 11446.686 481.827</trace>
  <trace timeOffset="0.0" brushRef="#br2" contextRef="#ctx0"> 14307.911 11287.181 136.826, 14355.075 11271.108 184.941, 14392.907 11277.952 268.456, 14358.097 11334.352 272.634, 14307.27 11385.062 263.445, 14346.652 11377.079 251.32, 14385.921 11340.114 259.376, 14371.05 11380.326 146.477</trace>
  <trace timeOffset="0.0" brushRef="#br2" contextRef="#ctx0"> 14063.549 11552.736 136.826, 14103.933 11562.282 218.933, 14147.664 11593.757 369.829, 14200.137 11643.655 499.962</trace>
  <trace timeOffset="0.0" brushRef="#br2" contextRef="#ctx0"> 14168.435 11549.388 194.019, 14208.852 11542.438 193.838, 14252.232 11537.774 195.544, 14295.941 11526.99 202, 14345.324 11510.239 206.759, 14386.266 11486.168 207.411, 14433.351 11456.991 203.186, 14469.382 11435.436 190.314, 14518.796 11410.237 163.53, 14562.503 11415.435 150.276, 14587.915 11465.721 214.851, 14567.74 11506.469 245.641, 14532.527 11545.287 304.623, 14481.828 11591.439 381.973, 14439.372 11609.978 333.406, 14397.802 11581.581 178.972, 14380.23 11542.815 144.783, 14371.029 11501.438 138.676, 14362.578 11462.444 136.898, 14356.614 11416.963 136.826, 14365.822 11468.138 319.331, 14378.679 11515.264 417.125, 14386.007 11573.812 531.041, 14382.793 11638.326 633.032, 14373.312 11711.209 704.555, 14370.835 11748.816 712.517, 14369.522 11799.412 448.771</trace>
  <trace timeOffset="0.0" brushRef="#br2" contextRef="#ctx0"> 14861.351 11115.352 301.125, 14876.573 11160.558 226.531, 14885.266 11215.929 252.484, 14889.479 11262.755 293.664, 14892.044 11305.878 336.29, 14895.051 11366.28 401.898, 14895.901 11416.723 469.805, 14894.387 11480.458 583.295, 14891.466 11526.732 691.473, 14889.382 11567.794 764.585, 14886.564 11608.778 819.216, 14882.938 11650.923 834.109, 14866.864 11610.917 753.68, 14850.808 11565.35 625.836, 14836.748 11529.019 551.402, 14824.454 11489.519 460.357</trace>
  <trace timeOffset="0.0" brushRef="#br2" contextRef="#ctx0"> 14727.454 11253.708 175.795, 14712.182 11292.921 183.646, 14718.831 11339.349 202.935, 14714.449 11390.237 228.079, 14710.141 11429.127 251.994, 14712.97 11469.481 322.185, 14735.222 11510.815 419.307, 14772.004 11527.87 96.83</trace>
  <trace timeOffset="0.0" brushRef="#br2" contextRef="#ctx0"> 14990.784 11360.821 187.565, 15037.852 11364.635 181.028, 15076.234 11380.133 202.382, 15123.679 11408.736 274.757, 15168.612 11444.551 407.174, 15199.067 11482.453 597.445, 15170.705 11526.927 572.829, 15133.95 11525.297 292.207</trace>
</ink>
</file>

<file path=ppt/ink/ink22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8959.844 1787.472 138.097, 8945.537 1751.62 156.219, 8928.735 1700.019 273.096, 8918.114 1661.279 365.125, 8903.43 1619.34 422.666, 8840.462 1594.786 458.728, 8781.008 1625.226 467.519, 8731.464 1653.464 468.504, 8681.616 1680.71 466.157, 8623.696 1704.315 458.725, 8573.166 1722.4 449.003, 8529.44 1743.964 442.287, 8483.892 1772.759 438.14, 8445.466 1808.3 433.671, 8414.706 1847.192 428.008, 8387.542 1892.914 426.279, 8367.062 1948.105 426.258, 8352.549 1990.592 428.631, 8332.553 2044.628 440.228, 8313.959 2094.857 448.015, 8292.393 2143.11 455.596, 8275.521 2195.803 463.903, 8257.293 2248.155 475.199, 8252.445 2300.84 487.35, 8260.248 2354.949 490.377, 8274.7 2407.054 487.406, 8288.429 2466.948 481.128, 8295.654 2521.01 475.57, 8313.661 2571.405 469.454, 8338.444 2618.452 460.074, 8360.498 2666.83 453.766, 8391.252 2706.387 453.285, 8432.178 2736.395 461.582, 8474.231 2763.201 470.84, 8526.153 2770.289 487.186, 8585.362 2784.063 499.535, 8641.421 2790.848 511.584, 8701.516 2801.031 514.332, 8757.787 2809.426 514.817, 8818.454 2803.703 529.197, 8874.468 2798.871 532.764, 8934.558 2799.401 527.294, 8991.727 2814.286 525.111, 9043.296 2835.95 512.04, 9107.032 2847.365 482.8, 9160.472 2843.205 469.655, 9216.91 2850.106 463.284, 9268.69 2834.234 453.975, 9318.878 2817.696 453.204, 9367.788 2802.912 455.074, 9421.547 2788.067 447.39, 9469.93 2775.244 428.231, 9521.783 2757.385 402.694, 9567.442 2741.141 385.45, 9606.51 2724.953 380.024, 9642.902 2706.015 374.784, 9681.721 2675.763 363.134, 9724.873 2630.142 336.048, 9746.339 2591.088 316.351, 9766.628 2545.225 295.919, 9781.236 2508.769 282.578, 9795.322 2461.973 271.291, 9805.576 2419.568 264.82, 9813.695 2383.107 258.849, 9824.565 2326.113 248.272, 9832.021 2279.063 237.675, 9835.351 2230.415 228.729, 9830.584 2183.585 226.712, 9824.968 2146.727 228.967, 9818.384 2101.508 234.145, 9812.72 2062.894 239.63, 9806.71 2019.241 246.34, 9802.023 1977.67 252.388, 9796.522 1939.143 256.677, 9785.321 1894.832 266.117, 9761.517 1854.422 287.728, 9714.599 1823.825 309.767, 9672.08 1807.484 317.525, 9631.588 1795.58 319.972, 9584.814 1786.916 321.004, 9536.977 1778.872 321.177, 9498.946 1770.746 321.177, 9454.589 1756.6 322.037, 9414.707 1745.074 326.13, 9356.666 1719.903 336.187, 9317.127 1686.551 338.966, 9268.563 1638.146 338.754, 9224.59 1607.859 338.23, 9166.5 1594.983 337.462, 9126.22 1597.411 336.987, 9081.506 1596.828 336.252, 9020.817 1606.96 334.768, 8981.786 1612.427 332.577, 8926.252 1629.142 326.723, 8874.37 1645.292 312.936, 8830.85 1660.577 277.91, 8782.599 1678.64 226.152, 8743.261 1690.794 158.896</trace>
</ink>
</file>

<file path=ppt/ink/ink2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brush xml:id="br2">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10953.792 9205.145 233.604, 10991.155 9185.738 255.213, 11035.295 9150.215 306.615, 11087.462 9114.514 385.101, 11133.227 9078.736 483.559, 11174.105 9040.148 573.915, 11238.653 8995.042 672.112, 11305.475 8968.269 684.42, 11347.591 8958.733 620.604</trace>
  <trace timeOffset="0.0" brushRef="#br1" contextRef="#ctx0"> 11009.583 9276.555 229.776, 11028.294 9317.709 217.052, 11049.578 9365.504 300.946, 11058.955 9409.386 372.056, 11071.449 9494.474 571.232, 11081.1 9569.985 708.813, 11091.695 9619.185 794.68, 11107.487 9670.157 825.16, 11144.482 9638.023 447.313</trace>
  <trace timeOffset="0.0" brushRef="#br1" contextRef="#ctx0"> 11097.731 9358.006 265.291, 11140.358 9342.186 280.664, 11182.323 9325.651 333.446, 11226.263 9308.028 372.397, 11290.171 9283.443 466.721, 11349.483 9263.342 521.854, 11395.524 9243.76 570.14, 11437.193 9226.623 613.896, 11490.728 9218.896 655.857, 11535.537 9214.808 708.056, 11577.258 9217.509 755.379, 11616.995 9232.336 803.037, 11629.679 9274.473 829.24, 11621.41 9332.761 846.108, 11605.182 9383.307 851.965, 11584.066 9430.381 856.024, 11562.154 9470.204 858.954, 11538.743 9522.632 861.147, 11514.121 9570.697 863.367, 11485.334 9612.127 864.337, 11444.608 9584.711 857.946, 11419.933 9543.417 832.693, 11396.145 9502.775 800.194, 11371.857 9466.499 710.51, 11343.667 9425.399 575.333, 11317.571 9387.996 401.677, 11291.259 9346.155 257.398</trace>
  <trace timeOffset="0.0" brushRef="#br1" contextRef="#ctx0"> 11191.459 9072.367 136.826, 11192.862 9117.974 240.583, 11195.445 9172.843 322.571, 11195.334 9232.435 450.828, 11192.021 9293.765 549.978, 11183.927 9369.788 675.019, 11180.89 9445.271 649.756</trace>
  <trace timeOffset="0.0" brushRef="#br1" contextRef="#ctx0"> 11191.459 9353.542 189.188, 11237.878 9381.459 299.609, 11276.769 9393.441 446.72, 11330.735 9395.302 438.84</trace>
  <trace timeOffset="0.0" brushRef="#br1" contextRef="#ctx0"> 11248.365 9015.463 166.345, 11260.242 9064.592 203.408, 11263.519 9115.104 233.248, 11265.831 9161.306 260.336, 11264.433 9197.316 294.126, 11261.164 9238.608 328.362, 11255.028 9300.328 407.256, 11249.363 9367.447 549.762, 11256.243 9437.05 621.407, 11252.001 9474.807 6.214</trace>
  <trace timeOffset="0.0" brushRef="#br1" contextRef="#ctx0"> 11307.503 9237.502 382.564, 11332.226 9283.676 418.754, 11373.751 9325.898 490.114, 11431.866 9356.636 470.088, 11499.798 9380.933 329.925, 11545.873 9388.993 254.971, 11583.664 9393.333 178.676</trace>
  <trace timeOffset="0.0" brushRef="#br1" contextRef="#ctx0"> 11664.562 8939.59 174.361, 11713.342 8923.301 185.329, 11750.186 8917.577 211.208, 11795.217 8909.476 234.583, 11849.809 8903.635 250.102, 11899.532 8898.007 246.455, 11944.018 8892.313 143.534</trace>
  <trace timeOffset="0.0" brushRef="#br1" contextRef="#ctx0"> 11776.142 8850.328 136.826, 11796.073 8886.143 241.611, 11800.889 8923.178 307.003, 11804.522 8972.582 429.902, 11805.719 9033.946 493.459, 11804.606 9096.33 494.087, 11802.967 9134.797 465.388, 11799.663 9171.296 266.985</trace>
  <trace timeOffset="0.0" brushRef="#br1" contextRef="#ctx0"> 11700.268 9130.387 218.519, 11742.83 9140.954 226.657, 11792.764 9126.017 241.33, 11829.387 9113.485 248.165, 11865.589 9101.578 251.516, 11932.741 9075.964 235.808, 11972.742 9064.254 222.774, 12014.881 9068.089 168.641</trace>
  <trace timeOffset="0.0" brushRef="#br1" contextRef="#ctx0"> 11978.104 8977.526 143.057, 11938.962 8974.229 219.5, 11890.788 9005.914 353.772, 11850.832 9050.762 419.646, 11819.023 9101.85 467.372, 11774.039 9177.743 556.827, 11733.637 9251.119 652.8, 11693.238 9323.192 730.086, 11673.863 9359.073 763.318, 11646.168 9419.976 787.137, 11630.078 9460.268 801.591, 11618.407 9505.337 810.023, 11610.598 9551.003 811.721, 11605.984 9602.22 771.033, 11634.434 9549.919 91.661</trace>
  <trace timeOffset="0.0" brushRef="#br1" contextRef="#ctx0"> 11757.174 9291.06 244.831, 11796.405 9333.637 252.791, 11814.453 9387.93 355.196, 11822.415 9441.414 487.352, 11836.767 9514.004 771.71, 11855.521 9470.471 541.845</trace>
  <trace timeOffset="0.0" brushRef="#br1" contextRef="#ctx0"> 11805.153 9235.271 168.978, 11843.524 9218.68 204.757, 11881.964 9209.274 250.963, 11931.529 9196.92 318.515, 11975.082 9180.364 372.629, 12020.692 9178.666 431.53, 12014.264 9234.778 714.066, 12016.66 9274.316 786.116, 12025.65 9318.459 818.815, 12032.445 9360.503 838.255, 12039.878 9403.121 852.032, 12048.666 9453.023 855.838, 12043.283 9489.257 565.221</trace>
  <trace timeOffset="0.0" brushRef="#br1" contextRef="#ctx0"> 11829.701 9360.237 195.555, 11887.152 9352.881 307.527, 11923.966 9346.341 357.188, 11976.372 9341.029 397.981, 12016.337 9353.709 263.815</trace>
  <trace timeOffset="0.0" brushRef="#br1" contextRef="#ctx0"> 11825.237 9453.962 136.826, 11873.739 9446.533 345.487, 11934.345 9438.737 416.691, 11993.256 9431.832 364.322, 12040.6 9424.046 209.374</trace>
  <trace timeOffset="0.0" brushRef="#br1" contextRef="#ctx0"> 12215.771 8880.454 218.519, 12256.495 8872.168 218.519, 12298.458 8865.394 216.706, 12342.051 8857.176 212.251, 12385.659 8849.653 206.099, 12421.91 8840.991 201.1, 12457.756 8837.053 179.383</trace>
  <trace timeOffset="0.0" brushRef="#br1" contextRef="#ctx0"> 12234.739 8786.729 150.556, 12273.778 8815.259 222.332, 12291.347 8858.834 297.832, 12303.829 8906.821 388.634, 12305.288 8957.275 450.68, 12289.976 9008.354 351.393</trace>
  <trace timeOffset="0.0" brushRef="#br1" contextRef="#ctx0"> 12202.381 9095.799 136.826, 12257.03 9063.603 165.33, 12299.688 9041.96 205.059, 12350.579 9025.535 244.576, 12397.551 9009.596 271.073, 12439.938 8991.694 285.127, 12487.934 8975.702 371.324, 12450.633 9026.162 638.46, 12381.526 9093.989 723.766, 12318.837 9175.623 757.108, 12285.625 9212.285 768.657, 12240.72 9261.584 775.61, 12174.928 9336.076 781.974, 12144.229 9373.597 784.118, 12110.317 9411.861 780.661</trace>
  <trace timeOffset="0.0" brushRef="#br1" contextRef="#ctx0"> 12299.456 9181.714 273.231, 12313.044 9218.633 273.231, 12342.369 9266.251 268.612, 12355.146 9303.396 346.1, 12366.527 9349.417 498.814, 12377.519 9410.21 755.812, 12377.843 9370.976 154.58</trace>
  <trace timeOffset="0.0" brushRef="#br1" contextRef="#ctx0"> 12375.33 9150.472 174.361, 12415.543 9129.385 186.349, 12460.125 9127.157 219.951, 12503.108 9114.308 277.48, 12549.573 9105.709 370.638, 12551.25 9158.702 578.065, 12547.176 9226.26 672.1, 12547.671 9266.152 736.409, 12553.246 9304.171 793.035, 12566.438 9343.491 816.619, 12584.749 9384.896 821.526, 12588.547 9424.9 405.111</trace>
  <trace timeOffset="0.0" brushRef="#br1" contextRef="#ctx0"> 12347.437 9285.479 183.136, 12383.812 9289.48 239.963, 12419.759 9286.324 348.091, 12463.912 9269.04 471.325, 12522.389 9252.544 538.165, 12534.218 9291.709 242.549</trace>
  <trace timeOffset="0.0" brushRef="#br1" contextRef="#ctx0"> 12384.257 9421.604 136.826, 12421.56 9401.232 253.896, 12473.997 9381.372 387.613, 12513.975 9362.631 440.344, 12557.615 9335.82 331.358</trace>
  <trace timeOffset="0.0" brushRef="#br1" contextRef="#ctx0"> 12643.124 8857.022 371.692, 12695.724 8849.798 335.915, 12742.565 8849.985 315.691, 12784.57 8848.113 324.614, 12834.901 8847.103 392.864, 12887.541 8849.636 604.584, 12911.245 8899.01 808.356, 12866.121 8935.614 813.625, 12819.875 8963.411 815.182, 12779.766 8987.591 807.761, 12735.901 9002.138 757.993, 12694.863 9006.213 533.845, 12669.931 8963.238 187.35, 12668.319 8917.127 140.125, 12704.43 8980.18 430.008, 12715.376 9072.505 528.145, 12721.562 9125.466 571.433, 12728.958 9195.295 643.604, 12736.698 9290.302 744.971, 12736.312 9342.375 798.497, 12738.348 9390.356 836.485, 12744.495 9459.789 861.488, 12748.04 9524.872 871.303, 12747.413 9576.105 870.612, 12733.453 9616.338 429.316</trace>
  <trace timeOffset="0.0" brushRef="#br1" contextRef="#ctx0"> 13044.816 8711.972 428.786, 13085.796 8722.936 375.496, 13111.409 8765.765 499.819, 13126.21 8823.8 381.627, 13112.093 8867.6 210.247</trace>
  <trace timeOffset="0.0" brushRef="#br1" contextRef="#ctx0"> 12981.214 8987.568 136.826, 13029.601 9008.995 272.251, 13069.347 8995.544 319.378, 13106.698 8982.998 353.711, 13158.844 8967.062 389.162, 13211.712 8955.055 422.162, 13266.088 8946.444 449.078, 13302.497 8942.607 460.691, 13370.749 8936.534 478.603, 13407.738 8932.13 482.149, 13443.453 8932.46 482.999, 13500.948 8940.298 534.12, 13537.163 8986.383 683.683, 13529.331 9050.236 768.242, 13518.71 9099.2 801.971, 13503.405 9143.589 826.462, 13484.615 9190.831 839.969, 13465.824 9230.587 850.039, 13422.303 9277.02 859.645, 13343.914 9312.574 862.109, 13302.388 9292.674 859.901, 13282.526 9237.023 836.207, 13280.36 9192.443 809.294, 13280.088 9144.125 736.717, 13276.032 9080.926 585.462, 13272.441 9024.389 95.015</trace>
  <trace timeOffset="0.0" brushRef="#br1" contextRef="#ctx0"> 13249.009 8563.574 292.982, 13257.386 8599.396 272.324, 13247.365 8652.702 297.542, 13238.417 8703.74 329.46, 13228.228 8758.242 371.935, 13214.848 8810.81 420.216, 13193.349 8888.502 493.99, 13172.183 8968.799 550.169, 13162.38 9015.966 565.416, 13151.099 9075.798 587.221, 13143.505 9168.151 597.896, 13142.946 9213.772 582.674, 13147.618 9252.157 556.407, 13163.302 9288.423 434.2</trace>
  <trace timeOffset="0.0" brushRef="#br1" contextRef="#ctx0"> 13249.009 8999.842 279.589, 13286.691 8998.396 354.011, 13328.549 9023.454 566.16, 13369.376 9083.836 711.683, 13399.358 9126.879 762.69, 13454.326 9193.9 601.051</trace>
  <trace timeOffset="0.0" brushRef="#br1" contextRef="#ctx0"> 13573.708 8874.875 242.809, 13614.613 8866.214 234.147, 13684.182 8853.159 203.387, 13732.855 8846.789 179.619, 13777.684 8843.935 168.987, 13816.079 8841.215 168.059, 13854.018 8839.995 173.035, 13818.011 8871.842 269.992, 13807.087 8939.23 556.939, 13824.472 9009.234 738.808, 13834.602 9053.706 797.013, 13847.622 9102.309 826.999, 13859.72 9145.05 837.05, 13887.027 9181.913 688.617, 13900.764 9142.696 543.56, 13908.341 9078.742 308.105, 13915.152 9032.3 170.005, 13921.314 8995.753 136.826, 13947.232 8956.193 207.635</trace>
  <trace timeOffset="0.0" brushRef="#br1" contextRef="#ctx0"> 13580.403 9023.272 151.561, 13620.646 9069.455 425.577, 13650.748 9128.174 567.036, 13682.964 9205.368 619.396, 13701.815 9263.44 390.639</trace>
  <trace timeOffset="0.0" brushRef="#br1" contextRef="#ctx0"> 13612.763 9291.06 220.517, 13658.881 9277.925 380.946, 13715.4 9267.893 470.193, 13777.872 9255.361 531.487, 13842.471 9241.587 575.326, 13913.213 9215.392 608.496, 13951.88 9196.262 602.8, 14006.258 9164.872 431.481</trace>
  <trace timeOffset="0.0" brushRef="#br1" contextRef="#ctx0"> 13558.088 8880.454 506.358, 13621.713 8859.188 451.069, 13694.527 8848.991 480.86, 13741.041 8839.896 515.665, 13815.907 8832.587 549.986, 13897.003 8835.714 502.843, 13932.889 8840.053 377</trace>
  <trace timeOffset="0.0" brushRef="#br1" contextRef="#ctx0"> 14325.764 8718.666 270.975, 14280.703 8776.172 536.008, 14234.784 8830.248 615.887, 14163.169 8901.539 666.611, 14109.874 8963.975 649.559, 14063.502 9041.167 531.71, 14048.448 9080.784 403.142</trace>
  <trace timeOffset="0.0" brushRef="#br1" contextRef="#ctx0"> 14174.014 8983.105 143.881, 14220.662 9023.143 174.385, 14246.04 9073.293 225.916, 14259.874 9119.424 280.27, 14270.835 9165.339 362.313, 14281.585 9213.918 509.76, 14286.814 9252.007 612.589, 14296.055 9328.118 821.022, 14288.461 9367.555 404.862</trace>
  <trace timeOffset="0.0" brushRef="#br1" contextRef="#ctx0"> 14458.545 8557.995 242.809, 14482.809 8595.824 324.688, 14492.867 8641.475 390.87, 14492.971 8702.423 376.128, 14486.193 8740.7 228.714</trace>
  <trace timeOffset="0.0" brushRef="#br1" contextRef="#ctx0"> 14416.144 8834.707 136.826, 14460.158 8788.906 136.826, 14501.136 8768.792 151.491, 14541.809 8751.062 187.631, 14593.16 8726.621 245.102, 14647.909 8715.924 318.004, 14692.718 8723.92 385.822, 14653.41 8770.135 443.601, 14608.033 8817.55 365.061, 14550.724 8859.681 248.804, 14511.567 8881.771 98.371</trace>
  <trace timeOffset="0.0" brushRef="#br1" contextRef="#ctx0"> 14412.796 8952.979 136.826, 14454.291 8931.547 143.418, 14492.521 8913.656 175.448, 14530.175 8897.408 220.741, 14578.707 8880.73 260.522, 14623.064 8869.314 274.808, 14665.368 8859.678 265.722</trace>
  <trace timeOffset="0.0" brushRef="#br1" contextRef="#ctx0"> 14412.796 8849.212 172.949, 14436.239 8889.521 353.685, 14434.83 8943.598 567.405, 14429.11 8982.904 660.245, 14423.295 9028.641 697.933, 14415.448 9088.299 752.427, 14406.534 9144.906 786.053, 14394.016 9213.765 804.528, 14387.333 9255.756 813.034, 14381.599 9300.213 825.669, 14382.037 9345.364 831.308, 14369.555 9384.064 409.934</trace>
  <trace timeOffset="0.0" brushRef="#br1" contextRef="#ctx0"> 14460.776 9023.272 181.595, 14470.159 9059.62 191.489, 14474.794 9112.011 235.341, 14478.889 9151.908 306.953, 14487.264 9203.983 418.186, 14494.986 9258.474 560.324, 14512.054 9329.255 795.398, 14510.24 9368.119 392.226</trace>
  <trace timeOffset="0.0" brushRef="#br1" contextRef="#ctx0"> 14552.272 9035.546 263.341, 14597.104 9007.476 271.973, 14650.849 8989.11 302.191, 14701.703 8974.135 332.523, 14746.312 8964.896 373.688, 14791.007 8953.996 427.628, 14846.83 8946.627 562.554, 14893.104 8988.528 796.506, 14895.765 9036.746 818.358, 14897.662 9089.295 836.982, 14898.221 9135.739 847.103, 14898.852 9184.48 853.492, 14895.034 9236.681 855.543, 14884.901 9280.873 855.551, 14803.186 9319.454 568.071, 14756.545 9314.827 396.596, 14715.255 9310.522 227.442</trace>
  <trace timeOffset="0.0" brushRef="#br1" contextRef="#ctx0"> 14514.336 9199.565 263.341, 14549.71 9154.575 274.016, 14585.875 9134.497 313.464, 14633.794 9125.213 355.923, 14696.031 9107.571 391.507, 14751.669 9078.728 407.315, 14802.684 9063.786 417.177, 14848.039 9056.454 362.827</trace>
  <trace timeOffset="0.0" brushRef="#br1" contextRef="#ctx0"> 14563.43 9073.483 165.445, 14593.538 9112.555 187.977, 14599.325 9154.878 295.936, 14592.178 9210.913 433.882, 14585.622 9266.425 562.791, 14577.42 9306.168 605.473</trace>
  <trace timeOffset="0.0" brushRef="#br1" contextRef="#ctx0"> 14727.454 9048.936 203.32, 14733.686 9097.395 232.875, 14746.619 9138.165 277.956, 14759.077 9188.312 347.097, 14766.603 9227.19 390.697, 14775.433 9291.54 453.323, 14784.671 9356.861 518.842, 14798.131 9410.118 515.534</trace>
  <trace timeOffset="0.0" brushRef="#br1" contextRef="#ctx0"> 12345.204 10830.828 220.517, 12381.475 10817.328 282.605, 12430.288 10796.171 373.147, 12381.231 10771.34 559.537, 12342.043 10785.066 653.504, 12305.992 10798.576 739.151, 12344.523 10792.892 802.544, 12383.177 10799.737 395.75</trace>
  <trace timeOffset="0.0" brushRef="#br1" contextRef="#ctx0"> 11992.609 10825.25 151.561, 11979.734 10875.032 308.96, 11985.852 10947.715 454.376, 11989.562 10990.457 544.344, 11996.253 11034.929 637.066, 12002.108 11070.766 713.694, 12013.314 11116.587 771.64, 12021.913 11156.775 820.343, 12033.142 11208.324 845.337, 12040.567 11252.627 850.36, 12036.126 11209.265 435.155</trace>
  <trace timeOffset="0.0" brushRef="#br1" contextRef="#ctx0"> 11914.502 10800.702 153.636, 11966.268 10791.665 261.468, 12004.503 10792.502 343.831, 12055.255 10812.567 444.8, 12095.768 10867.671 656.453, 12097.387 10906.12 755.967, 12082.155 10948.085 781.703, 12061.12 10984.055 767.008, 12009.085 11043.648 659.354, 11945.415 11082.045 476.632, 11995.633 11072.562 401.669, 12046.676 11052.236 402.504, 12096.294 11045.482 401.24, 12148.258 11051.464 393.509, 12170.866 11114.349 442.133, 12145.729 11171.583 588.651, 12098.854 11227.652 736.173, 12030.557 11285.966 801.651, 11981.155 11292.588 811.441, 11948.422 11255.601 754.816, 11955.007 11213.334 651.447, 11974.635 11176.911 553.49, 12000.016 11140.245 72.606</trace>
  <trace timeOffset="0.0" brushRef="#br1" contextRef="#ctx0"> 12342.973 10797.355 139.546, 12388.464 10760.939 284.524, 12431.247 10726.604 334.768, 12475.25 10687.198 366.357, 12513.001 10644.026 368.908, 12540.708 10602.833 368.345, 12579.133 10537.848 363.066, 12614.572 10473.158 358.088, 12649.036 10412.314 351.865, 12683.771 10362.121 342.755, 12731.887 10310.278 318.458, 12775.521 10272.506 286.017, 12812.981 10243.337 250.119</trace>
  <trace timeOffset="0.0" brushRef="#br1" contextRef="#ctx0"> 12749.127 10072.102 153.636, 12785.156 10088.804 188.37, 12819.141 10125.547 248.414, 12847.275 10167.492 303.386, 12876.533 10209.06 371.597, 12907.489 10256.064 453.972, 12936.853 10304.31 543.783, 12951.451 10343.128 519.385</trace>
  <trace timeOffset="0.0" brushRef="#br1" contextRef="#ctx0"> 12672.136 10010.733 136.826, 12717.877 10040.032 149.286, 12762.043 10048.046 184.925, 12800.742 10059.53 209.891, 12855.315 10073.667 237.214, 12900.426 10084.365 252.567, 12936.18 10091.567 265.847, 12982.796 10085.64 285.084, 13019.758 10085.743 308.494</trace>
  <trace timeOffset="0.0" brushRef="#br1" contextRef="#ctx0"> 13067.132 10062.059 136.826, 13039.755 10100.846 221.561, 13023.968 10159.852 274.338, 13008.581 10211.058 314.78, 12991.148 10250.159 344.75, 12970.324 10287.37 366.902, 12944.647 10326.554 381.398</trace>
  <trace timeOffset="0.0" brushRef="#br1" contextRef="#ctx0"> 12926.54 9867.914 151.561, 12953.239 9904.225 210.12, 12991.176 9970.877 305.664, 13014.101 10021.729 374.306, 13037.343 10073.462 445.542, 13056.413 10136.989 508.69, 13074.396 10204.9 582.562, 13084.512 10242.582 632.601, 13108.798 10308.214 717.61</trace>
  <trace timeOffset="0.0" brushRef="#br1" contextRef="#ctx0"> 13076.058 10060.943 139.546, 13088.249 10016.887 197.563, 13118.102 9978.552 238.951, 13150.135 9938.155 274.955, 13203.236 9898.953 325.309, 13242.293 9870.968 341.072, 13281.459 9853.895 339.779</trace>
  <trace timeOffset="0.0" brushRef="#br1" contextRef="#ctx0"> 12297.225 10825.25 136.826, 12350.614 10849.705 164.941, 12388.439 10879.658 195.895, 12439.946 10914.396 237.62, 12481.007 10945.969 294.192, 12525.284 10985.731 345.853, 12565.881 11023.571 418.295, 12612.585 11060.773 496.602, 12674.742 11100.086 585.698, 12734.232 11126.225 618.232, 12774.261 11141.42 635.025</trace>
  <trace timeOffset="0.0" brushRef="#br1" contextRef="#ctx0"> 12951.088 10930.133 136.826, 12964.842 10894.298 136.826, 12945.173 10940.219 425.173, 12922.332 11009.896 560.505, 12902.105 11052.408 598.916, 12864.778 11112.489 634.228, 12816.861 11171.744 653.678, 12768.245 11232.596 665.554, 12736.398 11298.572 718.84, 12769.816 11246.231 249.879</trace>
  <trace timeOffset="0.0" brushRef="#br1" contextRef="#ctx0"> 12984.562 10954.679 136.826, 12948.217 11004.916 248.496, 12922.834 11049.566 297.741, 12893.313 11098.894 341.374, 12859.523 11146.423 393.674, 12795.813 11211.973 445.791, 12757.737 11255.201 481.272, 12723.774 11309.865 524.543, 12697.035 11363.174 557.215, 12668.67 11416.704 574.572, 12704.928 11404.602 129.117</trace>
  <trace timeOffset="0.0" brushRef="#br1" contextRef="#ctx0"> 12954.434 10960.258 136.931, 12964.603 10999.866 140.637, 12984.839 11037.339 165.631, 13003.709 11084.809 218.519, 13031.543 11145.745 347.559, 13049.121 11195.562 447.194, 13064.982 11256.646 521.257, 13073.735 11321.181 565.675, 13065.631 11357.459 446.421</trace>
  <trace timeOffset="0.0" brushRef="#br1" contextRef="#ctx0"> 12672.136 11483.557 147.579, 12718.095 11452.538 324.724, 12772.733 11428.764 333.542, 12830.136 11411.573 330.956, 12887.969 11384.13 327.628, 12933.717 11362.183 304.265, 12969.472 11335.862 265.43, 13011.884 11308.979 191.255</trace>
  <trace timeOffset="0.0" brushRef="#br1" contextRef="#ctx0"> 13165.322 11173.372 136.826, 13132.784 11211.691 328.823, 13106.208 11266.487 506.103, 13080.425 11328.025 622.619, 13057.454 11373.921 683.942, 13035.886 11414.65 736.784, 13011.456 11456.278 762.093, 12991.608 11492.019 772.766, 12969.83 11530.686 776.313</trace>
  <trace timeOffset="0.0" brushRef="#br1" contextRef="#ctx0"> 13076.058 11292.759 143.057, 13120.108 11320.006 214.934, 13174.23 11356.745 272.619, 13224.078 11401.819 335.175, 13273.455 11448.421 394.675, 13317.446 11487.342 428.442, 13351.548 11528.642 491.674, 13388.789 11573.771 612.136</trace>
  <trace timeOffset="0.0" brushRef="#br1" contextRef="#ctx0"> 13551.393 9643.644 136.826, 13545.476 9599.639 142.73, 13524.711 9561.783 224.64, 13476.563 9591.616 551.488, 13452.516 9653.494 671.435, 13438.88 9692.849 706.799, 13425.42 9735.274 740.969, 13417.967 9776.054 760.658, 13422.417 9828.871 784.754, 13437.26 9869.062 815.638, 13471.64 9905.069 840.479, 13514.298 9919.053 852.468, 13566.662 9912.176 854.15, 13608.872 9891.939 845.052, 13650.864 9874.879 813.515, 13697.57 9850.783 748.99</trace>
  <trace timeOffset="0.0" brushRef="#br1" contextRef="#ctx0"> 13525.729 11320.653 215.563, 13570.666 11296.385 340.415, 13619.861 11264.209 397.076, 13684.62 11238.173 458.718, 13746.543 11217.05 495.227, 13803.109 11201.769 467.674, 13757.967 11248.771 349.442, 13712.469 11274.788 343.94, 13672.255 11300.099 341, 13621.847 11347.733 343.592, 13581.153 11381.165 379.911, 13570.388 11421.445 507.46, 13594.757 11474.891 661.61, 13606.69 11517.332 725.339, 13614.692 11554.102 771.097, 13623.762 11602.26 803.172, 13630.25 11648.575 826.713, 13638.358 11720.4 844.888, 13641.977 11777.198 856.987, 13648.304 11827.762 865.276, 13671.906 11790.477 576.561</trace>
  <trace timeOffset="0.0" brushRef="#br1" contextRef="#ctx0"> 13660.741 11529.304 361.694, 13708.377 11522.846 366.854, 13761.221 11521.77 442.504, 13813.562 11524.956 546.588, 13814.157 11563.544 397.704</trace>
  <trace timeOffset="0.0" brushRef="#br1" contextRef="#ctx0"> 13584.867 11760.27 226.02, 13651.507 11746.446 498.124, 13717.157 11724.447 627.011, 13759.525 11709.389 668.134, 13803.22 11693.78 702.366, 13842.19 11682.522 730.342, 13890.659 11662.333 750.774, 13928.519 11644.292 745.127, 13970.929 11619.617 634.777</trace>
  <trace timeOffset="0.0" brushRef="#br1" contextRef="#ctx0"> 10713.894 2254.981 452.778, 10763.537 2250.432 333.65, 10811.607 2244.813 321.486, 10872.913 2240.824 335.695, 10922.029 2238.18 361.922, 10987.679 2232.418 404.619, 11044.146 2227.746 441.057, 11099.037 2225.98 435.186, 11052.516 2245.417 255.024, 11007.788 2257.504 145.165</trace>
  <trace timeOffset="0.0" brushRef="#br1" contextRef="#ctx0"> 10799.811 2275.065 136.826, 10790.122 2311.38 254.752, 10790.638 2349.994 348.948, 10789.993 2397.916 460.175, 10790.255 2457.936 582.618, 10789.315 2498.755 664.003, 10787.213 2552.971 733.485, 10786.182 2596.743 807.084, 10786.711 2638.45 845.158, 10788.545 2686.993 860.925, 10776.745 2727.418 424.539</trace>
  <trace timeOffset="0.0" brushRef="#br1" contextRef="#ctx0"> 10796.463 2521.652 267.501, 10832.275 2485.212 252.825, 10881.583 2478.021 346.323, 10924.84 2467.519 488.331, 10989.03 2469.536 657.815, 11061.832 2469.062 682.104, 11052.826 2504.999 289.556</trace>
  <trace timeOffset="0.0" brushRef="#br1" contextRef="#ctx0"> 10764.105 2664.471 338.676, 10830.414 2689.581 759.694, 10872.817 2689.416 791.791, 10924.124 2688.597 796.384, 10987.31 2687.302 747.81, 11036.276 2686.063 602.073, 11076.682 2685.494 446.776, 11113.75 2687.585 260.159</trace>
  <trace timeOffset="0.0" brushRef="#br1" contextRef="#ctx0"> 12540.471 2140.057 147.579, 12533.993 2186.384 342.037, 12534.386 2228.943 474.795, 12527.488 2301.432 604.067, 12522.487 2341.195 671.848, 12517.47 2388.927 722.783, 12512.092 2426.865 745.05, 12505.931 2471.344 777.274, 12497.16 2528.856 804.628, 12494.336 2572.634 810.638, 12531.985 2486.473 404.22, 12537.111 2431.7 275.485, 12540.471 2394.453 90.112</trace>
  <trace timeOffset="0.0" brushRef="#br1" contextRef="#ctx0"> 12577.291 2029.595 178.579, 12616.037 2046.932 218.343, 12652.085 2081.731 328.12, 12690.562 2117.664 475.662, 12703.851 2176.312 581.905, 12664.061 2224.149 589.481, 12606.298 2267.083 525.934, 12544.771 2301.101 394.17, 12590.036 2280.479 357.868, 12643.967 2274.102 360.269, 12691.546 2274.688 362.299, 12739.47 2284.895 365.337, 12789.339 2300.668 369.39, 12838.33 2329.116 398.117, 12864.879 2365.76 478.707, 12854.636 2425.035 651.52, 12819.999 2464.448 703.65, 12745.55 2524.625 784.593, 12672.799 2569.716 820.414, 12622.28 2586.596 824.736, 12577.965 2586.891 819.913, 12562.895 2510.201 689.873, 12590.511 2466.012 486.996</trace>
  <trace timeOffset="0.0" brushRef="#br1" contextRef="#ctx0"> 14110.413 2167.951 239.477, 14108.56 2117.954 232.525, 14081.546 2067.127 268.488, 14021.869 2049.584 487.227, 13967.184 2089.412 610.011, 13910.216 2151.788 726.239, 13868.317 2231.036 789.423, 13857.079 2274.479 812.339, 13863.226 2333.772 833.647, 13882.948 2390.762 848.588, 13905.29 2430.493 854.65, 13950.205 2470.734 861.237, 14002.387 2496.178 863.752, 14051.479 2497.996 864.555, 14105.451 2480.137 864.502, 14171.076 2470.267 863.974, 14225.749 2451.427 862.718, 14275.169 2437.004 856.537, 14318.604 2415.202 840.323, 14357.349 2391.846 689.193, 14394.354 2383.542 191.795</trace>
  <trace timeOffset="0.0" brushRef="#br1" contextRef="#ctx0"> 10853.369 3271.453 151.561, 10840.966 3321.389 276.363, 10827.733 3367.245 384.724, 10813.197 3407.98 456.858, 10787.545 3469.653 553.458, 10743.276 3555.785 639.14, 10700.089 3640.63 696.04, 10669.833 3712.813 754.634, 10684.576 3666.818 633.378, 10717.87 3597.775 478.906, 10742.092 3555.421 369.37, 10759.03 3516.382 325.988, 10781.403 3471.145 275.057, 10807.128 3427.223 254.822, 10856.942 3393.784 326.662, 10882.334 3451.118 384.692, 10914.679 3502.18 461.404, 10948.092 3540.898 559.241, 11000.994 3581.83 711.469, 11037.635 3598.316 785.314, 11079.363 3601.238 826.286, 11120.689 3580.97 849.869, 11148.281 3536.878 855.992, 11163.613 3493.553 856.349, 11172.094 3435.74 854.734, 11175.147 3381.141 849.993, 11176.777 3325.768 838.015, 11173.539 3275.091 825.176, 11168.622 3230.568 802.233, 11159.181 3188.273 771.791, 11163.032 3150.718 380.586</trace>
  <trace timeOffset="0.0" brushRef="#br1" contextRef="#ctx0"> 12688.872 3136.444 181.595, 12698.643 3187.292 377.135, 12696.343 3263.003 559.292, 12697.36 3354.043 686.271, 12694.347 3410.801 747.253, 12688.875 3487.7 796.529, 12684.748 3539.71 827.597, 12681.2 3588.64 842.472, 12673.389 3677.612 852.547, 12668.588 3740.662 858.327, 12667.921 3801.342 861.192, 12668.851 3863.113 863.513, 12671.823 3917.021 866.25, 12682.348 3966.7 868.698, 12730.062 3960.685 852.924, 12743.049 3913.604 845.112, 12754.273 3867.056 793.897, 12763.336 3815.987 675.263, 12764.857 3778.779 601.051, 12764.604 3738.822 516.997, 12764.235 3696.102 336.715</trace>
  <trace timeOffset="0.0" brushRef="#br1" contextRef="#ctx0"> 12697.799 3143.138 210.176, 12744.796 3118.288 219.097, 12784.61 3110.98 249.376, 12837.839 3106.376 307.846, 12890.341 3106.112 420.782, 12954.384 3118.242 579.409, 12994.312 3180.345 766.215, 12985.122 3221.288 800.706, 12955.362 3271.24 814.208, 12931.699 3309.91 826.607, 12904.676 3347.064 837.159, 12848.533 3379.131 845, 12788.183 3411.907 852.127, 12734.724 3444.508 855.009, 12696.33 3469.435 855.622, 12734.598 3433.027 483.109</trace>
  <trace timeOffset="0.0" brushRef="#br1" contextRef="#ctx0"> 13938.578 2979.119 165.445, 13932.681 3026.806 380.1, 13903.367 3077.874 527.666, 13854.028 3144.649 660.239, 13821.944 3184.439 709.559, 13768.294 3257.891 777.628, 13735.239 3312.514 808.833, 13716.814 3360.755 825.196, 13754.342 3321.284 795.263, 13785.007 3278.433 762.605, 13833.947 3213.398 661.736, 13874.687 3160.866 491.747, 13907.315 3113.693 357.164, 13940.14 3061.016 282.434, 13969.431 3023.122 299.014, 14012.903 3065.533 535.958, 14025.903 3102.099 622.817, 14036.532 3140.14 699.899, 14051.397 3184.316 750.856, 14068.079 3222.064 779.49, 14099.377 3259.114 803.886, 14146.152 3284.302 830.449, 14191.418 3283.898 841.462, 14241.998 3253.684 842.047, 14274.818 3216.073 833.63, 14306.303 3174.721 816.294, 14329.235 3133.88 797.732, 14349.786 3091.058 784.407, 14366.01 3039.197 776.599, 14375.43 3000.606 774.043, 14383.497 2957.031 772.259, 14390.582 2914.379 771.342, 14399.341 2863.393 771.105, 14406.105 2821.919 772.781, 14413.515 2782.249 782.399, 14434.397 2744.597 217.734</trace>
  <trace timeOffset="0.0" brushRef="#br2" contextRef="#ctx0"> 9672.844 2140.057 364.254, 9719.556 2156.338 288.486, 9782.912 2175.779 223.301, 9834.6 2188.293 211.503, 9905.47 2200.131 213.271, 9944.374 2205.098 212.984, 10006.163 2210.381 211.552, 10047.534 2214.435 210.37, 10114.319 2220.737 208.178, 10151.273 2224.306 207.165, 10200.209 2229.279 205.426, 10240.591 2232.705 203.569, 10310.929 2235.84 201.517, 10364.818 2237.757 199.586, 10404.415 2239.564 198.08, 10476.724 2240.685 195.237, 10522.399 2240.248 193.032, 10562.662 2238.375 190.329, 10620.523 2233.091 185.006, 10656.423 2228.957 182.397, 10707.106 2221.905 177.528, 10748.544 2213.651 173.274, 10791.54 2202.963 170.043, 10840.622 2186.814 168.131, 10893.928 2161.263 166.797, 10946.2 2128.4 166.029, 10996.411 2090.834 165.795, 11037.479 2057.049 165.9, 11072.201 2012.115 166.249, 11101.333 1961.22 166.657, 11122.934 1912.999 166.931, 11140.068 1867.788 166.904, 11154.421 1827.949 166.595, 11166.935 1789.246 166.38, 11176.198 1747.596 166.412, 11183.484 1703.267 166.85, 11188.548 1650.24 168.134, 11191.103 1595.382 169.506, 11192.516 1552.219 170.16, 11193.971 1504.123 171.287, 11191.426 1454.468 173.745, 11185.76 1412.514 177.654, 11166.531 1364.272 188.071, 11127.967 1316.716 210.896, 11090.704 1290.306 226.622, 11031.479 1257.382 242.068, 10988.423 1233.41 252.691, 10938.974 1202.959 263.628, 10895.636 1178.629 273.685, 10850.097 1151.604 283.679, 10782.028 1114.181 301.654, 10744.434 1096.942 308.297, 10708.391 1084.945 313.347, 10662.933 1081.352 317.389, 10621.748 1082.273 320.885, 10559.107 1086.534 326.857, 10521.705 1092.89 330.41, 10454.058 1101.791 336.9, 10408.495 1112.778 340.185, 10349.136 1132.161 346.273, 10297.685 1152.993 351.071, 10257.694 1170.201 353.007, 10214.534 1186.093 354.522, 10147.977 1209.383 356.601, 10100.634 1222.566 357.49, 10018.575 1246.82 358.917, 9971.376 1260.942 359.829, 9909.153 1280.337 361.392, 9857.689 1298.219 363.663, 9789.108 1327.379 366.643, 9741.989 1347.377 372.937, 9661.025 1389.546 398.638, 9618.764 1425.863 416.796, 9568.143 1471.842 457.432, 9527.46 1528.918 508.769, 9505.223 1575.967 534.362, 9485.783 1623.507 559.4, 9462.787 1689.034 602.672, 9455.524 1725.984 620.058, 9454.472 1796.807 647.072, 9463.105 1853.051 656.312, 9468.85 1889.338 662.81, 9482.482 1933.509 669.035, 9504.168 1976.034 669.499, 9560.399 2047.785 657.491, 9610.733 2090.659 641.681, 9682.152 2147.401 602.654, 9724.635 2174.974 575.487, 9812.413 2214.663 508.924, 9891.423 2238.26 463.201, 9942.611 2253.406 423.378, 10007.948 2266.417 372.479, 10073.726 2273.726 326.009, 10116.171 2278.286 266.695, 10175.036 2272.936 211.866, 10213.062 2269.309 166.342, 10250.312 2268.635 41.033</trace>
  <trace timeOffset="0.0" brushRef="#br2" contextRef="#ctx0"> 3906.351 2173.53 298.934, 3925.495 2211.079 204.826, 3981.11 2238.041 172.909, 4031.483 2250.454 170.908, 4074.739 2259.018 172.072, 4135.743 2270.931 174.845, 4193.583 2282.809 178.23, 4231.707 2292.963 180.025, 4267.907 2301.505 181.795, 4317.528 2314.951 185.023, 4368.313 2329.187 188.332, 4419.218 2340.334 190.138, 4480.217 2351.105 191.802, 4519.679 2358.064 193.191, 4566.706 2363.379 194.576, 4613.981 2372.279 195.741, 4688.973 2384.157 197.63, 4730.362 2390.845 197.816, 4789.873 2395.17 197.735, 4826.12 2392.709 192.898, 4900.396 2384.845 182.676, 4957.466 2376.439 175.607, 4994.332 2370.901 169.225, 5037.692 2365.321 162.781, 5075.046 2358.891 156.827, 5136.204 2339.663 146.93, 5192.369 2313.859 140.637, 5239.884 2288.618 137.587, 5292.578 2258.006 136.882, 5330.509 2232.321 136.826, 5390.376 2194.939 136.911, 5428.102 2169.758 137.298, 5490.106 2118.736 138.127, 5527.116 2078.02 138.641, 5575.281 2014.691 139.565, 5597.418 1973.478 140.005, 5630.344 1905.782 140.768, 5655.674 1847.753 141.369, 5677.49 1787.187 141.83, 5692.63 1727.121 142.178, 5700.96 1677.796 142.396, 5710.14 1604.302 142.792, 5712.519 1566.85 143, 5713.409 1499.166 143.321, 5712.161 1459.209 143.451, 5708.352 1404.048 143.633, 5701.157 1357.056 143.738, 5678.45 1296.728 144.124, 5661.531 1259.132 144.507, 5637.623 1213.919 144.871, 5582.195 1148.281 145.341, 5531.813 1100.058 145.928, 5478.686 1067.529 146.837, 5435.019 1045.389 147.347, 5391.259 1023.572 148.097, 5334.615 996.163 149.529, 5284.614 976.504 151.23, 5245.375 964.833 152.147, 5199.109 955.791 153.049, 5126.421 943.015 154.647, 5076.053 937.891 155.511, 4986.353 934.146 156.93, 4931.117 935.057 157.619, 4895.379 935.697 158.156, 4855.127 937.3 158.858, 4814.277 938.038 159.716, 4730.554 940.447 161.269, 4661.854 945.293 162.872, 4617.51 948.453 164.271, 4565.725 952.883 166.041, 4514.341 959.303 168.274, 4433.509 970.913 172.413, 4389.288 979.699 178.717, 4324.382 996.257 191.88, 4285.454 1010.408 203.552, 4207.59 1042.923 225.567, 4151.688 1070.349 242.929, 4115.594 1088.129 258.315, 4078.279 1105.227 281.471, 4040.126 1131.715 307.288, 3981.691 1179.433 357.124, 3930.355 1231.542 410.594, 3890.161 1278.437 460.223, 3857.338 1328.543 497.674, 3835.577 1372.739 511.314, 3805.825 1443.547 531.518, 3792.233 1489.774 537.378, 3773.907 1577.091 544.412, 3763.402 1638.835 545.974, 3756.664 1678.84 546.73, 3753.076 1719.094 547.279, 3752.097 1762.742 546.974, 3759.95 1845.489 545.89, 3773.795 1910.393 544.432, 3782.843 1952.324 543.074, 3795.452 2000.56 541.464, 3811.619 2048.423 534.806, 3849.64 2121.379 515.734, 3884.893 2163.644 500.28, 3942.071 2217.681 472.784, 3991.156 2242.927 459.798, 4098.241 2278.844 434.098, 4181.928 2297.439 419.444, 4236.218 2309.296 408.063, 4303.176 2316.608 389.987, 4384.82 2318.291 350.134, 4437.653 2319.183 296.423, 4487.299 2321.237 206.926, 4527.855 2319.696 63.945</trace>
</ink>
</file>

<file path=ppt/ink/ink2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brush xml:id="br2">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2" contextRef="#ctx0"> 4921.735 1275.331 136.826, 4907.718 1234.319 136.826, 4895.946 1195.421 139.947, 4880.326 1156.445 149.041, 4845.022 1102.916 166.895, 4804.188 1065.002 225.733, 4766.407 1056.718 311.7, 4726.271 1062.966 392.714, 4680.159 1069.011 423.557, 4617.437 1084.309 459.096, 4563.101 1096.91 483.475, 4495.788 1123.98 527.213, 4440.143 1166.72 554.474, 4387.12 1207.334 577.413, 4334.125 1252.261 603.349, 4282.293 1305.774 658.085, 4209.966 1370.906 688.379, 4138.242 1437.239 696.648, 4098.129 1471.41 695.546, 4052.271 1530.227 700.675, 4025.104 1575.25 712.737, 4005.61 1615.664 734.955, 3988.722 1667.752 756.822, 3975.231 1713.49 783.834, 3966.274 1762.13 802.676, 3961.008 1810.305 816.249, 3963.213 1861.891 824.165, 3968.316 1904.578 829.984, 3978.497 1952.093 832.972, 3990.496 1999.487 836.765, 4011.24 2051.55 839.813, 4036.587 2100.661 841.949, 4067.802 2146.496 845.526, 4105.693 2183.906 849.564, 4154.369 2223.283 853.237, 4192.52 2252.461 856.101, 4236.58 2287.103 857.721, 4275.055 2320.255 859.086, 4316.696 2355.834 859.665, 4355.561 2384.276 860.019, 4392.842 2412.139 860.027, 4442.843 2436.32 859.736, 4488.121 2455.988 859.378, 4533.405 2472.627 858.914, 4582.51 2487.104 858.448, 4629.463 2498.588 857.972, 4678.784 2507.098 857.315, 4723.761 2518.229 856.926, 4768.315 2529.645 856.478, 4828.909 2543.372 856.197, 4889.573 2553.672 856.105, 4946.287 2558.025 856.094, 5016.766 2564.997 856.076, 5072.855 2564.859 856.039, 5122.681 2562.769 855.979, 5167.986 2560.293 855.647, 5220.156 2559.074 854.957, 5280.276 2549.718 850.789, 5327.293 2542.99 846, 5379.675 2536.249 841.345, 5462.789 2523.941 835.09, 5516.818 2512.769 829.339, 5559.956 2495.521 825.531, 5610.09 2468.619 821.751, 5659.208 2428.375 814.251, 5705.885 2378.748 805.319, 5743.272 2332.018 795.861, 5805.57 2268.89 770.951, 5874.191 2201.499 719.678, 5933.096 2133.775 673.198, 5954.242 2089.681 656.541, 5963.704 2053.072 650.339, 5975.292 2004.853 641.22, 5988.411 1915.201 629.654, 5991.539 1879.253 626.728, 5990.642 1820.734 623.656, 5987.446 1779.303 621.577, 5979.89 1723.405 619.083, 5966.42 1658.347 617.105, 5956.294 1617.754 616.39, 5941.098 1556.951 615.735, 5929.917 1512.635 616.259, 5900.587 1449.855 619.176, 5877.738 1410.749 622.413, 5817.626 1342.321 628.705, 5744.294 1282.289 640.606, 5706.767 1253.352 648.055, 5629.345 1213.256 664.866, 5589.829 1189.348 669, 5527.375 1153.88 675.978, 5487.824 1141.883 679.017, 5418.663 1119.243 684.282, 5375.771 1101.261 686.705, 5322.054 1078.149 690.988, 5276.721 1058.991 694.329, 5205.569 1044.268 696.656, 5149.811 1031.624 698.126, 5094.667 1018.459 698.517, 5046.579 1016.716 698.557, 4999.596 1018.407 698.1, 4935.992 1023.484 697.117, 4886.053 1034.965 695.748, 4822.771 1055.223 692.759, 4781.429 1074.52 687.282, 4744.128 1098.455 679.752, 4672.82 1153.291 609.502, 4628.64 1183.641 560.307, 4592.045 1214.809 519.029, 4543.927 1261.621 323.265</trace>
  <trace timeOffset="0.0" brushRef="#br2" contextRef="#ctx0"> 10709.43 1199.458 246.871, 10660.878 1178.478 228.228, 10616.636 1159.916 224.082, 10579.715 1145.752 288.227, 10520.091 1146.568 376.35, 10469.616 1163.952 397.877, 10423.437 1184.117 406.824, 10380.239 1210.145 415.442, 10341.108 1242.699 421.145, 10287.554 1292.885 444.749, 10245.217 1336.598 471.955, 10211.875 1381.604 493.992, 10171.576 1434.734 524.504, 10136.545 1497.1 541.437, 10113.573 1558.642 555.779, 10088.877 1626.809 582.712, 10051.432 1690.845 622.28, 10016.515 1753.96 644.635, 9989.375 1818.516 657.866, 9980.126 1865.367 671.36, 9977.13 1904.398 687.949, 9977.47 1946.072 700.448, 9981.544 1982.632 712.337, 9989.403 2021.459 727.158, 10015.073 2094.06 756.888, 10029.778 2130.095 769.139, 10057.231 2167.253 777.848, 10087.399 2207.605 781.802, 10125.304 2241.236 783.654, 10167.178 2260.783 784.91, 10208.994 2285.337 787.434, 10287.471 2327.095 792.364, 10328.824 2341.815 791.155, 10372.317 2355.324 789.352, 10423.989 2363.968 788.99, 10467.785 2367.119 789.554, 10510.41 2365.125 790.625, 10550.641 2373.49 791.981, 10597.155 2389.795 793.461, 10636.935 2400.898 794.154, 10690.405 2401.372 794.734, 10737.29 2400.668 795.769, 10778.55 2414.118 796.417, 10819.033 2422.419 796.445, 10860.655 2424.447 796.323, 10918.383 2421.936 795.91, 10963.713 2417.41 794.919, 11020.298 2419.647 793.376, 11062.004 2412.254 791.975, 11103.635 2404.409 790.279, 11144.265 2389.064 786.761, 11190.078 2374.988 781.862, 11230.812 2368.757 779.849, 11273.329 2355.893 778.135, 11311.276 2343.991 777.265, 11363.124 2331.844 774.155, 11403.845 2323.209 756.317, 11442.612 2310.388 717.904, 11484.945 2294.039 691.287, 11527.122 2280.828 655.541, 11568.855 2263.897 635.557, 11631.401 2233.901 615.348, 11692.798 2194.896 584.66, 11747.327 2153.941 541.001, 11803.421 2099.545 495.48, 11843.138 2029.247 464.207, 11881.993 1961.119 439.32, 11898.44 1909.333 425.041, 11918.955 1861.757 411.36, 11924.928 1805.64 392.052, 11919.457 1753.742 370.646, 11903.329 1707.142 347.038, 11876.274 1660.77 330.044, 11846.887 1611.826 314.228, 11816.1 1567.02 297.536, 11785.949 1518.128 281.785, 11759.363 1476.283 269.763, 11733.318 1438.014 260.552, 11696.554 1395.743 251.303, 11659.725 1363.98 246.663, 11596.298 1319.271 244.419, 11552.619 1300.885 245.25, 11504.816 1283.7 246.633, 11453.657 1267.165 248.008, 11397.584 1247.986 249.138, 11350.801 1231.1 250.1, 11307.453 1214.657 250.897, 11261.767 1192.242 251.815, 11224.12 1177.516 252.886, 11182.298 1164.512 253.98, 11123.869 1142.077 255.594, 11063.029 1124.828 258.708, 10996.667 1112.308 262.275, 10952.312 1112.062 264.579, 10891.467 1111.068 269.46, 10838.762 1122.117 275.154, 10770.823 1127.606 283.853, 10725.645 1139.172 292.874, 10684.797 1153.803 303.134, 10645.522 1162.677 308.199, 10595.236 1177.56 313.712, 10530.871 1197.323 323.442, 10474.484 1218.033 303.981, 10410.335 1248.254 267.404, 10360.419 1273.979 200.494</trace>
</ink>
</file>

<file path=ppt/ink/ink22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14220.878 6915.574 142.493, 14259.338 6893.997 154.111, 14298.709 6883.397 199.286, 14342.574 6853.676 282.336, 14396.929 6830.758 446.619, 14450.778 6806.525 577.466, 14515.421 6788.917 677.523, 14555.698 6785.617 698.722, 14596.02 6782.105 717.322, 14638.393 6782.503 746.225, 14680.395 6782.245 780.325, 14722.438 6788.928 809.99, 14769.891 6797.499 821.203, 14814.222 6803.92 823.439, 14858.311 6800.351 815.446, 14902.231 6789.983 744.053, 14971.685 6759.795 612.255, 15038.585 6736.803 546.321, 15096.56 6729.456 532.045, 15164.592 6721.47 523.9, 15230.329 6717.439 520.656, 15288.144 6727.311 558.227, 15347.468 6737.632 592.716, 15410.018 6732.816 607.138, 15475.766 6717.81 625.223, 15553.813 6698.435 602.734, 15591.164 6690.635 454.913</trace>
  <trace timeOffset="0.0" brushRef="#br1" contextRef="#ctx0"> 15735.028 6224.909 270.975, 15791.698 6211.956 313.24, 15851.188 6194.045 441.733, 15905.334 6171.83 529.378, 15967.755 6147.779 561.293, 16004.836 6133.993 563.09, 16059.911 6109.536 519.397, 16097.587 6083.647 365.247</trace>
  <trace timeOffset="0.0" brushRef="#br1" contextRef="#ctx0"> 15916.905 6018.491 199.915, 15959.768 6007.628 184.681, 16010.257 6002.668 214.458, 16062.76 6006.063 269.854, 16112.885 6017.689 320.103, 16153.884 6040.444 394.555, 16171.169 6087.075 680.415, 16094.854 6151.335 799.967, 16045.675 6181.624 800.592, 15993.433 6218.529 769.674, 15955.081 6248.585 646.17, 15917.042 6274.382 367.185</trace>
  <trace timeOffset="0.0" brushRef="#br1" contextRef="#ctx0"> 16331.984 5860.051 226.02, 16380.289 5859.411 196.383, 16433.408 5851.892 189.127, 16475.834 5846.315 215.853, 16521.496 5843.603 244.431, 16572.434 5838.002 268.432, 16618.631 5832.425 285.049, 16657.223 5829.379 292.707, 16694.625 5819.037 214.295</trace>
  <trace timeOffset="0.0" brushRef="#br1" contextRef="#ctx0"> 16634.369 5673.716 189.188, 16671.723 5702.216 338.145, 16652.709 5745.968 530.292, 16609.814 5790.288 585.646, 16538.016 5840.4 602.45, 16480.682 5885.033 612.134, 16430.352 5931.053 621.467, 16383.595 5989.174 534.744, 16426.676 5963.852 361.722, 16464.855 5967.3 409.564, 16459.641 6022.605 503.631, 16447.311 6091.962 626.243, 16439.205 6136.297 685.231, 16430.025 6174.886 732.714, 16418.23 6223.833 778.99, 16409.111 6263.883 805.453, 16400.109 6305.883 806.11, 16415.146 6263.449 322.237, 16420.559 6222.532 206.57, 16421.223 6186.038 66.143</trace>
  <trace timeOffset="0.0" brushRef="#br1" contextRef="#ctx0"> 16474.809 5929.229 152.587, 16526.021 5928.392 145.329, 16563.094 5920.193 152.735, 16603.059 5906.381 180.461, 16644.395 5898.585 211.73, 16689.691 5883.051 238.075, 16728.639 5885.313 450.342, 16726.535 5937.909 619.178, 16727.703 5975.941 640.173, 16729.137 6052.243 681.06, 16729.199 6090.005 702.868, 16730.824 6139.689 743.989, 16733.338 6185.95 767.538, 16738.26 6232.107 780.36, 16745.455 6274.207 792.214, 16754.195 6316.979 809.766, 16724.096 6280.805 356.874</trace>
  <trace timeOffset="0.0" brushRef="#br1" contextRef="#ctx0"> 16459.188 6115.563 136.826, 16497.367 6088.999 140.604, 16547.83 6070.415 147.328, 16592.27 6059.698 160.527, 16636.729 6045.857 196.781, 16685.691 6024.053 277.916, 16721.742 6015.941 336.11, 16702.074 6054.715 141.166</trace>
  <trace timeOffset="0.0" brushRef="#br1" contextRef="#ctx0"> 16528.367 6163.542 141.628, 16570.496 6146.087 139.627, 16607.529 6141.033 143.006, 16647.752 6130.516 150.582, 16690.053 6125.089 172.777, 16670.436 6165.189 162.835, 16622.203 6201.096 139.578, 16573.857 6223.342 136.826, 16532.248 6240.482 136.826, 16578.035 6235.428 146.074, 16621.426 6226.188 165.234, 16661.66 6217.421 178.195, 16700.502 6204.722 188.535, 16738.684 6185.417 194.182</trace>
  <trace timeOffset="0.0" brushRef="#br1" contextRef="#ctx0"> 16337.564 6357.686 144.726, 16377.166 6341.131 174.17, 16420.982 6333.386 210.239, 16497.658 6316.992 294.118, 16546.598 6309.28 339.663, 16589.635 6301.045 379.199, 16629.84 6292.142 409.612, 16681.252 6280.646 438.938, 16736.381 6270.256 480.373, 16797.84 6256.514 533.429, 16855.439 6235.355 553.474</trace>
  <trace timeOffset="0.0" brushRef="#br1" contextRef="#ctx0"> 16386.66 6231.604 136.826, 16384.145 6269.76 145.536, 16380.921 6306.92 165.822, 16375.74 6349.578 166.548</trace>
  <trace timeOffset="0.0" brushRef="#br1" contextRef="#ctx0"> 16288.469 6380.002 154.814, 16328.503 6361.108 217.613, 16374.707 6349.96 244.938, 16422.627 6344.092 250.901, 16464.307 6336.015 252.234, 16515.695 6324.104 245.366, 16563.113 6310.113 180.402</trace>
  <trace timeOffset="0.0" brushRef="#br1" contextRef="#ctx0"> 16922.248 5804.262 171.559, 16976.33 5799.669 155.629, 17014.818 5791.951 147.585, 17056.826 5783.002 145.242, 17101.732 5773.059 157.648, 17148.795 5765.282 174.212, 17191.613 5758.205 184.53, 17235.33 5752.817 85.934</trace>
  <trace timeOffset="0.0" brushRef="#br1" contextRef="#ctx0"> 17104.125 5596.728 154.814, 17144.729 5592.219 333.187, 17151.518 5631.322 415.566, 17156.244 5707.747 489.36, 17157.191 5750.409 523.457, 17155.932 5792.224 555.793, 17152.402 5835.037 594.56, 17149.057 5880.088 640.63, 17144.873 5931.134 685.48, 17141.168 5987.389 725.766, 17137.783 6035.315 757.059, 17134.676 6089.92 785.495, 17131.195 6135.264 800.492, 17123.678 6183.15 814.021, 17110.439 6226.545 832.128, 17066.852 6226.857 518.974, 17029.805 6174.714 369.681, 16992 6138.527 292.58, 16962.811 6090.085 250.346, 16943.951 6044.753 257.485, 16977.668 5993.507 479.333, 17027.355 5967.496 523.245, 17064.75 5948.444 527.555, 17122.412 5921.005 472.793, 17181.275 5888.771 307.57</trace>
  <trace timeOffset="0.0" brushRef="#br1" contextRef="#ctx0"> 17277.074 5564.37 164.176, 17288.346 5615.25 210.953, 17284.648 5651.067 213.173, 17278.127 5687.539 121.169</trace>
  <trace timeOffset="0.0" brushRef="#br1" contextRef="#ctx0"> 17157.684 5766.326 138.775, 17203.695 5746.884 151.612, 17255.422 5712.839 175.75, 17291.395 5702.656 186.966, 17336.898 5685.303 199.7, 17389.893 5670.664 204.1, 17426.633 5670.85 114.198</trace>
  <trace timeOffset="0.0" brushRef="#br1" contextRef="#ctx0"> 17221.285 5764.094 140.051, 17260.219 5799.335 171.823, 17285.207 5838.656 209.696</trace>
  <trace timeOffset="0.0" brushRef="#br1" contextRef="#ctx0"> 17408.738 5730.621 140.051, 17377.369 5775.484 211.219, 17340.15 5806.119 227.904, 17299.551 5842.017 212.308, 17261.662 5872.48 191.645, 17216.973 5907.29 174.693, 17272.83 5890.982 323.348, 17311.668 5867.927 354.222, 17355.602 5852.07 376.147, 17403.209 5839.824 373.709, 17443.346 5831.664 359.116, 17485.736 5817.005 292.548</trace>
  <trace timeOffset="0.0" brushRef="#br1" contextRef="#ctx0"> 17280.422 5857.819 136.826, 17281.871 5896.051 150.375, 17281.686 5933.198 259.392, 17280.926 5974.183 341.405, 17279.672 6028.568 453.765, 17276.568 6082.575 602.862, 17281.17 6150.364 706.193, 17345.021 6181.777 774.708, 17391.453 6178.204 776.911, 17441.402 6173.475 741.698, 17487.098 6165.447 666.43, 17540.26 6126.529 295.025, 17525.492 6084.15 152.863, 17512.213 6041.068 140.595</trace>
  <trace timeOffset="0.0" brushRef="#br1" contextRef="#ctx0"> 17453.371 5926.997 136.826, 17432.676 5987.881 428.256, 17406.676 6054.412 567.567, 17388.719 6094.2 624.17, 17355.914 6160.38 669.467, 17304.588 6223.725 660.568, 17257.555 6204.299 223.813, 17235.199 6161.429 146.795, 17216.814 6116.569 136.826, 17203.801 6072.11 136.826, 17204.781 6031.392 265.395, 17252.422 5991.709 338.147, 17290.639 5963.384 434.461, 17330.367 5945.901 524.26, 17398.152 5922.536 578.561, 17469.232 5899.3 517.843, 17527.723 5886.103 342.752, 17563.785 5891.987 129.443</trace>
  <trace timeOffset="0.0" brushRef="#br1" contextRef="#ctx0"> 17662.029 5641.359 241.47, 17684.043 5678.441 391.994, 17669.195 5732.844 513.879, 17638.186 5790.816 624.935, 17597.057 5858.122 605.682, 17575.34 5895.36 355.257</trace>
  <trace timeOffset="0.0" brushRef="#br1" contextRef="#ctx0"> 17715.588 5739.547 136.826, 17764.268 5733.845 150.886, 17809.568 5737.406 193.746, 17848.564 5738.701 228.631, 17806.869 5771.37 148.71</trace>
  <trace timeOffset="0.0" brushRef="#br1" contextRef="#ctx0"> 17533.711 6010.68 152.587, 17560.533 5973.271 152.587, 17602.494 5950.188 153.303, 17657.006 5921.165 179.096, 17703.422 5896.144 206.041, 17754.176 5868.781 229.959, 17794.986 5847.328 223.012</trace>
  <trace timeOffset="0.0" brushRef="#br1" contextRef="#ctx0"> 17710.01 5800.915 136.826, 17734.742 5862.838 443.91, 17714.844 5909.179 469.435, 17689.693 5971.178 476.196, 17674.145 6011.327 479.426, 17660.979 6049.059 482.298, 17639.762 6100.318 492.229, 17661.496 6062.332 153.427</trace>
  <trace timeOffset="0.0" brushRef="#br1" contextRef="#ctx0"> 17782.535 5870.092 192.332, 17802.557 5908.795 249.281, 17819.443 5961.54 438.944, 17843.408 6029.306 631.973, 17890.723 6089.244 819.001, 17909.426 6048.872 618.847, 17915.238 6012.963 386.73</trace>
  <trace timeOffset="0.0" brushRef="#br1" contextRef="#ctx0"> 17900.811 5591.149 186.123, 17939.77 5587.364 185.7, 17994.693 5582.233 194.033, 18031.621 5577.807 200.608, 18075.574 5564.384 211.91, 18116.041 5550.966 228.594</trace>
  <trace timeOffset="0.0" brushRef="#br1" contextRef="#ctx0"> 17896.348 5736.2 154.814, 17934.033 5761.192 247.315, 17946.541 5817.382 409.485, 17940.84 5853.209 404.181</trace>
  <trace timeOffset="0.0" brushRef="#br1" contextRef="#ctx0"> 18039.17 5730.621 140.051, 18076.064 5724.61 169.055, 18066.953 5772.827 374.029, 18023.266 5796.979 331.89, 17971.523 5822.372 284.883, 17918.533 5838.929 261.868, 17968.121 5830.083 251.379, 18004.264 5822.441 253.114, 18043.285 5810.872 258.262, 18093.441 5794.019 269.249</trace>
  <trace timeOffset="0.0" brushRef="#br1" contextRef="#ctx0"> 17857.293 5925.881 138.775, 17901.707 5936.733 177.808, 17937.807 5951.207 293.038, 17983.426 5973.856 414.643, 18027.264 5996.872 410.723</trace>
  <trace timeOffset="0.0" brushRef="#br1" contextRef="#ctx0"> 18119.512 5881.25 136.826, 18109.02 5924.258 162.751, 18094.09 5966.269 179.455, 18061.383 6025.804 219.563, 18027.051 6073.581 246.93, 17991.189 6111.389 224.063</trace>
  <trace timeOffset="0.0" brushRef="#br1" contextRef="#ctx0"> 17904.158 6134.531 136.826, 17948.34 6120.016 138.549, 17990.299 6113.446 172.656, 18030.904 6099.149 229.54, 18082.264 6085.895 283.82, 18135.762 6063.188 321.536, 18189.217 6047.77 354.794</trace>
  <trace timeOffset="0.0" brushRef="#br1" contextRef="#ctx0"> 18057.025 5735.083 136.826, 18016.193 5744.964 162.083, 18072.006 5725.095 441.549, 18120.205 5703.397 451.412, 18156.168 5701.961 362.048</trace>
  <trace timeOffset="0.0" brushRef="#br1" contextRef="#ctx0"> 17935.402 5777.483 136.826, 17975.535 5759.244 240.68, 18019.092 5743.386 272.817, 18067.873 5731.173 234.081, 18106.189 5709.349 10.23</trace>
  <trace timeOffset="0.0" brushRef="#br1" contextRef="#ctx0"> 18264.564 5536.476 157.024, 18292.279 5574.641 448.996, 18292.797 5620.923 488.654, 18284.838 5681.645 557.657, 18271.447 5743.853 624.173</trace>
  <trace timeOffset="0.0" brushRef="#br1" contextRef="#ctx0"> 18269.027 5536.476 141.628, 18316.205 5517.368 207.263, 18363.504 5516.017 299.334, 18403.191 5504.399 367.301, 18448.291 5495.821 425.504, 18499.77 5502.669 476.569, 18522.844 5538.779 562.078, 18468.898 5590.672 613.039, 18431.033 5623.075 618.284, 18370.834 5667.933 585.409, 18317.754 5707.263 494.069, 18272.355 5733.025 353.576, 18322.283 5717.168 296.607, 18372.605 5714.527 343.015, 18365.193 5764.401 558.052, 18348.727 5835.384 700.274, 18341.404 5871.373 750.589, 18333.496 5917.163 788.29, 18329.289 5963.112 816.357, 18330.496 6007.033 827.272, 18334.975 6051.726 834.815, 18359.234 6002.488 404.256, 18363.234 5961.207 228.935, 18363.586 5924.475 152.539, 18366.965 5883.574 136.826, 18385.09 5846.615 136.826, 18423.893 5830.63 148.296, 18459.939 5819.741 182.585, 18506.521 5810.257 260.708, 18461.27 5813.541 181.789, 18422.9 5814.687 152.924, 18377.084 5819.858 140.106, 18336.896 5823.219 136.967, 18295.809 5823.231 70.197</trace>
  <trace timeOffset="0.0" brushRef="#br1" contextRef="#ctx0"> 18205.428 5780.831 136.826, 18242.682 5804.361 280.452, 18252.523 5844.256 385.251, 18256.164 5898.806 487.144, 18259.164 5957.227 578.136, 18261.471 5993.066 641.44, 18271.859 6033.772 741.504, 18289.016 6071.294 790.306, 18328.801 6083.298 794.755, 18374.578 6037.261 784.511, 18399.311 5997.116 740.107, 18429.076 5948.341 651.09, 18465.873 5875.734 428.367, 18485.281 5826.084 298.33, 18502.049 5772.096 205.32, 18511.621 5726.68 170.639, 18518.285 5685.017 111.698</trace>
  <trace timeOffset="0.0" brushRef="#br1" contextRef="#ctx0"> 18551.328 5478.455 136.826, 18562.334 5435.822 136.826, 18581.465 5395.879 136.826, 18580.643 5435.912 448.431, 18622.994 5463.997 299.556, 18664.01 5451.309 197.081, 18656.695 5496.687 362.136, 18635.756 5545.067 437.946, 18612.848 5617.501 519.772, 18588.559 5688.582 619.513, 18554.021 5751.454 718.158, 18503.979 5815.064 740.041, 18465.062 5838.146 7.4</trace>
  <trace timeOffset="0.0" brushRef="#br1" contextRef="#ctx0"> 18534.59 5579.991 208.481, 18573.291 5582.12 222.089, 18623.254 5599.785 260.608, 18665.111 5619.375 329.661, 18714.568 5636.239 444.9, 18770.014 5663.076 525.32, 18828.914 5681.527 608.36, 18839.412 5722.859 531.196, 18787.879 5739.547 243.614</trace>
  <trace timeOffset="0.0" brushRef="#br1" contextRef="#ctx0"> 18539.053 5797.567 177.251, 18548.893 5834.622 298.782, 18558.088 5882.056 520.813, 18563.896 5953.935 691.302, 18567.145 5999.34 750.914, 18574.727 6041.297 773.721, 18584.531 5997.38 660.385, 18587.047 5956.523 527.083, 18588.1 5904.378 282.312, 18588.146 5861.583 152.151, 18590.076 5824.469 136.826, 18640.531 5790.514 296.86, 18679.021 5777.654 342.448, 18721.939 5767.542 372.196, 18768.307 5761.205 529.763, 18766.695 5820.511 842.846, 18737.088 5858.018 814.556, 18687.27 5935.675 679.464, 18667.678 5971.847 605.014, 18648.33 6008.362 501.87, 18619.646 6057.698 258.791, 18640.15 6021.984 304.682, 18695.398 6010.04 341.331, 18735.576 5991.922 352.34, 18699.645 5992.868 34.615</trace>
  <trace timeOffset="0.0" brushRef="#br1" contextRef="#ctx0"> 18621.623 5361.299 136.826, 18623.723 5414.033 558.93, 18586.578 5479.215 557.856, 18566.297 5517.672 544.931, 18546.65 5557.547 531.417, 18517.527 5615.373 492.85, 18496.275 5669.903 399.376</trace>
</ink>
</file>

<file path=ppt/ink/ink2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17238.992 5019.652 136.826, 17296.359 5051.746 158.586, 17355.008 5014.286 216.013, 17407.514 5004.146 257.021, 17454.586 4983.674 304.988, 17500.582 4956.979 258.598</trace>
</ink>
</file>

<file path=ppt/ink/ink231.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10971.849 2593.246, 10924.496 2572.953, 10875.79 2572.953, 10831.144 2586.482, 10767.557 2604.069, 10718.853 2627.068, 10672.854 2644.656, 10614.677 2674.418, 10568.679 2697.417, 10510.504 2751.533, 10432.034 2813.765, 10381.977 2844.882, 10318.389 2913.878, 10268.332 2972.052, 10227.743 3020.755, 10174.979 3085.693, 10122.216 3166.866, 10091.098 3214.217, 10050.512 3298.095, 10020.747 3365.739, 9989.63 3449.617, 9963.925 3495.616, 9924.69 3579.494, 9907.102 3628.197, 9896.279 3672.842, 9874.632 3736.427, 9877.338 3781.073, 9889.514 3829.776, 9901.689 3894.714, 9912.514 3940.712, 9934.16 3988.062, 9959.865 4043.531, 9990.982 4088.176, 10016.688 4134.173, 10070.805 4205.876, 10134.393 4264.05, 10180.391 4304.636, 10229.097 4338.458, 10279.153 4354.692, 10376.564 4392.572, 10455.034 4452.099, 10532.148 4496.744, 10582.207 4538.684, 10648.5 4569.8, 10705.323 4613.092, 10758.086 4626.621, 10814.909 4637.444, 10936.671 4652.326, 10982.67 4660.443, 11062.493 4669.913, 11132.844 4672.618, 11186.96 4676.677, 11270.844 4695.618, 11323.606 4703.735, 11429.135 4717.263, 11491.369 4725.381, 11575.248 4733.498, 11648.307 4747.027, 11706.483 4747.027, 11793.067 4737.557, 11841.773 4734.851, 11943.242 4732.145, 12037.945 4725.381, 12163.767 4721.322, 12223.297 4718.616, 12307.179 4717.263, 12357.235 4718.616, 12435.703 4722.674, 12489.82 4726.733, 12599.406 4729.44, 12665.7 4736.204, 12727.935 4734.851, 12800.99 4737.557, 12851.048 4748.379, 12943.048 4764.614, 12991.753 4771.379, 13098.634 4784.908, 13147.338 4790.318, 13213.632 4799.789, 13344.862 4805.201, 13415.216 4817.376, 13518.037 4830.905, 13597.86 4857.962, 13654.682 4867.432, 13753.445 4895.843, 13812.975 4895.843, 13872.503 4922.901, 13932.028 4922.901, 14005.087 4949.958, 14083.558 4979.722, 14218.849 4968.898, 14308.142 4991.898, 14420.432 4981.075, 14535.431 4982.428, 14599.019 4968.898, 14684.254 4962.134, 14808.719 4945.9, 14910.188 4926.959, 14987.306 4916.137, 15037.362 4912.078, 15132.067 4885.02, 15180.771 4878.256, 15266.007 4870.139, 15402.65 4848.493, 15491.944 4839.022, 15570.411 4841.728, 15623.175 4830.905, 15712.47 4816.023, 15797.702 4805.201, 15849.112 4795.73, 15970.876 4790.318, 16061.521 4786.26, 16127.814 4780.849, 16175.166 4771.379, 16259.048 4757.85, 16306.4 4756.497, 16386.221 4744.321, 16498.514 4730.792, 16587.807 4725.381, 16658.158 4714.557, 16709.568 4706.44, 16802.922 4691.559, 16848.92 4686.147, 16894.918 4668.56, 17038.328 4621.209, 17122.209 4614.444, 17191.209 4594.152, 17253.441 4581.976, 17341.383 4533.272, 17396.852 4469.687, 17461.791 4454.805, 17549.732 4425.042, 17605.199 4406.102, 17666.082 4383.103, 17736.432 4385.809, 17833.844 4349.281, 17910.959 4326.282, 18021.898 4287.049, 18096.311 4266.755, 18153.131 4245.109, 18253.248 4215.346, 18303.307 4205.876, 18358.775 4193.7, 18477.83 4140.938, 18540.066 4108.469, 18625.301 4048.942, 18694.299 3985.357, 18774.119 3925.83, 18818.764 3864.951, 18863.414 3833.835, 18913.471 3789.19, 18951.352 3741.838, 18983.82 3689.077, 18994.646 3626.844, 18989.234 3575.435, 18962.178 3487.498, 18937.824 3436.089, 18855.297 3341.387, 18824.178 3296.742, 18760.592 3241.274, 18699.711 3204.747, 18645.594 3162.807, 18560.357 3097.869, 18494.064 3057.282, 18448.066 3036.99, 18339.834 2992.345, 18261.365 2944.994, 18158.545 2886.821, 18077.367 2842.176, 18019.193 2796.177, 17938.02 2751.533, 17818.961 2717.711, 17726.965 2700.123, 17648.494 2685.242, 17583.553 2675.771, 17487.496 2648.714, 17427.967 2639.244, 17363.027 2628.421, 17299.441 2623.009, 17138.445 2605.422, 17032.914 2597.305, 16970.684 2586.482, 16913.861 2582.423, 16786.686 2575.659, 16677.1 2566.188, 16566.16 2568.894, 16474.162 2563.483, 16345.636 2554.013, 16259.048 2555.365, 16175.166 2551.307, 16073.698 2551.307, 15908.642 2545.896, 15812.587 2522.896, 15738.174 2522.896, 15662.411 2520.191, 15473.003 2506.662, 15351.238 2506.662, 15267.359 2501.25, 15195.654 2498.545, 15038.716 2487.722, 14908.835 2498.545, 14810.072 2493.133, 14727.546 2497.191, 14594.959 2498.545, 14489.431 2501.25, 14370.375 2503.956, 14271.611 2508.015, 14126.85 2509.368, 14036.206 2512.073, 13955.028 2526.955, 13858.974 2531.014, 13677.682 2532.366, 13574.859 2535.072, 13499.095 2535.072, 13430.098 2541.837, 13248.807 2545.896, 13127.043 2540.484, 13040.458 2540.484, 12978.223 2547.248, 12851.048 2551.307, 12740.111 2555.365, 12639.992 2554.013, 12552.055 2551.307, 12434.351 2552.66, 12353.177 2555.365, 12284.177 2549.954, 12211.119 2556.718, 12052.827 2568.894, 11956.771 2574.306, 11891.83 2575.659, 11843.127 2579.717, 11733.54 2589.188, 11641.542 2590.54, 11552.248 2598.657, 11467.015 2597.305, 11349.311 2610.834, 11288.43 2624.362, 11228.9 2633.832, 11173.432 2648.714, 11031.376 2671.713, 10929.906 2701.476, 10854.144 2721.769, 10801.379 2729.886, 10712.087 2778.59, 10634.972 2815.118, 10587.619 2816.471, 10505.091 2861.116</trace>
</ink>
</file>

<file path=ppt/ink/ink2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17335.121 4608.066 144.726, 17347.701 4674.461 224.426, 17353.088 4727.92 352.159, 17354.531 4787.987 435.512, 17355.26 4845.094 572.877, 17354.441 4904.848 655.831, 17354.172 4986.683 751.185, 17361.365 5058.672 806.288, 17377.379 5143.73 839.383, 17417.1 5219.612 864.721, 17500.596 5201.445 847.65, 17554.639 5123.821 750.59, 17599.139 5064.331 388.013</trace>
</ink>
</file>

<file path=ppt/ink/ink2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17641.109 4670.345 208.481, 17705.73 4662.423 208.996, 17769.381 4647.899 224.638, 17827.064 4642.025 255.205, 17888.621 4631.374 290.957, 17946.686 4612.392 302.094</trace>
</ink>
</file>

<file path=ppt/ink/ink2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17777.861 4418.52 136.826, 17797.107 4466.957 246.779, 17811.561 4519.692 305.631, 17816.459 4564.737 362.702, 17818.943 4611.833 428.103, 17822.795 4660.588 508.796, 17823.111 4721.989 645.268, 17818.045 4789.04 720.238, 17803.156 4874.205 798.481, 17792.764 4948.883 830.426, 17783.598 5043.974 850.614, 17770.369 5140.03 860.528, 17766.117 5223.858 846.643, 17775.152 5145.565 105.924</trace>
</ink>
</file>

<file path=ppt/ink/ink2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17775.152 4727.209 136.826, 17765.414 4777.007 159.789, 17726.369 4853.43 281.175, 17691.273 4935.75 442.487, 17659.057 5023.103 553.109, 17627.678 5068.758 153.925</trace>
</ink>
</file>

<file path=ppt/ink/ink2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17844.205 4782.719 136.826, 17892.93 4798.647 164.083, 17938.086 4833.701 282.919</trace>
</ink>
</file>

<file path=ppt/ink/ink2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17966.057 4563.387 136.826, 17977.613 4617.705 199.073, 17981.154 4679.114 353.695, 17981.646 4759.871 588.987, 17976.635 4821.73 672.705, 17969.768 4903.302 766.532, 17957.029 5004.972 821.019, 17944.322 5085.171 849.024, 17926.635 5171.226 857.758, 17958.217 5072.872 619.529, 17966.201 5010.637 513.681, 17988.549 4964.295 142.952</trace>
</ink>
</file>

<file path=ppt/ink/ink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brush xml:id="br2">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13465.476 4441.901 136.826, 13488.297 4403.782 136.826</trace>
  <trace timeOffset="0.0" brushRef="#br1" contextRef="#ctx0"> 13494.486 4322.512 136.826, 13488.793 4360.488 143.346, 13488.253 4398.197 179.481, 13483.561 4438.986 199.211, 13476.7 4478.965 205.527, 13470.507 4523.15 223.735, 13465.294 4571.825 276.069, 13461.005 4617.056 324.125, 13457.43 4671.873 361.415, 13454.615 4711.467 367.346</trace>
  <trace timeOffset="0.0" brushRef="#br1" contextRef="#ctx0"> 13474.402 4388.343 136.826, 13472.357 4430.42 136.826, 13471.171 4466.424 168.98, 13469.359 4505.855 214.15, 13467.191 4546.414 237.271, 13465.74 4582.688 244.862, 13465.743 4626.577 263.764, 13464.44 4682.446 298.363, 13472.618 4623.25 340.127, 13476.992 4570.79 293.312, 13482.047 4533.197 182.242</trace>
  <trace timeOffset="0.0" brushRef="#br1" contextRef="#ctx0"> 13484.443 4347.06 136.826, 13483.185 4391.984 140.8, 13483.57 4433.529 167.92, 13480.902 4474.397 185.607, 13475.712 4526.841 195.974, 13471.462 4566.523 201.269, 13466.588 4604.588 205.318, 13459.957 4659.637 214.08, 13454.749 4713.872 186.252</trace>
  <trace timeOffset="0.0" brushRef="#br1" contextRef="#ctx0"> 13458.78 1406.992 136.826, 13466.035 1452.04 236.585, 13470.517 1489.528 268.24, 13473.701 1538.608 285.503, 13475.901 1577.867 291.532, 13476.616 1631.169 304.178, 13477.059 1673.561 320.114, 13475.66 1711.539 354.74, 13474.116 1755.887 411.128, 13471.071 1806.365 449.56, 13472.739 1876.646 473.323, 13474.771 1912.6 493.908, 13475.31 1966.638 511.931, 13475.729 2028.893 546.225, 13475.961 2071.877 557.948, 13476.07 2115.773 545.448, 13472.461 2181.292 538.355, 13470.954 2247.123 571.708, 13472.764 2310.247 551.484, 13473.355 2385.761 567.092, 13473.705 2424.497 582.458, 13472.908 2472.851 607.233, 13472.361 2514.623 638.229, 13472.211 2554.7 665.337, 13473.782 2598.407 705.012, 13476.871 2646.176 710.025, 13479.499 2684.088 716.557, 13481.683 2726.678 724.348, 13481.676 2765.281 726.658, 13480.872 2815.234 727.095, 13479.688 2857.028 728.224, 13479.84 2904.111 734.387, 13479.927 2945.896 749.83, 13480.358 2999.067 762.858, 13481.8 3039.493 773.206, 13484.447 3088.221 774.815, 13486.333 3129.172 773.968, 13486.634 3171.567 772.484, 13485.855 3215.686 770.622, 13486.133 3270.819 769.053, 13485.653 3317.625 768.618, 13484.927 3361.532 769.003, 13484.683 3402.998 769.797, 13485.295 3449.983 771.535, 13484.867 3490.842 774.206, 13485.413 3532.032 778.044, 13486.49 3574.03 780.36, 13486.676 3622.188 779.682, 13488.677 3666.597 778.19, 13488.893 3718.236 777.632, 13488.648 3758.367 776.741, 13487.469 3802.897 765.839, 13488.435 3848.148 747.972, 13488.9 3889.328 746.22, 13488.512 3929.269 744.187, 13487.959 3970.338 742.326, 13485.742 4010.27 722.533, 13484.84 4047.217 708.415, 13486.598 4088.005 723.064, 13486.251 4130.395 729.825, 13484.807 4170.967 730.546, 13482.694 4212.12 727.536, 13481.569 4255.574 722.646, 13481.967 4295.514 734.942, 13483.638 4336.187 753.809, 13484.331 4377.048 769.516, 13483.368 4417.276 775.356, 13480.947 4463.428 773.226, 13474.338 4515.917 771.165, 13470.232 4560.966 768.302, 13466.063 4604.16 758.565, 13462.731 4643.056 744.185, 13460.794 4683.568 727.492, 13446.336 4720.899 202.454</trace>
  <trace timeOffset="0.0" brushRef="#br1" contextRef="#ctx0"> 13421.959 1348.972 217.331, 13381.929 1385.862 374.603, 13334.396 1436.61 456.524, 13294.455 1490.106 504.583, 13261.672 1545 519.579, 13244.258 1601.715 492.087</trace>
  <trace timeOffset="0.0" brushRef="#br1" contextRef="#ctx0"> 13426.423 1398.066 275.251, 13471.384 1407.127 223.257, 13512.894 1422.429 291.097, 13559.98 1458.131 443.423, 13595.869 1486.484 336.11</trace>
  <trace timeOffset="0.0" brushRef="#br1" contextRef="#ctx0"> 12128.736 706.286 485.539, 12177.315 698.235 301.96, 12219.103 696.974 211.251, 12264.544 700.445 272.277, 12288.41 740.197 363.269, 12262.593 789.319 396.596, 12226.813 834.404 442.743, 12193.014 881.623 509.954, 12156.371 930.021 594.38, 12112.961 998.362 657.67, 12094.834 1037.859 677.734, 12064.207 1105.301 700.763, 12051.987 1146.779 719.369, 12089.968 1108.781 205.492</trace>
  <trace timeOffset="0.0" brushRef="#br1" contextRef="#ctx0"> 12146.591 953.988 151.561, 12174.48 990.026 196.514, 12190.231 1037.802 292.841, 12197.657 1091.458 376.306, 12206.502 1148.336 500.289, 12212.654 1211.038 603.771, 12249.16 1170.741 315.615, 12250.671 1106.222 202.008, 12248.023 1060.321 159.866, 12244.823 1024.275 142.099, 12243.484 988.344 137.098, 12253.362 944.696 136.826, 12290.797 927.639 182.071, 12335.854 964.276 269.58, 12373.173 1008.135 331.862, 12395.993 1046.562 381.645, 12417.476 1092.692 418.828, 12444.654 1130.781 247.065</trace>
  <trace timeOffset="0.0" brushRef="#br1" contextRef="#ctx0"> 12541.586 522.183 149.476, 12560.058 569.409 282.498, 12550.613 609.87 277.188, 12538.171 650.36 246.159</trace>
  <trace timeOffset="0.0" brushRef="#br1" contextRef="#ctx0"> 12461.249 691.781 149.476, 12510.873 658.235 151.282, 12549.815 641.236 172.805, 12594.402 619.945 216.264, 12631.558 607.76 298.025</trace>
  <trace timeOffset="0.0" brushRef="#br1" contextRef="#ctx0"> 12479.102 658.307 136.826, 12496.95 695.45 141.274, 12505.385 731.829 167.065, 12508.983 769.677 246.466, 12511.084 819.944 399.612, 12524.966 865.409 326.401</trace>
  <trace timeOffset="0.0" brushRef="#br1" contextRef="#ctx0"> 12589.566 725.254 136.826, 12589.535 766.732 159.416, 12583.428 810.052 273.062, 12564.762 863.836 337.805</trace>
  <trace timeOffset="0.0" brushRef="#br1" contextRef="#ctx0"> 12309.498 826.789 136.826, 12362.744 844.69 176.86, 12408.717 846.244 216.691, 12459.427 842.302 236.46, 12499.457 835.416 243.406, 12542.559 824.89 243.076, 12583.734 814.04 232.455, 12622.828 792.62 209.212, 12662.951 773.165 185.506, 12633.572 823.858 360.577, 12580.786 875.107 379.848, 12544.729 909.457 374.275, 12591.638 916.554 358.592, 12631.955 896.531 341.222, 12672.467 897.348 298.241, 12635.757 950.725 397.237, 12606.353 988.701 450.85, 12570.775 1038.59 474.049, 12541.163 1081.559 477.975, 12507.973 1129.796 438.422, 12465.301 1135.293 207.96</trace>
  <trace timeOffset="0.0" brushRef="#br1" contextRef="#ctx0"> 12489.143 941.714 136.826, 12535.394 982.03 248.792, 12583.996 1029.725 502.771, 12610.06 1065.561 639.645, 12656.073 1132.438 778.497, 12735.188 1175.403 564.064, 12772.091 1182.818 266.229</trace>
  <trace timeOffset="0.0" brushRef="#br1" contextRef="#ctx0"> 13032.541 734.18 213.813, 12995.17 751.301 395.304, 12945.344 783.843 417.713, 12893.894 804.013 379.649, 12843.741 824.094 328.986, 12806.961 838.245 288.684, 12762.007 852.33 253.211, 12786.198 899.492 407.605, 12804.547 943.997 540.143, 12807.436 984.474 598.403, 12812.329 1024.052 682.13, 12816.967 1098.601 792.046, 12821.342 1139.45 814.063, 12829.921 1182.337 817.205, 12857.373 1142.571 501.761, 12863.012 1105.307 441.001</trace>
  <trace timeOffset="0.0" brushRef="#br1" contextRef="#ctx0"> 12903.108 876.999 136.826, 12941.094 872.933 136.826, 12977.395 871.453 153.728, 13014.581 890.612 493.57, 13001.048 959.211 663.055, 12997.681 1037.822 699.495, 12997.419 1080.689 738.575, 13001.157 1130.715 779.252, 13007.407 1175.326 799.861, 13000.304 1213.801 394.427</trace>
  <trace timeOffset="0.0" brushRef="#br1" contextRef="#ctx0"> 12823.885 988.577 194.019, 12867.432 975.607 238.384, 12920.502 970.213 349.071, 12940.941 1017.575 306.348, 12903.174 1058.757 189.318, 12866.092 1102.211 147.828, 12822.052 1142.818 136.826, 12780.877 1170.549 136.826, 12819.563 1160.577 190.768, 12863.763 1151.429 218.363, 12906.014 1133.685 244.938, 12945.323 1102.75 264.654, 12989.28 1056.704 261.7, 13020.561 1015.269 232.152, 13053.229 974.028 180.309</trace>
  <trace timeOffset="0.0" brushRef="#br1" contextRef="#ctx0"> 13139.658 785.506 136.826, 13101.841 825.879 160.316, 13071.917 864.263 271.124, 13121.707 904.497 400.282, 13165.829 913.612 430.747, 13204.477 938.121 431.797, 13228.789 990.228 551.998, 13220.201 1062.711 708.216, 13209.284 1107.905 770.936, 13190.616 1143.841 812.78, 13114.223 1158.206 836.151, 13094.582 1119.638 836.314, 13081.493 1071.586 834.912, 13076.158 1026.842 810.384, 13112.788 1005.474 569.504, 13169.396 997.128 239.593</trace>
  <trace timeOffset="0.0" brushRef="#br1" contextRef="#ctx0"> 13442.043 527.762 389.944, 13481.07 528.653 265.599, 13522.458 523.15 230.432, 13575.551 515.843 274.03, 13613.378 515.157 312.405, 13658.852 513.134 342.43, 13695.76 523.12 287.356, 13651.435 556.454 236.961, 13612.323 573.085 211.491, 13572.561 591.824 188.747, 13522.037 608.737 177.062, 13477.952 640.545 177.017, 13452.644 683.57 278.779, 13449.257 719.301 349.648, 13445.604 764.191 440.956, 13442.512 817.856 552.593, 13432.856 899.424 702.901, 13424.472 955.913 783.644, 13415.357 1003.97 819.321, 13403.355 1065.979 838.328, 13394.274 1116.168 850.448, 13389.189 1160.26 857.592, 13383.08 1217.699 862.802, 13379.21 1263.567 868.051, 13417.2 1233.824 775.307, 13436.194 1184.223 662.117, 13451.671 1148.473 392.17</trace>
  <trace timeOffset="0.0" brushRef="#br1" contextRef="#ctx0"> 13642.889 639.339 275.251, 13627.952 675.387 222.225, 13607.296 712.495 305.084, 13587.99 749.439 334.098, 13566.721 786.39 268.945, 13526.502 804.257 136.826, 13523.81 840.944 376.512, 13529.98 889.096 567.952, 13547.027 952.828 728.873, 13546.691 992.936 202.838</trace>
  <trace timeOffset="0.0" brushRef="#br1" contextRef="#ctx0"> 13571.477 836.831 149.476, 13608.889 809.783 186.877, 13652.919 794.829 268.065, 13672.239 856.154 588.717, 13686.127 927.464 640.972, 13649.93 946.09 346.531</trace>
  <trace timeOffset="0.0" brushRef="#br1" contextRef="#ctx0"> 13548.045 911.588 136.826, 13587.564 895.682 199.531, 13626.455 903.4 334.029, 13623.544 945.487 403.717, 13600.603 981.774 413.156, 13584.504 1027.777 422.312, 13586.292 1072.038 437.147, 13602.457 1125.587 459.898, 13629.936 1171.159 491.2, 13637.911 1227.503 521.786, 13609.704 1277.228 563.796, 13558.567 1251.023 590.25, 13544.524 1208.955 582.924, 13534.89 1144.205 562.78, 13556.663 1088.755 617.595, 13630.282 1104.554 568.329, 13684.968 1100.918 441.919, 13739.53 1089.423 337.007, 13775.241 1082.804 131.388</trace>
  <trace timeOffset="0.0" brushRef="#br1" contextRef="#ctx0"> 13859.356 852.452 213.813, 13878.958 900.858 288.345, 13881.411 949.102 461.819, 13880.629 1010.906 628.21, 13877.446 1051.022 696.424, 13873.982 1103.064 757.972, 13868.9 1159.193 788.268, 13866.16 1208.526 787.308, 13851.975 1244.328 388.237</trace>
  <trace timeOffset="0.0" brushRef="#br1" contextRef="#ctx0"> 13915.146 861.378 155.908, 13957.493 830.985 184.389, 13999.824 812.365 282.204, 14035.92 807.039 395.23, 14060.801 871.586 566.458, 14061.844 938.441 684.525, 14063.768 977.983 722.733, 14065.208 1020.141 775.666, 14066.622 1062.985 795.894, 14070.264 1111.045 818.042, 14074.443 1157.226 824.989, 14074.911 1199.884 806.475, 14034.304 1191.273 277.104</trace>
  <trace timeOffset="0.0" brushRef="#br1" contextRef="#ctx0"> 13874.978 979.651 136.826, 13918.936 948.979 162.909, 13958.474 941.133 222.092, 13994.53 935.842 273.376, 14039.196 934.513 292.527, 14075.676 944.476 101.142</trace>
  <trace timeOffset="0.0" brushRef="#br1" contextRef="#ctx0"> 13968.705 910.472 136.826, 13954.541 964.788 367.103, 13938.938 1024.789 458.02, 13931.564 1062.279 486.288, 13919.459 1124.646 565.299, 13914.114 1169.144 631.781</trace>
  <trace timeOffset="0.0" brushRef="#br1" contextRef="#ctx0"> 13953.084 1013.124 162.93, 13997.895 1019.508 235.898, 14035.769 1065.289 428.969, 14043.82 1117.866 389.47, 14027.843 1155.943 169.299</trace>
  <trace timeOffset="0.0" brushRef="#br1" contextRef="#ctx0"> 13911.798 1196.111 136.826, 13951.826 1198.745 435.349, 14003.533 1211.858 431.717, 14040.093 1222.954 2.666</trace>
  <trace timeOffset="0.0" brushRef="#br1" contextRef="#ctx0"> 14100.37 1000.85 310.309, 14145.824 1034.374 371.037, 14188.409 1042.34 390.798</trace>
  <trace timeOffset="0.0" brushRef="#br1" contextRef="#ctx0"> 14082.518 861.378 369.092, 14127.696 899.803 263.138, 14163.621 920.828 50.575</trace>
  <trace timeOffset="0.0" brushRef="#br1" contextRef="#ctx0"> 14481.977 571.277 231.681, 14468.681 618.04 232.474, 14454.039 662.742 252.648, 14441.246 702.279 280.988, 14426.268 749.894 319.571, 14413.171 786.527 361.226, 14399.852 825.131 401.006, 14376.09 882.737 455.183, 14360.319 940.903 488.838, 14388.539 991.436 506.241, 14444.061 975.442 527.247, 14502.161 952.677 564.336, 14563.923 921.205 596.499, 14617.033 887.122 473.504, 14574.611 859.448 169.948, 14534.958 846.44 146.643, 14493.235 824.707 237.341, 14472.257 884.576 529.267, 14453.107 960.018 669.565, 14440.639 1008.463 727.972, 14428.325 1067.299 769.701, 14416.306 1127.706 801.283, 14404.491 1189.745 825.042, 14398.185 1239.097 837.66, 14394.656 1293.392 843.867, 14400.769 1339.404 779.698, 14441.908 1320.854 675.617, 14478.894 1317.074 188.017</trace>
  <trace timeOffset="0.0" brushRef="#br1" contextRef="#ctx0"> 14502.061 1042.134 270.975, 14542.58 1016.768 222.449, 14583.816 995.217 227.54, 14633.582 979.787 297.643, 14672.472 981.483 439.175, 14665.612 1028.94 593.414, 14611.522 1100.823 653.304, 14559.115 1167.58 704.107, 14510.095 1235.135 758.469, 14450.46 1234.467 372.171, 14453.397 1191.641 208.465, 14461.698 1155.61 65.749</trace>
  <trace timeOffset="0.0" brushRef="#br1" contextRef="#ctx0"> 14486.44 1113.543 136.826, 14526.748 1147.517 147.085, 14567.309 1181.028 227.891, 14617.493 1225.549 386.628, 14661.683 1251.189 499.579, 14723.306 1281.875 669.356, 14748.603 1244.672 282.238</trace>
  <trace timeOffset="0.0" brushRef="#br1" contextRef="#ctx0"> 14566.777 743.106 405.367, 14609.765 748.067 320.438, 14663.768 792.824 354.95, 14717.702 827.854 321.219, 14757.418 853.054 282.253, 14794.467 869.532 171.266</trace>
  <trace timeOffset="0.0" brushRef="#br1" contextRef="#ctx0"> 15016.448 682.854 224.168, 14971.01 718.89 348.855, 14937.086 764.076 459.751, 14897.485 801.802 450.106, 14849.079 837.246 256.642, 14867.789 891.597 431.187, 14872.051 955.294 583.17, 14869.552 994.062 664.09, 14868.008 1040.542 750.065, 14869.735 1085.692 799.402, 14899.745 1049.291 354.298</trace>
  <trace timeOffset="0.0" brushRef="#br1" contextRef="#ctx0"> 14939.458 832.368 167.651, 14982.208 816.542 151.214, 15023.087 805.776 303.629, 15021.034 845.74 620.43, 15016.342 883.16 693.159, 15016.784 922.766 736.402, 15019.314 965.982 764.738, 15021.711 1024.377 790.315, 15023.245 1070.422 804.826, 15025.192 1129.387 813.512, 15024.947 1173.575 821.446, 15026.047 1234.011 833.571, 15026.425 1280.425 847.228, 15027.655 1327.937 856.408, 14982.194 1266.095 378.854, 14962.359 1199.975 247.356, 14953.214 1163.527 173.468</trace>
  <trace timeOffset="0.0" brushRef="#br1" contextRef="#ctx0"> 14945.036 898.199 143.881, 14988.99 909.592 207.718, 14952.023 953.356 179.975, 14911.342 978.936 138.119, 14873.37 1003.237 136.826, 14912.291 973.325 144.988, 14953.71 958.137 166.345, 14944.55 1004.775 187.41, 14897.479 1058.087 186.348, 14866.53 1093.808 184.836, 14831.478 1134.037 183.423, 14880.109 1112.573 280.948, 14916.718 1082.089 278.993, 14960.786 1052.489 203.256</trace>
  <trace timeOffset="0.0" brushRef="#br1" contextRef="#ctx0"> 15201.673 900.43 136.826, 15161.324 901.905 170.752, 15125.54 919.223 221.548, 15088.36 942.983 297.836, 15047.988 978.017 378.396, 15010.113 1022.602 463.369, 14965.686 1090.606 558.598, 14927.475 1160.786 612.657, 14904.475 1203.369 659.796, 14883.102 1239.562 703.5, 14847.384 1280.002 736.366, 14777.877 1342.448 778.7, 14742.051 1355.381 383.992</trace>
  <trace timeOffset="0.0" brushRef="#br1" contextRef="#ctx0"> 15196.093 818.979 546.338, 15235.69 805.872 434.712, 15292.334 793.135 311.814, 15348.539 770.644 295.904, 15397.809 775.94 236.709</trace>
  <trace timeOffset="0.0" brushRef="#br1" contextRef="#ctx0"> 15318.833 807.821 140.79, 15333.993 850.559 219.731, 15345.748 907.523 392.385, 15351.734 971.535 599.182, 15353.614 1012.433 685.015, 15355.534 1049.053 750.255, 15357.616 1098.927 800.92, 15358.081 1140.617 828.314, 15357.984 1184.382 847.374, 15352.431 1231.16 855.771, 15279.801 1227.695 718.851, 15241.331 1165.003 451.621, 15228.385 1114.256 319.011, 15222.944 1072.904 271.06, 15284.085 1044.991 552.297</trace>
  <trace timeOffset="0.0" brushRef="#br1" contextRef="#ctx0"> 15297.631 678.391 277.54, 15306.017 718.404 216.391, 15316.787 770.882 262.45, 15323.823 809.901 331.994, 15330.502 849.458 419.029, 15333.887 908.359 490.078, 15332.847 972.925 510.145, 15330.974 1009.329 393.942</trace>
  <trace timeOffset="0.0" brushRef="#br1" contextRef="#ctx0"> 15664.732 681.739 174.361, 15637.904 723.571 221.532, 15595.228 761.534 434.222, 15549.324 798.291 581.834, 15489.427 830.671 365.398, 15472.529 870.031 224.265, 15498.341 919.855 534.812, 15507.912 990.346 745.228, 15508.038 1035.465 797.107, 15504.337 1079.421 829.688, 15499.967 1122.747 850.941, 15482.908 1160.714 419.616</trace>
  <trace timeOffset="0.0" brushRef="#br1" contextRef="#ctx0"> 15639.068 825.674 136.826, 15681.288 823.696 305.668, 15698.808 874.477 675.684, 15698.323 910.913 686.698, 15696.099 951.283 695.792, 15692.541 998.319 713.07, 15688.279 1058.523 740.014, 15686.062 1101.889 755.863, 15686.553 1152.727 766.614, 15688.232 1191.884 774.789, 15679.201 1148.231 457.461, 15659.149 1099.405 277.823, 15641.956 1062.664 190.332, 15624.563 1024.281 70.197</trace>
  <trace timeOffset="0.0" brushRef="#br1" contextRef="#ctx0"> 15483.972 941.714 138.775, 15521.007 957.846 137.071, 15565.833 962.135 99.896</trace>
  <trace timeOffset="0.0" brushRef="#br1" contextRef="#ctx0"> 15472.814 1134.743 152.587, 15509.649 1125.565 165.871, 15559.771 1100.135 214.867, 15597.84 1096.253 238.792, 15648.598 1085.82 198.764</trace>
  <trace timeOffset="0.0" brushRef="#br1" contextRef="#ctx0"> 15457.191 890.388 218.519, 15502.664 884.763 182.37, 15548.979 880.237 174.27, 15605.855 879.52 173.259, 15649.796 877.852 86.667</trace>
  <trace timeOffset="0.0" brushRef="#br1" contextRef="#ctx0"> 15473.93 979.651 229.776, 15512.697 971.647 262.313, 15559.905 967.483 337.731, 15618.719 962.788 392.794, 15665.365 962.017 344.092, 15701.172 957.076 210.388</trace>
  <trace timeOffset="0.0" brushRef="#br1" contextRef="#ctx0"> 15841.029 690.665 361.694, 15839.646 738.704 412.963, 15812.501 799.368 573.472, 15789.487 838.335 633.212, 15750.022 891.444 541.806</trace>
  <trace timeOffset="0.0" brushRef="#br1" contextRef="#ctx0"> 15865.577 810.053 174.361, 15901.842 781.382 165.342, 15920.438 819.181 661.075, 15912.52 860.553 755.393, 15913.024 902.464 795.413, 15916.703 950.047 810.508, 15919.853 994.247 824.503, 15921.588 1038.031 833.632, 15922.213 1087.308 846.25, 15921.005 1131.199 854.474, 15919.602 1175.068 859.974, 15913.289 1220.418 858.275, 15874.337 1197.047 717.783, 15855.081 1141.469 554.555, 15846.335 1104.5 275.329</trace>
  <trace timeOffset="0.0" brushRef="#br1" contextRef="#ctx0"> 15839.914 931.672 143.057, 15883.971 946.065 222.31</trace>
  <trace timeOffset="0.0" brushRef="#br1" contextRef="#ctx0"> 15496.246 897.083 145.682, 15544.694 894.168 179.424, 15581.054 893.298 205.615, 15628.343 889.325 225.659, 15669.978 879.405 242.938, 15610.988 877.637 287.537, 15569.657 886.818 281.095, 15530.861 892.821 267.406, 15490.41 895.117 247.181, 15452.117 886.009 216.727, 15497.528 869.982 354.081, 15547.629 860.263 414.499, 15602.703 857.603 436.826, 15655.343 851.531 451.35, 15591.615 861.398 532.185, 15554.434 871.443 448.222</trace>
  <trace timeOffset="0.0" brushRef="#br1" contextRef="#ctx0"> 15557.615 874.768 136.826, 15593.96 874.896 179.092, 15639.212 876.921 211.331, 15677.239 877.303 218.956, 15720.861 876.933 157.096</trace>
  <trace timeOffset="0.0" brushRef="#br1" contextRef="#ctx0"> 16104.359 782.158 194.019, 16119.937 828.545 255.532, 16128.225 867.643 317.928, 16130.203 912.017 402.821, 16126.566 959.466 482.496, 16118.664 1012.483 532.269, 16114.409 1070.82 540.518</trace>
  <trace timeOffset="0.0" brushRef="#br1" contextRef="#ctx0"> 16178.004 784.39 178.579, 16223.492 779.45 197.351, 16262.303 762.566 268.714, 16315.167 744.766 342.914, 16336.322 797.15 662.928, 16336.342 838.565 735.069, 16337.753 880.095 769.836, 16341.253 924.903 784.75, 16346.254 972.226 772.135, 16348.597 1013.787 646.592, 16312.396 988.918 169.164</trace>
  <trace timeOffset="0.0" brushRef="#br1" contextRef="#ctx0"> 16151.224 898.199 158.161, 16189.754 889.345 199.966, 16242.865 874.42 362.963, 16285.638 866.242 435.767, 16293.695 902.721 175.682</trace>
  <trace timeOffset="0.0" brushRef="#br1" contextRef="#ctx0"> 16114.402 1012.008 149.476, 16162.758 1001.626 162.707, 16218.787 983.436 210.31, 16265.962 967.097 250.167, 16303.92 954.779 265.543, 16348.863 952.097 184.049</trace>
  <trace timeOffset="0.0" brushRef="#br1" contextRef="#ctx0"> 16238.257 657.192 175.795, 16247.678 696.277 210.365, 16251.825 741.583 265.833, 16253.395 782.891 389.324, 16251.482 843.864 592.325, 16247.853 884.461 715.141, 16242.652 941.871 772.659, 16239.886 999.016 793.59, 16239.908 1042.675 801.45, 16241.506 1093.097 809.582, 16246.008 1137.918 820.952, 16256.438 1186.201 828.987, 16276.927 1229.822 821.061, 16313.143 1254.383 740.841, 16350.753 1245.608 553.121, 16386.949 1204.593 241.147</trace>
  <trace timeOffset="0.0" brushRef="#br1" contextRef="#ctx0"> 16075.35 804.474 213.813, 16121.801 789.295 301.445, 16162.968 785.705 362.06, 16206.548 787.031 369.355, 16248.301 779.927 184.859</trace>
  <trace timeOffset="0.0" brushRef="#br1" contextRef="#ctx0"> 16522.789 908.241 164.176, 16567.531 902.714 158.763, 16606.223 898.284 171.721, 16653.17 892.638 187.52, 16696.07 884.794 196.108, 16733.463 876.214 187.512</trace>
  <trace timeOffset="0.0" brushRef="#br1" contextRef="#ctx0"> 16738.139 894.852 157.024, 16711.309 933.167 183.86, 16694.416 972.793 194.85, 16722.494 1011.449 227.753, 16744.373 1051.635 292.198, 16757.084 1111.415 403.253, 16757.217 1164.098 456.578, 16746.377 1219.497 503.645, 16719.68 1275.12 546.654, 16666.65 1271.882 276.942, 16629.438 1234.702 161.721, 16584.738 1192.311 137.037, 16541.775 1165.585 136.826, 16500.664 1131.634 136.826, 16519.275 1094.057 352.079, 16567.578 1080.53 471.803, 16624.711 1063.57 577.854, 16699.91 1043.632 654.991, 16741.674 1032.061 642.448, 16780.416 1021.738 570.246, 16833.322 1005.869 175.437</trace>
  <trace timeOffset="0.0" brushRef="#br1" contextRef="#ctx0"> 17001.471 752.032 136.826, 16986.73 802.085 315.218, 16932.068 850.001 387.093, 16893.361 885.681 415.434, 16850.939 933.323 415.33, 16823.916 975.748 329.78</trace>
  <trace timeOffset="0.0" brushRef="#br1" contextRef="#ctx0"> 16957.955 831.252 154.814, 16999.797 844.459 146.592, 17043.115 851.118 163.918, 17092.588 857.738 226.974</trace>
  <trace timeOffset="0.0" brushRef="#br1" contextRef="#ctx0"> 16872.035 930.556 136.826, 16908.416 925.182 137.365, 16960.158 916.214 150.939, 17006.213 910.249 162.944, 17042.26 905.809 172.502, 17081.484 902.18 177.193, 17124.346 898.173 167.399, 17081.951 907.992 136.826, 17036.547 915.509 136.826, 16999.643 923.629 136.826, 16999.389 973.707 329.58, 17008.422 1026.104 448.694, 17014.52 1065.942 544.149, 17015.725 1101.691 631.235, 17010.627 1182.107 754.407, 17011.418 1226.462 776.948, 16969.436 1197.304 226.22</trace>
  <trace timeOffset="0.0" brushRef="#br1" contextRef="#ctx0"> 16848.604 1049.944 136.826, 16892.578 1041.316 189.521, 16952.137 1019.232 268.318, 16996.779 1004.218 307.659, 17042.41 994.595 332.476, 17090.602 986.184 346.021, 17136.531 985.061 346.128</trace>
  <trace timeOffset="0.0" brushRef="#br1" contextRef="#ctx0"> 16816.246 1227.353 166.345, 16855.387 1222.901 183.586, 16905.178 1212.981 237.827, 16961.047 1199.186 299.914, 17014.246 1186.604 368.821, 17051.309 1175.539 411.758, 17101.846 1168.246 472.588, 17163.049 1167.434 509.87, 17199.17 1178.551 399.633</trace>
  <trace timeOffset="0.0" brushRef="#br1" contextRef="#ctx0"> 17233.559 766.537 233.604, 17270.658 800.597 237.351, 17309.277 829.383 268.22</trace>
  <trace timeOffset="0.0" brushRef="#br1" contextRef="#ctx0"> 17205.664 907.125 152.587, 17241.842 897.643 149.725, 17280.701 888.13 171.107, 17317.783 886.183 245.416, 17279.145 932.084 293.27, 17239.711 976.815 284.449, 17205.654 1021.51 264.629, 17176.297 1057.595 191.724, 17210.951 1019.168 136.826, 17253.926 994.695 143.726, 17282.967 1036.019 268.721, 17284.527 1073.364 330.939, 17282.426 1126.781 410.828, 17277.984 1184.818 532.617, 17274.213 1251.061 712.946, 17303.268 1196.813 305.784, 17309.715 1160.171 95.831</trace>
  <trace timeOffset="0.0" brushRef="#br1" contextRef="#ctx0"> 17381.961 921.63 157.024, 17343.236 946.515 267.59, 17303.473 972.565 282.829, 17262.438 1004.526 258.279, 17306.508 1023.086 300.043, 17343.346 1038.141 412.146, 17372.762 1085.597 536.762, 17410.818 1134.035 572.449, 17422.33 1082.735 253.419</trace>
  <trace timeOffset="0.0" brushRef="#br1" contextRef="#ctx0"> 17348.488 904.894 189.188, 17397.641 897.333 191.856, 17436.621 887.329 210.774, 17474.48 878.355 221.42, 17513.168 869.868 227.107, 17562.996 859.29 244.321, 17598.859 855.499 295.347, 17578.416 894.962 459.132, 17526.059 920.227 478.837, 17466.803 945.515 491.433, 17413.877 966.04 475.113, 17364.537 968.106 283.26, 17347.992 931.81 165.976, 17380.125 988.957 387.807, 17384.543 1034.601 451.904, 17387.328 1077.775 496.299, 17389.219 1142.535 582.49, 17388.939 1179.557 648.784, 17387.285 1221.858 728.144, 17380.098 1258.814 765.889, 17372.094 1302.452 794.657, 17360.623 1343.697 786.99, 17372.389 1301.669 452.782, 17381.514 1246.698 275.751, 17383.875 1207.933 215.083</trace>
  <trace timeOffset="0.0" brushRef="#br1" contextRef="#ctx0"> 17477.922 731.948 226.02, 17502.854 775.646 191.821, 17515.129 814.64 250.023, 17508.195 870.138 331.468, 17481.969 921.529 355.808, 17458.283 962.563 371.376, 17463.803 1006.62 355.857, 17499.967 1020.982 313.916, 17542.875 1013.659 311.588, 17595.762 987.551 303.24, 17632.91 998.226 334.411, 17618.143 1046.988 416.898, 17606.439 1083.807 447.388, 17571.424 1140.01 497.962, 17516.158 1195.279 535.74, 17466.918 1234.076 526.964, 17416.6 1251.163 386.717</trace>
  <trace timeOffset="0.0" brushRef="#br1" contextRef="#ctx0"> 17366.338 1073.375 154.814, 17417.59 1070.525 191.856, 17455.248 1072.224 272.832, 17498.158 1107.069 379.278, 17545.254 1133.804 541.202, 17612.611 1181.418 689.647, 17674.713 1227.021 741.675, 17712.391 1253.812 504.339</trace>
  <trace timeOffset="0.0" brushRef="#br1" contextRef="#ctx0"> 17711.125 854.684 164.176, 17716.148 891.023 343.854, 17709.793 936.317 506.605, 17770.205 933.405 496.554, 17822.504 916.126 471.842, 17867.629 883.028 275.873, 17861.266 843.864 161.321, 17819.523 812.445 180.906, 17812.459 882.022 711.474, 17811.115 926.763 769.772, 17807.115 968.965 808.477, 17799.377 1036.884 833.041, 17793.354 1096.402 850.102, 17789.109 1140.109 857.115, 17786.439 1185.195 861.826, 17786.637 1237.343 865.769, 17793.205 1283.266 860.19, 17835.828 1204.527 738.571, 17843.771 1147.534 621.966, 17848.254 1110.677 525.203, 17852.25 1047.535 374.543, 17854.43 989.969 256.866, 17856.938 939.918 182.013, 17862.555 898.246 79.329</trace>
  <trace timeOffset="0.0" brushRef="#br1" contextRef="#ctx0"> 17881.844 793.316 136.826, 17913.906 754.479 136.826, 17953.928 729.805 209.704, 17953.707 781.577 371.459, 17924.951 824.868 469.269, 17890.834 868.411 556.187, 17941.18 893.055 431.296, 17987.369 880.174 346.129, 18034.33 865.921 296.551, 18070.285 853.28 281.773, 18075.695 891.429 436.581, 18025.93 947.504 544.112, 17981.812 990.996 625.363, 17929.553 1047.078 708.21, 17874.924 1110.955 764.934, 17853.883 1151.565 755.565, 17838.123 1114.102 366.108, 17842.66 1066.297 251.866, 17848.926 1019.916 176.32, 17854.133 980.22 146.689, 17891.109 957.268 190.753, 17937.822 989.023 305.352, 17978.518 1013.426 442.975, 18021.631 1053.634 542.819, 18083.045 1100.405 683.351, 18142.432 1155.164 776.023, 18175.131 1192.906 751.047</trace>
  <trace timeOffset="0.0" brushRef="#br1" contextRef="#ctx0"> 17755.758 824.558 136.826, 17784.707 862.892 266.694, 17789.139 902.503 374.075, 17789.303 951.566 416.843, 17797.598 1000.716 362.532</trace>
  <trace timeOffset="0.0" brushRef="#br1" contextRef="#ctx0"> 18314.775 677.275 317.424, 18274.732 725.455 508.097, 18224.863 781.54 540.315, 18176.781 833.203 569.405, 18219.092 825.321 148.317, 18232.184 861.712 194.332, 18238.016 916.239 338.415, 18236.709 967.95 533.894, 18234.633 1005.759 654.275, 18237.668 1079.686 807.693, 18283.178 1021.799 308.011, 18298.52 983.446 240.155, 18314.379 947.621 22.536</trace>
  <trace timeOffset="0.0" brushRef="#br1" contextRef="#ctx0"> 18454.252 577.971 141.628, 18492.881 591.609 231.601, 18509.527 631.721 423.286, 18519.596 688.161 536.055, 18490.521 741.249 523.138, 18429.17 769.937 335.008, 18391.545 780.816 235.694</trace>
  <trace timeOffset="0.0" brushRef="#br1" contextRef="#ctx0"> 18289.113 781.043 136.826, 18335 776.753 136.826, 18377.932 775.978 142.78, 18422.723 772.875 165.531, 18458.77 766.721 217.393, 18506.859 758.939 403.971, 18487.533 802.298 469.309, 18470.316 851.942 528.092, 18467.334 910.844 654.628, 18469.426 952.572 741.783, 18463.816 991.518 769.13, 18423.092 986.282 601.341, 18378.186 945.505 349.419, 18357.211 900.74 174.931, 18390.006 863.32 156.741, 18428.635 856.06 256.933, 18437.959 895.756 460.403, 18386.348 918.515 408.541, 18346.16 935.362 315.741, 18401.701 939.484 286.576, 18441.973 932.646 319.779, 18485.137 927.516 353.183, 18461.414 966.193 357.063, 18419.568 985.036 294.01, 18381.457 1004.214 227.788, 18430.662 1024.218 284.273, 18481.439 1012.219 293.228, 18445.473 1036.765 277.709, 18391.504 1066.903 219.655, 18342.02 1089.379 183.176, 18293.281 1127.851 153.118, 18251.984 1155.609 142.066, 18215.217 1179.683 137.121, 18174.727 1203.33 136.826, 18136.785 1237.598 136.826, 18097.088 1280.826 199.61, 18157.125 1279.724 403.526, 18208.852 1262.151 478.161, 18270.498 1234.709 518.789, 18322.381 1217.05 556.805, 18415.4 1189.045 617.622, 18492.713 1167.007 665.358, 18573.494 1130.255 706.869, 18614.35 1105.718 721.673, 18653.734 1085.845 736.847, 18669.986 1029.574 530.412, 18608.363 1031.356 432.084, 18557.773 1033.501 358.038, 18519.799 1045.859 322.412, 18492.287 1093.254 483.191, 18500.006 1151.903 714.969, 18506.871 1188.122 800.618, 18512.605 1236.777 834.765, 18514.742 1289.185 857.836, 18514.73 1336.411 871.842, 18512.51 1381.633 876.103, 18506.539 1431.939 877.732, 18467.369 1408.158 613.338, 18469.027 1371.48 379.397, 18474.338 1319.962 104.909</trace>
  <trace timeOffset="0.0" brushRef="#br1" contextRef="#ctx0"> 18520.086 1081.186 136.826, 18491.367 1117.676 197.911, 18453.41 1146.507 298.307, 18406.875 1186.168 381.434, 18361.146 1225.957 466.11, 18303.896 1268.952 560.378, 18248.914 1314.299 636.355, 18210.436 1341.241 540.609</trace>
  <trace timeOffset="0.0" brushRef="#br1" contextRef="#ctx0"> 18487.725 1205.037 177.251, 18525.479 1203.492 180.075, 18563.789 1222.974 228.671, 18605.91 1254.29 409.49, 18639.375 1293.528 722.567, 18705.461 1354.266 860.377, 18746.127 1372.933 857.826, 18793.918 1388.557 841.443, 18838.699 1400.243 815.743, 18880.344 1407.075 782.733, 18923.836 1403.561 752.712, 18973.43 1396.581 571.977, 19009.273 1392.629 246.298</trace>
  <trace timeOffset="0.0" brushRef="#br1" contextRef="#ctx0"> 18350.48 1249.668 136.826, 18363.193 1207.753 138.45, 18313.279 1256.424 265.968, 18272.389 1292.335 323.21, 18232.164 1339.502 369.492, 18203.514 1381.917 409.081, 18174.9 1435.04 425.128</trace>
</ink>
</file>

<file path=ppt/ink/ink3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17990.43 4591.819 140.051, 18035.527 4565.808 229.706, 18087.418 4560.228 444.703, 18169.543 4618.616 734.931, 18133.408 4678.605 710.099, 18080.537 4726.92 612.907, 18040.977 4771.13 550.499, 18097.043 4754.412 484.466, 18151.172 4739.516 471.131, 18194.703 4728.071 459.458, 18239.762 4727.448 451.317, 18320.264 4753.642 446.178, 18312.861 4851.301 597.378, 18281.221 4899.471 661.181, 18233.893 4967.399 707.953, 18190.982 5026.17 733.71, 18144.807 5083.09 746.046, 18094.607 5139.118 679.635, 18035.248 5164.516 360.21</trace>
</ink>
</file>

<file path=ppt/ink/ink3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18022.924 4874.785 218.519, 18083.086 4900.147 367.611, 18174.959 4960.778 580.118, 18218.742 4992.163 658.706, 18280.531 5036.414 700.436, 18346.867 5085.509 714.137, 18404.559 5121.837 702.751, 18460.137 5156.086 662.256, 18497.973 5201.304 326.572</trace>
</ink>
</file>

<file path=ppt/ink/ink3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16839.578 4748.872 136.826, 16883.436 4713.128 137.161, 16937.006 4702.787 137.107</trace>
</ink>
</file>

<file path=ppt/ink/ink3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16835.516 4816.566 136.826, 16888.75 4791.4 136.826, 16937.992 4767.563 144.254</trace>
</ink>
</file>

<file path=ppt/ink/ink3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16851.764 4876.139 136.826, 16906.816 4840.929 147.937, 16966.1 4827.994 159.9</trace>
</ink>
</file>

<file path=ppt/ink/ink3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17398.756 4361.656 136.826, 17398.885 4428.564 225.142, 17400.766 4476.726 260.477, 17397.711 4532.007 287.529, 17393.893 4594.546 367.273, 17387.949 4670.272 425.259, 17381.379 4755.473 466.701, 17365.385 4799.396 129.878</trace>
</ink>
</file>

<file path=ppt/ink/ink3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17387.926 4482.153 136.826, 17406.986 4528.814 222.355, 17406.346 4582.42 247.698, 17403.199 4643.481 263.07, 17396.008 4698.016 270.307, 17392.045 4749.104 90.564</trace>
</ink>
</file>

<file path=ppt/ink/ink3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10717.05 4380.61 136.826, 10714.563 4333.607 168.781, 10714.292 4402.554 470.949, 10714.332 4449.718 545.073, 10714.654 4516.56 618.38, 10713.515 4581.181 678.851, 10711.644 4673.985 747.643, 10709.173 4776.053 795.287, 10705.021 4857.723 818.064, 10700.737 4959.368 833.952, 10698.312 5052.185 844.469, 10696.503 5143.306 851.257, 10691.025 5226.465 857.1, 10683.658 5306.924 859.709, 10676.148 5409.708 863.09, 10670.903 5495.167 865.024, 10663.836 5590.204 866.969, 10659.06 5675.541 867.164, 10655.246 5770.041 864.153, 10666.721 5657.902 445.14, 10665.97 5581.731 324.818, 10665.049 5522.257 110.663</trace>
</ink>
</file>

<file path=ppt/ink/ink3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10691.324 4326.455 149.476, 10676.44 4376.934 185.34, 10657.411 4449.518 230.09, 10635.588 4530.438 262.016, 10608.185 4589.652 306.975, 10562.05 4662.872 401.179, 10497.596 4734.978 583.038, 10452.748 4773.741 618.714, 10408.186 4792.109 408.617</trace>
</ink>
</file>

<file path=ppt/ink/ink3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10699.448 4536.309 279.589, 10755.798 4535.184 225.152, 10799.252 4571.925 252.201, 10854.384 4607.307 385.722, 10941.559 4645.607 606.991, 10985.571 4676.963 299.319</trace>
</ink>
</file>

<file path=ppt/ink/ink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brush xml:id="br2">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12493.606 1900.165 324.382, 12539.624 1936.735 420.598, 12584.08 1980.996 588.683, 12626.91 2042.299 668.562, 12688.874 2108.85 732.943, 12761.626 2164.771 773.845, 12804.28 2190.327 798.813, 12869.974 2234.249 822.18, 12913.114 2261.957 836.227, 12948.993 2288.667 845.816, 12994.246 2336.052 852.72, 13057.373 2421.656 858.529, 13093.692 2469.058 859.647, 13130.823 2512.351 860.673, 13179.112 2560.47 861.168, 13220.493 2592.947 861.498, 13270.624 2622.164 861.639, 13314.165 2646.402 861.761, 13359.067 2675.294 861.867, 13397.844 2707.434 861.802, 13411.968 2749.302 858.182, 13369.605 2775.413 748.53, 13321.973 2768.072 588.093, 13282.504 2757.987 442.263, 13233.319 2730.843 257.396, 13194.104 2704.034 178.687, 13235.229 2697.586 648.316, 13276.499 2704.475 683.306, 13317.464 2708.302 742.447, 13363.492 2707.791 802.638, 13408.672 2697.624 844.215, 13444.309 2653.134 839.744, 13455.272 2605.804 813.239, 13460.799 2546.136 759.529, 13465.167 2486.931 636.857, 13467.473 2436.479 503.65, 13471.038 2366.894 272.222</trace>
  <trace timeOffset="0.0" brushRef="#br1" contextRef="#ctx0"> 14412.796 1945.912 275.251, 14449.616 1963.262 452.889, 14488.66 2017.661 603.09, 14550.273 2073.239 672.415, 14586.584 2096.51 699.076, 14625.446 2124.031 725.107, 14668.847 2151.801 746.156, 14715.963 2179.545 761.844, 14756.842 2203.743 776.735, 14835.046 2254.162 798.221, 14901.379 2328.43 794.281, 14937.671 2368.656 784.108, 14996.462 2428.04 526.187, 14958.546 2415.321 199.844, 14916.824 2399.028 151.369, 14878.429 2394.735 137.892, 14835.51 2382.672 136.826, 14795.269 2363.679 221.932, 14856.319 2395.651 641.701, 14926.144 2419.037 749.272, 14964.455 2419.235 805.05, 14986.11 2383.248 839.083, 14989.778 2336.073 836.96, 14984.074 2289.018 798.082, 14976.279 2246.411 743.601, 14970.6 2197.7 653.402, 14965.006 2161.669 570.845, 14954.353 2105.918 131.181</trace>
  <trace timeOffset="0.0" brushRef="#br1" contextRef="#ctx0"> 15606.711 1656.926 158.161, 15648.051 1638.603 168.736, 15697.762 1626.666 201.894, 15739.56 1627.372 228.872, 15784.613 1625.136 256.139</trace>
  <trace timeOffset="0.0" brushRef="#br1" contextRef="#ctx0"> 15717.176 1624.568 167.651, 15758.506 1593.084 174.178, 15797.184 1588.937 213.683, 15780.09 1635.113 239.375, 15754.721 1675.336 268.22</trace>
  <trace timeOffset="0.0" brushRef="#br1" contextRef="#ctx0"> 13112.881 2687.902 343.552, 13166.36 2724.372 413.477, 13227.342 2742.704 428.048, 13282.07 2748.128 366.686, 13327.441 2743.631 186.926</trace>
  <trace timeOffset="0.0" brushRef="#br2" contextRef="#ctx0"> 10568.331 11282.483 533.15, 10605.052 11281.548 871.656, 10645.831 11293.995 429.831</trace>
</ink>
</file>

<file path=ppt/ink/ink4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9946.656 3672.519 356.616, 10030.92 3704.964 751.062, 10079.604 3737.416 496.024</trace>
</ink>
</file>

<file path=ppt/ink/ink4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9842.403 3948.715 136.826, 9893.521 3932.451 137.266, 9944.897 3921.857 153.061, 9993.519 3907.881 150.574, 10049.381 3898.786 74.493</trace>
</ink>
</file>

<file path=ppt/ink/ink4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9834.279 4180.232 248.699, 9878.959 4170.53 244.119, 9934.337 4143.707 293.608, 9994.159 4105.168 345.574, 10038.938 4059.038 189.728</trace>
</ink>
</file>

<file path=ppt/ink/ink4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10138.917 3648.149 148.517, 10141.973 3707.108 333.984, 10125.836 3802.836 647.696, 10117.418 3862.709 701.31, 10093.093 3911.629 463.166</trace>
</ink>
</file>

<file path=ppt/ink/ink4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10210.676 3653.564 171.559, 10275.033 3635.079 197.269, 10333.167 3624.599 260.251, 10403.619 3616.872 320.428, 10483.174 3607.865 453.982, 10530.058 3613.374 607.142, 10485.292 3671.961 714.786, 10420.203 3718.182 683.936, 10349.41 3748.81 639.028, 10287.797 3780.562 556.882, 10242.043 3806.979 439.596, 10194.115 3816.787 4.396</trace>
</ink>
</file>

<file path=ppt/ink/ink4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10371.794 3478.911 174.361, 10363.921 3536.03 186.016, 10330.871 3585.339 212.785, 10292.359 3644.834 236.388, 10251.356 3701.935 262.409, 10222.476 3749.995 279.486, 10182.208 3838.089 304.612, 10156.236 3915.087 340.328, 10143.131 3958.421 362.103, 10127.725 4027.644 342.867</trace>
</ink>
</file>

<file path=ppt/ink/ink4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10255.354 3723.967 136.826, 10247.024 3795.38 173.019, 10238.293 3841.647 195.511, 10227.522 3907.534 226.002, 10217.287 3963.072 269.366, 10208.246 4027.354 291.514, 10200.365 4093.672 334.057, 10197.981 4173.991 532.723, 10251.032 4148.541 548.634, 10278.488 4091.839 466.191, 10299.801 4027.777 356.796, 10319.753 3949.852 266.245, 10341.622 3880.03 218.24, 10360.537 3833.266 198.282, 10416.516 3850.637 314.92, 10466.981 3930.34 411.071, 10515.76 4011.629 550.992, 10595.619 4091.786 694.474, 10626.457 4136.238 458.651</trace>
</ink>
</file>

<file path=ppt/ink/ink4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10584.363 3700.951 215.563, 10559.212 3752.944 237.402, 10528.581 3820.34 281.037, 10504.389 3882.473 315.21, 10486.404 3948.584 345.908, 10492.95 3992.585 367.132</trace>
</ink>
</file>

<file path=ppt/ink/ink4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10787.455 3252.809 336.258, 10829.97 3308.967 333.028, 10870.771 3369.72 457.294, 10862.704 3453.462 299.196</trace>
</ink>
</file>

<file path=ppt/ink/ink4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10729.235 3523.59 136.826, 10778.194 3504.952 138.963, 10840.499 3486.667 150.367, 10893.119 3475.589 171.383, 10948.777 3468.854 201.198, 11003.708 3459.029 233.065, 10947.406 3476.062 148.364, 10896.896 3494.121 139.347, 10836.352 3510.665 136.826, 10774.294 3520.594 136.826, 10728.633 3552.994 157.408, 10726.054 3624.787 331.726, 10728.713 3671.321 409.874, 10730.147 3717.696 538.031, 10727.658 3805.416 661.113, 10722.627 3898.139 749.521, 10713.044 4002.333 794.711, 10702.63 4087.276 827.554, 10688.669 4168.879 856.239, 10738.568 4103.449 443.544</trace>
</ink>
</file>

<file path=ppt/ink/ink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18035.109 6190.423, 18033.754 6278.427, 18031.047 6336.645, 18018.859 6440.896, 17999.906 6535.669, 17990.43 6608.779, 17974.182 6704.907, 17964.703 6759.062, 17956.582 6817.28, 17926.793 6917.469, 17906.482 6964.856, 17875.344 7069.107, 17857.742 7138.155, 17846.914 7196.373, 17846.914 7135.448, 17864.512 7059.629, 17887.529 6968.917, 17897.01 6913.407</trace>
</ink>
</file>

<file path=ppt/ink/ink5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10842.968 3618.363 136.826, 10891.323 3607.724 193.463, 10935.562 3601.052 234.839, 10997.234 3593.371 340.485, 11072.366 3583.515 452.288, 11116.698 3592.837 125.867</trace>
</ink>
</file>

<file path=ppt/ink/ink5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10865.983 3554.729 136.826, 10878.853 3598.838 208.281, 10870.225 3653.583 296.364, 10848.455 3737.288 442.727, 10839.547 3781.391 541.352, 10894.362 3764.108 295.819</trace>
</ink>
</file>

<file path=ppt/ink/ink5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11028.457 3553.375 144.726, 11072.609 3567.627 169.328, 11063.07 3643.648 428.436, 10995.05 3687.088 354.243, 10931.527 3708.496 252.515, 10980.217 3696.333 259.161, 11045.618 3697.651 272.582, 11030.886 3753.754 292.911, 10961.214 3793.784 294.516, 10903.362 3825.541 306.75, 10972.596 3799.779 345.113, 11047.554 3773.983 344.257, 11114.325 3756.688 323.427, 11115.146 3821.294 347.834, 11058.104 3892.299 411.211, 10994.906 3952.162 450.927, 10947.844 3998.384 464.571, 10862.007 4068.382 486.583, 10814.119 4098.733 406.108</trace>
</ink>
</file>

<file path=ppt/ink/ink5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10842.968 3921.637 177.251, 10900.956 3968.413 260.048, 10964.595 4023.148 382.68, 11040.397 4079.661 581.263, 11096.428 4115 733.124, 11157.964 4149.967 833.552, 11234.317 4177.308 565.699, 11278.882 4212.297 157.428</trace>
</ink>
</file>

<file path=ppt/ink/ink5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11526.706 3371.953 241.47, 11557.146 3415.77 358.035, 11554.014 3498.691 374.462, 11493.818 3528.953 178.367</trace>
</ink>
</file>

<file path=ppt/ink/ink5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11269.458 3550.668 168.978, 11314.675 3538.113 166.672, 11368.697 3527.047 192.194, 11433.953 3514.561 241.158, 11504.458 3500.214 313.486, 11555.235 3490.127 345.19, 11623.282 3485.953 416.748, 11558.909 3521.756 217.347, 11502.661 3540.294 130.758</trace>
</ink>
</file>

<file path=ppt/ink/ink5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11316.845 3598.054 136.826, 11329.13 3660.993 289.689, 11324.486 3729.204 553.165, 11304.69 3774.299 272.777</trace>
</ink>
</file>

<file path=ppt/ink/ink5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11376.419 3629.194 137.376, 11428.189 3619.665 240.954, 11485.665 3611.46 319.848, 11555.03 3613.758 411.987, 11497.047 3662.904 314.729, 11439.677 3684.808 210.454, 11382.578 3703.307 175.031, 11434.546 3692.439 247.443, 11499.518 3682.203 297.449, 11564.812 3674.016 323.224, 11501.43 3703.315 169.812</trace>
</ink>
</file>

<file path=ppt/ink/ink5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11231.548 3767.292 136.826, 11256.946 3822.739 189.473, 11267.009 3874.665 282.193, 11270.757 3943.216 378.474, 11268.709 4036.594 511.862, 11264.264 4086.689 576.945, 11262.286 4146.824 721.877, 11245.546 4192.026 567.511</trace>
</ink>
</file>

<file path=ppt/ink/ink5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11293.83 3847.173 248.699, 11337.764 3826.108 210.817, 11399.081 3806.5 224.666, 11446.87 3793.099 251.021, 11528.652 3776.269 312.704, 11575.488 3766.757 360.499, 11660.023 3747.708 420.109, 11706.422 3740.111 465.836, 11750.675 3734.366 509.986, 11808.289 3729.73 586.737, 11868.012 3728.199 738.458, 11897.489 3795.891 807.113, 11879.328 3878.289 813.537, 11860.911 3972.666 817.798, 11848.741 4059.998 823.414, 11827.212 4138.289 828.216, 11755.709 4172.502 824.326, 11667.422 4160.227 691.852, 11609.581 4131.588 502.2, 11543.747 4032.309 332.425, 11527.365 3986.896 277.781, 11515.309 3916.693 227.831, 11506.74 3865.871 173.668, 11493.962 3809.938 140.818, 11513.785 3861.916 315.57, 11509.857 3908.76 378.504, 11507.361 3956.694 466.186, 11507.48 4002.24 552.749, 11505.314 4054.702 540.73, 11488.221 4099.706 266.645</trace>
</ink>
</file>

<file path=ppt/ink/ink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18045.941 5950.783, 18035.109 5995.461, 18026.986 6050.972, 18010.74 6120.021, 17994.492 6183.654, 17979.6 6232.394, 17959.289 6279.781, 17928.148 6327.167, 17882.115 6373.201</trace>
</ink>
</file>

<file path=ppt/ink/ink6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11510.461 3866.127 136.826, 11554.995 3842.476 145.341, 11612.181 3835.556 165.816, 11663.493 3828.554 200.753, 11710.356 3826.873 282.964, 11758.059 3857.532 518.396, 11725.18 3901.357 521.561, 11686.334 3946.712 458.965, 11635.26 3980.861 342.163, 11576.585 4018.799 126.266</trace>
</ink>
</file>

<file path=ppt/ink/ink6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11488.796 4058.382 136.826, 11541.071 4041.54 148.109, 11600.061 4037.266 181.681, 11654.005 4023.828 236.703, 11721.043 4023.144 237.586, 11764.451 4027.072 49.859</trace>
</ink>
</file>

<file path=ppt/ink/ink6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10849.735 3772.868 136.826, 10887.069 3727.572 300.818, 10958.239 3717.906 390.442, 11042.254 3711.185 349.838, 11087.2 3710.635 225.867</trace>
</ink>
</file>

<file path=ppt/ink/ink6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10771.206 3644.248 136.826, 10826.602 3630.877 459.948, 10875.787 3633.25 479.841, 10921.862 3635.423 416.941, 10966.702 3637.851 151.187</trace>
</ink>
</file>

<file path=ppt/ink/ink6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10848.381 3598.215 136.826, 10837.789 3654.464 219.046, 10834.85 3698.122 91.396</trace>
</ink>
</file>

<file path=ppt/ink/ink6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11089.385 3594.153 136.826, 11070.332 3649.99 208.935</trace>
</ink>
</file>

<file path=ppt/ink/ink6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10924.203 3558.952 136.826, 10972.726 3552.067 137.432, 11016.365 3553.536 50.232</trace>
</ink>
</file>

<file path=ppt/ink/ink6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15638.633 6972.73 143.057, 15674.04 6929.311 200.923, 15711.246 6883.963 232.069, 15745.546 6834.036 266.833, 15789.93 6768.357 317.694, 15834.902 6706.453 398.197, 15888.433 6632.404 447.894, 15956.067 6553.057 485.119, 16033.932 6493.337 488.879, 16117.95 6454.21 417.678, 16164.424 6453.161 4.177</trace>
</ink>
</file>

<file path=ppt/ink/ink6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15889.111 6456.893 137.376, 15941.285 6441.184 138.721, 15991.737 6422.537 142.551, 16046.715 6408.857 161.367, 16109.505 6399.396 186.101, 16159.196 6391.829 213.889, 16204.646 6403.935 288.183, 16186.97 6493.657 349.49, 16163.013 6539.373 350.698, 16134.676 6583.052 342.525, 16099.072 6643.02 326.781, 16057.815 6708.978 273.891, 16026.196 6755.744 198.31, 15992.923 6799.083 5.72</trace>
</ink>
</file>

<file path=ppt/ink/ink6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16235.72 6228.083 148.517, 16266.8 6275.9 192.118, 16282.281 6323.426 280.483, 16295.503 6384.09 392.826, 16302.452 6432.016 458.197, 16304.385 6477.588 453.61, 16291.856 6521.26 126.235</trace>
</ink>
</file>

<file path=ppt/ink/ink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18135.301 6019.832, 18185.396 6040.14, 18236.846 6090.234</trace>
</ink>
</file>

<file path=ppt/ink/ink7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16268.215 6225.376 136.826, 16317.185 6176.99 141.099, 16364.526 6153.435 158.375, 16419.963 6110.1 195.607, 16463.467 6090.21 230.139, 16509.131 6084.508 288.74, 16514.557 6151.92 343.843, 16519.021 6233.934 404.514, 16534.09 6310.881 465.704, 16546.309 6355.673 488.113, 16564.502 6405.412 514.054, 16565.826 6451.159 253.49</trace>
</ink>
</file>

<file path=ppt/ink/ink7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16334.556 6343.166 174.361, 16395.121 6319.003 151.673, 16447.359 6294.651 180.822</trace>
</ink>
</file>

<file path=ppt/ink/ink7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16268.215 6488.034 136.826, 16314.571 6474.973 140.555, 16367.359 6444.927 167.423, 16415.408 6418.308 190.403, 16475.209 6380.642 209.5, 16528.172 6345.873 25.132</trace>
</ink>
</file>

<file path=ppt/ink/ink7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16289.877 5953.241 141.628, 16324.261 6019.824 223.384, 16334.899 6094.581 305.339, 16344.792 6180.001 397.104, 16349.266 6225.291 460.59, 16358.597 6293.487 537.434, 16369.312 6361.561 646.575, 16387.057 6439.25 733.729, 16408.863 6517.137 799.024, 16441.562 6588.953 816.432, 16492.615 6661.638 814.915, 16580.859 6694.272 796.982, 16677.885 6658.089 718.112, 16741.68 6599.519 589.905, 16789.613 6578.057 290.894</trace>
</ink>
</file>

<file path=ppt/ink/ink7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16628.363 5943.764 273.231, 16691.445 5916.329 274.564, 16746.719 5921.658 308.087, 16807.99 5951.687 357.23, 16803.641 6023.876 361.571</trace>
</ink>
</file>

<file path=ppt/ink/ink7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16689.291 6257.87 146.574, 16745.279 6229.961 147.321, 16798.572 6216.992 166.817, 16857.732 6211.919 197.182</trace>
</ink>
</file>

<file path=ppt/ink/ink7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16786.773 6477.202 136.826, 16836.137 6437.727 239.997, 16870.703 6392.896 295.305, 16911.49 6328.28 301.759, 16945.152 6254.063 231.936, 16963.941 6190.106 181.896, 16978.039 6146.383 46.36</trace>
</ink>
</file>

<file path=ppt/ink/ink7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16900.506 5597.166 140.051, 16958.627 5628.812 170.61, 16984.398 5682.874 195.385, 16986.115 5727.826 191.098, 16960.334 5789.789 145.254, 16916.039 5843.401 136.826, 16975.385 5828.115 138.407, 17021.738 5801.081 165.097, 17035.203 5851.564 224.993, 17001.275 5900.054 226.196, 16970.021 5947.724 226.073, 16931.752 6009.168 227.973, 16917.436 6056.523 229.071, 16899.879 6107.967 233.542, 16950.416 6053.362 232.775, 17005.6 5989.702 219.139, 17059.496 5943.175 209.27, 17120.643 5903.488 200.04, 17164.33 5878.183 193.757, 17227.197 5862.834 194.522, 17271.971 5911.525 282.88, 17296.6 5970.068 412.423, 17283.186 6058.535 321.924, 17235.672 6071.553 164.238</trace>
</ink>
</file>

<file path=ppt/ink/ink7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16977.68 6008.751 136.826, 16990.123 6074.841 141.492, 16998.578 6122.35 148.896, 17005.666 6169.292 158.495, 17010.254 6218.738 175.303, 17011.625 6271.076 208.308, 17012.852 6323.039 297.113, 17034.17 6279.234 117.247</trace>
</ink>
</file>

<file path=ppt/ink/ink7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17098.18 5991.15 136.826, 17120.939 6048.167 136.826, 17144.568 6109.002 147.093, 17162.709 6178.854 196.507, 17173.801 6226.377 234.832, 17189.291 6281.822 286.897, 17238.992 6279.532 55.83</trace>
</ink>
</file>

<file path=ppt/ink/ink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16752.926 4358.948 136.826, 16799.271 4342.641 347.94, 16791.629 4425.031 612.479, 16769.436 4491.275 664.877, 16725.621 4573.364 692.634, 16686.262 4632.281 699.214, 16627.771 4691.052 674.845, 16577.57 4737.011 622.6, 16532.447 4775.305 514.324, 16484.646 4794.507 143.131</trace>
</ink>
</file>

<file path=ppt/ink/ink8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17302.629 6065.616 136.826, 17327.42 6125.038 136.826, 17348.844 6178.068 142.392, 17376.848 6233.284 170.434, 17438.393 6271.627 322.562, 17495.916 6231.394 408.825, 17514.064 6182.463 397.542, 17525.256 6135.911 365.952, 17531.275 6045.707 302.96, 17529.248 5970.353 234.918, 17522.449 5925.66 146.182</trace>
</ink>
</file>

<file path=ppt/ink/ink8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16915.398 5853.053 141.628, 16973.91 5805.273 224.908, 17046.641 5763.69 316.097, 17120.777 5731.533 371.808, 17210.584 5700.771 435.541, 17293.721 5675.408 466.115, 17338.143 5667.931 396.693, 17381.762 5674.746 3.967</trace>
</ink>
</file>

<file path=ppt/ink/ink8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17505.717 5442.82 261.163, 17559.975 5502.423 365.647, 17574.689 5582.396 398.861, 17565.893 5625.871 339.295, 17533.545 5677.958 219.383</trace>
</ink>
</file>

<file path=ppt/ink/ink8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17412.297 5748.802 136.826, 17459.588 5726.883 138.996, 17503.43 5689.775 155.124, 17550.025 5651.589 169.115, 17603.982 5599.422 182.852, 17648.773 5575.577 183.74, 17707.17 5555.697 173.602, 17671.539 5607.513 136.826, 17620.367 5651.632 136.826, 17573.127 5664.804 136.826, 17555.822 5723.74 169.516, 17580.047 5785.727 300.309, 17585.232 5859.098 445.455, 17582.539 5905.73 512.515, 17578.445 5953.28 581.842, 17574.17 6026.001 682.804, 17572.502 6097.998 745.42, 17575.617 6172.925 762.799, 17561.529 6221.873 599.682</trace>
</ink>
</file>

<file path=ppt/ink/ink8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17696.623 5774.526 136.826, 17741.607 5764.412 136.826, 17800.576 5740.007 136.826, 17850.705 5712.489 162.562, 17894.416 5675.091 258.272, 17941.117 5768.095 728.02, 17959.816 5833.922 765.918, 17981.383 5921.83 776.505, 17994.287 5994.209 783.201, 18002.301 6079.671 795.966, 17992.139 6158.498 841.454, 17956.703 6236.398 855.113, 17885.65 6273.623 774.148, 17834.625 6281.901 608.604</trace>
</ink>
</file>

<file path=ppt/ink/ink8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18249.031 5310.138 248.699, 18208.82 5354.711 286.992, 18163.182 5412.478 330.266, 18118.689 5467.419 308.468, 18076.686 5532.904 184.249, 18041.182 5576.454 10.23</trace>
</ink>
</file>

<file path=ppt/ink/ink8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18045.941 5583.626 136.826, 18077.367 5637.687 193.054, 18089.641 5681.961 264.616, 18104.061 5748.059 385.844, 18118.619 5835.036 559.053, 18124.109 5899.688 674.428, 18127.795 5967.008 748.027, 18135.607 6042.972 780.753, 18163.986 5975.337 332.644</trace>
</ink>
</file>

<file path=ppt/ink/ink8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18198.936 5537.593 180.076, 18246.51 5503.048 174.211, 18320.105 5474.06 155.063, 18364.205 5452.182 152.605, 18424.842 5417.266 158.794, 18478.998 5388.47 198.382, 18543.262 5345.955 453.686, 18576.422 5448.322 581.979, 18587.23 5512.259 646.779, 18601.238 5586.254 738.781, 18611.281 5655.23 787.991, 18622.316 5741.09 830.974, 18627.648 5821.776 855.897, 18622.312 5902.042 861.946, 18602.305 5979.95 858.003, 18543.799 6038.1 806.52, 18466.213 5996.096 585.429, 18395.246 5945.164 403.839, 18340.389 5905.313 134.047</trace>
</ink>
</file>

<file path=ppt/ink/ink8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18142.072 5674.338 136.826, 18179.48 5718.568 265.039, 18228.873 5774.646 410.338, 18240.078 5722.962 136.826, 18250.697 5668.796 136.826, 18300.375 5642.294 139.775, 18354.523 5610.333 168.783, 18413.436 5571.573 249.421, 18468.781 5562.505 406.211, 18475.588 5644.869 450.267, 18424.105 5708.386 279.615, 18360.035 5758.351 161.519, 18311.014 5784.586 139.759, 18261.869 5807.857 136.826, 18318.301 5819.138 299.766, 18378.35 5805.688 357.027, 18424.992 5791.122 384.225, 18492.963 5774.542 295.794</trace>
</ink>
</file>

<file path=ppt/ink/ink8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17511.135 5721.724 136.826, 17541.846 5665.901 228.644, 17610.076 5634.78 275.649, 17662.027 5608.54 303.781, 17728.971 5582.432 312.25, 17788.566 5565.357 232.794</trace>
</ink>
</file>

<file path=ppt/ink/ink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16666.271 4640.56 136.826, 16715.623 4694.204 178.73, 16733.5 4765.35 317.864, 16742.076 4848.604 482.87, 16740.623 4894.289 597.939, 16735.889 4956.747 729.154, 16717.045 5001.64 573.232</trace>
</ink>
</file>

<file path=ppt/ink/ink9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17645.174 5779.942 140.051, 17694.865 5785.25 147.364, 17754.42 5776.854 155.703, 17801.648 5767.206 102.236</trace>
</ink>
</file>

<file path=ppt/ink/ink91.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7669.325 834.14 154.814, 7641.312 783.804 147.541, 7606.12 735.36 150.191, 7560.72 682.729 155.199, 7508.444 658.168 164.026, 7453.204 635.055 178.451, 7389.678 609.382 214.978, 7323.98 603.977 258.509, 7244.627 618.513 293.281, 7178.369 650.527 306.916, 7104.345 697.568 317.436, 7027.871 733.684 325.988, 6977.593 760.31 329.766, 6910.807 796.072 335.91, 6821.958 852.153 343.44, 6738.898 908.975 353.608, 6650.937 968.85 362.914, 6583.035 1024.153 370.612, 6516.63 1075.049 382.446, 6461.773 1140.304 396.926, 6429.853 1186.828 405.952, 6384.371 1252.866 422.123, 6329.477 1351.233 470.549, 6290.448 1446.481 522.092, 6273.387 1498.51 550.627, 6259.427 1587.177 576.258, 6253.288 1650.565 592.651, 6249.743 1732.187 603.149, 6263.427 1827.936 612.462, 6275.331 1889.637 619.654, 6307.391 1969.108 629.315, 6341.064 2022.852 635.525, 6386.39 2079.658 641.783, 6443.95 2133.871 647.233, 6515.72 2189.99 653.218, 6583.66 2247.049 658.999, 6646.712 2300.914 663.31, 6712.15 2360.719 666.459, 6774.465 2396.69 671.117, 6852.895 2424.046 675.988, 6924.216 2441.485 678.737, 7026.317 2465.163 683.468, 7114.897 2478.73 687.671, 7223.37 2489.982 691.445, 7300.674 2496.701 694.06, 7375.292 2500.147 696.914, 7442.251 2502.438 698.35, 7508.961 2505.776 699.717, 7606.052 2511.748 702.03, 7689.129 2511.793 698.105, 7782.423 2503.834 688.369, 7875.763 2485.053 670.739, 7939.779 2458.538 658.309, 8025.671 2416.261 646.821, 8108.046 2365.058 638.334, 8180.329 2305.441 631.762, 8224.732 2261.994 628.383, 8283.564 2199.152 620.611, 8326.836 2147.472 608.672, 8378.794 2070.488 595.2, 8413.096 2011.467 581.872, 8442.371 1950.053 568.351, 8459.396 1885.9 561.894, 8473.187 1828.57 555.666, 8492.142 1746.632 545.925, 8500.399 1696.261 539.769, 8514.383 1612.223 529.529, 8528.214 1539.457 508.212, 8538.171 1451.88 481.915, 8542.52 1359.529 458.598, 8542.234 1298.941 447.608, 8540.927 1219.551 429.886, 8526.093 1111.956 414.081, 8508.674 1054.101 410.63, 8486.996 1007.693 408.924, 8418.113 928.493 407.407, 8365.176 894.274 405.378, 8300.755 859.211 401.774, 8241.12 828.571 399.048, 8159.495 789.102 393.26, 8115.034 771.309 389.704, 8038.217 737.473 383.203, 7936.365 690.409 374.297, 7886.008 671.51 370.239, 7806.438 639.037 365.05, 7751.973 624.509 367.334, 7638.844 616.24 392.061, 7589.401 618.836 401.963, 7520.768 632.273 419.914, 7460.066 633.263 437.696, 7393.232 649.45 451.394, 7313.683 687.15 461.61, 7256.089 731.471 462.621, 7176.166 792.034 449.589, 7115.97 836.392 415.891, 7046.256 890.621 296.477, 7015.097 946.055 162.897</trace>
</ink>
</file>

<file path=ppt/ink/ink92.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6932.779 889.345 189.188, 6888.705 853.425 197.864, 6823.994 812.606 247.991, 6775.672 801.35 276.07, 6708.703 802.242 312.004, 6627.143 817.698 373.846, 6556.366 849.082 420.255, 6511.752 871.415 446.964, 6445.072 915.166 470.476, 6344.362 997.175 501.273, 6282.523 1085.596 521.32, 6260.271 1142.94 541.527, 6240.283 1214.506 576.627, 6227.795 1286.841 619.125, 6219.614 1349.375 658.561, 6213.43 1434.126 707.254, 6216.969 1510.323 749.396, 6224.016 1591.157 779.164, 6240.75 1677.07 799.679, 6266.324 1765.668 811.415, 6300.381 1849.234 816.186, 6351.774 1923.532 818.293, 6431 1984.847 819.303, 6518.239 2036.778 819.799, 6602.932 2076.322 820.714, 6684.597 2118.104 822.287, 6767.532 2158.751 824.65, 6844.306 2188.305 826.209, 6938.519 2218.534 827.964, 7032.422 2236.673 829.594, 7126.157 2246.73 831.085, 7211.899 2262.279 832.31, 7292.753 2268.162 825.699, 7385.496 2271.247 810.479, 7495.854 2259.337 788.962, 7599.917 2246.874 760.363, 7704.982 2227.907 726.804, 7793.601 2200.662 691.194, 7870.039 2169.543 648.282, 7956.222 2127.247 597.955, 8044.303 2088.799 544.595, 8129.444 2051.241 500.044, 8190.526 2018.3 479.772, 8301.623 1950.522 439.641, 8362.134 1886.887 425.785, 8441.022 1785.202 417.936, 8470.39 1739.62 416.821, 8522.487 1664.208 418.517, 8557.467 1618.035 422.427, 8603.342 1553.976 432.986, 8679.202 1448.108 456.796, 8735.464 1338.074 476.612, 8746.084 1280.973 475.916, 8754.292 1194.638 471.302, 8750.818 1148.773 464.508, 8741.969 1089.89 445.109, 8729.137 1044.93 417.158, 8672.221 979.062 388.183, 8625.945 936.917 361.58, 8539.441 861.216 319.506, 8470.895 807.431 300.256, 8404.024 765.464 283.616, 8317.216 729.95 270.641, 8241.254 701.629 265.909, 8192.065 683.44 262.52, 8129.352 663.451 259.08, 8067.281 645.836 256.204, 7960.769 617.69 251.966, 7886.534 599.551 250.72, 7838.539 587.929 249.806, 7778.041 584.698 253.326, 7701.398 581.292 259.073, 7652.057 579.286 264.51, 7569.068 582.305 273.408, 7483.358 589.66 283.666, 7427.938 594.506 293.02, 7369.335 600.058 305.937, 7305.85 612.441 319.9, 7176.011 644.616 344.543, 7083.013 672.185 354.329, 7023.074 690.124 362.313, 6956.253 710.91 364.484, 6893.814 733.009 362.639, 6791.533 774.846 356.938, 6723.115 804.725 351.809, 6678.995 824.03 346.361, 6629.178 843.783 341.188, 6573.14 863.576 331.238, 6482.128 895.584 311.638, 6428.936 915.214 297.469, 6362.238 942.8 232.203, 6308.612 967.872 57.271</trace>
</ink>
</file>

<file path=ppt/ink/ink9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19994.197 7815.789 533.15, 20030.717 7716.223 616.368, 20067.65 7580.963 550.11, 20103.973 7438.589 531.455, 20130.244 7325.555 530.13, 20151.932 7223.426 537.813, 20170.008 7133.199 551.138, 20188.957 7049.54 566.352, 20209.439 6962.841 581.27, 20232.102 6869.39 595.002, 20254.602 6782.95 591.197, 20276.969 6701.019 609.143, 20298.684 6624.317 638.254, 20339.279 6515.764 652.314, 20382.299 6404.423 652.214, 20423.27 6293.919 641.469, 20449.838 6222.446 605.447, 20478.717 6147.482 545.98, 20517.369 6100.6 5.46</trace>
</ink>
</file>

<file path=ppt/ink/ink9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20335.406 7233.564 533.15, 20335.402 7127.963 808.621, 20340.5 7007.084 806.796, 20348.807 6889.019 810.228, 20357.047 6762.779 776.944, 20368.014 6635.127 743.441, 20380.256 6502.64 730.195, 20387.598 6422.881 722.451, 20394.377 6343.329 714.225, 20400.555 6267.187 706.295, 20408.936 6187.078 698.333, 20418.158 6108.576 689.678, 20426.969 6024.717 681.738, 20435.098 5942.199 673.667, 20445.498 5855.413 665.942, 20456.695 5770.222 655.862, 20468.736 5685.005 649.52, 20480.846 5602.73 647.901, 20499.951 5506.063 644.546, 20523.178 5401.623 632.735, 20546.123 5302.788 617.96, 20568.455 5209.262 603.184, 20597.178 5113.436 591.375, 20627.988 5021.201 581.358, 20662.398 4927.468 573.85, 20697.635 4836.313 567.653, 20743.484 4726.007 559.376, 20794.891 4606.223 542.748, 20835.133 4505.68 527.619, 20867.137 4420.928 478.185, 20896.984 4330.705 424.763, 20923.947 4242.685 368.063, 20941.277 4185.95 316.718, 20959.646 4128.917 135.888, 20973.604 4085.27 46.13</trace>
</ink>
</file>

<file path=ppt/ink/ink9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20019.922 6144.942 533.15, 19951.855 6154.205 869.324, 19882.559 6099.145 863.999, 19824.174 6004.014 845.477, 19792.078 5914.891 827.625, 19765.914 5798.968 801.26, 19746.406 5680.123 769.367, 19731.885 5564.358 751.613, 19721.281 5448.828 752.352, 19714.713 5334.251 760.086, 19710.316 5216.152 772.021, 19708.277 5102.568 783.566, 19707.5 4999.2 792.773, 19707.238 4908.938 802.955, 19707.158 4821.688 816.597, 19708.414 4736.453 828.741, 19713.428 4649.839 837.194, 19725.309 4560.894 839.132, 19743.152 4472.351 834.694, 19766.492 4384.193 828.007, 19840.137 4239.38 808.261, 19890.605 4150.77 774.33, 19938.258 4081.402 735.032, 19991.924 4008.468 693.677, 20049.191 3933.608 651.542, 20108.936 3857.302 612.538, 20142.963 3811.644 454.726</trace>
</ink>
</file>

<file path=ppt/ink/ink9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19562.268 6476.674 533.15, 19591.656 6401.416 816.618, 19632.25 6301.783 806.137, 19665.434 6223.552 808.3, 19703.92 6134.556 792.298, 19744.824 6040.196 781.683, 19794.525 5922.473 779.638, 19847.77 5788.274 759.544, 19871.799 5718.855 744.742, 19894.93 5647.93 728.877, 19914.814 5578.482 715.539, 19932.771 5509.123 704.355, 19949.383 5440.257 698.529, 19962.246 5360.177 691.408, 19975.576 5282.666 686.339, 19989.076 5207.509 684.59, 20002.75 5133.54 686.475, 20009.371 5064.679 691.252, 20015.242 5000.482 702.221, 20024.338 4872.003 728.84, 20026.91 4801.379 741.073, 20029.49 4731.716 750.62, 20034.436 4592.923 765.896, 20036.6 4521.068 768.582, 20040.348 4448.48 766.261, 20045.205 4375.447 761.36, 20050.941 4294.502 751.941, 20057.33 4207.205 736.891, 20064.102 4116.786 718.623, 20073.088 4040.066 701.477, 20080.811 3964.66 689.535, 20087.764 3889.458 680.216, 20094.201 3818.274 677.918, 20100.291 3749.87 681.671, 20104.943 3680.357 692.788, 20108.652 3610.49 704.326, 20114.447 3486.914 734.37, 20117.217 3372.8 766.488, 20118.277 3279.747 793.414, 20118.641 3192.671 818.031, 20118.75 3110.01 833.244, 20118.764 3030.388 842.862, 20118.764 2929.146 852.087, 20118.764 2837.057 855.341, 20124.754 2743.512 856.706, 20141.125 2643.489 855.208, 20162.342 2546.437 850.512, 20183.541 2446.543 838.374, 20204.139 2360.453 804.495, 20221.621 2284.602 711.454, 20250.51 2237.302 469.865</trace>
</ink>
</file>

<file path=ppt/ink/ink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10699.388 12778.973 361.694, 10726.518 12740.265 302.207, 10771.502 12693.315 339.392, 10823.465 12651.821 378.26, 10874.508 12620.051 418.445, 10934.289 12592.557 454.511, 10993.741 12563.336 490.646, 11042.956 12546.038 507.176, 11096.607 12527.205 506.804, 11132.656 12509.626 300.573</trace>
  <trace timeOffset="0.0" brushRef="#br1" contextRef="#ctx0"> 10998.425 12407.419 215.563, 11037.96 12435.26 280.055, 11079.404 12445.115 364.15, 11129.664 12445.149 413.029, 11175.455 12440.259 485.877, 11189.785 12488.987 633.374, 11157.12 12565.084 680.508, 11120.963 12650.099 690.977, 11102.26 12695.696 692.886</trace>
  <trace timeOffset="0.0" brushRef="#br1" contextRef="#ctx0"> 11219.354 11959.993 298.934, 11260.851 11941.855 454.872, 11312.113 11911.337 561.674, 11377.171 11877.014 607.72, 11453.001 11850.122 619.425, 11515.038 11831.963 620.381, 11545.174 11868.536 113.669</trace>
  <trace timeOffset="0.0" brushRef="#br1" contextRef="#ctx0"> 11564.14 11862.92 150.556, 11553.186 11905.794 168.999, 11532.394 11945.842 213.105, 11493.565 11986.799 239.566, 11451.646 12015.17 293.096, 11491.563 12019.256 407.986, 11523.815 12055.252 406.042, 11552.934 12100.288 437.456, 11565.558 12146.27 524.78, 11531.298 12182.064 592.383, 11486.425 12135.58 434.848, 11447.426 12093.285 286.288, 11419.105 12054.72 191.845, 11379.233 12018.859 139.449, 11344.373 11981.063 136.826, 11302.98 11969.478 165.876, 11321.92 12018.734 289.887, 11340.292 12058.113 382.756, 11359.087 12110.612 463.814, 11376.552 12168.913 568.5, 11380.346 12205.812 597.326, 11383.178 12244.347 631.337, 11386.188 12294.719 688.354, 11387.282 12330.542 735.879, 11388.629 12382.029 776.81, 11391.385 12424.169 822.175, 11401.612 12465.141 848.569, 11450.61 12431.493 532.246, 11460.458 12391.484 451.48, 11474.187 12355.338 160.57</trace>
  <trace timeOffset="0.0" brushRef="#br1" contextRef="#ctx0"> 11615.466 11609.639 294.595, 11625.72 11645.654 472.805, 11609.799 11707.317 674.819, 11594.718 11779.674 718.536, 11588.003 11816.848 579.647, 11589.914 11775.256 136.826, 11620.229 11737.384 136.826, 11660.715 11693.419 136.826, 11697.918 11668.398 139.674, 11702.019 11742.186 758.91, 11693.03 11779.993 790.332, 11682.753 11822.437 819.923, 11670.192 11868.421 830.523, 11653.013 11914.25 840.732, 11635.183 11960.093 847.972, 11615.689 12013.391 853.853, 11599.593 12055.078 825.272, 11567.464 12093.987 8.252</trace>
  <trace timeOffset="0.0" brushRef="#br1" contextRef="#ctx0"> 11596.497 11887.467 141.628, 11645.235 11899.578 176.123, 11688.074 11893.582 270.92, 11726.137 11888.401 356.743, 11769.29 11891.147 477.792, 11789.391 11926.937 400.991</trace>
  <trace timeOffset="0.0" brushRef="#br1" contextRef="#ctx0"> 11598.729 12041.444 161.705, 11635.811 12023.386 225.548, 11682.892 12006.776 316.153, 11735.211 11989.062 350.554, 11783.141 11977.817 311.046</trace>
  <trace timeOffset="0.0" brushRef="#br1" contextRef="#ctx0"> 11698.036 12026.939 136.826, 11671.489 12064.923 290.344, 11660.023 12105.746 388.436, 11640.354 12158.857 442.809, 11627.595 12195.104 453.826, 11611.082 12242.018 462.981, 11656.637 12227.479 566.501, 11713.116 12195.368 631.858, 11757.199 12178.438 652.804, 11793.332 12165.976 663.038, 11832.562 12150.273 656.481, 11868.489 12139.608 617.836, 11863.516 12101.439 234.383, 11827.308 12091.403 118.021</trace>
  <trace timeOffset="0.0" brushRef="#br1" contextRef="#ctx0"> 11714.773 12000.16 136.826, 11730.355 12036.764 388.758, 11744.419 12095.712 595.989, 11751.967 12142.594 683.173, 11757.819 12184.218 748.375, 11759.188 12251.635 798.273, 11759.058 12311.811 827.138, 11759.338 12367.98 839.358, 11761.515 12420.968 836.814, 11773.421 12470.616 781.125, 11791.879 12507.315 574.373</trace>
  <trace timeOffset="0.0" brushRef="#br1" contextRef="#ctx0"> 12127.622 11644.229 198.33, 12109.923 11698.701 425.495, 12089.384 11774.283 579.216, 12081.016 11813.381 610.925, 12068.9 11857.616 661.731, 12055.293 11897.843 695.235, 12032.554 11946.022 718.409, 12009.451 11986.072 722.019, 11965.594 12048.284 558.101</trace>
  <trace timeOffset="0.0" brushRef="#br1" contextRef="#ctx0"> 12032.778 11991.234 157.024, 12074.469 12015.341 176.945, 12088.3 12062.802 252.46, 12094.364 12104.892 344.594, 12100.843 12158.039 445.906, 12105.848 12223.763 590.258, 12110.5 12262.931 686.943, 12117.652 12298.818 778.031, 12141.147 12254.14 525.507</trace>
  <trace timeOffset="0.0" brushRef="#br1" contextRef="#ctx0"> 12403.226 11611.871 195.555, 12377.017 11673.688 645.433, 12314.336 11728.272 624.65, 12254.187 11780.378 571.485, 12210.666 11821.86 470.065, 12183.961 11859.662 387.365, 12187.884 11904.421 416.131, 12196.096 11959.902 524.225, 12202.651 12022.672 639.865, 12205.969 12059.349 707.59, 12209.972 12097.919 777.994, 12214.888 12152.629 816.305, 12226.786 12192.84 842.879, 12271.387 12198.932 855.611, 12294.613 12153.41 818.223, 12312.933 12107.114 669.484, 12323.142 12068.126 446.631, 12322.472 12031.952 191.494</trace>
  <trace timeOffset="0.0" brushRef="#br1" contextRef="#ctx0"> 12234.739 11956.646 136.826, 12270.483 11936.428 193.976, 12308.94 11924.233 254.095, 12365.52 11905.471 326.792, 12414.612 11887.294 387.65, 12464.952 11859.891 434.586, 12514.127 11828.595 415.662, 12545.316 11789.249 379.307, 12551.209 11749.969 207.182, 12505.482 11730.234 160.63, 12464.059 11724.302 149.819, 12426.375 11719.044 142.764, 12387.648 11705.558 164.973, 12405.459 11768.514 506.812, 12418.551 11808.192 622.61, 12429.663 11850.686 690.844, 12437.292 11897.928 745.516, 12449.349 11941.731 793.035, 12474.82 11999.37 834.912, 12499.393 12043.196 853.426, 12532.871 12086.522 861.834, 12569.439 12118.228 868.167, 12615.379 12139.496 873.247, 12671.223 12152.211 874.941, 12722.412 12137.136 873.884, 12760.276 12106.415 870.267, 12756.696 12058.14 853.776, 12720.804 12029.275 781.78, 12677.046 12008.983 686.021</trace>
  <trace timeOffset="0.0" brushRef="#br1" contextRef="#ctx0"> 12459.017 12108.392 317.424, 12504.804 12157.568 394.008, 12539.935 12203.717 625.787, 12577.795 12235.534 636.092</trace>
  <trace timeOffset="0.0" brushRef="#br1" contextRef="#ctx0"> 11685.762 11959.993 136.826, 11695.335 12011.017 320.196, 11697.858 12056.415 256.305</trace>
  <trace timeOffset="0.0" brushRef="#br1" contextRef="#ctx0"> 12724.579 11496.947 224.168, 12763.825 11476.812 264.538, 12801.687 11470.752 293.771, 12845.729 11465.989 362.391, 12889.898 11450.872 421.223, 12942.062 11440.334 466.009, 12950.228 11492.527 771.537, 12949.271 11537.968 809.862, 12951.697 11579.18 831.786, 12956.98 11643.65 855.029, 12962.969 11709.265 861.244, 12966.599 11770.758 864.035, 12968.061 11817.983 865.454, 12971.003 11866.146 866.167, 12975.579 11917.603 863.693, 12980.068 11963.257 826.476, 12963.586 12003.905 327.386, 12919.845 12004.624 98.396</trace>
  <trace timeOffset="0.0" brushRef="#br1" contextRef="#ctx0"> 12802.685 12007.972 136.826, 12764.417 12010.782 140.258, 12718.902 12007.063 293.383, 12771.674 11983.976 590.733, 12811.504 11972.919 683.357, 12868.765 11959.439 744.035, 12917.357 11947.849 757.162, 12966.192 11934.869 715.327, 13002.637 11926.366 611.813, 13061.258 11927.87 154.857</trace>
  <trace timeOffset="0.0" brushRef="#br1" contextRef="#ctx0"> 13107.301 11640.881 324.382, 13115.426 11682.643 489.082, 13122.112 11755.287 710.284, 13124.607 11814.566 756.306, 13126.035 11857.951 789.593, 13126.223 11899.172 810.996, 13126.694 11948.096 827.88, 13129.407 11997.705 851.174, 13135.981 12042.344 859.849, 13147.084 11992.021 410.056, 13147.244 11945.184 108.718</trace>
  <trace timeOffset="0.0" brushRef="#br1" contextRef="#ctx0"> 13166.438 11606.293 172.949, 13216.254 11604.383 200.29, 13264.472 11618.114 330.336, 13302.504 11635.727 483.061, 13305.152 11695.984 632.353, 13265.066 11750.754 646.188, 13208.32 11822.127 638.337, 13163.828 11885.306 619.873, 13115.198 11940.317 562.882, 13194.559 11910.677 548.788, 13237.548 11902.049 544.419, 13279.608 11890.383 520.614, 13320.809 11879.825 494.728, 13357.623 11874.28 470.202, 13414.012 11883.821 434.851, 13440.582 11933.848 513.462, 13413.668 11992.837 655.871, 13352.824 12047.198 772.897, 13298.388 12069.701 805.777, 13243.57 12090.532 833.637, 13195.995 12101.918 843.913, 13152.857 12103.239 840.385, 13131.92 12055.768 781.933, 13128.343 12017.688 385.587</trace>
  <trace timeOffset="0.0" brushRef="#br1" contextRef="#ctx0"> 12819.423 11484.672 136.826, 12865.786 11458.127 401.546, 12922.894 11441.986 474.029, 12978.578 11431.657 497.86, 13026.456 11399.913 511.551, 13064.937 11360.065 554.514</trace>
  <trace timeOffset="0.0" brushRef="#br1" contextRef="#ctx0"> 13106.186 11612.986 136.826, 13108.701 11657.899 157.147, 13110.166 11702.69 150.201</trace>
  <trace timeOffset="0.0" brushRef="#br1" contextRef="#ctx0"> 13102.838 11612.986 136.826, 13147.188 11595.886 137.325, 13183.821 11603.208 100.014</trace>
  <trace timeOffset="0.0" brushRef="#br1" contextRef="#ctx0"> 12933.233 12019.129 136.826, 12972.999 11992.601 324.583, 13009.426 11978.931 396.883, 13057.889 11969.28 525.432, 13095.117 11960.333 580.754</trace>
</ink>
</file>

<file path=ppt/ink/ink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4216.545 7716.701 161.705, 4271.356 7695.611 267.455, 4309.897 7683.787 368.196, 4356.258 7663.136 472.552, 4407.578 7642.822 622.121, 4478.288 7620.875 755.335, 4518.046 7612.972 785.679, 4558.631 7604.477 803.447, 4599.323 7598.702 780.887, 4553.282 7602.621 379.149, 4503.652 7602.874 237.827</trace>
  <trace timeOffset="0.0" brushRef="#br1" contextRef="#ctx0"> 4372.758 7463.42 341.107, 4378.446 7507.28 499.219, 4382.766 7576.482 678.589, 4384.136 7615.833 723.15, 4386.008 7658.691 750.856, 4388.068 7698.153 749.634, 4390.985 7744.324 738.115, 4395.292 7803.226 702.207, 4399.825 7849.492 657.153, 4398.448 7904.713 595.173, 4394.348 7942.362 474.42</trace>
  <trace timeOffset="0.0" brushRef="#br1" contextRef="#ctx0"> 8302.016 5600.513 533.15, 8252.493 5611.199 867.399, 8202.184 5616.575 858.929, 8155.177 5618.22 825.683, 8111.857 5618.366 677.624, 8072.507 5605.397 6.776</trace>
  <trace timeOffset="0.0" brushRef="#br1" contextRef="#ctx0"> 3684.304 4088.2 474.185, 3747.537 4077.034 665.623, 3788.494 4069.357 741.267, 3829.43 4056.494 792.321, 3883.714 4046.352 832.621, 3927.5 4041.19 852.588, 3979.731 4034.644 859.239, 4028.679 4030.726 859.06, 4069.476 4040.791 423.62</trace>
  <trace timeOffset="0.0" brushRef="#br1" contextRef="#ctx0"> 3866.181 3861.698 366.505, 3874.523 3912.992 493.305, 3883.905 3976.493 663.703, 3890.922 4018.294 739.047, 3895.299 4058.763 769.019, 3901.165 4118.668 814.924, 3907.626 4198.501 846.791, 3911.603 4263.508 843.316, 3914.751 4307.632 826.379, 3904.731 4346.792 407.504</trace>
  <trace timeOffset="0.0" brushRef="#br1" contextRef="#ctx0"> 8509.058 4541.204 612.366, 8550.554 4523.258 644.972, 8593.718 4514.74 652.007, 8644.644 4507.017 685.299, 8694.514 4501.446 726.456, 8737.623 4497.925 765.72, 8781.194 4495.487 772.806, 8817.669 4505.419 381.086</trace>
  <trace timeOffset="0.0" brushRef="#br1" contextRef="#ctx0"> 8635.144 4293.502 172.949, 8640.943 4336.584 425.086, 8651.854 4393.6 658.586, 8658.572 4434.996 746.976, 8661.749 4487.049 803.442, 8661.702 4554.018 835.52, 8659.11 4612.524 840.672, 8657.817 4696.084 845.371, 8653.332 4743.324 834.729, 8640.569 4817.521 789.083, 8620.229 4873.636 606.213, 8611.632 4914.769 414.057</trace>
  <trace timeOffset="0.0" brushRef="#br1" contextRef="#ctx0"> 2685.656 3104.086 187.565, 2721.7 3103.681 313.777, 2769.651 3103.903 369.227, 2810.943 3104.802 408.318, 2863.517 3104.27 464.279, 2933.462 3110.619 552.219, 3004.606 3116.971 639.867, 3049.77 3121.929 690.36, 3095.544 3125.987 709.497, 3138.272 3129.005 726.408, 3207.681 3135.768 750.214, 3248.774 3138.08 757.833, 3315.604 3142.116 767.851, 3374.683 3148.093 773.156, 3426.068 3150.303 777.069, 3475.809 3151.461 779.674, 3536.502 3150.575 782.128, 3596.111 3147.436 784.257, 3652.782 3141.182 785.979, 3705.419 3133.101 787.176, 3747.76 3124.063 788.506, 3787.286 3109.225 778.344, 3748.445 3092.095 455.86, 3694.554 3091.566 308.791, 3654.806 3091.682 80.421</trace>
  <trace timeOffset="0.0" brushRef="#br1" contextRef="#ctx0"> 3780.264 2325.275 166.345, 3789.561 2377.104 178.951, 3794.852 2424.483 196.88, 3798.297 2465.702 215.845, 3804.18 2522.308 244.711, 3806.625 2560.793 280.231, 3809.321 2620.497 338.264, 3811.372 2677.029 411.266, 3817.731 2729.091 474.183, 3831.149 2785.65 564.974, 3840.453 2822.243 588.554, 3837.837 2858.134 5.885</trace>
  <trace timeOffset="0.0" brushRef="#br1" contextRef="#ctx0"> 3727.821 2200.308 189.188, 3711.206 2249.765 591.866, 3694.553 2294.507 722.113, 3657.925 2383.048 783.121, 3640.384 2440.446 791.096, 3617.956 2501.665 788.836, 3601.749 2548.358 776.651, 3584.95 2586.405 755.96, 3564.751 2631.659 711.473, 3553.567 2670.015 637.436</trace>
  <trace timeOffset="0.0" brushRef="#br1" contextRef="#ctx0"> 3167.686 2660.008 143.881, 3213.21 2664.957 143.881, 3255.856 2668.869 160.279, 3297.694 2674.202 192.012, 3364.584 2679.503 296.119, 3410.36 2682.935 387.422, 3464.344 2682.879 522.04, 3501.527 2684.363 611.678, 3548.023 2687.94 684.895, 3588.082 2690.477 746.65, 3551.43 2653.672 429.757</trace>
  <trace timeOffset="0.0" brushRef="#br1" contextRef="#ctx0"> 3396.426 2282.876 136.826, 3380.144 2326.714 169.077, 3372.112 2372.963 221.222, 3367.818 2419.568 275.15, 3362.771 2472.696 328.534, 3355.647 2532.493 376.257, 3352.038 2586.217 432.058, 3349.683 2643.297 476.93, 3347.727 2693.936 475.3</trace>
  <trace timeOffset="0.0" brushRef="#br1" contextRef="#ctx0"> 3231.286 2242.708 136.826, 3273.779 2253.015 136.826, 3316.635 2263.809 137.316, 3353.414 2272.934 140.161, 3398.041 2279.427 150.266, 3446.329 2281.272 190.909, 3422.39 2325.54 298.951, 3399.754 2375.961 302.008, 3391.41 2414.589 308.873, 3382.218 2465.807 317.907, 3376.956 2508.46 331.462, 3368.671 2558.835 316.18, 3356.046 2611.877 222.625</trace>
  <trace timeOffset="0.0" brushRef="#br1" contextRef="#ctx0"> 3168.802 2629.882 136.826, 3214.505 2635.989 146.321, 3263.481 2640.844 211.786, 3306.715 2646.259 304.884, 3351.606 2649.282 424.012, 3415.542 2649.925 538.654, 3452.148 2651.176 612.932, 3489.054 2650.746 714.983, 3533.555 2648.853 784.151, 3489.529 2631.032 519.833</trace>
  <trace timeOffset="0.0" brushRef="#br1" contextRef="#ctx0"> 3137.559 2267.255 136.826, 3203.922 2277.426 351.091, 3265.447 2278.575 407.876, 3326.547 2273.652 459.383, 3364.664 2269.875 487.272, 3422.244 2267.097 524.644, 3486.868 2264.167 541.33, 3546.393 2261.617 544.147</trace>
  <trace timeOffset="0.0" brushRef="#br1" contextRef="#ctx0"> 3066.147 2675.628 136.826, 3024.43 2710.503 169.669, 2988.575 2735.131 219.221, 2949.194 2762.29 274.054, 2884.258 2806.526 314.761, 2838.33 2836.482 330.872, 2796.274 2864.495 349.195, 2729.779 2913.865 369.558, 2687.103 2948.05 387.111, 2634.973 2989.627 410.27, 2591.068 3031.189 424.675, 2551.199 3071.217 431.573, 2512.457 3108.742 439.613, 2494.509 3150.59 465.638, 2557.075 3188.775 489.339, 2592.99 3202.18 495.058, 2634.575 3217.222 500.199, 2680.756 3232.943 503.476, 2722.38 3246.853 504.561, 2802.533 3263.061 498.904, 2849.127 3270.678 491.129, 2906.491 3286.649 479.475, 2954.819 3297.146 410.514, 2991.115 3298.453 230.435</trace>
  <trace timeOffset="0.0" brushRef="#br1" contextRef="#ctx0"> 2960.145 5650.285 382.564, 3014.242 5614.741 359.65, 3050.312 5579.681 489.595, 3087.601 5545.498 405.644</trace>
  <trace timeOffset="0.0" brushRef="#br1" contextRef="#ctx0"> 2600.855 5785.293 136.826, 2646.602 5820.609 142.853, 2687.012 5830.11 162.903, 2742.769 5837.577 197.197, 2795.463 5836.714 232.569, 2838.386 5831.42 268.121, 2878.523 5813.921 294.799, 2910.948 5768.05 308.336, 2905.753 5731.78 309.796, 2860.62 5704.257 310.027, 2813.167 5697.13 308.958, 2757.298 5698.377 305.84, 2708.981 5711.768 301.727, 2660.483 5728.474 297.599, 2619.395 5761.025 300.303, 2602.94 5816.52 353.306, 2617.058 5873.336 492.881, 2657.312 5927.389 566.04, 2720.013 5960.356 584.244, 2758.934 5970.696 588.524, 2799.224 5974.873 592.814, 2836.892 5975.84 598.169, 2905.412 5958.022 614.981, 2960.597 5914.718 593.675, 2992.504 5857.819 275.646</trace>
  <trace timeOffset="0.0" brushRef="#br1" contextRef="#ctx0"> 7189.056 3056.108 431.69, 7135.298 3052.667 314.05, 7097.74 3066.737 248.387, 7050.878 3100.911 230.516, 7007.621 3134.622 228.475, 6962.022 3170.555 226.11, 6905.765 3219.923 224.979, 6867 3248.163 225.558, 6812.621 3312.359 234.997, 6776.029 3353.114 246.299, 6727.77 3409.532 264.946, 6687.315 3460.329 297.547, 6681.662 3509.684 479.809, 6733.676 3518.414 528.23, 6820.93 3525.249 573.233, 6867.715 3527.028 592.604, 6931.399 3531.68 595.52, 6973.99 3535.174 587.219, 7011.66 3538.935 566.25, 7081.737 3546.525 545.113, 7130.424 3550.638 526.683, 7166.689 3553.003 514.693, 7231.914 3557.124 492.958, 7311.979 3562.153 411.779, 7371.366 3564.301 296.471, 7418.028 3561.693 113.896</trace>
  <trace timeOffset="0.0" brushRef="#br1" contextRef="#ctx0"> 7234.804 2581.903 241.47, 7242.466 2619.267 175.197, 7283.582 2647.162 144.049, 7328.654 2656.002 145.011, 7367.666 2655.522 147.621, 7408.496 2645.257 155.562, 7445.639 2620.228 168.763, 7471.747 2573.579 182.081, 7475.01 2536.784 185.885, 7451.042 2494.747 188.097, 7414.141 2513.593 185.334, 7371.472 2534.804 182.214, 7330.449 2561.583 179.022, 7292.795 2580.371 175.733, 7236.517 2605.555 169.414, 7187.167 2632.524 163.3, 7141.623 2672.966 154.7, 7117.824 2721.332 170.553, 7121.379 2769.87 200.474, 7144.878 2815.31 242.318, 7169.005 2855.848 272.707, 7217.655 2897.562 321.071, 7256.443 2922.468 335.895, 7310.786 2926.67 351.999, 7352.237 2899.114 356.477, 7391.354 2850.394 359.236, 7412.411 2811.531 360.26, 7421.501 2757.123 362.01, 7406.229 2713.708 370.232, 7344.489 2699.161 409.465, 7308.041 2699.261 429.16, 7240.866 2707.116 454.873, 7175.77 2720.091 468.348, 7115.439 2745.47 468.982, 7086.128 2791.357 464.001, 7118.672 2833.179 365.173, 7144.175 2881.506 108.182</trace>
  <trace timeOffset="0.0" brushRef="#br1" contextRef="#ctx0"> 6935.768 2879.815 217.331, 6987.958 2864.874 218.399, 7026.418 2835.999 234.263, 7075.651 2819.014 260.243, 7121.272 2801.205 284.793, 7170.896 2798.416 310.792, 7222.186 2792.433 331.731, 7277.854 2784.575 349.746, 7326.794 2778.55 366.494, 7381.361 2768.766 381.01, 7434.296 2759.722 400.304, 7489.502 2754.383 410.81, 7526.186 2757.099 324.285</trace>
  <trace timeOffset="0.0" brushRef="#br1" contextRef="#ctx0"> 7422.26 2757.08 376.604, 7459.268 2795.184 259.882, 7495.87 2793.991 281.411, 7533.35 2776.416 343.074, 7537.156 2829.491 405.087, 7526.507 2885.74 416.111, 7512.535 2949.843 453.172, 7503.106 2987.829 485.914, 7488.752 3050.002 548.785, 7480.952 3107.879 447.958, 7476.953 3151.476 304.631</trace>
  <trace timeOffset="0.0" brushRef="#br1" contextRef="#ctx0"> 7332.996 2367.675 263.341, 7377.951 2400.147 226.689, 7417.675 2452.732 240.312, 7442.01 2500.641 298.132, 7463.783 2543.062 378.422, 7494.194 2587.347 483.694, 7538.648 2626.663 600.89, 7579.957 2678.693 642.101, 7567.009 2722.636 645.72, 7532.305 2790.652 644.532, 7490.913 2861.232 602.57, 7458.567 2905.126 199.345</trace>
  <trace timeOffset="0.0" brushRef="#br1" contextRef="#ctx0"> 6834.229 3375.22 341.107, 6874.923 3363.088 306.273, 6917.56 3360.66 276.46, 6960.233 3376.316 261.214, 7013.01 3383.884 266.208, 7054.128 3392.149 282.096, 7131.379 3387.148 310.664, 7198.775 3383.294 337.28, 7241.017 3376.028 350.447, 7313.479 3369.036 372.883, 7359.693 3359.298 381.78, 7417.271 3345.16 395.876, 7496.285 3308.292 404.714, 7568.299 3285.773 392.99, 7619.178 3274.264 378.993, 7685.342 3262.931 352.998, 7724.904 3258.818 327.248, 7773.328 3250.347 294.054</trace>
  <trace timeOffset="0.0" brushRef="#br1" contextRef="#ctx0"> 7411.102 3178.843 136.826, 7458.398 3158.827 274.887, 7509.05 3144.675 417.136, 7560.609 3134.792 510.367, 7616.528 3128.038 465.574</trace>
  <trace timeOffset="0.0" brushRef="#br1" contextRef="#ctx0"> 5575.598 5382.499 218.519, 5626.197 5389.833 811.485, 5667.721 5373.587 839.008, 5711.434 5349.242 850.644, 5754.061 5332.35 853.064, 5805.235 5320.95 853.544, 5841.575 5324.689 563.706</trace>
  <trace timeOffset="0.0" brushRef="#br1" contextRef="#ctx0"> 3863.949 2320.812 361.694, 3910.081 2367.214 429.606, 3942.381 2409.312 709.843, 3955.202 2446.21 197.542</trace>
  <trace timeOffset="0.0" brushRef="#br1" contextRef="#ctx0"> 1536.375 4046.916 217.331, 1572.842 4047.564 269.187, 1626.837 4044.631 331.801, 1670.032 4032.865 413.775, 1718.793 4009.159 580.949, 1758.148 3991.987 645.554</trace>
</ink>
</file>

<file path=ppt/ink/ink9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1327.457 1531.075 246.871, 1324.684 1576.129 216.403</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87" name=""/>
        <p:cNvGrpSpPr/>
        <p:nvPr/>
      </p:nvGrpSpPr>
      <p:grpSpPr>
        <a:xfrm>
          <a:off x="0" y="0"/>
          <a:ext cx="0" cy="0"/>
          <a:chOff x="0" y="0"/>
          <a:chExt cx="0" cy="0"/>
        </a:xfrm>
      </p:grpSpPr>
      <p:sp>
        <p:nvSpPr>
          <p:cNvPr id="1050625"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50626"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B5B03B2-8073-4E5F-8472-564BA6E08055}" type="datetimeFigureOut">
              <a:rPr altLang="en-US" lang="zh-CN" smtClean="0"/>
              <a:t>2019/9/19</a:t>
            </a:fld>
            <a:endParaRPr altLang="en-US" lang="zh-CN"/>
          </a:p>
        </p:txBody>
      </p:sp>
      <p:sp>
        <p:nvSpPr>
          <p:cNvPr id="1050627" name="幻灯片图像占位符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altLang="en-US" lang="zh-CN"/>
          </a:p>
        </p:txBody>
      </p:sp>
      <p:sp>
        <p:nvSpPr>
          <p:cNvPr id="1050628"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0629"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50630"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DB5CBA7-47F9-4301-9D9E-258A3AA1A2BF}"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843" name="Slide Image Placeholder 1"/>
          <p:cNvSpPr>
            <a:spLocks noChangeAspect="1" noRot="1" noGrp="1"/>
          </p:cNvSpPr>
          <p:nvPr>
            <p:ph type="sldImg"/>
          </p:nvPr>
        </p:nvSpPr>
        <p:spPr>
          <a:xfrm>
            <a:off x="1182688" y="698500"/>
            <a:ext cx="4645025" cy="3484563"/>
          </a:xfrm>
        </p:spPr>
      </p:sp>
      <p:sp>
        <p:nvSpPr>
          <p:cNvPr id="1048844" name="Notes Placeholder 2"/>
          <p:cNvSpPr>
            <a:spLocks noGrp="1"/>
          </p:cNvSpPr>
          <p:nvPr>
            <p:ph type="body" idx="1"/>
          </p:nvPr>
        </p:nvSpPr>
        <p:spPr/>
        <p:txBody>
          <a:bodyPr/>
          <a:p>
            <a:endParaRPr altLang="en-US" dirty="0" lang="zh-CN"/>
          </a:p>
        </p:txBody>
      </p:sp>
      <p:sp>
        <p:nvSpPr>
          <p:cNvPr id="1048845" name="Slide Number Placeholder 3"/>
          <p:cNvSpPr>
            <a:spLocks noGrp="1"/>
          </p:cNvSpPr>
          <p:nvPr>
            <p:ph type="sldNum" sz="quarter" idx="10"/>
          </p:nvPr>
        </p:nvSpPr>
        <p:spPr/>
        <p:txBody>
          <a:bodyPr/>
          <a:p>
            <a:fld id="{A08327FF-A329-4C9A-9362-A9F2FE112F20}" type="slidenum">
              <a:rPr altLang="en-US" lang="zh-CN" smtClean="0"/>
              <a:t>1</a:t>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9649" name="幻灯片图像占位符 1"/>
          <p:cNvSpPr>
            <a:spLocks noChangeAspect="1" noRot="1" noGrp="1"/>
          </p:cNvSpPr>
          <p:nvPr>
            <p:ph type="sldImg"/>
          </p:nvPr>
        </p:nvSpPr>
        <p:spPr/>
      </p:sp>
      <p:sp>
        <p:nvSpPr>
          <p:cNvPr id="1049650" name="备注占位符 2"/>
          <p:cNvSpPr>
            <a:spLocks noGrp="1"/>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24" name=""/>
        <p:cNvGrpSpPr/>
        <p:nvPr/>
      </p:nvGrpSpPr>
      <p:grpSpPr>
        <a:xfrm>
          <a:off x="0" y="0"/>
          <a:ext cx="0" cy="0"/>
          <a:chOff x="0" y="0"/>
          <a:chExt cx="0" cy="0"/>
        </a:xfrm>
      </p:grpSpPr>
      <p:sp>
        <p:nvSpPr>
          <p:cNvPr id="1048829"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8830"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dirty="0" lang="en-US"/>
          </a:p>
        </p:txBody>
      </p:sp>
      <p:sp>
        <p:nvSpPr>
          <p:cNvPr id="1048831" name="Date Placeholder 3"/>
          <p:cNvSpPr>
            <a:spLocks noGrp="1"/>
          </p:cNvSpPr>
          <p:nvPr>
            <p:ph type="dt" sz="half" idx="10"/>
          </p:nvPr>
        </p:nvSpPr>
        <p:spPr/>
        <p:txBody>
          <a:bodyPr/>
          <a:p>
            <a:fld id="{D997B5FA-0921-464F-AAE1-844C04324D75}" type="datetimeFigureOut">
              <a:rPr altLang="en-US" lang="zh-CN" smtClean="0"/>
              <a:t>2019/9/19</a:t>
            </a:fld>
            <a:endParaRPr altLang="en-US" lang="zh-CN"/>
          </a:p>
        </p:txBody>
      </p:sp>
      <p:sp>
        <p:nvSpPr>
          <p:cNvPr id="1048832" name="Footer Placeholder 4"/>
          <p:cNvSpPr>
            <a:spLocks noGrp="1"/>
          </p:cNvSpPr>
          <p:nvPr>
            <p:ph type="ftr" sz="quarter" idx="11"/>
          </p:nvPr>
        </p:nvSpPr>
        <p:spPr/>
        <p:txBody>
          <a:bodyPr/>
          <a:p>
            <a:endParaRPr altLang="en-US" lang="zh-CN"/>
          </a:p>
        </p:txBody>
      </p:sp>
      <p:sp>
        <p:nvSpPr>
          <p:cNvPr id="1048833"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581" name=""/>
        <p:cNvGrpSpPr/>
        <p:nvPr/>
      </p:nvGrpSpPr>
      <p:grpSpPr>
        <a:xfrm>
          <a:off x="0" y="0"/>
          <a:ext cx="0" cy="0"/>
          <a:chOff x="0" y="0"/>
          <a:chExt cx="0" cy="0"/>
        </a:xfrm>
      </p:grpSpPr>
      <p:sp>
        <p:nvSpPr>
          <p:cNvPr id="1050592" name="Title 1"/>
          <p:cNvSpPr>
            <a:spLocks noGrp="1"/>
          </p:cNvSpPr>
          <p:nvPr>
            <p:ph type="title"/>
          </p:nvPr>
        </p:nvSpPr>
        <p:spPr/>
        <p:txBody>
          <a:bodyPr/>
          <a:p>
            <a:r>
              <a:rPr altLang="en-US" lang="zh-CN" smtClean="0"/>
              <a:t>单击此处编辑母版标题样式</a:t>
            </a:r>
            <a:endParaRPr dirty="0" lang="en-US"/>
          </a:p>
        </p:txBody>
      </p:sp>
      <p:sp>
        <p:nvSpPr>
          <p:cNvPr id="1050593" name="Vertical Text Placeholder 2"/>
          <p:cNvSpPr>
            <a:spLocks noGrp="1"/>
          </p:cNvSpPr>
          <p:nvPr>
            <p:ph type="body" orient="vert" idx="1"/>
          </p:nvPr>
        </p:nvSpPr>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594" name="Date Placeholder 3"/>
          <p:cNvSpPr>
            <a:spLocks noGrp="1"/>
          </p:cNvSpPr>
          <p:nvPr>
            <p:ph type="dt" sz="half" idx="10"/>
          </p:nvPr>
        </p:nvSpPr>
        <p:spPr/>
        <p:txBody>
          <a:bodyPr/>
          <a:p>
            <a:fld id="{D997B5FA-0921-464F-AAE1-844C04324D75}" type="datetimeFigureOut">
              <a:rPr altLang="en-US" lang="zh-CN" smtClean="0"/>
              <a:t>2019/9/19</a:t>
            </a:fld>
            <a:endParaRPr altLang="en-US" lang="zh-CN"/>
          </a:p>
        </p:txBody>
      </p:sp>
      <p:sp>
        <p:nvSpPr>
          <p:cNvPr id="1050595" name="Footer Placeholder 4"/>
          <p:cNvSpPr>
            <a:spLocks noGrp="1"/>
          </p:cNvSpPr>
          <p:nvPr>
            <p:ph type="ftr" sz="quarter" idx="11"/>
          </p:nvPr>
        </p:nvSpPr>
        <p:spPr/>
        <p:txBody>
          <a:bodyPr/>
          <a:p>
            <a:endParaRPr altLang="en-US" lang="zh-CN"/>
          </a:p>
        </p:txBody>
      </p:sp>
      <p:sp>
        <p:nvSpPr>
          <p:cNvPr id="1050596"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578" name=""/>
        <p:cNvGrpSpPr/>
        <p:nvPr/>
      </p:nvGrpSpPr>
      <p:grpSpPr>
        <a:xfrm>
          <a:off x="0" y="0"/>
          <a:ext cx="0" cy="0"/>
          <a:chOff x="0" y="0"/>
          <a:chExt cx="0" cy="0"/>
        </a:xfrm>
      </p:grpSpPr>
      <p:sp>
        <p:nvSpPr>
          <p:cNvPr id="1050576"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50577" name="Vertical Text Placeholder 2"/>
          <p:cNvSpPr>
            <a:spLocks noGrp="1"/>
          </p:cNvSpPr>
          <p:nvPr>
            <p:ph type="body" orient="vert" idx="1"/>
          </p:nvPr>
        </p:nvSpPr>
        <p:spPr>
          <a:xfrm>
            <a:off x="628650" y="365125"/>
            <a:ext cx="5800725" cy="5811838"/>
          </a:xfrm>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578" name="Date Placeholder 3"/>
          <p:cNvSpPr>
            <a:spLocks noGrp="1"/>
          </p:cNvSpPr>
          <p:nvPr>
            <p:ph type="dt" sz="half" idx="10"/>
          </p:nvPr>
        </p:nvSpPr>
        <p:spPr/>
        <p:txBody>
          <a:bodyPr/>
          <a:p>
            <a:fld id="{D997B5FA-0921-464F-AAE1-844C04324D75}" type="datetimeFigureOut">
              <a:rPr altLang="en-US" lang="zh-CN" smtClean="0"/>
              <a:t>2019/9/19</a:t>
            </a:fld>
            <a:endParaRPr altLang="en-US" lang="zh-CN"/>
          </a:p>
        </p:txBody>
      </p:sp>
      <p:sp>
        <p:nvSpPr>
          <p:cNvPr id="1050579" name="Footer Placeholder 4"/>
          <p:cNvSpPr>
            <a:spLocks noGrp="1"/>
          </p:cNvSpPr>
          <p:nvPr>
            <p:ph type="ftr" sz="quarter" idx="11"/>
          </p:nvPr>
        </p:nvSpPr>
        <p:spPr/>
        <p:txBody>
          <a:bodyPr/>
          <a:p>
            <a:endParaRPr altLang="en-US" lang="zh-CN"/>
          </a:p>
        </p:txBody>
      </p:sp>
      <p:sp>
        <p:nvSpPr>
          <p:cNvPr id="1050580"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577" name=""/>
        <p:cNvGrpSpPr/>
        <p:nvPr/>
      </p:nvGrpSpPr>
      <p:grpSpPr>
        <a:xfrm>
          <a:off x="0" y="0"/>
          <a:ext cx="0" cy="0"/>
          <a:chOff x="0" y="0"/>
          <a:chExt cx="0" cy="0"/>
        </a:xfrm>
      </p:grpSpPr>
      <p:sp>
        <p:nvSpPr>
          <p:cNvPr id="1050574" name="矩形 2"/>
          <p:cNvSpPr/>
          <p:nvPr userDrawn="1"/>
        </p:nvSpPr>
        <p:spPr>
          <a:xfrm>
            <a:off x="0" y="0"/>
            <a:ext cx="9144000" cy="6309320"/>
          </a:xfrm>
          <a:prstGeom prst="rect"/>
          <a:solidFill>
            <a:srgbClr val="979CC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base">
              <a:spcBef>
                <a:spcPct val="0"/>
              </a:spcBef>
              <a:spcAft>
                <a:spcPct val="0"/>
              </a:spcAft>
            </a:pPr>
            <a:endParaRPr altLang="en-US" lang="zh-CN">
              <a:solidFill>
                <a:prstClr val="white"/>
              </a:solidFill>
            </a:endParaRPr>
          </a:p>
        </p:txBody>
      </p:sp>
      <p:sp>
        <p:nvSpPr>
          <p:cNvPr id="1050575" name="TextBox 10"/>
          <p:cNvSpPr txBox="1"/>
          <p:nvPr userDrawn="1"/>
        </p:nvSpPr>
        <p:spPr>
          <a:xfrm>
            <a:off x="602813" y="6381328"/>
            <a:ext cx="8198078" cy="307777"/>
          </a:xfrm>
          <a:prstGeom prst="rect"/>
          <a:noFill/>
        </p:spPr>
        <p:txBody>
          <a:bodyPr rtlCol="0" wrap="none">
            <a:spAutoFit/>
          </a:bodyPr>
          <a:p>
            <a:r>
              <a:rPr dirty="0" sz="1400" lang="en-US">
                <a:solidFill>
                  <a:srgbClr val="7F97A5"/>
                </a:solidFill>
                <a:ea typeface="宋体" pitchFamily="2" charset="-122"/>
              </a:rPr>
              <a:t>Presented by Qingfeng ZHANG                        </a:t>
            </a:r>
            <a:r>
              <a:rPr dirty="0" sz="1400" lang="en-US" smtClean="0">
                <a:solidFill>
                  <a:srgbClr val="7F97A5"/>
                </a:solidFill>
                <a:ea typeface="宋体" pitchFamily="2" charset="-122"/>
              </a:rPr>
              <a:t>       Southern </a:t>
            </a:r>
            <a:r>
              <a:rPr dirty="0" sz="1400" lang="en-US">
                <a:solidFill>
                  <a:srgbClr val="7F97A5"/>
                </a:solidFill>
                <a:ea typeface="宋体" pitchFamily="2" charset="-122"/>
              </a:rPr>
              <a:t>University of Science and </a:t>
            </a:r>
            <a:r>
              <a:rPr dirty="0" sz="1400" lang="en-US" smtClean="0">
                <a:solidFill>
                  <a:srgbClr val="7F97A5"/>
                </a:solidFill>
                <a:ea typeface="宋体" pitchFamily="2" charset="-122"/>
              </a:rPr>
              <a:t>Technology </a:t>
            </a:r>
            <a:r>
              <a:rPr dirty="0" sz="1400" lang="en-US">
                <a:solidFill>
                  <a:srgbClr val="7F97A5"/>
                </a:solidFill>
                <a:ea typeface="宋体" pitchFamily="2" charset="-122"/>
              </a:rPr>
              <a:t>(</a:t>
            </a:r>
            <a:r>
              <a:rPr dirty="0" sz="1400" lang="en-US" err="1" smtClean="0">
                <a:solidFill>
                  <a:srgbClr val="7F97A5"/>
                </a:solidFill>
                <a:ea typeface="宋体" pitchFamily="2" charset="-122"/>
              </a:rPr>
              <a:t>SUSTech</a:t>
            </a:r>
            <a:r>
              <a:rPr dirty="0" sz="1400" lang="en-US" smtClean="0">
                <a:solidFill>
                  <a:srgbClr val="7F97A5"/>
                </a:solidFill>
                <a:ea typeface="宋体" pitchFamily="2" charset="-122"/>
              </a:rPr>
              <a:t>)</a:t>
            </a:r>
            <a:endParaRPr dirty="0" sz="1400" lang="en-US">
              <a:solidFill>
                <a:srgbClr val="7F97A5"/>
              </a:solidFill>
              <a:ea typeface="宋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66" name=""/>
        <p:cNvGrpSpPr/>
        <p:nvPr/>
      </p:nvGrpSpPr>
      <p:grpSpPr>
        <a:xfrm>
          <a:off x="0" y="0"/>
          <a:ext cx="0" cy="0"/>
          <a:chOff x="0" y="0"/>
          <a:chExt cx="0" cy="0"/>
        </a:xfrm>
      </p:grpSpPr>
      <p:sp>
        <p:nvSpPr>
          <p:cNvPr id="1050516" name="Title 1"/>
          <p:cNvSpPr>
            <a:spLocks noGrp="1"/>
          </p:cNvSpPr>
          <p:nvPr>
            <p:ph type="ctrTitle"/>
          </p:nvPr>
        </p:nvSpPr>
        <p:spPr>
          <a:xfrm>
            <a:off x="685800" y="2130425"/>
            <a:ext cx="7772400" cy="1470025"/>
          </a:xfrm>
        </p:spPr>
        <p:txBody>
          <a:bodyPr/>
          <a:p>
            <a:r>
              <a:rPr altLang="zh-CN" lang="en-US"/>
              <a:t>Click to edit Master title style</a:t>
            </a:r>
            <a:endParaRPr altLang="en-US" lang="zh-CN"/>
          </a:p>
        </p:txBody>
      </p:sp>
      <p:sp>
        <p:nvSpPr>
          <p:cNvPr id="1050517"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altLang="zh-CN" lang="en-US"/>
              <a:t>Click to edit Master subtitle style</a:t>
            </a:r>
            <a:endParaRPr altLang="en-US" lang="zh-CN"/>
          </a:p>
        </p:txBody>
      </p:sp>
      <p:sp>
        <p:nvSpPr>
          <p:cNvPr id="1050518" name="Date Placeholder 3"/>
          <p:cNvSpPr>
            <a:spLocks noGrp="1"/>
          </p:cNvSpPr>
          <p:nvPr>
            <p:ph type="dt" sz="half" idx="10"/>
          </p:nvPr>
        </p:nvSpPr>
        <p:spPr/>
        <p:txBody>
          <a:bodyPr/>
          <a:p>
            <a:fld id="{2DF3419D-DA1F-42F1-BBBE-25A58143DAEF}" type="datetime1">
              <a:rPr altLang="en-US" lang="zh-CN" smtClean="0">
                <a:solidFill>
                  <a:prstClr val="black">
                    <a:tint val="75000"/>
                  </a:prstClr>
                </a:solidFill>
              </a:rPr>
              <a:t>2019/9/19</a:t>
            </a:fld>
            <a:endParaRPr altLang="en-US" lang="zh-CN">
              <a:solidFill>
                <a:prstClr val="black">
                  <a:tint val="75000"/>
                </a:prstClr>
              </a:solidFill>
            </a:endParaRPr>
          </a:p>
        </p:txBody>
      </p:sp>
      <p:sp>
        <p:nvSpPr>
          <p:cNvPr id="1050519"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50520" name="Slide Number Placeholder 5"/>
          <p:cNvSpPr>
            <a:spLocks noGrp="1"/>
          </p:cNvSpPr>
          <p:nvPr>
            <p:ph type="sldNum" sz="quarter" idx="12"/>
          </p:nvPr>
        </p:nvSpPr>
        <p:spPr/>
        <p:txBody>
          <a:bodyPr/>
          <a:p>
            <a:fld id="{BCAF069A-F3EE-4090-8152-0495BB583462}"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4" name=""/>
        <p:cNvGrpSpPr/>
        <p:nvPr/>
      </p:nvGrpSpPr>
      <p:grpSpPr>
        <a:xfrm>
          <a:off x="0" y="0"/>
          <a:ext cx="0" cy="0"/>
          <a:chOff x="0" y="0"/>
          <a:chExt cx="0" cy="0"/>
        </a:xfrm>
      </p:grpSpPr>
      <p:sp>
        <p:nvSpPr>
          <p:cNvPr id="1050559" name="Title 1"/>
          <p:cNvSpPr>
            <a:spLocks noGrp="1"/>
          </p:cNvSpPr>
          <p:nvPr>
            <p:ph type="title"/>
          </p:nvPr>
        </p:nvSpPr>
        <p:spPr/>
        <p:txBody>
          <a:bodyPr/>
          <a:p>
            <a:r>
              <a:rPr altLang="zh-CN" lang="en-US"/>
              <a:t>Click to edit Master title style</a:t>
            </a:r>
            <a:endParaRPr altLang="en-US" lang="zh-CN"/>
          </a:p>
        </p:txBody>
      </p:sp>
      <p:sp>
        <p:nvSpPr>
          <p:cNvPr id="1050560" name="Content Placeholder 2"/>
          <p:cNvSpPr>
            <a:spLocks noGrp="1"/>
          </p:cNvSpPr>
          <p:nvPr>
            <p:ph idx="1"/>
          </p:nvPr>
        </p:nvSpPr>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561" name="Date Placeholder 3"/>
          <p:cNvSpPr>
            <a:spLocks noGrp="1"/>
          </p:cNvSpPr>
          <p:nvPr>
            <p:ph type="dt" sz="half" idx="10"/>
          </p:nvPr>
        </p:nvSpPr>
        <p:spPr/>
        <p:txBody>
          <a:bodyPr/>
          <a:p>
            <a:fld id="{C462814A-0940-4D97-87CE-60EFCB202072}" type="datetime1">
              <a:rPr altLang="en-US" lang="zh-CN" smtClean="0">
                <a:solidFill>
                  <a:prstClr val="black">
                    <a:tint val="75000"/>
                  </a:prstClr>
                </a:solidFill>
              </a:rPr>
              <a:t>2019/9/19</a:t>
            </a:fld>
            <a:endParaRPr altLang="en-US" lang="zh-CN">
              <a:solidFill>
                <a:prstClr val="black">
                  <a:tint val="75000"/>
                </a:prstClr>
              </a:solidFill>
            </a:endParaRPr>
          </a:p>
        </p:txBody>
      </p:sp>
      <p:sp>
        <p:nvSpPr>
          <p:cNvPr id="1050562"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50563" name="Slide Number Placeholder 5"/>
          <p:cNvSpPr>
            <a:spLocks noGrp="1"/>
          </p:cNvSpPr>
          <p:nvPr>
            <p:ph type="sldNum" sz="quarter" idx="12"/>
          </p:nvPr>
        </p:nvSpPr>
        <p:spPr/>
        <p:txBody>
          <a:bodyPr/>
          <a:p>
            <a:fld id="{BCAF069A-F3EE-4090-8152-0495BB583462}"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9" name=""/>
        <p:cNvGrpSpPr/>
        <p:nvPr/>
      </p:nvGrpSpPr>
      <p:grpSpPr>
        <a:xfrm>
          <a:off x="0" y="0"/>
          <a:ext cx="0" cy="0"/>
          <a:chOff x="0" y="0"/>
          <a:chExt cx="0" cy="0"/>
        </a:xfrm>
      </p:grpSpPr>
      <p:sp>
        <p:nvSpPr>
          <p:cNvPr id="1050532" name="Title 1"/>
          <p:cNvSpPr>
            <a:spLocks noGrp="1"/>
          </p:cNvSpPr>
          <p:nvPr>
            <p:ph type="title"/>
          </p:nvPr>
        </p:nvSpPr>
        <p:spPr>
          <a:xfrm>
            <a:off x="722313" y="4406900"/>
            <a:ext cx="7772400" cy="1362075"/>
          </a:xfrm>
        </p:spPr>
        <p:txBody>
          <a:bodyPr anchor="t"/>
          <a:lstStyle>
            <a:lvl1pPr algn="l">
              <a:defRPr b="1" cap="all" sz="4000"/>
            </a:lvl1pPr>
          </a:lstStyle>
          <a:p>
            <a:r>
              <a:rPr altLang="zh-CN" lang="en-US"/>
              <a:t>Click to edit Master title style</a:t>
            </a:r>
            <a:endParaRPr altLang="en-US" lang="zh-CN"/>
          </a:p>
        </p:txBody>
      </p:sp>
      <p:sp>
        <p:nvSpPr>
          <p:cNvPr id="105053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altLang="zh-CN" lang="en-US"/>
              <a:t>Click to edit Master text styles</a:t>
            </a:r>
          </a:p>
        </p:txBody>
      </p:sp>
      <p:sp>
        <p:nvSpPr>
          <p:cNvPr id="1050534" name="Date Placeholder 3"/>
          <p:cNvSpPr>
            <a:spLocks noGrp="1"/>
          </p:cNvSpPr>
          <p:nvPr>
            <p:ph type="dt" sz="half" idx="10"/>
          </p:nvPr>
        </p:nvSpPr>
        <p:spPr/>
        <p:txBody>
          <a:bodyPr/>
          <a:p>
            <a:fld id="{0C8824F3-5290-450D-826E-75C4068BCB60}" type="datetime1">
              <a:rPr altLang="en-US" lang="zh-CN" smtClean="0">
                <a:solidFill>
                  <a:prstClr val="black">
                    <a:tint val="75000"/>
                  </a:prstClr>
                </a:solidFill>
              </a:rPr>
              <a:t>2019/9/19</a:t>
            </a:fld>
            <a:endParaRPr altLang="en-US" lang="zh-CN">
              <a:solidFill>
                <a:prstClr val="black">
                  <a:tint val="75000"/>
                </a:prstClr>
              </a:solidFill>
            </a:endParaRPr>
          </a:p>
        </p:txBody>
      </p:sp>
      <p:sp>
        <p:nvSpPr>
          <p:cNvPr id="1050535"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50536" name="Slide Number Placeholder 5"/>
          <p:cNvSpPr>
            <a:spLocks noGrp="1"/>
          </p:cNvSpPr>
          <p:nvPr>
            <p:ph type="sldNum" sz="quarter" idx="12"/>
          </p:nvPr>
        </p:nvSpPr>
        <p:spPr/>
        <p:txBody>
          <a:bodyPr/>
          <a:p>
            <a:fld id="{BCAF069A-F3EE-4090-8152-0495BB583462}"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5" name=""/>
        <p:cNvGrpSpPr/>
        <p:nvPr/>
      </p:nvGrpSpPr>
      <p:grpSpPr>
        <a:xfrm>
          <a:off x="0" y="0"/>
          <a:ext cx="0" cy="0"/>
          <a:chOff x="0" y="0"/>
          <a:chExt cx="0" cy="0"/>
        </a:xfrm>
      </p:grpSpPr>
      <p:sp>
        <p:nvSpPr>
          <p:cNvPr id="1050564" name="Title 1"/>
          <p:cNvSpPr>
            <a:spLocks noGrp="1"/>
          </p:cNvSpPr>
          <p:nvPr>
            <p:ph type="title"/>
          </p:nvPr>
        </p:nvSpPr>
        <p:spPr/>
        <p:txBody>
          <a:bodyPr/>
          <a:p>
            <a:r>
              <a:rPr altLang="zh-CN" lang="en-US"/>
              <a:t>Click to edit Master title style</a:t>
            </a:r>
            <a:endParaRPr altLang="en-US" lang="zh-CN"/>
          </a:p>
        </p:txBody>
      </p:sp>
      <p:sp>
        <p:nvSpPr>
          <p:cNvPr id="105056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56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567" name="Date Placeholder 4"/>
          <p:cNvSpPr>
            <a:spLocks noGrp="1"/>
          </p:cNvSpPr>
          <p:nvPr>
            <p:ph type="dt" sz="half" idx="10"/>
          </p:nvPr>
        </p:nvSpPr>
        <p:spPr/>
        <p:txBody>
          <a:bodyPr/>
          <a:p>
            <a:fld id="{30192CA6-45E2-4022-8888-9972D51FB884}" type="datetime1">
              <a:rPr altLang="en-US" lang="zh-CN" smtClean="0">
                <a:solidFill>
                  <a:prstClr val="black">
                    <a:tint val="75000"/>
                  </a:prstClr>
                </a:solidFill>
              </a:rPr>
              <a:t>2019/9/19</a:t>
            </a:fld>
            <a:endParaRPr altLang="en-US" lang="zh-CN">
              <a:solidFill>
                <a:prstClr val="black">
                  <a:tint val="75000"/>
                </a:prstClr>
              </a:solidFill>
            </a:endParaRPr>
          </a:p>
        </p:txBody>
      </p:sp>
      <p:sp>
        <p:nvSpPr>
          <p:cNvPr id="1050568" name="Footer Placeholder 5"/>
          <p:cNvSpPr>
            <a:spLocks noGrp="1"/>
          </p:cNvSpPr>
          <p:nvPr>
            <p:ph type="ftr" sz="quarter" idx="11"/>
          </p:nvPr>
        </p:nvSpPr>
        <p:spPr/>
        <p:txBody>
          <a:bodyPr/>
          <a:p>
            <a:endParaRPr altLang="en-US" lang="zh-CN">
              <a:solidFill>
                <a:prstClr val="black">
                  <a:tint val="75000"/>
                </a:prstClr>
              </a:solidFill>
            </a:endParaRPr>
          </a:p>
        </p:txBody>
      </p:sp>
      <p:sp>
        <p:nvSpPr>
          <p:cNvPr id="1050569" name="Slide Number Placeholder 6"/>
          <p:cNvSpPr>
            <a:spLocks noGrp="1"/>
          </p:cNvSpPr>
          <p:nvPr>
            <p:ph type="sldNum" sz="quarter" idx="12"/>
          </p:nvPr>
        </p:nvSpPr>
        <p:spPr/>
        <p:txBody>
          <a:bodyPr/>
          <a:p>
            <a:fld id="{BCAF069A-F3EE-4090-8152-0495BB583462}"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1" name=""/>
        <p:cNvGrpSpPr/>
        <p:nvPr/>
      </p:nvGrpSpPr>
      <p:grpSpPr>
        <a:xfrm>
          <a:off x="0" y="0"/>
          <a:ext cx="0" cy="0"/>
          <a:chOff x="0" y="0"/>
          <a:chExt cx="0" cy="0"/>
        </a:xfrm>
      </p:grpSpPr>
      <p:sp>
        <p:nvSpPr>
          <p:cNvPr id="1050540" name="Title 1"/>
          <p:cNvSpPr>
            <a:spLocks noGrp="1"/>
          </p:cNvSpPr>
          <p:nvPr>
            <p:ph type="title"/>
          </p:nvPr>
        </p:nvSpPr>
        <p:spPr/>
        <p:txBody>
          <a:bodyPr/>
          <a:p>
            <a:r>
              <a:rPr altLang="zh-CN" lang="en-US"/>
              <a:t>Click to edit Master title style</a:t>
            </a:r>
            <a:endParaRPr altLang="en-US" lang="zh-CN"/>
          </a:p>
        </p:txBody>
      </p:sp>
      <p:sp>
        <p:nvSpPr>
          <p:cNvPr id="105054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5054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54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5054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545" name="Date Placeholder 6"/>
          <p:cNvSpPr>
            <a:spLocks noGrp="1"/>
          </p:cNvSpPr>
          <p:nvPr>
            <p:ph type="dt" sz="half" idx="10"/>
          </p:nvPr>
        </p:nvSpPr>
        <p:spPr/>
        <p:txBody>
          <a:bodyPr/>
          <a:p>
            <a:fld id="{88D077CD-85FB-4F6B-AC4E-776D3C590793}" type="datetime1">
              <a:rPr altLang="en-US" lang="zh-CN" smtClean="0">
                <a:solidFill>
                  <a:prstClr val="black">
                    <a:tint val="75000"/>
                  </a:prstClr>
                </a:solidFill>
              </a:rPr>
              <a:t>2019/9/19</a:t>
            </a:fld>
            <a:endParaRPr altLang="en-US" lang="zh-CN">
              <a:solidFill>
                <a:prstClr val="black">
                  <a:tint val="75000"/>
                </a:prstClr>
              </a:solidFill>
            </a:endParaRPr>
          </a:p>
        </p:txBody>
      </p:sp>
      <p:sp>
        <p:nvSpPr>
          <p:cNvPr id="1050546" name="Footer Placeholder 7"/>
          <p:cNvSpPr>
            <a:spLocks noGrp="1"/>
          </p:cNvSpPr>
          <p:nvPr>
            <p:ph type="ftr" sz="quarter" idx="11"/>
          </p:nvPr>
        </p:nvSpPr>
        <p:spPr/>
        <p:txBody>
          <a:bodyPr/>
          <a:p>
            <a:endParaRPr altLang="en-US" lang="zh-CN">
              <a:solidFill>
                <a:prstClr val="black">
                  <a:tint val="75000"/>
                </a:prstClr>
              </a:solidFill>
            </a:endParaRPr>
          </a:p>
        </p:txBody>
      </p:sp>
      <p:sp>
        <p:nvSpPr>
          <p:cNvPr id="1050547" name="Slide Number Placeholder 8"/>
          <p:cNvSpPr>
            <a:spLocks noGrp="1"/>
          </p:cNvSpPr>
          <p:nvPr>
            <p:ph type="sldNum" sz="quarter" idx="12"/>
          </p:nvPr>
        </p:nvSpPr>
        <p:spPr/>
        <p:txBody>
          <a:bodyPr/>
          <a:p>
            <a:fld id="{BCAF069A-F3EE-4090-8152-0495BB583462}"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4" name=""/>
        <p:cNvGrpSpPr/>
        <p:nvPr/>
      </p:nvGrpSpPr>
      <p:grpSpPr>
        <a:xfrm>
          <a:off x="0" y="0"/>
          <a:ext cx="0" cy="0"/>
          <a:chOff x="0" y="0"/>
          <a:chExt cx="0" cy="0"/>
        </a:xfrm>
      </p:grpSpPr>
      <p:sp>
        <p:nvSpPr>
          <p:cNvPr id="1050512" name="Title 1"/>
          <p:cNvSpPr>
            <a:spLocks noGrp="1"/>
          </p:cNvSpPr>
          <p:nvPr>
            <p:ph type="title"/>
          </p:nvPr>
        </p:nvSpPr>
        <p:spPr/>
        <p:txBody>
          <a:bodyPr/>
          <a:p>
            <a:r>
              <a:rPr altLang="zh-CN" lang="en-US"/>
              <a:t>Click to edit Master title style</a:t>
            </a:r>
            <a:endParaRPr altLang="en-US" lang="zh-CN"/>
          </a:p>
        </p:txBody>
      </p:sp>
      <p:sp>
        <p:nvSpPr>
          <p:cNvPr id="1050513" name="Date Placeholder 2"/>
          <p:cNvSpPr>
            <a:spLocks noGrp="1"/>
          </p:cNvSpPr>
          <p:nvPr>
            <p:ph type="dt" sz="half" idx="10"/>
          </p:nvPr>
        </p:nvSpPr>
        <p:spPr/>
        <p:txBody>
          <a:bodyPr/>
          <a:p>
            <a:fld id="{EFA2DC8B-60D5-4782-AEF3-1E61C89539A8}" type="datetime1">
              <a:rPr altLang="en-US" lang="zh-CN" smtClean="0">
                <a:solidFill>
                  <a:prstClr val="black">
                    <a:tint val="75000"/>
                  </a:prstClr>
                </a:solidFill>
              </a:rPr>
              <a:t>2019/9/19</a:t>
            </a:fld>
            <a:endParaRPr altLang="en-US" lang="zh-CN">
              <a:solidFill>
                <a:prstClr val="black">
                  <a:tint val="75000"/>
                </a:prstClr>
              </a:solidFill>
            </a:endParaRPr>
          </a:p>
        </p:txBody>
      </p:sp>
      <p:sp>
        <p:nvSpPr>
          <p:cNvPr id="1050514" name="Footer Placeholder 3"/>
          <p:cNvSpPr>
            <a:spLocks noGrp="1"/>
          </p:cNvSpPr>
          <p:nvPr>
            <p:ph type="ftr" sz="quarter" idx="11"/>
          </p:nvPr>
        </p:nvSpPr>
        <p:spPr/>
        <p:txBody>
          <a:bodyPr/>
          <a:p>
            <a:endParaRPr altLang="en-US" lang="zh-CN">
              <a:solidFill>
                <a:prstClr val="black">
                  <a:tint val="75000"/>
                </a:prstClr>
              </a:solidFill>
            </a:endParaRPr>
          </a:p>
        </p:txBody>
      </p:sp>
      <p:sp>
        <p:nvSpPr>
          <p:cNvPr id="1050515" name="Slide Number Placeholder 4"/>
          <p:cNvSpPr>
            <a:spLocks noGrp="1"/>
          </p:cNvSpPr>
          <p:nvPr>
            <p:ph type="sldNum" sz="quarter" idx="12"/>
          </p:nvPr>
        </p:nvSpPr>
        <p:spPr/>
        <p:txBody>
          <a:bodyPr/>
          <a:p>
            <a:fld id="{BCAF069A-F3EE-4090-8152-0495BB583462}"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70" name=""/>
        <p:cNvGrpSpPr/>
        <p:nvPr/>
      </p:nvGrpSpPr>
      <p:grpSpPr>
        <a:xfrm>
          <a:off x="0" y="0"/>
          <a:ext cx="0" cy="0"/>
          <a:chOff x="0" y="0"/>
          <a:chExt cx="0" cy="0"/>
        </a:xfrm>
      </p:grpSpPr>
      <p:sp>
        <p:nvSpPr>
          <p:cNvPr id="1050537" name="Date Placeholder 1"/>
          <p:cNvSpPr>
            <a:spLocks noGrp="1"/>
          </p:cNvSpPr>
          <p:nvPr>
            <p:ph type="dt" sz="half" idx="10"/>
          </p:nvPr>
        </p:nvSpPr>
        <p:spPr/>
        <p:txBody>
          <a:bodyPr/>
          <a:p>
            <a:fld id="{D97D62AF-BD39-4E64-AFAB-61AB0871CC1F}" type="datetime1">
              <a:rPr altLang="en-US" lang="zh-CN" smtClean="0">
                <a:solidFill>
                  <a:prstClr val="black">
                    <a:tint val="75000"/>
                  </a:prstClr>
                </a:solidFill>
              </a:rPr>
              <a:t>2019/9/19</a:t>
            </a:fld>
            <a:endParaRPr altLang="en-US" lang="zh-CN">
              <a:solidFill>
                <a:prstClr val="black">
                  <a:tint val="75000"/>
                </a:prstClr>
              </a:solidFill>
            </a:endParaRPr>
          </a:p>
        </p:txBody>
      </p:sp>
      <p:sp>
        <p:nvSpPr>
          <p:cNvPr id="1050538" name="Footer Placeholder 2"/>
          <p:cNvSpPr>
            <a:spLocks noGrp="1"/>
          </p:cNvSpPr>
          <p:nvPr>
            <p:ph type="ftr" sz="quarter" idx="11"/>
          </p:nvPr>
        </p:nvSpPr>
        <p:spPr/>
        <p:txBody>
          <a:bodyPr/>
          <a:p>
            <a:endParaRPr altLang="en-US" lang="zh-CN">
              <a:solidFill>
                <a:prstClr val="black">
                  <a:tint val="75000"/>
                </a:prstClr>
              </a:solidFill>
            </a:endParaRPr>
          </a:p>
        </p:txBody>
      </p:sp>
      <p:sp>
        <p:nvSpPr>
          <p:cNvPr id="1050539" name="Slide Number Placeholder 3"/>
          <p:cNvSpPr>
            <a:spLocks noGrp="1"/>
          </p:cNvSpPr>
          <p:nvPr>
            <p:ph type="sldNum" sz="quarter" idx="12"/>
          </p:nvPr>
        </p:nvSpPr>
        <p:spPr/>
        <p:txBody>
          <a:bodyPr/>
          <a:p>
            <a:fld id="{BCAF069A-F3EE-4090-8152-0495BB583462}"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579" name=""/>
        <p:cNvGrpSpPr/>
        <p:nvPr/>
      </p:nvGrpSpPr>
      <p:grpSpPr>
        <a:xfrm>
          <a:off x="0" y="0"/>
          <a:ext cx="0" cy="0"/>
          <a:chOff x="0" y="0"/>
          <a:chExt cx="0" cy="0"/>
        </a:xfrm>
      </p:grpSpPr>
      <p:sp>
        <p:nvSpPr>
          <p:cNvPr id="1050581" name="Title 1"/>
          <p:cNvSpPr>
            <a:spLocks noGrp="1"/>
          </p:cNvSpPr>
          <p:nvPr>
            <p:ph type="title"/>
          </p:nvPr>
        </p:nvSpPr>
        <p:spPr/>
        <p:txBody>
          <a:bodyPr/>
          <a:p>
            <a:r>
              <a:rPr altLang="en-US" lang="zh-CN" smtClean="0"/>
              <a:t>单击此处编辑母版标题样式</a:t>
            </a:r>
            <a:endParaRPr dirty="0" lang="en-US"/>
          </a:p>
        </p:txBody>
      </p:sp>
      <p:sp>
        <p:nvSpPr>
          <p:cNvPr id="1050582" name="Content Placeholder 2"/>
          <p:cNvSpPr>
            <a:spLocks noGrp="1"/>
          </p:cNvSpPr>
          <p:nvPr>
            <p:ph idx="1"/>
          </p:nvPr>
        </p:nvSpPr>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583" name="Date Placeholder 3"/>
          <p:cNvSpPr>
            <a:spLocks noGrp="1"/>
          </p:cNvSpPr>
          <p:nvPr>
            <p:ph type="dt" sz="half" idx="10"/>
          </p:nvPr>
        </p:nvSpPr>
        <p:spPr/>
        <p:txBody>
          <a:bodyPr/>
          <a:p>
            <a:fld id="{D997B5FA-0921-464F-AAE1-844C04324D75}" type="datetimeFigureOut">
              <a:rPr altLang="en-US" lang="zh-CN" smtClean="0"/>
              <a:t>2019/9/19</a:t>
            </a:fld>
            <a:endParaRPr altLang="en-US" lang="zh-CN"/>
          </a:p>
        </p:txBody>
      </p:sp>
      <p:sp>
        <p:nvSpPr>
          <p:cNvPr id="1050584" name="Footer Placeholder 4"/>
          <p:cNvSpPr>
            <a:spLocks noGrp="1"/>
          </p:cNvSpPr>
          <p:nvPr>
            <p:ph type="ftr" sz="quarter" idx="11"/>
          </p:nvPr>
        </p:nvSpPr>
        <p:spPr/>
        <p:txBody>
          <a:bodyPr/>
          <a:p>
            <a:endParaRPr altLang="en-US" lang="zh-CN"/>
          </a:p>
        </p:txBody>
      </p:sp>
      <p:sp>
        <p:nvSpPr>
          <p:cNvPr id="105058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3" name=""/>
        <p:cNvGrpSpPr/>
        <p:nvPr/>
      </p:nvGrpSpPr>
      <p:grpSpPr>
        <a:xfrm>
          <a:off x="0" y="0"/>
          <a:ext cx="0" cy="0"/>
          <a:chOff x="0" y="0"/>
          <a:chExt cx="0" cy="0"/>
        </a:xfrm>
      </p:grpSpPr>
      <p:sp>
        <p:nvSpPr>
          <p:cNvPr id="1050553" name="Title 1"/>
          <p:cNvSpPr>
            <a:spLocks noGrp="1"/>
          </p:cNvSpPr>
          <p:nvPr>
            <p:ph type="title"/>
          </p:nvPr>
        </p:nvSpPr>
        <p:spPr>
          <a:xfrm>
            <a:off x="457200" y="273050"/>
            <a:ext cx="3008313" cy="1162050"/>
          </a:xfrm>
        </p:spPr>
        <p:txBody>
          <a:bodyPr anchor="b"/>
          <a:lstStyle>
            <a:lvl1pPr algn="l">
              <a:defRPr b="1" sz="2000"/>
            </a:lvl1pPr>
          </a:lstStyle>
          <a:p>
            <a:r>
              <a:rPr altLang="zh-CN" lang="en-US"/>
              <a:t>Click to edit Master title style</a:t>
            </a:r>
            <a:endParaRPr altLang="en-US" lang="zh-CN"/>
          </a:p>
        </p:txBody>
      </p:sp>
      <p:sp>
        <p:nvSpPr>
          <p:cNvPr id="105055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55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zh-CN" lang="en-US"/>
              <a:t>Click to edit Master text styles</a:t>
            </a:r>
          </a:p>
        </p:txBody>
      </p:sp>
      <p:sp>
        <p:nvSpPr>
          <p:cNvPr id="1050556" name="Date Placeholder 4"/>
          <p:cNvSpPr>
            <a:spLocks noGrp="1"/>
          </p:cNvSpPr>
          <p:nvPr>
            <p:ph type="dt" sz="half" idx="10"/>
          </p:nvPr>
        </p:nvSpPr>
        <p:spPr/>
        <p:txBody>
          <a:bodyPr/>
          <a:p>
            <a:fld id="{60A4F60A-11C4-4B9F-A7BB-654A4BE85B0C}" type="datetime1">
              <a:rPr altLang="en-US" lang="zh-CN" smtClean="0">
                <a:solidFill>
                  <a:prstClr val="black">
                    <a:tint val="75000"/>
                  </a:prstClr>
                </a:solidFill>
              </a:rPr>
              <a:t>2019/9/19</a:t>
            </a:fld>
            <a:endParaRPr altLang="en-US" lang="zh-CN">
              <a:solidFill>
                <a:prstClr val="black">
                  <a:tint val="75000"/>
                </a:prstClr>
              </a:solidFill>
            </a:endParaRPr>
          </a:p>
        </p:txBody>
      </p:sp>
      <p:sp>
        <p:nvSpPr>
          <p:cNvPr id="1050557" name="Footer Placeholder 5"/>
          <p:cNvSpPr>
            <a:spLocks noGrp="1"/>
          </p:cNvSpPr>
          <p:nvPr>
            <p:ph type="ftr" sz="quarter" idx="11"/>
          </p:nvPr>
        </p:nvSpPr>
        <p:spPr/>
        <p:txBody>
          <a:bodyPr/>
          <a:p>
            <a:endParaRPr altLang="en-US" lang="zh-CN">
              <a:solidFill>
                <a:prstClr val="black">
                  <a:tint val="75000"/>
                </a:prstClr>
              </a:solidFill>
            </a:endParaRPr>
          </a:p>
        </p:txBody>
      </p:sp>
      <p:sp>
        <p:nvSpPr>
          <p:cNvPr id="1050558" name="Slide Number Placeholder 6"/>
          <p:cNvSpPr>
            <a:spLocks noGrp="1"/>
          </p:cNvSpPr>
          <p:nvPr>
            <p:ph type="sldNum" sz="quarter" idx="12"/>
          </p:nvPr>
        </p:nvSpPr>
        <p:spPr/>
        <p:txBody>
          <a:bodyPr/>
          <a:p>
            <a:fld id="{BCAF069A-F3EE-4090-8152-0495BB583462}"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7" name=""/>
        <p:cNvGrpSpPr/>
        <p:nvPr/>
      </p:nvGrpSpPr>
      <p:grpSpPr>
        <a:xfrm>
          <a:off x="0" y="0"/>
          <a:ext cx="0" cy="0"/>
          <a:chOff x="0" y="0"/>
          <a:chExt cx="0" cy="0"/>
        </a:xfrm>
      </p:grpSpPr>
      <p:sp>
        <p:nvSpPr>
          <p:cNvPr id="1050521" name="Title 1"/>
          <p:cNvSpPr>
            <a:spLocks noGrp="1"/>
          </p:cNvSpPr>
          <p:nvPr>
            <p:ph type="title"/>
          </p:nvPr>
        </p:nvSpPr>
        <p:spPr>
          <a:xfrm>
            <a:off x="1792288" y="4800600"/>
            <a:ext cx="5486400" cy="566738"/>
          </a:xfrm>
        </p:spPr>
        <p:txBody>
          <a:bodyPr anchor="b"/>
          <a:lstStyle>
            <a:lvl1pPr algn="l">
              <a:defRPr b="1" sz="2000"/>
            </a:lvl1pPr>
          </a:lstStyle>
          <a:p>
            <a:r>
              <a:rPr altLang="zh-CN" lang="en-US"/>
              <a:t>Click to edit Master title style</a:t>
            </a:r>
            <a:endParaRPr altLang="en-US" lang="zh-CN"/>
          </a:p>
        </p:txBody>
      </p:sp>
      <p:sp>
        <p:nvSpPr>
          <p:cNvPr id="1050522"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50523"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zh-CN" lang="en-US"/>
              <a:t>Click to edit Master text styles</a:t>
            </a:r>
          </a:p>
        </p:txBody>
      </p:sp>
      <p:sp>
        <p:nvSpPr>
          <p:cNvPr id="1050524" name="Date Placeholder 4"/>
          <p:cNvSpPr>
            <a:spLocks noGrp="1"/>
          </p:cNvSpPr>
          <p:nvPr>
            <p:ph type="dt" sz="half" idx="10"/>
          </p:nvPr>
        </p:nvSpPr>
        <p:spPr/>
        <p:txBody>
          <a:bodyPr/>
          <a:p>
            <a:fld id="{B0D5AF67-9AC3-4B55-9687-5CD16AC1DC0A}" type="datetime1">
              <a:rPr altLang="en-US" lang="zh-CN" smtClean="0">
                <a:solidFill>
                  <a:prstClr val="black">
                    <a:tint val="75000"/>
                  </a:prstClr>
                </a:solidFill>
              </a:rPr>
              <a:t>2019/9/19</a:t>
            </a:fld>
            <a:endParaRPr altLang="en-US" lang="zh-CN">
              <a:solidFill>
                <a:prstClr val="black">
                  <a:tint val="75000"/>
                </a:prstClr>
              </a:solidFill>
            </a:endParaRPr>
          </a:p>
        </p:txBody>
      </p:sp>
      <p:sp>
        <p:nvSpPr>
          <p:cNvPr id="1050525" name="Footer Placeholder 5"/>
          <p:cNvSpPr>
            <a:spLocks noGrp="1"/>
          </p:cNvSpPr>
          <p:nvPr>
            <p:ph type="ftr" sz="quarter" idx="11"/>
          </p:nvPr>
        </p:nvSpPr>
        <p:spPr/>
        <p:txBody>
          <a:bodyPr/>
          <a:p>
            <a:endParaRPr altLang="en-US" lang="zh-CN">
              <a:solidFill>
                <a:prstClr val="black">
                  <a:tint val="75000"/>
                </a:prstClr>
              </a:solidFill>
            </a:endParaRPr>
          </a:p>
        </p:txBody>
      </p:sp>
      <p:sp>
        <p:nvSpPr>
          <p:cNvPr id="1050526" name="Slide Number Placeholder 6"/>
          <p:cNvSpPr>
            <a:spLocks noGrp="1"/>
          </p:cNvSpPr>
          <p:nvPr>
            <p:ph type="sldNum" sz="quarter" idx="12"/>
          </p:nvPr>
        </p:nvSpPr>
        <p:spPr/>
        <p:txBody>
          <a:bodyPr/>
          <a:p>
            <a:fld id="{BCAF069A-F3EE-4090-8152-0495BB583462}"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8" name=""/>
        <p:cNvGrpSpPr/>
        <p:nvPr/>
      </p:nvGrpSpPr>
      <p:grpSpPr>
        <a:xfrm>
          <a:off x="0" y="0"/>
          <a:ext cx="0" cy="0"/>
          <a:chOff x="0" y="0"/>
          <a:chExt cx="0" cy="0"/>
        </a:xfrm>
      </p:grpSpPr>
      <p:sp>
        <p:nvSpPr>
          <p:cNvPr id="1050527" name="Title 1"/>
          <p:cNvSpPr>
            <a:spLocks noGrp="1"/>
          </p:cNvSpPr>
          <p:nvPr>
            <p:ph type="title"/>
          </p:nvPr>
        </p:nvSpPr>
        <p:spPr/>
        <p:txBody>
          <a:bodyPr/>
          <a:p>
            <a:r>
              <a:rPr altLang="zh-CN" lang="en-US"/>
              <a:t>Click to edit Master title style</a:t>
            </a:r>
            <a:endParaRPr altLang="en-US" lang="zh-CN"/>
          </a:p>
        </p:txBody>
      </p:sp>
      <p:sp>
        <p:nvSpPr>
          <p:cNvPr id="1050528" name="Vertical Text Placeholder 2"/>
          <p:cNvSpPr>
            <a:spLocks noGrp="1"/>
          </p:cNvSpPr>
          <p:nvPr>
            <p:ph type="body" orient="vert" idx="1"/>
          </p:nvPr>
        </p:nvSpPr>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529" name="Date Placeholder 3"/>
          <p:cNvSpPr>
            <a:spLocks noGrp="1"/>
          </p:cNvSpPr>
          <p:nvPr>
            <p:ph type="dt" sz="half" idx="10"/>
          </p:nvPr>
        </p:nvSpPr>
        <p:spPr/>
        <p:txBody>
          <a:bodyPr/>
          <a:p>
            <a:fld id="{7503F298-6295-4CE7-99A5-CF8E2B2376B0}" type="datetime1">
              <a:rPr altLang="en-US" lang="zh-CN" smtClean="0">
                <a:solidFill>
                  <a:prstClr val="black">
                    <a:tint val="75000"/>
                  </a:prstClr>
                </a:solidFill>
              </a:rPr>
              <a:t>2019/9/19</a:t>
            </a:fld>
            <a:endParaRPr altLang="en-US" lang="zh-CN">
              <a:solidFill>
                <a:prstClr val="black">
                  <a:tint val="75000"/>
                </a:prstClr>
              </a:solidFill>
            </a:endParaRPr>
          </a:p>
        </p:txBody>
      </p:sp>
      <p:sp>
        <p:nvSpPr>
          <p:cNvPr id="1050530"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50531" name="Slide Number Placeholder 5"/>
          <p:cNvSpPr>
            <a:spLocks noGrp="1"/>
          </p:cNvSpPr>
          <p:nvPr>
            <p:ph type="sldNum" sz="quarter" idx="12"/>
          </p:nvPr>
        </p:nvSpPr>
        <p:spPr/>
        <p:txBody>
          <a:bodyPr/>
          <a:p>
            <a:fld id="{BCAF069A-F3EE-4090-8152-0495BB583462}"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2" name=""/>
        <p:cNvGrpSpPr/>
        <p:nvPr/>
      </p:nvGrpSpPr>
      <p:grpSpPr>
        <a:xfrm>
          <a:off x="0" y="0"/>
          <a:ext cx="0" cy="0"/>
          <a:chOff x="0" y="0"/>
          <a:chExt cx="0" cy="0"/>
        </a:xfrm>
      </p:grpSpPr>
      <p:sp>
        <p:nvSpPr>
          <p:cNvPr id="1050548" name="Vertical Title 1"/>
          <p:cNvSpPr>
            <a:spLocks noGrp="1"/>
          </p:cNvSpPr>
          <p:nvPr>
            <p:ph type="title" orient="vert"/>
          </p:nvPr>
        </p:nvSpPr>
        <p:spPr>
          <a:xfrm>
            <a:off x="6629400" y="274638"/>
            <a:ext cx="2057400" cy="5851525"/>
          </a:xfrm>
        </p:spPr>
        <p:txBody>
          <a:bodyPr vert="eaVert"/>
          <a:p>
            <a:r>
              <a:rPr altLang="zh-CN" lang="en-US"/>
              <a:t>Click to edit Master title style</a:t>
            </a:r>
            <a:endParaRPr altLang="en-US" lang="zh-CN"/>
          </a:p>
        </p:txBody>
      </p:sp>
      <p:sp>
        <p:nvSpPr>
          <p:cNvPr id="1050549" name="Vertical Text Placeholder 2"/>
          <p:cNvSpPr>
            <a:spLocks noGrp="1"/>
          </p:cNvSpPr>
          <p:nvPr>
            <p:ph type="body" orient="vert" idx="1"/>
          </p:nvPr>
        </p:nvSpPr>
        <p:spPr>
          <a:xfrm>
            <a:off x="457200" y="274638"/>
            <a:ext cx="6019800" cy="5851525"/>
          </a:xfrm>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550" name="Date Placeholder 3"/>
          <p:cNvSpPr>
            <a:spLocks noGrp="1"/>
          </p:cNvSpPr>
          <p:nvPr>
            <p:ph type="dt" sz="half" idx="10"/>
          </p:nvPr>
        </p:nvSpPr>
        <p:spPr/>
        <p:txBody>
          <a:bodyPr/>
          <a:p>
            <a:fld id="{C3807D51-6990-4F2F-BE34-5C902CA3B44B}" type="datetime1">
              <a:rPr altLang="en-US" lang="zh-CN" smtClean="0">
                <a:solidFill>
                  <a:prstClr val="black">
                    <a:tint val="75000"/>
                  </a:prstClr>
                </a:solidFill>
              </a:rPr>
              <a:t>2019/9/19</a:t>
            </a:fld>
            <a:endParaRPr altLang="en-US" lang="zh-CN">
              <a:solidFill>
                <a:prstClr val="black">
                  <a:tint val="75000"/>
                </a:prstClr>
              </a:solidFill>
            </a:endParaRPr>
          </a:p>
        </p:txBody>
      </p:sp>
      <p:sp>
        <p:nvSpPr>
          <p:cNvPr id="1050551"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50552" name="Slide Number Placeholder 5"/>
          <p:cNvSpPr>
            <a:spLocks noGrp="1"/>
          </p:cNvSpPr>
          <p:nvPr>
            <p:ph type="sldNum" sz="quarter" idx="12"/>
          </p:nvPr>
        </p:nvSpPr>
        <p:spPr/>
        <p:txBody>
          <a:bodyPr/>
          <a:p>
            <a:fld id="{BCAF069A-F3EE-4090-8152-0495BB583462}"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565"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59" name=""/>
        <p:cNvGrpSpPr/>
        <p:nvPr/>
      </p:nvGrpSpPr>
      <p:grpSpPr>
        <a:xfrm>
          <a:off x="0" y="0"/>
          <a:ext cx="0" cy="0"/>
          <a:chOff x="0" y="0"/>
          <a:chExt cx="0" cy="0"/>
        </a:xfrm>
      </p:grpSpPr>
      <p:sp>
        <p:nvSpPr>
          <p:cNvPr id="1048581" name="矩形 2"/>
          <p:cNvSpPr/>
          <p:nvPr userDrawn="1"/>
        </p:nvSpPr>
        <p:spPr>
          <a:xfrm>
            <a:off x="0" y="0"/>
            <a:ext cx="9144000" cy="6858000"/>
          </a:xfrm>
          <a:prstGeom prst="rect"/>
          <a:solidFill>
            <a:srgbClr val="979CCD">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base">
              <a:spcBef>
                <a:spcPct val="0"/>
              </a:spcBef>
              <a:spcAft>
                <a:spcPct val="0"/>
              </a:spcAft>
            </a:pPr>
            <a:endParaRPr altLang="en-US" lang="zh-CN">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582" name=""/>
        <p:cNvGrpSpPr/>
        <p:nvPr/>
      </p:nvGrpSpPr>
      <p:grpSpPr>
        <a:xfrm>
          <a:off x="0" y="0"/>
          <a:ext cx="0" cy="0"/>
          <a:chOff x="0" y="0"/>
          <a:chExt cx="0" cy="0"/>
        </a:xfrm>
      </p:grpSpPr>
      <p:sp>
        <p:nvSpPr>
          <p:cNvPr id="1050597"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50598"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p>
        </p:txBody>
      </p:sp>
      <p:sp>
        <p:nvSpPr>
          <p:cNvPr id="1050599" name="Date Placeholder 3"/>
          <p:cNvSpPr>
            <a:spLocks noGrp="1"/>
          </p:cNvSpPr>
          <p:nvPr>
            <p:ph type="dt" sz="half" idx="10"/>
          </p:nvPr>
        </p:nvSpPr>
        <p:spPr/>
        <p:txBody>
          <a:bodyPr/>
          <a:p>
            <a:fld id="{D997B5FA-0921-464F-AAE1-844C04324D75}" type="datetimeFigureOut">
              <a:rPr altLang="en-US" lang="zh-CN" smtClean="0"/>
              <a:t>2019/9/19</a:t>
            </a:fld>
            <a:endParaRPr altLang="en-US" lang="zh-CN"/>
          </a:p>
        </p:txBody>
      </p:sp>
      <p:sp>
        <p:nvSpPr>
          <p:cNvPr id="1050600" name="Footer Placeholder 4"/>
          <p:cNvSpPr>
            <a:spLocks noGrp="1"/>
          </p:cNvSpPr>
          <p:nvPr>
            <p:ph type="ftr" sz="quarter" idx="11"/>
          </p:nvPr>
        </p:nvSpPr>
        <p:spPr/>
        <p:txBody>
          <a:bodyPr/>
          <a:p>
            <a:endParaRPr altLang="en-US" lang="zh-CN"/>
          </a:p>
        </p:txBody>
      </p:sp>
      <p:sp>
        <p:nvSpPr>
          <p:cNvPr id="1050601"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583" name=""/>
        <p:cNvGrpSpPr/>
        <p:nvPr/>
      </p:nvGrpSpPr>
      <p:grpSpPr>
        <a:xfrm>
          <a:off x="0" y="0"/>
          <a:ext cx="0" cy="0"/>
          <a:chOff x="0" y="0"/>
          <a:chExt cx="0" cy="0"/>
        </a:xfrm>
      </p:grpSpPr>
      <p:sp>
        <p:nvSpPr>
          <p:cNvPr id="1050602" name="Title 1"/>
          <p:cNvSpPr>
            <a:spLocks noGrp="1"/>
          </p:cNvSpPr>
          <p:nvPr>
            <p:ph type="title"/>
          </p:nvPr>
        </p:nvSpPr>
        <p:spPr/>
        <p:txBody>
          <a:bodyPr/>
          <a:p>
            <a:r>
              <a:rPr altLang="en-US" lang="zh-CN" smtClean="0"/>
              <a:t>单击此处编辑母版标题样式</a:t>
            </a:r>
            <a:endParaRPr dirty="0" lang="en-US"/>
          </a:p>
        </p:txBody>
      </p:sp>
      <p:sp>
        <p:nvSpPr>
          <p:cNvPr id="1050603" name="Content Placeholder 2"/>
          <p:cNvSpPr>
            <a:spLocks noGrp="1"/>
          </p:cNvSpPr>
          <p:nvPr>
            <p:ph sz="half" idx="1"/>
          </p:nvPr>
        </p:nvSpPr>
        <p:spPr>
          <a:xfrm>
            <a:off x="6286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604" name="Content Placeholder 3"/>
          <p:cNvSpPr>
            <a:spLocks noGrp="1"/>
          </p:cNvSpPr>
          <p:nvPr>
            <p:ph sz="half" idx="2"/>
          </p:nvPr>
        </p:nvSpPr>
        <p:spPr>
          <a:xfrm>
            <a:off x="46291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605" name="Date Placeholder 4"/>
          <p:cNvSpPr>
            <a:spLocks noGrp="1"/>
          </p:cNvSpPr>
          <p:nvPr>
            <p:ph type="dt" sz="half" idx="10"/>
          </p:nvPr>
        </p:nvSpPr>
        <p:spPr/>
        <p:txBody>
          <a:bodyPr/>
          <a:p>
            <a:fld id="{D997B5FA-0921-464F-AAE1-844C04324D75}" type="datetimeFigureOut">
              <a:rPr altLang="en-US" lang="zh-CN" smtClean="0"/>
              <a:t>2019/9/19</a:t>
            </a:fld>
            <a:endParaRPr altLang="en-US" lang="zh-CN"/>
          </a:p>
        </p:txBody>
      </p:sp>
      <p:sp>
        <p:nvSpPr>
          <p:cNvPr id="1050606" name="Footer Placeholder 5"/>
          <p:cNvSpPr>
            <a:spLocks noGrp="1"/>
          </p:cNvSpPr>
          <p:nvPr>
            <p:ph type="ftr" sz="quarter" idx="11"/>
          </p:nvPr>
        </p:nvSpPr>
        <p:spPr/>
        <p:txBody>
          <a:bodyPr/>
          <a:p>
            <a:endParaRPr altLang="en-US" lang="zh-CN"/>
          </a:p>
        </p:txBody>
      </p:sp>
      <p:sp>
        <p:nvSpPr>
          <p:cNvPr id="1050607"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584" name=""/>
        <p:cNvGrpSpPr/>
        <p:nvPr/>
      </p:nvGrpSpPr>
      <p:grpSpPr>
        <a:xfrm>
          <a:off x="0" y="0"/>
          <a:ext cx="0" cy="0"/>
          <a:chOff x="0" y="0"/>
          <a:chExt cx="0" cy="0"/>
        </a:xfrm>
      </p:grpSpPr>
      <p:sp>
        <p:nvSpPr>
          <p:cNvPr id="1050608"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50609"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0610" name="Content Placeholder 3"/>
          <p:cNvSpPr>
            <a:spLocks noGrp="1"/>
          </p:cNvSpPr>
          <p:nvPr>
            <p:ph sz="half" idx="2"/>
          </p:nvPr>
        </p:nvSpPr>
        <p:spPr>
          <a:xfrm>
            <a:off x="629842" y="2505075"/>
            <a:ext cx="3868340"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611"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0612" name="Content Placeholder 5"/>
          <p:cNvSpPr>
            <a:spLocks noGrp="1"/>
          </p:cNvSpPr>
          <p:nvPr>
            <p:ph sz="quarter" idx="4"/>
          </p:nvPr>
        </p:nvSpPr>
        <p:spPr>
          <a:xfrm>
            <a:off x="4629150" y="2505075"/>
            <a:ext cx="3887391"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613" name="Date Placeholder 6"/>
          <p:cNvSpPr>
            <a:spLocks noGrp="1"/>
          </p:cNvSpPr>
          <p:nvPr>
            <p:ph type="dt" sz="half" idx="10"/>
          </p:nvPr>
        </p:nvSpPr>
        <p:spPr/>
        <p:txBody>
          <a:bodyPr/>
          <a:p>
            <a:fld id="{D997B5FA-0921-464F-AAE1-844C04324D75}" type="datetimeFigureOut">
              <a:rPr altLang="en-US" lang="zh-CN" smtClean="0"/>
              <a:t>2019/9/19</a:t>
            </a:fld>
            <a:endParaRPr altLang="en-US" lang="zh-CN"/>
          </a:p>
        </p:txBody>
      </p:sp>
      <p:sp>
        <p:nvSpPr>
          <p:cNvPr id="1050614" name="Footer Placeholder 7"/>
          <p:cNvSpPr>
            <a:spLocks noGrp="1"/>
          </p:cNvSpPr>
          <p:nvPr>
            <p:ph type="ftr" sz="quarter" idx="11"/>
          </p:nvPr>
        </p:nvSpPr>
        <p:spPr/>
        <p:txBody>
          <a:bodyPr/>
          <a:p>
            <a:endParaRPr altLang="en-US" lang="zh-CN"/>
          </a:p>
        </p:txBody>
      </p:sp>
      <p:sp>
        <p:nvSpPr>
          <p:cNvPr id="1050615" name="Slide Number Placeholder 8"/>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576" name=""/>
        <p:cNvGrpSpPr/>
        <p:nvPr/>
      </p:nvGrpSpPr>
      <p:grpSpPr>
        <a:xfrm>
          <a:off x="0" y="0"/>
          <a:ext cx="0" cy="0"/>
          <a:chOff x="0" y="0"/>
          <a:chExt cx="0" cy="0"/>
        </a:xfrm>
      </p:grpSpPr>
      <p:sp>
        <p:nvSpPr>
          <p:cNvPr id="1050570" name="Title 1"/>
          <p:cNvSpPr>
            <a:spLocks noGrp="1"/>
          </p:cNvSpPr>
          <p:nvPr>
            <p:ph type="title"/>
          </p:nvPr>
        </p:nvSpPr>
        <p:spPr/>
        <p:txBody>
          <a:bodyPr/>
          <a:p>
            <a:r>
              <a:rPr altLang="en-US" lang="zh-CN" smtClean="0"/>
              <a:t>单击此处编辑母版标题样式</a:t>
            </a:r>
            <a:endParaRPr dirty="0" lang="en-US"/>
          </a:p>
        </p:txBody>
      </p:sp>
      <p:sp>
        <p:nvSpPr>
          <p:cNvPr id="1050571" name="Date Placeholder 2"/>
          <p:cNvSpPr>
            <a:spLocks noGrp="1"/>
          </p:cNvSpPr>
          <p:nvPr>
            <p:ph type="dt" sz="half" idx="10"/>
          </p:nvPr>
        </p:nvSpPr>
        <p:spPr/>
        <p:txBody>
          <a:bodyPr/>
          <a:p>
            <a:fld id="{D997B5FA-0921-464F-AAE1-844C04324D75}" type="datetimeFigureOut">
              <a:rPr altLang="en-US" lang="zh-CN" smtClean="0"/>
              <a:t>2019/9/19</a:t>
            </a:fld>
            <a:endParaRPr altLang="en-US" lang="zh-CN"/>
          </a:p>
        </p:txBody>
      </p:sp>
      <p:sp>
        <p:nvSpPr>
          <p:cNvPr id="1050572" name="Footer Placeholder 3"/>
          <p:cNvSpPr>
            <a:spLocks noGrp="1"/>
          </p:cNvSpPr>
          <p:nvPr>
            <p:ph type="ftr" sz="quarter" idx="11"/>
          </p:nvPr>
        </p:nvSpPr>
        <p:spPr/>
        <p:txBody>
          <a:bodyPr/>
          <a:p>
            <a:endParaRPr altLang="en-US" lang="zh-CN"/>
          </a:p>
        </p:txBody>
      </p:sp>
      <p:sp>
        <p:nvSpPr>
          <p:cNvPr id="1050573" name="Slide Number Placeholder 4"/>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585" name=""/>
        <p:cNvGrpSpPr/>
        <p:nvPr/>
      </p:nvGrpSpPr>
      <p:grpSpPr>
        <a:xfrm>
          <a:off x="0" y="0"/>
          <a:ext cx="0" cy="0"/>
          <a:chOff x="0" y="0"/>
          <a:chExt cx="0" cy="0"/>
        </a:xfrm>
      </p:grpSpPr>
      <p:sp>
        <p:nvSpPr>
          <p:cNvPr id="1050616" name="Date Placeholder 1"/>
          <p:cNvSpPr>
            <a:spLocks noGrp="1"/>
          </p:cNvSpPr>
          <p:nvPr>
            <p:ph type="dt" sz="half" idx="10"/>
          </p:nvPr>
        </p:nvSpPr>
        <p:spPr/>
        <p:txBody>
          <a:bodyPr/>
          <a:p>
            <a:fld id="{D997B5FA-0921-464F-AAE1-844C04324D75}" type="datetimeFigureOut">
              <a:rPr altLang="en-US" lang="zh-CN" smtClean="0"/>
              <a:t>2019/9/19</a:t>
            </a:fld>
            <a:endParaRPr altLang="en-US" lang="zh-CN"/>
          </a:p>
        </p:txBody>
      </p:sp>
      <p:sp>
        <p:nvSpPr>
          <p:cNvPr id="1050617" name="Footer Placeholder 2"/>
          <p:cNvSpPr>
            <a:spLocks noGrp="1"/>
          </p:cNvSpPr>
          <p:nvPr>
            <p:ph type="ftr" sz="quarter" idx="11"/>
          </p:nvPr>
        </p:nvSpPr>
        <p:spPr/>
        <p:txBody>
          <a:bodyPr/>
          <a:p>
            <a:endParaRPr altLang="en-US" lang="zh-CN"/>
          </a:p>
        </p:txBody>
      </p:sp>
      <p:sp>
        <p:nvSpPr>
          <p:cNvPr id="1050618" name="Slide Number Placeholder 3"/>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586" name=""/>
        <p:cNvGrpSpPr/>
        <p:nvPr/>
      </p:nvGrpSpPr>
      <p:grpSpPr>
        <a:xfrm>
          <a:off x="0" y="0"/>
          <a:ext cx="0" cy="0"/>
          <a:chOff x="0" y="0"/>
          <a:chExt cx="0" cy="0"/>
        </a:xfrm>
      </p:grpSpPr>
      <p:sp>
        <p:nvSpPr>
          <p:cNvPr id="1050619"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062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62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0622" name="Date Placeholder 4"/>
          <p:cNvSpPr>
            <a:spLocks noGrp="1"/>
          </p:cNvSpPr>
          <p:nvPr>
            <p:ph type="dt" sz="half" idx="10"/>
          </p:nvPr>
        </p:nvSpPr>
        <p:spPr/>
        <p:txBody>
          <a:bodyPr/>
          <a:p>
            <a:fld id="{D997B5FA-0921-464F-AAE1-844C04324D75}" type="datetimeFigureOut">
              <a:rPr altLang="en-US" lang="zh-CN" smtClean="0"/>
              <a:t>2019/9/19</a:t>
            </a:fld>
            <a:endParaRPr altLang="en-US" lang="zh-CN"/>
          </a:p>
        </p:txBody>
      </p:sp>
      <p:sp>
        <p:nvSpPr>
          <p:cNvPr id="1050623" name="Footer Placeholder 5"/>
          <p:cNvSpPr>
            <a:spLocks noGrp="1"/>
          </p:cNvSpPr>
          <p:nvPr>
            <p:ph type="ftr" sz="quarter" idx="11"/>
          </p:nvPr>
        </p:nvSpPr>
        <p:spPr/>
        <p:txBody>
          <a:bodyPr/>
          <a:p>
            <a:endParaRPr altLang="en-US" lang="zh-CN"/>
          </a:p>
        </p:txBody>
      </p:sp>
      <p:sp>
        <p:nvSpPr>
          <p:cNvPr id="1050624"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580" name=""/>
        <p:cNvGrpSpPr/>
        <p:nvPr/>
      </p:nvGrpSpPr>
      <p:grpSpPr>
        <a:xfrm>
          <a:off x="0" y="0"/>
          <a:ext cx="0" cy="0"/>
          <a:chOff x="0" y="0"/>
          <a:chExt cx="0" cy="0"/>
        </a:xfrm>
      </p:grpSpPr>
      <p:sp>
        <p:nvSpPr>
          <p:cNvPr id="1050586"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0587"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50588"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0589" name="Date Placeholder 4"/>
          <p:cNvSpPr>
            <a:spLocks noGrp="1"/>
          </p:cNvSpPr>
          <p:nvPr>
            <p:ph type="dt" sz="half" idx="10"/>
          </p:nvPr>
        </p:nvSpPr>
        <p:spPr/>
        <p:txBody>
          <a:bodyPr/>
          <a:p>
            <a:fld id="{D997B5FA-0921-464F-AAE1-844C04324D75}" type="datetimeFigureOut">
              <a:rPr altLang="en-US" lang="zh-CN" smtClean="0"/>
              <a:t>2019/9/19</a:t>
            </a:fld>
            <a:endParaRPr altLang="en-US" lang="zh-CN"/>
          </a:p>
        </p:txBody>
      </p:sp>
      <p:sp>
        <p:nvSpPr>
          <p:cNvPr id="1050590" name="Footer Placeholder 5"/>
          <p:cNvSpPr>
            <a:spLocks noGrp="1"/>
          </p:cNvSpPr>
          <p:nvPr>
            <p:ph type="ftr" sz="quarter" idx="11"/>
          </p:nvPr>
        </p:nvSpPr>
        <p:spPr/>
        <p:txBody>
          <a:bodyPr/>
          <a:p>
            <a:endParaRPr altLang="en-US" lang="zh-CN"/>
          </a:p>
        </p:txBody>
      </p:sp>
      <p:sp>
        <p:nvSpPr>
          <p:cNvPr id="1050591"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1" name=""/>
        <p:cNvGrpSpPr/>
        <p:nvPr/>
      </p:nvGrpSpPr>
      <p:grpSpPr>
        <a:xfrm>
          <a:off x="0" y="0"/>
          <a:ext cx="0" cy="0"/>
          <a:chOff x="0" y="0"/>
          <a:chExt cx="0" cy="0"/>
        </a:xfrm>
      </p:grpSpPr>
      <p:sp>
        <p:nvSpPr>
          <p:cNvPr id="1048824"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825"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826"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t>2019/9/19</a:t>
            </a:fld>
            <a:endParaRPr altLang="en-US" lang="zh-CN"/>
          </a:p>
        </p:txBody>
      </p:sp>
      <p:sp>
        <p:nvSpPr>
          <p:cNvPr id="1048827"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828"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altLang="zh-CN" lang="en-US"/>
              <a:t>Click to edit Master title style</a:t>
            </a:r>
            <a:endParaRPr altLang="en-US" lang="zh-CN"/>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6B5F6965-7407-4015-A154-E57DB3CC044F}" type="datetime1">
              <a:rPr altLang="en-US" lang="zh-CN" smtClean="0">
                <a:solidFill>
                  <a:prstClr val="black">
                    <a:tint val="75000"/>
                  </a:prstClr>
                </a:solidFill>
              </a:rPr>
              <a:t>2019/9/19</a:t>
            </a:fld>
            <a:endParaRPr altLang="en-US" lang="zh-CN">
              <a:solidFill>
                <a:prstClr val="black">
                  <a:tint val="75000"/>
                </a:prstClr>
              </a:solidFill>
            </a:endParaRPr>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CAF069A-F3EE-4090-8152-0495BB583462}"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dt="0" ftr="0" hdr="0" sldNum="1"/>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anose="020B0604020202020204"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anose="020B0604020202020204"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anose="020B0604020202020204"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anose="020B0604020202020204"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customXml" Target="../ink/ink99.xml"/><Relationship Id="rId2" Type="http://schemas.openxmlformats.org/officeDocument/2006/relationships/customXml" Target="../ink/ink100.xml"/><Relationship Id="rId3" Type="http://schemas.openxmlformats.org/officeDocument/2006/relationships/customXml" Target="../ink/ink101.xml"/><Relationship Id="rId4" Type="http://schemas.openxmlformats.org/officeDocument/2006/relationships/customXml" Target="../ink/ink102.xml"/><Relationship Id="rId5" Type="http://schemas.openxmlformats.org/officeDocument/2006/relationships/customXml" Target="../ink/ink103.xml"/><Relationship Id="rId6" Type="http://schemas.openxmlformats.org/officeDocument/2006/relationships/customXml" Target="../ink/ink104.xml"/><Relationship Id="rId7" Type="http://schemas.openxmlformats.org/officeDocument/2006/relationships/customXml" Target="../ink/ink105.xml"/><Relationship Id="rId8" Type="http://schemas.openxmlformats.org/officeDocument/2006/relationships/customXml" Target="../ink/ink106.xml"/><Relationship Id="rId9" Type="http://schemas.openxmlformats.org/officeDocument/2006/relationships/customXml" Target="../ink/ink107.xml"/><Relationship Id="rId10" Type="http://schemas.openxmlformats.org/officeDocument/2006/relationships/customXml" Target="../ink/ink108.xml"/><Relationship Id="rId11" Type="http://schemas.openxmlformats.org/officeDocument/2006/relationships/customXml" Target="../ink/ink109.xml"/><Relationship Id="rId12" Type="http://schemas.openxmlformats.org/officeDocument/2006/relationships/customXml" Target="../ink/ink110.xml"/><Relationship Id="rId13" Type="http://schemas.openxmlformats.org/officeDocument/2006/relationships/customXml" Target="../ink/ink111.xml"/><Relationship Id="rId14" Type="http://schemas.openxmlformats.org/officeDocument/2006/relationships/customXml" Target="../ink/ink112.xml"/><Relationship Id="rId15" Type="http://schemas.openxmlformats.org/officeDocument/2006/relationships/customXml" Target="../ink/ink113.xml"/><Relationship Id="rId16" Type="http://schemas.openxmlformats.org/officeDocument/2006/relationships/customXml" Target="../ink/ink114.xml"/><Relationship Id="rId17" Type="http://schemas.openxmlformats.org/officeDocument/2006/relationships/customXml" Target="../ink/ink115.xml"/><Relationship Id="rId18" Type="http://schemas.openxmlformats.org/officeDocument/2006/relationships/customXml" Target="../ink/ink116.xml"/><Relationship Id="rId19" Type="http://schemas.openxmlformats.org/officeDocument/2006/relationships/customXml" Target="../ink/ink117.xml"/><Relationship Id="rId20" Type="http://schemas.openxmlformats.org/officeDocument/2006/relationships/customXml" Target="../ink/ink118.xml"/><Relationship Id="rId21" Type="http://schemas.openxmlformats.org/officeDocument/2006/relationships/customXml" Target="../ink/ink119.xml"/><Relationship Id="rId22" Type="http://schemas.openxmlformats.org/officeDocument/2006/relationships/customXml" Target="../ink/ink120.xml"/><Relationship Id="rId23" Type="http://schemas.openxmlformats.org/officeDocument/2006/relationships/customXml" Target="../ink/ink121.xml"/><Relationship Id="rId24" Type="http://schemas.openxmlformats.org/officeDocument/2006/relationships/customXml" Target="../ink/ink122.xml"/><Relationship Id="rId25" Type="http://schemas.openxmlformats.org/officeDocument/2006/relationships/customXml" Target="../ink/ink123.xml"/><Relationship Id="rId26" Type="http://schemas.openxmlformats.org/officeDocument/2006/relationships/customXml" Target="../ink/ink124.xml"/><Relationship Id="rId27" Type="http://schemas.openxmlformats.org/officeDocument/2006/relationships/customXml" Target="../ink/ink125.xml"/><Relationship Id="rId28" Type="http://schemas.openxmlformats.org/officeDocument/2006/relationships/customXml" Target="../ink/ink126.xml"/><Relationship Id="rId29" Type="http://schemas.openxmlformats.org/officeDocument/2006/relationships/customXml" Target="../ink/ink127.xml"/><Relationship Id="rId30" Type="http://schemas.openxmlformats.org/officeDocument/2006/relationships/customXml" Target="../ink/ink128.xml"/><Relationship Id="rId31" Type="http://schemas.openxmlformats.org/officeDocument/2006/relationships/customXml" Target="../ink/ink129.xml"/><Relationship Id="rId32" Type="http://schemas.openxmlformats.org/officeDocument/2006/relationships/customXml" Target="../ink/ink130.xml"/><Relationship Id="rId33" Type="http://schemas.openxmlformats.org/officeDocument/2006/relationships/customXml" Target="../ink/ink131.xml"/><Relationship Id="rId34" Type="http://schemas.openxmlformats.org/officeDocument/2006/relationships/customXml" Target="../ink/ink132.xml"/><Relationship Id="rId35" Type="http://schemas.openxmlformats.org/officeDocument/2006/relationships/customXml" Target="../ink/ink133.xml"/><Relationship Id="rId36" Type="http://schemas.openxmlformats.org/officeDocument/2006/relationships/customXml" Target="../ink/ink134.xml"/><Relationship Id="rId37" Type="http://schemas.openxmlformats.org/officeDocument/2006/relationships/customXml" Target="../ink/ink135.xml"/><Relationship Id="rId38" Type="http://schemas.openxmlformats.org/officeDocument/2006/relationships/customXml" Target="../ink/ink136.xml"/><Relationship Id="rId39" Type="http://schemas.openxmlformats.org/officeDocument/2006/relationships/customXml" Target="../ink/ink137.xml"/><Relationship Id="rId40" Type="http://schemas.openxmlformats.org/officeDocument/2006/relationships/customXml" Target="../ink/ink138.xml"/><Relationship Id="rId41" Type="http://schemas.openxmlformats.org/officeDocument/2006/relationships/customXml" Target="../ink/ink139.xml"/><Relationship Id="rId42" Type="http://schemas.openxmlformats.org/officeDocument/2006/relationships/customXml" Target="../ink/ink140.xml"/><Relationship Id="rId43" Type="http://schemas.openxmlformats.org/officeDocument/2006/relationships/customXml" Target="../ink/ink141.xml"/><Relationship Id="rId44" Type="http://schemas.openxmlformats.org/officeDocument/2006/relationships/customXml" Target="../ink/ink142.xml"/><Relationship Id="rId45" Type="http://schemas.openxmlformats.org/officeDocument/2006/relationships/customXml" Target="../ink/ink143.xml"/><Relationship Id="rId46" Type="http://schemas.openxmlformats.org/officeDocument/2006/relationships/customXml" Target="../ink/ink144.xml"/><Relationship Id="rId47" Type="http://schemas.openxmlformats.org/officeDocument/2006/relationships/customXml" Target="../ink/ink145.xml"/><Relationship Id="rId48" Type="http://schemas.openxmlformats.org/officeDocument/2006/relationships/customXml" Target="../ink/ink146.xml"/><Relationship Id="rId49" Type="http://schemas.openxmlformats.org/officeDocument/2006/relationships/customXml" Target="../ink/ink147.xml"/><Relationship Id="rId50" Type="http://schemas.openxmlformats.org/officeDocument/2006/relationships/customXml" Target="../ink/ink148.xml"/><Relationship Id="rId51" Type="http://schemas.openxmlformats.org/officeDocument/2006/relationships/customXml" Target="../ink/ink149.xml"/><Relationship Id="rId52" Type="http://schemas.openxmlformats.org/officeDocument/2006/relationships/customXml" Target="../ink/ink150.xml"/><Relationship Id="rId53" Type="http://schemas.openxmlformats.org/officeDocument/2006/relationships/customXml" Target="../ink/ink151.xml"/><Relationship Id="rId54" Type="http://schemas.openxmlformats.org/officeDocument/2006/relationships/customXml" Target="../ink/ink152.xml"/><Relationship Id="rId55" Type="http://schemas.openxmlformats.org/officeDocument/2006/relationships/customXml" Target="../ink/ink153.xml"/><Relationship Id="rId56" Type="http://schemas.openxmlformats.org/officeDocument/2006/relationships/customXml" Target="../ink/ink154.xml"/><Relationship Id="rId57" Type="http://schemas.openxmlformats.org/officeDocument/2006/relationships/customXml" Target="../ink/ink155.xml"/><Relationship Id="rId58" Type="http://schemas.openxmlformats.org/officeDocument/2006/relationships/customXml" Target="../ink/ink156.xml"/><Relationship Id="rId59" Type="http://schemas.openxmlformats.org/officeDocument/2006/relationships/customXml" Target="../ink/ink157.xml"/><Relationship Id="rId60" Type="http://schemas.openxmlformats.org/officeDocument/2006/relationships/customXml" Target="../ink/ink158.xml"/><Relationship Id="rId61" Type="http://schemas.openxmlformats.org/officeDocument/2006/relationships/customXml" Target="../ink/ink159.xml"/><Relationship Id="rId62" Type="http://schemas.openxmlformats.org/officeDocument/2006/relationships/customXml" Target="../ink/ink160.xml"/><Relationship Id="rId63" Type="http://schemas.openxmlformats.org/officeDocument/2006/relationships/customXml" Target="../ink/ink161.xml"/><Relationship Id="rId64" Type="http://schemas.openxmlformats.org/officeDocument/2006/relationships/customXml" Target="../ink/ink162.xml"/><Relationship Id="rId65" Type="http://schemas.openxmlformats.org/officeDocument/2006/relationships/customXml" Target="../ink/ink163.xml"/><Relationship Id="rId66" Type="http://schemas.openxmlformats.org/officeDocument/2006/relationships/customXml" Target="../ink/ink164.xml"/><Relationship Id="rId67" Type="http://schemas.openxmlformats.org/officeDocument/2006/relationships/customXml" Target="../ink/ink165.xml"/><Relationship Id="rId68" Type="http://schemas.openxmlformats.org/officeDocument/2006/relationships/customXml" Target="../ink/ink166.xml"/><Relationship Id="rId69" Type="http://schemas.openxmlformats.org/officeDocument/2006/relationships/customXml" Target="../ink/ink167.xml"/><Relationship Id="rId70" Type="http://schemas.openxmlformats.org/officeDocument/2006/relationships/customXml" Target="../ink/ink168.xml"/><Relationship Id="rId71" Type="http://schemas.openxmlformats.org/officeDocument/2006/relationships/customXml" Target="../ink/ink169.xml"/><Relationship Id="rId72" Type="http://schemas.openxmlformats.org/officeDocument/2006/relationships/customXml" Target="../ink/ink170.xml"/><Relationship Id="rId73" Type="http://schemas.openxmlformats.org/officeDocument/2006/relationships/customXml" Target="../ink/ink171.xml"/><Relationship Id="rId74" Type="http://schemas.openxmlformats.org/officeDocument/2006/relationships/customXml" Target="../ink/ink172.xml"/><Relationship Id="rId75" Type="http://schemas.openxmlformats.org/officeDocument/2006/relationships/customXml" Target="../ink/ink173.xml"/><Relationship Id="rId76" Type="http://schemas.openxmlformats.org/officeDocument/2006/relationships/customXml" Target="../ink/ink174.xml"/><Relationship Id="rId77" Type="http://schemas.openxmlformats.org/officeDocument/2006/relationships/customXml" Target="../ink/ink175.xml"/><Relationship Id="rId78" Type="http://schemas.openxmlformats.org/officeDocument/2006/relationships/customXml" Target="../ink/ink176.xml"/><Relationship Id="rId79" Type="http://schemas.openxmlformats.org/officeDocument/2006/relationships/customXml" Target="../ink/ink177.xml"/><Relationship Id="rId80" Type="http://schemas.openxmlformats.org/officeDocument/2006/relationships/customXml" Target="../ink/ink178.xml"/><Relationship Id="rId81" Type="http://schemas.openxmlformats.org/officeDocument/2006/relationships/customXml" Target="../ink/ink179.xml"/><Relationship Id="rId82" Type="http://schemas.openxmlformats.org/officeDocument/2006/relationships/customXml" Target="../ink/ink180.xml"/><Relationship Id="rId83" Type="http://schemas.openxmlformats.org/officeDocument/2006/relationships/customXml" Target="../ink/ink181.xml"/><Relationship Id="rId84" Type="http://schemas.openxmlformats.org/officeDocument/2006/relationships/customXml" Target="../ink/ink182.xml"/><Relationship Id="rId85" Type="http://schemas.openxmlformats.org/officeDocument/2006/relationships/customXml" Target="../ink/ink183.xml"/><Relationship Id="rId86" Type="http://schemas.openxmlformats.org/officeDocument/2006/relationships/customXml" Target="../ink/ink184.xml"/><Relationship Id="rId87" Type="http://schemas.openxmlformats.org/officeDocument/2006/relationships/customXml" Target="../ink/ink185.xml"/><Relationship Id="rId88" Type="http://schemas.openxmlformats.org/officeDocument/2006/relationships/customXml" Target="../ink/ink186.xml"/><Relationship Id="rId89" Type="http://schemas.openxmlformats.org/officeDocument/2006/relationships/customXml" Target="../ink/ink187.xml"/><Relationship Id="rId90" Type="http://schemas.openxmlformats.org/officeDocument/2006/relationships/customXml" Target="../ink/ink188.xml"/><Relationship Id="rId91" Type="http://schemas.openxmlformats.org/officeDocument/2006/relationships/customXml" Target="../ink/ink189.xml"/><Relationship Id="rId92" Type="http://schemas.openxmlformats.org/officeDocument/2006/relationships/customXml" Target="../ink/ink190.xml"/><Relationship Id="rId93" Type="http://schemas.openxmlformats.org/officeDocument/2006/relationships/customXml" Target="../ink/ink191.xml"/><Relationship Id="rId94" Type="http://schemas.openxmlformats.org/officeDocument/2006/relationships/customXml" Target="../ink/ink192.xml"/><Relationship Id="rId95" Type="http://schemas.openxmlformats.org/officeDocument/2006/relationships/customXml" Target="../ink/ink193.xml"/><Relationship Id="rId96" Type="http://schemas.openxmlformats.org/officeDocument/2006/relationships/customXml" Target="../ink/ink194.xml"/><Relationship Id="rId97" Type="http://schemas.openxmlformats.org/officeDocument/2006/relationships/customXml" Target="../ink/ink195.xml"/><Relationship Id="rId98" Type="http://schemas.openxmlformats.org/officeDocument/2006/relationships/customXml" Target="../ink/ink196.xml"/><Relationship Id="rId99" Type="http://schemas.openxmlformats.org/officeDocument/2006/relationships/customXml" Target="../ink/ink197.xml"/><Relationship Id="rId100" Type="http://schemas.openxmlformats.org/officeDocument/2006/relationships/customXml" Target="../ink/ink198.xml"/><Relationship Id="rId101" Type="http://schemas.openxmlformats.org/officeDocument/2006/relationships/customXml" Target="../ink/ink199.xml"/><Relationship Id="rId102" Type="http://schemas.openxmlformats.org/officeDocument/2006/relationships/customXml" Target="../ink/ink200.xml"/><Relationship Id="rId103" Type="http://schemas.openxmlformats.org/officeDocument/2006/relationships/customXml" Target="../ink/ink201.xml"/><Relationship Id="rId104" Type="http://schemas.openxmlformats.org/officeDocument/2006/relationships/customXml" Target="../ink/ink202.xml"/><Relationship Id="rId105" Type="http://schemas.openxmlformats.org/officeDocument/2006/relationships/customXml" Target="../ink/ink203.xml"/><Relationship Id="rId106" Type="http://schemas.openxmlformats.org/officeDocument/2006/relationships/customXml" Target="../ink/ink204.xml"/><Relationship Id="rId107" Type="http://schemas.openxmlformats.org/officeDocument/2006/relationships/customXml" Target="../ink/ink205.xml"/><Relationship Id="rId108" Type="http://schemas.openxmlformats.org/officeDocument/2006/relationships/customXml" Target="../ink/ink206.xml"/><Relationship Id="rId109" Type="http://schemas.openxmlformats.org/officeDocument/2006/relationships/customXml" Target="../ink/ink207.xml"/><Relationship Id="rId110" Type="http://schemas.openxmlformats.org/officeDocument/2006/relationships/customXml" Target="../ink/ink208.xml"/><Relationship Id="rId111" Type="http://schemas.openxmlformats.org/officeDocument/2006/relationships/customXml" Target="../ink/ink209.xml"/><Relationship Id="rId112" Type="http://schemas.openxmlformats.org/officeDocument/2006/relationships/customXml" Target="../ink/ink210.xml"/><Relationship Id="rId113" Type="http://schemas.openxmlformats.org/officeDocument/2006/relationships/customXml" Target="../ink/ink211.xml"/><Relationship Id="rId114" Type="http://schemas.openxmlformats.org/officeDocument/2006/relationships/customXml" Target="../ink/ink212.xml"/><Relationship Id="rId115" Type="http://schemas.openxmlformats.org/officeDocument/2006/relationships/customXml" Target="../ink/ink213.xml"/><Relationship Id="rId116" Type="http://schemas.openxmlformats.org/officeDocument/2006/relationships/customXml" Target="../ink/ink214.xml"/><Relationship Id="rId117" Type="http://schemas.openxmlformats.org/officeDocument/2006/relationships/customXml" Target="../ink/ink215.xml"/><Relationship Id="rId118" Type="http://schemas.openxmlformats.org/officeDocument/2006/relationships/customXml" Target="../ink/ink216.xml"/><Relationship Id="rId119" Type="http://schemas.openxmlformats.org/officeDocument/2006/relationships/customXml" Target="../ink/ink217.xml"/><Relationship Id="rId120" Type="http://schemas.openxmlformats.org/officeDocument/2006/relationships/customXml" Target="../ink/ink218.xml"/><Relationship Id="rId121" Type="http://schemas.openxmlformats.org/officeDocument/2006/relationships/customXml" Target="../ink/ink219.xml"/><Relationship Id="rId122" Type="http://schemas.openxmlformats.org/officeDocument/2006/relationships/customXml" Target="../ink/ink220.xml"/><Relationship Id="rId123" Type="http://schemas.openxmlformats.org/officeDocument/2006/relationships/customXml" Target="../ink/ink221.xml"/><Relationship Id="rId124" Type="http://schemas.openxmlformats.org/officeDocument/2006/relationships/customXml" Target="../ink/ink231.xml"/><Relationship Id="rId125"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5.wmf"/><Relationship Id="rId3" Type="http://schemas.openxmlformats.org/officeDocument/2006/relationships/oleObject" Target="../embeddings/oleObject1.bin"/><Relationship Id="rId4" Type="http://schemas.openxmlformats.org/officeDocument/2006/relationships/image" Target="../media/image6.wmf"/><Relationship Id="rId5" Type="http://schemas.openxmlformats.org/officeDocument/2006/relationships/oleObject" Target="../embeddings/oleObject2.bin"/><Relationship Id="rId6" Type="http://schemas.openxmlformats.org/officeDocument/2006/relationships/image" Target="../media/image7.wmf"/><Relationship Id="rId7" Type="http://schemas.openxmlformats.org/officeDocument/2006/relationships/oleObject" Target="../embeddings/oleObject3.bin"/><Relationship Id="rId8" Type="http://schemas.openxmlformats.org/officeDocument/2006/relationships/image" Target="../media/image8.wmf"/><Relationship Id="rId9" Type="http://schemas.openxmlformats.org/officeDocument/2006/relationships/oleObject" Target="../embeddings/oleObject4.bin"/><Relationship Id="rId10" Type="http://schemas.openxmlformats.org/officeDocument/2006/relationships/image" Target="../media/image9.wmf"/><Relationship Id="rId11" Type="http://schemas.openxmlformats.org/officeDocument/2006/relationships/oleObject" Target="../embeddings/oleObject5.bin"/><Relationship Id="rId12" Type="http://schemas.openxmlformats.org/officeDocument/2006/relationships/image" Target="../media/image10.wmf"/><Relationship Id="rId13" Type="http://schemas.openxmlformats.org/officeDocument/2006/relationships/oleObject" Target="../embeddings/oleObject6.bin"/><Relationship Id="rId14" Type="http://schemas.openxmlformats.org/officeDocument/2006/relationships/image" Target="../media/image11.wmf"/><Relationship Id="rId15" Type="http://schemas.openxmlformats.org/officeDocument/2006/relationships/image" Target="../media/image12.png"/><Relationship Id="rId16" Type="http://schemas.openxmlformats.org/officeDocument/2006/relationships/slideLayout" Target="../slideLayouts/slideLayout25.xml"/><Relationship Id="rId17" Type="http://schemas.openxmlformats.org/officeDocument/2006/relationships/vmlDrawing" Target="../drawings/vmlDrawing11.vml"/></Relationships>
</file>

<file path=ppt/slides/_rels/slide15.xml.rels><?xml version="1.0" encoding="UTF-8" standalone="yes"?>
<Relationships xmlns="http://schemas.openxmlformats.org/package/2006/relationships"><Relationship Id="rId1" Type="http://schemas.openxmlformats.org/officeDocument/2006/relationships/oleObject" Target="../embeddings/oleObject7.bin"/><Relationship Id="rId2" Type="http://schemas.openxmlformats.org/officeDocument/2006/relationships/image" Target="../media/image13.wmf"/><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slideLayout" Target="../slideLayouts/slideLayout25.xml"/><Relationship Id="rId6" Type="http://schemas.openxmlformats.org/officeDocument/2006/relationships/vmlDrawing" Target="../drawings/vmlDrawing12.vml"/></Relationships>
</file>

<file path=ppt/slides/_rels/slide16.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jpeg"/><Relationship Id="rId3" Type="http://schemas.openxmlformats.org/officeDocument/2006/relationships/image" Target="../media/image12.png"/><Relationship Id="rId4" Type="http://schemas.openxmlformats.org/officeDocument/2006/relationships/customXml" Target="../ink/ink222.xml"/><Relationship Id="rId5" Type="http://schemas.openxmlformats.org/officeDocument/2006/relationships/customXml" Target="../ink/ink223.xml"/><Relationship Id="rId6"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image" Target="../media/image17.gif"/><Relationship Id="rId2" Type="http://schemas.openxmlformats.org/officeDocument/2006/relationships/image" Target="../media/image18.gif"/><Relationship Id="rId3" Type="http://schemas.openxmlformats.org/officeDocument/2006/relationships/image" Target="../media/image19.jpeg"/><Relationship Id="rId4" Type="http://schemas.openxmlformats.org/officeDocument/2006/relationships/slideLayout" Target="../slideLayouts/slideLayout25.xml"/><Relationship Id="rId5"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customXml" Target="../ink/ink224.xml"/><Relationship Id="rId3"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8.png"/><Relationship Id="rId5"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customXml" Target="../ink/ink225.xml"/><Relationship Id="rId8"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customXml" Target="../ink/ink5.xml"/><Relationship Id="rId2" Type="http://schemas.openxmlformats.org/officeDocument/2006/relationships/customXml" Target="../ink/ink6.xml"/><Relationship Id="rId3" Type="http://schemas.openxmlformats.org/officeDocument/2006/relationships/customXml" Target="../ink/ink7.xml"/><Relationship Id="rId4" Type="http://schemas.openxmlformats.org/officeDocument/2006/relationships/customXml" Target="../ink/ink8.xml"/><Relationship Id="rId5" Type="http://schemas.openxmlformats.org/officeDocument/2006/relationships/customXml" Target="../ink/ink9.xml"/><Relationship Id="rId6" Type="http://schemas.openxmlformats.org/officeDocument/2006/relationships/customXml" Target="../ink/ink10.xml"/><Relationship Id="rId7" Type="http://schemas.openxmlformats.org/officeDocument/2006/relationships/customXml" Target="../ink/ink11.xml"/><Relationship Id="rId8" Type="http://schemas.openxmlformats.org/officeDocument/2006/relationships/customXml" Target="../ink/ink12.xml"/><Relationship Id="rId9" Type="http://schemas.openxmlformats.org/officeDocument/2006/relationships/customXml" Target="../ink/ink13.xml"/><Relationship Id="rId10" Type="http://schemas.openxmlformats.org/officeDocument/2006/relationships/customXml" Target="../ink/ink14.xml"/><Relationship Id="rId11" Type="http://schemas.openxmlformats.org/officeDocument/2006/relationships/customXml" Target="../ink/ink15.xml"/><Relationship Id="rId12" Type="http://schemas.openxmlformats.org/officeDocument/2006/relationships/customXml" Target="../ink/ink16.xml"/><Relationship Id="rId13" Type="http://schemas.openxmlformats.org/officeDocument/2006/relationships/customXml" Target="../ink/ink17.xml"/><Relationship Id="rId14" Type="http://schemas.openxmlformats.org/officeDocument/2006/relationships/customXml" Target="../ink/ink18.xml"/><Relationship Id="rId15" Type="http://schemas.openxmlformats.org/officeDocument/2006/relationships/customXml" Target="../ink/ink19.xml"/><Relationship Id="rId16" Type="http://schemas.openxmlformats.org/officeDocument/2006/relationships/customXml" Target="../ink/ink20.xml"/><Relationship Id="rId17" Type="http://schemas.openxmlformats.org/officeDocument/2006/relationships/customXml" Target="../ink/ink21.xml"/><Relationship Id="rId18" Type="http://schemas.openxmlformats.org/officeDocument/2006/relationships/customXml" Target="../ink/ink22.xml"/><Relationship Id="rId19" Type="http://schemas.openxmlformats.org/officeDocument/2006/relationships/customXml" Target="../ink/ink23.xml"/><Relationship Id="rId20" Type="http://schemas.openxmlformats.org/officeDocument/2006/relationships/customXml" Target="../ink/ink24.xml"/><Relationship Id="rId21" Type="http://schemas.openxmlformats.org/officeDocument/2006/relationships/customXml" Target="../ink/ink25.xml"/><Relationship Id="rId22" Type="http://schemas.openxmlformats.org/officeDocument/2006/relationships/customXml" Target="../ink/ink26.xml"/><Relationship Id="rId23" Type="http://schemas.openxmlformats.org/officeDocument/2006/relationships/customXml" Target="../ink/ink27.xml"/><Relationship Id="rId24" Type="http://schemas.openxmlformats.org/officeDocument/2006/relationships/customXml" Target="../ink/ink28.xml"/><Relationship Id="rId25" Type="http://schemas.openxmlformats.org/officeDocument/2006/relationships/customXml" Target="../ink/ink29.xml"/><Relationship Id="rId26" Type="http://schemas.openxmlformats.org/officeDocument/2006/relationships/customXml" Target="../ink/ink30.xml"/><Relationship Id="rId27" Type="http://schemas.openxmlformats.org/officeDocument/2006/relationships/customXml" Target="../ink/ink31.xml"/><Relationship Id="rId28" Type="http://schemas.openxmlformats.org/officeDocument/2006/relationships/customXml" Target="../ink/ink32.xml"/><Relationship Id="rId29" Type="http://schemas.openxmlformats.org/officeDocument/2006/relationships/customXml" Target="../ink/ink33.xml"/><Relationship Id="rId30" Type="http://schemas.openxmlformats.org/officeDocument/2006/relationships/customXml" Target="../ink/ink34.xml"/><Relationship Id="rId31" Type="http://schemas.openxmlformats.org/officeDocument/2006/relationships/customXml" Target="../ink/ink35.xml"/><Relationship Id="rId32" Type="http://schemas.openxmlformats.org/officeDocument/2006/relationships/customXml" Target="../ink/ink36.xml"/><Relationship Id="rId33" Type="http://schemas.openxmlformats.org/officeDocument/2006/relationships/customXml" Target="../ink/ink37.xml"/><Relationship Id="rId34" Type="http://schemas.openxmlformats.org/officeDocument/2006/relationships/customXml" Target="../ink/ink38.xml"/><Relationship Id="rId35" Type="http://schemas.openxmlformats.org/officeDocument/2006/relationships/customXml" Target="../ink/ink39.xml"/><Relationship Id="rId36" Type="http://schemas.openxmlformats.org/officeDocument/2006/relationships/customXml" Target="../ink/ink40.xml"/><Relationship Id="rId37" Type="http://schemas.openxmlformats.org/officeDocument/2006/relationships/customXml" Target="../ink/ink41.xml"/><Relationship Id="rId38" Type="http://schemas.openxmlformats.org/officeDocument/2006/relationships/customXml" Target="../ink/ink42.xml"/><Relationship Id="rId39" Type="http://schemas.openxmlformats.org/officeDocument/2006/relationships/customXml" Target="../ink/ink43.xml"/><Relationship Id="rId40" Type="http://schemas.openxmlformats.org/officeDocument/2006/relationships/customXml" Target="../ink/ink44.xml"/><Relationship Id="rId41" Type="http://schemas.openxmlformats.org/officeDocument/2006/relationships/customXml" Target="../ink/ink45.xml"/><Relationship Id="rId42" Type="http://schemas.openxmlformats.org/officeDocument/2006/relationships/customXml" Target="../ink/ink46.xml"/><Relationship Id="rId43" Type="http://schemas.openxmlformats.org/officeDocument/2006/relationships/customXml" Target="../ink/ink47.xml"/><Relationship Id="rId44" Type="http://schemas.openxmlformats.org/officeDocument/2006/relationships/customXml" Target="../ink/ink48.xml"/><Relationship Id="rId45" Type="http://schemas.openxmlformats.org/officeDocument/2006/relationships/customXml" Target="../ink/ink49.xml"/><Relationship Id="rId46" Type="http://schemas.openxmlformats.org/officeDocument/2006/relationships/customXml" Target="../ink/ink50.xml"/><Relationship Id="rId47" Type="http://schemas.openxmlformats.org/officeDocument/2006/relationships/customXml" Target="../ink/ink51.xml"/><Relationship Id="rId48" Type="http://schemas.openxmlformats.org/officeDocument/2006/relationships/customXml" Target="../ink/ink52.xml"/><Relationship Id="rId49" Type="http://schemas.openxmlformats.org/officeDocument/2006/relationships/customXml" Target="../ink/ink53.xml"/><Relationship Id="rId50" Type="http://schemas.openxmlformats.org/officeDocument/2006/relationships/customXml" Target="../ink/ink54.xml"/><Relationship Id="rId51" Type="http://schemas.openxmlformats.org/officeDocument/2006/relationships/customXml" Target="../ink/ink55.xml"/><Relationship Id="rId52" Type="http://schemas.openxmlformats.org/officeDocument/2006/relationships/customXml" Target="../ink/ink56.xml"/><Relationship Id="rId53" Type="http://schemas.openxmlformats.org/officeDocument/2006/relationships/customXml" Target="../ink/ink57.xml"/><Relationship Id="rId54" Type="http://schemas.openxmlformats.org/officeDocument/2006/relationships/customXml" Target="../ink/ink58.xml"/><Relationship Id="rId55" Type="http://schemas.openxmlformats.org/officeDocument/2006/relationships/customXml" Target="../ink/ink59.xml"/><Relationship Id="rId56" Type="http://schemas.openxmlformats.org/officeDocument/2006/relationships/customXml" Target="../ink/ink60.xml"/><Relationship Id="rId57" Type="http://schemas.openxmlformats.org/officeDocument/2006/relationships/customXml" Target="../ink/ink61.xml"/><Relationship Id="rId58" Type="http://schemas.openxmlformats.org/officeDocument/2006/relationships/customXml" Target="../ink/ink62.xml"/><Relationship Id="rId59" Type="http://schemas.openxmlformats.org/officeDocument/2006/relationships/customXml" Target="../ink/ink63.xml"/><Relationship Id="rId60" Type="http://schemas.openxmlformats.org/officeDocument/2006/relationships/customXml" Target="../ink/ink64.xml"/><Relationship Id="rId61" Type="http://schemas.openxmlformats.org/officeDocument/2006/relationships/customXml" Target="../ink/ink65.xml"/><Relationship Id="rId62" Type="http://schemas.openxmlformats.org/officeDocument/2006/relationships/customXml" Target="../ink/ink66.xml"/><Relationship Id="rId63"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oleObject" Target="../embeddings/oleObject8.bin"/><Relationship Id="rId2" Type="http://schemas.openxmlformats.org/officeDocument/2006/relationships/image" Target="../media/image53.emf"/><Relationship Id="rId3" Type="http://schemas.openxmlformats.org/officeDocument/2006/relationships/oleObject" Target="../embeddings/oleObject9.bin"/><Relationship Id="rId4" Type="http://schemas.openxmlformats.org/officeDocument/2006/relationships/image" Target="../media/image54.emf"/><Relationship Id="rId5" Type="http://schemas.openxmlformats.org/officeDocument/2006/relationships/oleObject" Target="../embeddings/oleObject10.bin"/><Relationship Id="rId6" Type="http://schemas.openxmlformats.org/officeDocument/2006/relationships/image" Target="../media/image55.emf"/><Relationship Id="rId7" Type="http://schemas.openxmlformats.org/officeDocument/2006/relationships/oleObject" Target="../embeddings/oleObject11.bin"/><Relationship Id="rId8" Type="http://schemas.openxmlformats.org/officeDocument/2006/relationships/image" Target="../media/image56.emf"/><Relationship Id="rId9" Type="http://schemas.openxmlformats.org/officeDocument/2006/relationships/oleObject" Target="../embeddings/oleObject12.bin"/><Relationship Id="rId10" Type="http://schemas.openxmlformats.org/officeDocument/2006/relationships/image" Target="../media/image57.emf"/><Relationship Id="rId11" Type="http://schemas.openxmlformats.org/officeDocument/2006/relationships/oleObject" Target="../embeddings/oleObject13.bin"/><Relationship Id="rId12" Type="http://schemas.openxmlformats.org/officeDocument/2006/relationships/image" Target="../media/image58.emf"/><Relationship Id="rId13" Type="http://schemas.openxmlformats.org/officeDocument/2006/relationships/oleObject" Target="../embeddings/oleObject14.bin"/><Relationship Id="rId14" Type="http://schemas.openxmlformats.org/officeDocument/2006/relationships/image" Target="../media/image59.emf"/><Relationship Id="rId15" Type="http://schemas.openxmlformats.org/officeDocument/2006/relationships/oleObject" Target="../embeddings/oleObject15.bin"/><Relationship Id="rId16" Type="http://schemas.openxmlformats.org/officeDocument/2006/relationships/image" Target="../media/image60.emf"/><Relationship Id="rId17" Type="http://schemas.openxmlformats.org/officeDocument/2006/relationships/oleObject" Target="../embeddings/oleObject16.bin"/><Relationship Id="rId18" Type="http://schemas.openxmlformats.org/officeDocument/2006/relationships/image" Target="../media/image61.emf"/><Relationship Id="rId19" Type="http://schemas.openxmlformats.org/officeDocument/2006/relationships/oleObject" Target="../embeddings/oleObject17.bin"/><Relationship Id="rId20" Type="http://schemas.openxmlformats.org/officeDocument/2006/relationships/image" Target="../media/image62.emf"/><Relationship Id="rId21" Type="http://schemas.openxmlformats.org/officeDocument/2006/relationships/oleObject" Target="../embeddings/oleObject18.bin"/><Relationship Id="rId22" Type="http://schemas.openxmlformats.org/officeDocument/2006/relationships/image" Target="../media/image63.emf"/><Relationship Id="rId23" Type="http://schemas.openxmlformats.org/officeDocument/2006/relationships/oleObject" Target="../embeddings/oleObject19.bin"/><Relationship Id="rId24" Type="http://schemas.openxmlformats.org/officeDocument/2006/relationships/image" Target="../media/image64.emf"/><Relationship Id="rId25" Type="http://schemas.openxmlformats.org/officeDocument/2006/relationships/oleObject" Target="../embeddings/oleObject20.bin"/><Relationship Id="rId26" Type="http://schemas.openxmlformats.org/officeDocument/2006/relationships/image" Target="../media/image65.emf"/><Relationship Id="rId27" Type="http://schemas.openxmlformats.org/officeDocument/2006/relationships/oleObject" Target="../embeddings/oleObject21.bin"/><Relationship Id="rId28" Type="http://schemas.openxmlformats.org/officeDocument/2006/relationships/image" Target="../media/image66.emf"/><Relationship Id="rId29" Type="http://schemas.openxmlformats.org/officeDocument/2006/relationships/customXml" Target="../ink/ink226.xml"/><Relationship Id="rId30" Type="http://schemas.openxmlformats.org/officeDocument/2006/relationships/slideLayout" Target="../slideLayouts/slideLayout25.xml"/><Relationship Id="rId31" Type="http://schemas.openxmlformats.org/officeDocument/2006/relationships/vmlDrawing" Target="../drawings/vmlDrawing13.vml"/></Relationships>
</file>

<file path=ppt/slides/_rels/slide31.xml.rels><?xml version="1.0" encoding="UTF-8" standalone="yes"?>
<Relationships xmlns="http://schemas.openxmlformats.org/package/2006/relationships"><Relationship Id="rId1" Type="http://schemas.openxmlformats.org/officeDocument/2006/relationships/oleObject" Target="../embeddings/oleObject22.bin"/><Relationship Id="rId2" Type="http://schemas.openxmlformats.org/officeDocument/2006/relationships/image" Target="../media/image67.emf"/><Relationship Id="rId3" Type="http://schemas.openxmlformats.org/officeDocument/2006/relationships/oleObject" Target="../embeddings/oleObject23.bin"/><Relationship Id="rId4" Type="http://schemas.openxmlformats.org/officeDocument/2006/relationships/image" Target="../media/image68.emf"/><Relationship Id="rId5" Type="http://schemas.openxmlformats.org/officeDocument/2006/relationships/oleObject" Target="../embeddings/oleObject24.bin"/><Relationship Id="rId6" Type="http://schemas.openxmlformats.org/officeDocument/2006/relationships/image" Target="../media/image69.emf"/><Relationship Id="rId7" Type="http://schemas.openxmlformats.org/officeDocument/2006/relationships/oleObject" Target="../embeddings/oleObject25.bin"/><Relationship Id="rId8" Type="http://schemas.openxmlformats.org/officeDocument/2006/relationships/image" Target="../media/image70.emf"/><Relationship Id="rId9" Type="http://schemas.openxmlformats.org/officeDocument/2006/relationships/oleObject" Target="../embeddings/oleObject26.bin"/><Relationship Id="rId10" Type="http://schemas.openxmlformats.org/officeDocument/2006/relationships/image" Target="../media/image71.emf"/><Relationship Id="rId11" Type="http://schemas.openxmlformats.org/officeDocument/2006/relationships/oleObject" Target="../embeddings/oleObject27.bin"/><Relationship Id="rId12" Type="http://schemas.openxmlformats.org/officeDocument/2006/relationships/image" Target="../media/image72.emf"/><Relationship Id="rId13" Type="http://schemas.openxmlformats.org/officeDocument/2006/relationships/oleObject" Target="../embeddings/oleObject28.bin"/><Relationship Id="rId14" Type="http://schemas.openxmlformats.org/officeDocument/2006/relationships/image" Target="../media/image73.emf"/><Relationship Id="rId15" Type="http://schemas.openxmlformats.org/officeDocument/2006/relationships/oleObject" Target="../embeddings/oleObject29.bin"/><Relationship Id="rId16" Type="http://schemas.openxmlformats.org/officeDocument/2006/relationships/image" Target="../media/image74.emf"/><Relationship Id="rId17" Type="http://schemas.openxmlformats.org/officeDocument/2006/relationships/oleObject" Target="../embeddings/oleObject30.bin"/><Relationship Id="rId18" Type="http://schemas.openxmlformats.org/officeDocument/2006/relationships/image" Target="../media/image75.emf"/><Relationship Id="rId19" Type="http://schemas.openxmlformats.org/officeDocument/2006/relationships/oleObject" Target="../embeddings/oleObject31.bin"/><Relationship Id="rId20" Type="http://schemas.openxmlformats.org/officeDocument/2006/relationships/image" Target="../media/image76.emf"/><Relationship Id="rId21" Type="http://schemas.openxmlformats.org/officeDocument/2006/relationships/oleObject" Target="../embeddings/oleObject32.bin"/><Relationship Id="rId22" Type="http://schemas.openxmlformats.org/officeDocument/2006/relationships/image" Target="../media/image77.emf"/><Relationship Id="rId23" Type="http://schemas.openxmlformats.org/officeDocument/2006/relationships/oleObject" Target="../embeddings/oleObject33.bin"/><Relationship Id="rId24" Type="http://schemas.openxmlformats.org/officeDocument/2006/relationships/image" Target="../media/image78.emf"/><Relationship Id="rId25" Type="http://schemas.openxmlformats.org/officeDocument/2006/relationships/oleObject" Target="../embeddings/oleObject34.bin"/><Relationship Id="rId26" Type="http://schemas.openxmlformats.org/officeDocument/2006/relationships/image" Target="../media/image79.emf"/><Relationship Id="rId27" Type="http://schemas.openxmlformats.org/officeDocument/2006/relationships/oleObject" Target="../embeddings/oleObject35.bin"/><Relationship Id="rId28" Type="http://schemas.openxmlformats.org/officeDocument/2006/relationships/image" Target="../media/image80.emf"/><Relationship Id="rId29" Type="http://schemas.openxmlformats.org/officeDocument/2006/relationships/oleObject" Target="../embeddings/oleObject36.bin"/><Relationship Id="rId30" Type="http://schemas.openxmlformats.org/officeDocument/2006/relationships/image" Target="../media/image81.emf"/><Relationship Id="rId31" Type="http://schemas.openxmlformats.org/officeDocument/2006/relationships/slideLayout" Target="../slideLayouts/slideLayout25.xml"/><Relationship Id="rId32" Type="http://schemas.openxmlformats.org/officeDocument/2006/relationships/vmlDrawing" Target="../drawings/vmlDrawing14.vml"/></Relationships>
</file>

<file path=ppt/slides/_rels/slide32.xml.rels><?xml version="1.0" encoding="UTF-8" standalone="yes"?>
<Relationships xmlns="http://schemas.openxmlformats.org/package/2006/relationships"><Relationship Id="rId1" Type="http://schemas.openxmlformats.org/officeDocument/2006/relationships/oleObject" Target="../embeddings/oleObject37.bin"/><Relationship Id="rId2" Type="http://schemas.openxmlformats.org/officeDocument/2006/relationships/image" Target="../media/image82.emf"/><Relationship Id="rId3" Type="http://schemas.openxmlformats.org/officeDocument/2006/relationships/oleObject" Target="../embeddings/oleObject38.bin"/><Relationship Id="rId4" Type="http://schemas.openxmlformats.org/officeDocument/2006/relationships/image" Target="../media/image83.emf"/><Relationship Id="rId5" Type="http://schemas.openxmlformats.org/officeDocument/2006/relationships/oleObject" Target="../embeddings/oleObject39.bin"/><Relationship Id="rId6" Type="http://schemas.openxmlformats.org/officeDocument/2006/relationships/image" Target="../media/image84.emf"/><Relationship Id="rId7" Type="http://schemas.openxmlformats.org/officeDocument/2006/relationships/oleObject" Target="../embeddings/oleObject40.bin"/><Relationship Id="rId8" Type="http://schemas.openxmlformats.org/officeDocument/2006/relationships/image" Target="../media/image85.emf"/><Relationship Id="rId9" Type="http://schemas.openxmlformats.org/officeDocument/2006/relationships/oleObject" Target="../embeddings/oleObject41.bin"/><Relationship Id="rId10" Type="http://schemas.openxmlformats.org/officeDocument/2006/relationships/image" Target="../media/image86.emf"/><Relationship Id="rId11" Type="http://schemas.openxmlformats.org/officeDocument/2006/relationships/oleObject" Target="../embeddings/oleObject42.bin"/><Relationship Id="rId12" Type="http://schemas.openxmlformats.org/officeDocument/2006/relationships/image" Target="../media/image87.emf"/><Relationship Id="rId13" Type="http://schemas.openxmlformats.org/officeDocument/2006/relationships/oleObject" Target="../embeddings/oleObject43.bin"/><Relationship Id="rId14" Type="http://schemas.openxmlformats.org/officeDocument/2006/relationships/image" Target="../media/image88.emf"/><Relationship Id="rId15" Type="http://schemas.openxmlformats.org/officeDocument/2006/relationships/oleObject" Target="../embeddings/oleObject44.bin"/><Relationship Id="rId16" Type="http://schemas.openxmlformats.org/officeDocument/2006/relationships/image" Target="../media/image89.emf"/><Relationship Id="rId17" Type="http://schemas.openxmlformats.org/officeDocument/2006/relationships/oleObject" Target="../embeddings/oleObject45.bin"/><Relationship Id="rId18" Type="http://schemas.openxmlformats.org/officeDocument/2006/relationships/image" Target="../media/image90.emf"/><Relationship Id="rId19" Type="http://schemas.openxmlformats.org/officeDocument/2006/relationships/oleObject" Target="../embeddings/oleObject46.bin"/><Relationship Id="rId20" Type="http://schemas.openxmlformats.org/officeDocument/2006/relationships/image" Target="../media/image91.emf"/><Relationship Id="rId21" Type="http://schemas.openxmlformats.org/officeDocument/2006/relationships/oleObject" Target="../embeddings/oleObject47.bin"/><Relationship Id="rId22" Type="http://schemas.openxmlformats.org/officeDocument/2006/relationships/image" Target="../media/image92.emf"/><Relationship Id="rId23" Type="http://schemas.openxmlformats.org/officeDocument/2006/relationships/oleObject" Target="../embeddings/oleObject48.bin"/><Relationship Id="rId24" Type="http://schemas.openxmlformats.org/officeDocument/2006/relationships/image" Target="../media/image93.emf"/><Relationship Id="rId25" Type="http://schemas.openxmlformats.org/officeDocument/2006/relationships/oleObject" Target="../embeddings/oleObject49.bin"/><Relationship Id="rId26" Type="http://schemas.openxmlformats.org/officeDocument/2006/relationships/image" Target="../media/image94.emf"/><Relationship Id="rId27" Type="http://schemas.openxmlformats.org/officeDocument/2006/relationships/oleObject" Target="../embeddings/oleObject50.bin"/><Relationship Id="rId28" Type="http://schemas.openxmlformats.org/officeDocument/2006/relationships/image" Target="../media/image95.emf"/><Relationship Id="rId29" Type="http://schemas.openxmlformats.org/officeDocument/2006/relationships/customXml" Target="../ink/ink227.xml"/><Relationship Id="rId30" Type="http://schemas.openxmlformats.org/officeDocument/2006/relationships/slideLayout" Target="../slideLayouts/slideLayout25.xml"/><Relationship Id="rId31" Type="http://schemas.openxmlformats.org/officeDocument/2006/relationships/vmlDrawing" Target="../drawings/vmlDrawing15.vml"/></Relationships>
</file>

<file path=ppt/slides/_rels/slide33.xml.rels><?xml version="1.0" encoding="UTF-8" standalone="yes"?>
<Relationships xmlns="http://schemas.openxmlformats.org/package/2006/relationships"><Relationship Id="rId1" Type="http://schemas.openxmlformats.org/officeDocument/2006/relationships/image" Target="../media/image96.png"/><Relationship Id="rId2" Type="http://schemas.openxmlformats.org/officeDocument/2006/relationships/image" Target="../media/image97.png"/><Relationship Id="rId3" Type="http://schemas.openxmlformats.org/officeDocument/2006/relationships/customXml" Target="../ink/ink228.xml"/><Relationship Id="rId4"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customXml" Target="../ink/ink4.xml"/><Relationship Id="rId2"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image" Target="../media/image98.png"/><Relationship Id="rId2" Type="http://schemas.openxmlformats.org/officeDocument/2006/relationships/image" Target="../media/image99.png"/><Relationship Id="rId3" Type="http://schemas.openxmlformats.org/officeDocument/2006/relationships/image" Target="../media/image100.png"/><Relationship Id="rId4" Type="http://schemas.openxmlformats.org/officeDocument/2006/relationships/image" Target="../media/image101.png"/><Relationship Id="rId5" Type="http://schemas.openxmlformats.org/officeDocument/2006/relationships/customXml" Target="../ink/ink3.xml"/><Relationship Id="rId6"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image" Target="../media/image102.png"/><Relationship Id="rId2" Type="http://schemas.openxmlformats.org/officeDocument/2006/relationships/image" Target="../media/image103.png"/><Relationship Id="rId3"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image" Target="../media/image104.png"/><Relationship Id="rId2" Type="http://schemas.openxmlformats.org/officeDocument/2006/relationships/image" Target="../media/image105.png"/><Relationship Id="rId3" Type="http://schemas.openxmlformats.org/officeDocument/2006/relationships/image" Target="../media/image106.png"/><Relationship Id="rId4" Type="http://schemas.openxmlformats.org/officeDocument/2006/relationships/image" Target="../media/image107.png"/><Relationship Id="rId5"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image" Target="../media/image104.png"/><Relationship Id="rId2" Type="http://schemas.openxmlformats.org/officeDocument/2006/relationships/image" Target="../media/image108.png"/><Relationship Id="rId3" Type="http://schemas.openxmlformats.org/officeDocument/2006/relationships/image" Target="../media/image109.png"/><Relationship Id="rId4" Type="http://schemas.openxmlformats.org/officeDocument/2006/relationships/image" Target="../media/image110.png"/><Relationship Id="rId5" Type="http://schemas.openxmlformats.org/officeDocument/2006/relationships/image" Target="../media/image111.png"/><Relationship Id="rId6" Type="http://schemas.openxmlformats.org/officeDocument/2006/relationships/image" Target="../media/image112.png"/><Relationship Id="rId7" Type="http://schemas.openxmlformats.org/officeDocument/2006/relationships/customXml" Target="../ink/ink2.xml"/><Relationship Id="rId8"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customXml" Target="../ink/ink67.xml"/><Relationship Id="rId2" Type="http://schemas.openxmlformats.org/officeDocument/2006/relationships/customXml" Target="../ink/ink68.xml"/><Relationship Id="rId3" Type="http://schemas.openxmlformats.org/officeDocument/2006/relationships/customXml" Target="../ink/ink69.xml"/><Relationship Id="rId4" Type="http://schemas.openxmlformats.org/officeDocument/2006/relationships/customXml" Target="../ink/ink70.xml"/><Relationship Id="rId5" Type="http://schemas.openxmlformats.org/officeDocument/2006/relationships/customXml" Target="../ink/ink71.xml"/><Relationship Id="rId6" Type="http://schemas.openxmlformats.org/officeDocument/2006/relationships/customXml" Target="../ink/ink72.xml"/><Relationship Id="rId7" Type="http://schemas.openxmlformats.org/officeDocument/2006/relationships/customXml" Target="../ink/ink73.xml"/><Relationship Id="rId8" Type="http://schemas.openxmlformats.org/officeDocument/2006/relationships/customXml" Target="../ink/ink74.xml"/><Relationship Id="rId9" Type="http://schemas.openxmlformats.org/officeDocument/2006/relationships/customXml" Target="../ink/ink75.xml"/><Relationship Id="rId10" Type="http://schemas.openxmlformats.org/officeDocument/2006/relationships/customXml" Target="../ink/ink76.xml"/><Relationship Id="rId11" Type="http://schemas.openxmlformats.org/officeDocument/2006/relationships/customXml" Target="../ink/ink77.xml"/><Relationship Id="rId12" Type="http://schemas.openxmlformats.org/officeDocument/2006/relationships/customXml" Target="../ink/ink78.xml"/><Relationship Id="rId13" Type="http://schemas.openxmlformats.org/officeDocument/2006/relationships/customXml" Target="../ink/ink79.xml"/><Relationship Id="rId14" Type="http://schemas.openxmlformats.org/officeDocument/2006/relationships/customXml" Target="../ink/ink80.xml"/><Relationship Id="rId15" Type="http://schemas.openxmlformats.org/officeDocument/2006/relationships/customXml" Target="../ink/ink81.xml"/><Relationship Id="rId16" Type="http://schemas.openxmlformats.org/officeDocument/2006/relationships/customXml" Target="../ink/ink82.xml"/><Relationship Id="rId17" Type="http://schemas.openxmlformats.org/officeDocument/2006/relationships/customXml" Target="../ink/ink83.xml"/><Relationship Id="rId18" Type="http://schemas.openxmlformats.org/officeDocument/2006/relationships/customXml" Target="../ink/ink84.xml"/><Relationship Id="rId19" Type="http://schemas.openxmlformats.org/officeDocument/2006/relationships/customXml" Target="../ink/ink85.xml"/><Relationship Id="rId20" Type="http://schemas.openxmlformats.org/officeDocument/2006/relationships/customXml" Target="../ink/ink86.xml"/><Relationship Id="rId21" Type="http://schemas.openxmlformats.org/officeDocument/2006/relationships/customXml" Target="../ink/ink87.xml"/><Relationship Id="rId22" Type="http://schemas.openxmlformats.org/officeDocument/2006/relationships/customXml" Target="../ink/ink88.xml"/><Relationship Id="rId23" Type="http://schemas.openxmlformats.org/officeDocument/2006/relationships/customXml" Target="../ink/ink89.xml"/><Relationship Id="rId24" Type="http://schemas.openxmlformats.org/officeDocument/2006/relationships/customXml" Target="../ink/ink90.xml"/><Relationship Id="rId25" Type="http://schemas.openxmlformats.org/officeDocument/2006/relationships/customXml" Target="../ink/ink91.xml"/><Relationship Id="rId26"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image" Target="../media/image113.png"/><Relationship Id="rId2"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customXml" Target="../ink/ink92.xml"/><Relationship Id="rId2"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customXml" Target="../ink/ink93.xml"/><Relationship Id="rId3" Type="http://schemas.openxmlformats.org/officeDocument/2006/relationships/customXml" Target="../ink/ink94.xml"/><Relationship Id="rId4" Type="http://schemas.openxmlformats.org/officeDocument/2006/relationships/customXml" Target="../ink/ink95.xml"/><Relationship Id="rId5" Type="http://schemas.openxmlformats.org/officeDocument/2006/relationships/customXml" Target="../ink/ink96.xml"/><Relationship Id="rId6" Type="http://schemas.openxmlformats.org/officeDocument/2006/relationships/customXml" Target="../ink/ink97.xml"/><Relationship Id="rId7"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customXml" Target="../ink/ink98.xml"/><Relationship Id="rId2"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834" name="Slide Number Placeholder 9"/>
          <p:cNvSpPr>
            <a:spLocks noGrp="1"/>
          </p:cNvSpPr>
          <p:nvPr>
            <p:ph type="sldNum" sz="quarter" idx="12"/>
          </p:nvPr>
        </p:nvSpPr>
        <p:spPr/>
        <p:txBody>
          <a:bodyPr/>
          <a:p>
            <a:fld id="{D1B89763-66C0-45FD-AA27-72241788D653}" type="slidenum">
              <a:rPr altLang="en-US" lang="zh-CN" smtClean="0"/>
              <a:t>1</a:t>
            </a:fld>
            <a:endParaRPr altLang="en-US" lang="zh-CN"/>
          </a:p>
        </p:txBody>
      </p:sp>
      <p:sp>
        <p:nvSpPr>
          <p:cNvPr id="1048835" name="矩形 8"/>
          <p:cNvSpPr/>
          <p:nvPr/>
        </p:nvSpPr>
        <p:spPr>
          <a:xfrm>
            <a:off x="683568" y="550421"/>
            <a:ext cx="7848872" cy="646331"/>
          </a:xfrm>
          <a:prstGeom prst="rect"/>
        </p:spPr>
        <p:txBody>
          <a:bodyPr wrap="square">
            <a:spAutoFit/>
          </a:bodyPr>
          <a:p>
            <a:pPr algn="ctr"/>
            <a:r>
              <a:rPr altLang="en-US" b="1" dirty="0" sz="3600" lang="zh-CN">
                <a:ln w="10541" cmpd="sng">
                  <a:noFill/>
                  <a:prstDash val="solid"/>
                </a:ln>
                <a:latin typeface="Arial" panose="020B0604020202020204" pitchFamily="34" charset="0"/>
                <a:ea typeface="Arial Unicode MS" panose="020B0604020202020204" pitchFamily="34" charset="-122"/>
                <a:cs typeface="Arial" panose="020B0604020202020204" pitchFamily="34" charset="0"/>
              </a:rPr>
              <a:t>模拟电子技术基础</a:t>
            </a:r>
            <a:endParaRPr altLang="zh-CN" b="1" dirty="0" sz="36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836" name="Rectangle 14"/>
          <p:cNvSpPr/>
          <p:nvPr/>
        </p:nvSpPr>
        <p:spPr>
          <a:xfrm>
            <a:off x="107505" y="188640"/>
            <a:ext cx="8928992"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7" name="Rectangle 16"/>
          <p:cNvSpPr/>
          <p:nvPr/>
        </p:nvSpPr>
        <p:spPr>
          <a:xfrm>
            <a:off x="323528" y="1898510"/>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8" name="矩形 17"/>
          <p:cNvSpPr/>
          <p:nvPr/>
        </p:nvSpPr>
        <p:spPr>
          <a:xfrm>
            <a:off x="683568" y="1188041"/>
            <a:ext cx="7848872" cy="584775"/>
          </a:xfrm>
          <a:prstGeom prst="rect"/>
        </p:spPr>
        <p:txBody>
          <a:bodyPr wrap="square">
            <a:spAutoFit/>
          </a:bodyPr>
          <a:p>
            <a:pPr algn="ctr"/>
            <a:r>
              <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Analog Device</a:t>
            </a:r>
            <a:endParaRPr altLang="zh-CN" baseline="-25000"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839" name="矩形 8"/>
          <p:cNvSpPr/>
          <p:nvPr/>
        </p:nvSpPr>
        <p:spPr>
          <a:xfrm>
            <a:off x="249970" y="2347837"/>
            <a:ext cx="8527972" cy="1158240"/>
          </a:xfrm>
          <a:prstGeom prst="rect"/>
        </p:spPr>
        <p:txBody>
          <a:bodyPr wrap="square">
            <a:spAutoFit/>
          </a:bodyPr>
          <a:p>
            <a:pPr algn="ctr"/>
            <a:r>
              <a:rPr altLang="zh-CN" b="1" dirty="0" sz="3600" lang="en-US"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2.1 Bipolar Junction Transistor </a:t>
            </a:r>
          </a:p>
          <a:p>
            <a:pPr algn="ctr"/>
            <a:r>
              <a:rPr altLang="en-US" b="1" dirty="0" sz="3600" lang="zh-CN" smtClean="0">
                <a:ln w="10541" cmpd="sng">
                  <a:noFill/>
                  <a:prstDash val="solid"/>
                </a:ln>
                <a:solidFill>
                  <a:schemeClr val="accent5"/>
                </a:solidFill>
                <a:latin typeface="宋体" panose="02010600030101010101" pitchFamily="2" charset="-122"/>
                <a:ea typeface="宋体" panose="02010600030101010101" pitchFamily="2" charset="-122"/>
                <a:cs typeface="Arial" panose="020B0604020202020204" pitchFamily="34" charset="0"/>
              </a:rPr>
              <a:t>晶体三极管</a:t>
            </a:r>
            <a:endParaRPr altLang="zh-CN" b="1" dirty="0" sz="3600" lang="en-US">
              <a:ln w="10541" cmpd="sng">
                <a:noFill/>
                <a:prstDash val="solid"/>
              </a:ln>
              <a:solidFill>
                <a:schemeClr val="accent5"/>
              </a:solidFill>
              <a:latin typeface="宋体" panose="02010600030101010101" pitchFamily="2" charset="-122"/>
              <a:ea typeface="宋体" panose="02010600030101010101" pitchFamily="2" charset="-122"/>
              <a:cs typeface="Arial" panose="020B0604020202020204" pitchFamily="34" charset="0"/>
            </a:endParaRPr>
          </a:p>
        </p:txBody>
      </p:sp>
      <p:sp>
        <p:nvSpPr>
          <p:cNvPr id="1048840" name="TextBox 10"/>
          <p:cNvSpPr txBox="1"/>
          <p:nvPr/>
        </p:nvSpPr>
        <p:spPr>
          <a:xfrm>
            <a:off x="1622785" y="4911551"/>
            <a:ext cx="4461383" cy="461665"/>
          </a:xfrm>
          <a:prstGeom prst="rect"/>
          <a:noFill/>
        </p:spPr>
        <p:txBody>
          <a:bodyPr rtlCol="0" wrap="square">
            <a:spAutoFit/>
          </a:bodyPr>
          <a:p>
            <a:pPr algn="ctr"/>
            <a:r>
              <a:rPr altLang="zh-CN" b="1" dirty="0" sz="2400" lang="en-US" err="1">
                <a:solidFill>
                  <a:schemeClr val="accent1">
                    <a:lumMod val="75000"/>
                  </a:schemeClr>
                </a:solidFill>
                <a:latin typeface="Arial" panose="020B0604020202020204" pitchFamily="34" charset="0"/>
                <a:ea typeface="Arial Unicode MS" pitchFamily="34" charset="-122"/>
                <a:cs typeface="Arial" panose="020B0604020202020204" pitchFamily="34" charset="0"/>
              </a:rPr>
              <a:t>Qingfeng</a:t>
            </a:r>
            <a:r>
              <a:rPr altLang="zh-CN" b="1" dirty="0" sz="2400" lang="en-US">
                <a:solidFill>
                  <a:schemeClr val="accent1">
                    <a:lumMod val="75000"/>
                  </a:schemeClr>
                </a:solidFill>
                <a:latin typeface="Arial" panose="020B0604020202020204" pitchFamily="34" charset="0"/>
                <a:ea typeface="Arial Unicode MS" pitchFamily="34" charset="-122"/>
                <a:cs typeface="Arial" panose="020B0604020202020204" pitchFamily="34" charset="0"/>
              </a:rPr>
              <a:t> Zhang </a:t>
            </a:r>
            <a:r>
              <a:rPr altLang="en-US" b="1" dirty="0" sz="2400" lang="zh-CN">
                <a:solidFill>
                  <a:schemeClr val="accent1">
                    <a:lumMod val="75000"/>
                  </a:schemeClr>
                </a:solidFill>
                <a:latin typeface="Arial" panose="020B0604020202020204" pitchFamily="34" charset="0"/>
                <a:ea typeface="Arial Unicode MS" pitchFamily="34" charset="-122"/>
                <a:cs typeface="Arial" panose="020B0604020202020204" pitchFamily="34" charset="0"/>
              </a:rPr>
              <a:t>张青峰 </a:t>
            </a:r>
            <a:endParaRPr altLang="zh-CN" b="1" dirty="0" sz="2400" lang="en-US">
              <a:solidFill>
                <a:schemeClr val="accent1">
                  <a:lumMod val="75000"/>
                </a:schemeClr>
              </a:solidFill>
              <a:latin typeface="Arial" panose="020B0604020202020204" pitchFamily="34" charset="0"/>
              <a:ea typeface="Arial Unicode MS" pitchFamily="34" charset="-122"/>
              <a:cs typeface="Arial" panose="020B0604020202020204" pitchFamily="34" charset="0"/>
            </a:endParaRPr>
          </a:p>
        </p:txBody>
      </p:sp>
      <p:sp>
        <p:nvSpPr>
          <p:cNvPr id="1048841" name="Rectangle 1"/>
          <p:cNvSpPr/>
          <p:nvPr/>
        </p:nvSpPr>
        <p:spPr>
          <a:xfrm>
            <a:off x="251520" y="5491269"/>
            <a:ext cx="7632848" cy="400110"/>
          </a:xfrm>
          <a:prstGeom prst="rect"/>
        </p:spPr>
        <p:txBody>
          <a:bodyPr wrap="square">
            <a:spAutoFit/>
          </a:bodyPr>
          <a:p>
            <a:pPr algn="ctr"/>
            <a:r>
              <a:rPr altLang="zh-CN" dirty="0" sz="2000" lang="en-US" smtClean="0">
                <a:latin typeface="Arial" panose="020B0604020202020204" pitchFamily="34" charset="0"/>
                <a:ea typeface="Arial Unicode MS" pitchFamily="34" charset="-122"/>
                <a:cs typeface="Arial" panose="020B0604020202020204" pitchFamily="34" charset="0"/>
              </a:rPr>
              <a:t>Department of Electrical and Electronic Engineering</a:t>
            </a:r>
            <a:endParaRPr altLang="zh-CN" dirty="0" sz="2000" lang="en-US">
              <a:latin typeface="Arial" panose="020B0604020202020204" pitchFamily="34" charset="0"/>
              <a:ea typeface="Arial Unicode MS" pitchFamily="34" charset="-122"/>
              <a:cs typeface="Arial" panose="020B0604020202020204" pitchFamily="34" charset="0"/>
            </a:endParaRPr>
          </a:p>
        </p:txBody>
      </p:sp>
      <p:sp>
        <p:nvSpPr>
          <p:cNvPr id="1048842" name="Rounded Rectangle 3"/>
          <p:cNvSpPr/>
          <p:nvPr/>
        </p:nvSpPr>
        <p:spPr>
          <a:xfrm>
            <a:off x="467544" y="4662690"/>
            <a:ext cx="8352928" cy="1430606"/>
          </a:xfrm>
          <a:prstGeom prst="roundRect">
            <a:avLst>
              <a:gd name="adj" fmla="val 6358"/>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26" name="组合 26"/>
          <p:cNvGrpSpPr/>
          <p:nvPr/>
        </p:nvGrpSpPr>
        <p:grpSpPr>
          <a:xfrm>
            <a:off x="7490006" y="4780743"/>
            <a:ext cx="1196794" cy="1184945"/>
            <a:chOff x="7227243" y="4993639"/>
            <a:chExt cx="1196794" cy="1184945"/>
          </a:xfrm>
        </p:grpSpPr>
        <p:pic>
          <p:nvPicPr>
            <p:cNvPr id="2097154" name="图片 27"/>
            <p:cNvPicPr>
              <a:picLocks noChangeAspect="1"/>
            </p:cNvPicPr>
            <p:nvPr/>
          </p:nvPicPr>
          <p:blipFill>
            <a:blip xmlns:r="http://schemas.openxmlformats.org/officeDocument/2006/relationships" r:embed="rId1"/>
            <a:stretch>
              <a:fillRect/>
            </a:stretch>
          </p:blipFill>
          <p:spPr>
            <a:xfrm>
              <a:off x="7227243" y="4993639"/>
              <a:ext cx="1196794" cy="1184945"/>
            </a:xfrm>
            <a:prstGeom prst="rect"/>
            <a:ln>
              <a:noFill/>
            </a:ln>
            <a:effectLst>
              <a:softEdge rad="31750"/>
            </a:effectLst>
          </p:spPr>
        </p:pic>
        <p:pic>
          <p:nvPicPr>
            <p:cNvPr id="2097155" name="图片 28"/>
            <p:cNvPicPr>
              <a:picLocks noChangeAspect="1"/>
            </p:cNvPicPr>
            <p:nvPr/>
          </p:nvPicPr>
          <p:blipFill>
            <a:blip xmlns:r="http://schemas.openxmlformats.org/officeDocument/2006/relationships" r:embed="rId2"/>
            <a:stretch>
              <a:fillRect/>
            </a:stretch>
          </p:blipFill>
          <p:spPr>
            <a:xfrm>
              <a:off x="7931275" y="5331815"/>
              <a:ext cx="385141" cy="376611"/>
            </a:xfrm>
            <a:prstGeom prst="rect"/>
            <a:ln>
              <a:noFill/>
            </a:ln>
            <a:effectLst>
              <a:softEdge rad="12700"/>
            </a:effec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927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73" name="组合 94"/>
          <p:cNvGrpSpPr/>
          <p:nvPr/>
        </p:nvGrpSpPr>
        <p:grpSpPr>
          <a:xfrm>
            <a:off x="29493" y="1239120"/>
            <a:ext cx="4946515" cy="3565403"/>
            <a:chOff x="-17569" y="1603587"/>
            <a:chExt cx="4946515" cy="3565403"/>
          </a:xfrm>
        </p:grpSpPr>
        <p:sp>
          <p:nvSpPr>
            <p:cNvPr id="1049274" name="文本框 95"/>
            <p:cNvSpPr txBox="1"/>
            <p:nvPr/>
          </p:nvSpPr>
          <p:spPr>
            <a:xfrm>
              <a:off x="4205797" y="192108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grpSp>
          <p:nvGrpSpPr>
            <p:cNvPr id="174" name="组合 97"/>
            <p:cNvGrpSpPr/>
            <p:nvPr/>
          </p:nvGrpSpPr>
          <p:grpSpPr>
            <a:xfrm>
              <a:off x="-17569" y="1603587"/>
              <a:ext cx="4811027" cy="3565403"/>
              <a:chOff x="-17569" y="1603587"/>
              <a:chExt cx="4811027" cy="3565403"/>
            </a:xfrm>
          </p:grpSpPr>
          <p:grpSp>
            <p:nvGrpSpPr>
              <p:cNvPr id="175" name="组合 109"/>
              <p:cNvGrpSpPr/>
              <p:nvPr/>
            </p:nvGrpSpPr>
            <p:grpSpPr>
              <a:xfrm>
                <a:off x="-17569" y="1603587"/>
                <a:ext cx="4811027" cy="2222743"/>
                <a:chOff x="3878776" y="2719279"/>
                <a:chExt cx="4811027" cy="2222743"/>
              </a:xfrm>
            </p:grpSpPr>
            <p:sp>
              <p:nvSpPr>
                <p:cNvPr id="1049275" name="矩形 151"/>
                <p:cNvSpPr/>
                <p:nvPr/>
              </p:nvSpPr>
              <p:spPr>
                <a:xfrm>
                  <a:off x="6387012" y="2794408"/>
                  <a:ext cx="484764"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6" name="矩形 152"/>
                <p:cNvSpPr/>
                <p:nvPr/>
              </p:nvSpPr>
              <p:spPr>
                <a:xfrm>
                  <a:off x="5911973" y="2802795"/>
                  <a:ext cx="45719"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7" name="矩形 156"/>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8" name="矩形 157"/>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9" name="矩形 180"/>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80"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81" name="椭圆 189"/>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82"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83" name="椭圆 195"/>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84" name="文本框 196"/>
                <p:cNvSpPr txBox="1"/>
                <p:nvPr/>
              </p:nvSpPr>
              <p:spPr>
                <a:xfrm>
                  <a:off x="3878776" y="3531367"/>
                  <a:ext cx="375952"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e</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85" name="矩形 197"/>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86"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87" name="椭圆 199"/>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88" name="Text Box 629"/>
                <p:cNvSpPr txBox="1">
                  <a:spLocks noChangeArrowheads="1"/>
                </p:cNvSpPr>
                <p:nvPr/>
              </p:nvSpPr>
              <p:spPr bwMode="auto">
                <a:xfrm>
                  <a:off x="4637189" y="2734212"/>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289" name="Text Box 629"/>
                <p:cNvSpPr txBox="1">
                  <a:spLocks noChangeArrowheads="1"/>
                </p:cNvSpPr>
                <p:nvPr/>
              </p:nvSpPr>
              <p:spPr bwMode="auto">
                <a:xfrm>
                  <a:off x="6014801" y="2719279"/>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290" name="Text Box 629"/>
                <p:cNvSpPr txBox="1">
                  <a:spLocks noChangeArrowheads="1"/>
                </p:cNvSpPr>
                <p:nvPr/>
              </p:nvSpPr>
              <p:spPr bwMode="auto">
                <a:xfrm>
                  <a:off x="7382906" y="2719279"/>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291" name="文本框 203"/>
                <p:cNvSpPr txBox="1"/>
                <p:nvPr/>
              </p:nvSpPr>
              <p:spPr>
                <a:xfrm>
                  <a:off x="8313851" y="3555175"/>
                  <a:ext cx="375952"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92" name="文本框 204"/>
                <p:cNvSpPr txBox="1"/>
                <p:nvPr/>
              </p:nvSpPr>
              <p:spPr>
                <a:xfrm>
                  <a:off x="6371126" y="4443436"/>
                  <a:ext cx="375952"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b</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293" name="Line 616"/>
              <p:cNvSpPr>
                <a:spLocks noChangeShapeType="1"/>
              </p:cNvSpPr>
              <p:nvPr/>
            </p:nvSpPr>
            <p:spPr bwMode="auto">
              <a:xfrm flipH="1" flipV="1">
                <a:off x="330803" y="2581820"/>
                <a:ext cx="0" cy="190610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94" name="Line 616"/>
              <p:cNvSpPr>
                <a:spLocks noChangeShapeType="1"/>
              </p:cNvSpPr>
              <p:nvPr/>
            </p:nvSpPr>
            <p:spPr bwMode="auto">
              <a:xfrm flipH="1" flipV="1">
                <a:off x="4420910" y="2581819"/>
                <a:ext cx="0" cy="190610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95" name="Line 616"/>
              <p:cNvSpPr>
                <a:spLocks noChangeShapeType="1"/>
              </p:cNvSpPr>
              <p:nvPr/>
            </p:nvSpPr>
            <p:spPr bwMode="auto">
              <a:xfrm flipH="1">
                <a:off x="331923" y="4487921"/>
                <a:ext cx="1144883"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96" name="Line 616"/>
              <p:cNvSpPr>
                <a:spLocks noChangeShapeType="1"/>
              </p:cNvSpPr>
              <p:nvPr/>
            </p:nvSpPr>
            <p:spPr bwMode="auto">
              <a:xfrm flipH="1" flipV="1">
                <a:off x="2382826" y="3824936"/>
                <a:ext cx="0" cy="89007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176" name="组合 114"/>
              <p:cNvGrpSpPr/>
              <p:nvPr/>
            </p:nvGrpSpPr>
            <p:grpSpPr>
              <a:xfrm flipH="1">
                <a:off x="1476807" y="4313029"/>
                <a:ext cx="113686" cy="348749"/>
                <a:chOff x="2097492" y="5658393"/>
                <a:chExt cx="144016" cy="523213"/>
              </a:xfrm>
            </p:grpSpPr>
            <p:cxnSp>
              <p:nvCxnSpPr>
                <p:cNvPr id="3145828" name="直接连接符 149"/>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29" name="直接连接符 150"/>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7" name="组合 115"/>
              <p:cNvGrpSpPr/>
              <p:nvPr/>
            </p:nvGrpSpPr>
            <p:grpSpPr>
              <a:xfrm flipH="1">
                <a:off x="3101259" y="4296998"/>
                <a:ext cx="113686" cy="348749"/>
                <a:chOff x="2097492" y="5658393"/>
                <a:chExt cx="144016" cy="523213"/>
              </a:xfrm>
            </p:grpSpPr>
            <p:cxnSp>
              <p:nvCxnSpPr>
                <p:cNvPr id="3145830" name="直接连接符 144"/>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31" name="直接连接符 145"/>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8" name="组合 116"/>
              <p:cNvGrpSpPr/>
              <p:nvPr/>
            </p:nvGrpSpPr>
            <p:grpSpPr>
              <a:xfrm flipH="1">
                <a:off x="3320198" y="4296998"/>
                <a:ext cx="113686" cy="348749"/>
                <a:chOff x="2097492" y="5658393"/>
                <a:chExt cx="144016" cy="523213"/>
              </a:xfrm>
            </p:grpSpPr>
            <p:cxnSp>
              <p:nvCxnSpPr>
                <p:cNvPr id="3145832" name="直接连接符 142"/>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33" name="直接连接符 143"/>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9297" name="Line 616"/>
              <p:cNvSpPr>
                <a:spLocks noChangeShapeType="1"/>
              </p:cNvSpPr>
              <p:nvPr/>
            </p:nvSpPr>
            <p:spPr bwMode="auto">
              <a:xfrm flipH="1">
                <a:off x="1603760" y="4487403"/>
                <a:ext cx="14708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98" name="Line 616"/>
              <p:cNvSpPr>
                <a:spLocks noChangeShapeType="1"/>
              </p:cNvSpPr>
              <p:nvPr/>
            </p:nvSpPr>
            <p:spPr bwMode="auto">
              <a:xfrm flipH="1">
                <a:off x="3433884" y="4487403"/>
                <a:ext cx="10079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99" name="矩形 119"/>
              <p:cNvSpPr/>
              <p:nvPr/>
            </p:nvSpPr>
            <p:spPr>
              <a:xfrm>
                <a:off x="586897" y="4389205"/>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00" name="矩形 128"/>
              <p:cNvSpPr/>
              <p:nvPr/>
            </p:nvSpPr>
            <p:spPr>
              <a:xfrm>
                <a:off x="3699321" y="4389205"/>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01" name="文本框 129"/>
              <p:cNvSpPr txBox="1"/>
              <p:nvPr/>
            </p:nvSpPr>
            <p:spPr>
              <a:xfrm>
                <a:off x="2968627" y="4633051"/>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302" name="文本框 130"/>
              <p:cNvSpPr txBox="1"/>
              <p:nvPr/>
            </p:nvSpPr>
            <p:spPr>
              <a:xfrm>
                <a:off x="3697759" y="4630256"/>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303" name="文本框 132"/>
              <p:cNvSpPr txBox="1"/>
              <p:nvPr/>
            </p:nvSpPr>
            <p:spPr>
              <a:xfrm>
                <a:off x="1315159" y="461152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EE</a:t>
                </a:r>
                <a:endParaRPr altLang="en-US" b="1" dirty="0" sz="2400" lang="zh-CN">
                  <a:latin typeface="Arial" panose="020B0604020202020204" pitchFamily="34" charset="0"/>
                  <a:cs typeface="Arial" panose="020B0604020202020204" pitchFamily="34" charset="0"/>
                </a:endParaRPr>
              </a:p>
            </p:txBody>
          </p:sp>
          <p:sp>
            <p:nvSpPr>
              <p:cNvPr id="1049304" name="文本框 135"/>
              <p:cNvSpPr txBox="1"/>
              <p:nvPr/>
            </p:nvSpPr>
            <p:spPr>
              <a:xfrm>
                <a:off x="587682" y="460669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834" name="直接连接符 136"/>
              <p:cNvCxnSpPr>
                <a:cxnSpLocks/>
              </p:cNvCxnSpPr>
              <p:nvPr/>
            </p:nvCxnSpPr>
            <p:spPr>
              <a:xfrm flipV="1">
                <a:off x="2162664" y="4705443"/>
                <a:ext cx="440323" cy="74"/>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35" name="直接箭头连接符 137"/>
              <p:cNvCxnSpPr>
                <a:cxnSpLocks/>
              </p:cNvCxnSpPr>
              <p:nvPr/>
            </p:nvCxnSpPr>
            <p:spPr>
              <a:xfrm flipV="1">
                <a:off x="2496539" y="3930447"/>
                <a:ext cx="0" cy="42049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305" name="文本框 138"/>
              <p:cNvSpPr txBox="1"/>
              <p:nvPr/>
            </p:nvSpPr>
            <p:spPr>
              <a:xfrm>
                <a:off x="2570898" y="3927540"/>
                <a:ext cx="5006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836" name="直接箭头连接符 139"/>
              <p:cNvCxnSpPr>
                <a:cxnSpLocks/>
              </p:cNvCxnSpPr>
              <p:nvPr/>
            </p:nvCxnSpPr>
            <p:spPr>
              <a:xfrm flipH="1" flipV="1">
                <a:off x="4153209" y="2417625"/>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37" name="直接箭头连接符 140"/>
              <p:cNvCxnSpPr>
                <a:cxnSpLocks/>
              </p:cNvCxnSpPr>
              <p:nvPr/>
            </p:nvCxnSpPr>
            <p:spPr>
              <a:xfrm flipH="1" flipV="1">
                <a:off x="117297" y="2405604"/>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306" name="文本框 141"/>
              <p:cNvSpPr txBox="1"/>
              <p:nvPr/>
            </p:nvSpPr>
            <p:spPr>
              <a:xfrm>
                <a:off x="169885" y="190906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grpSp>
        <p:sp>
          <p:nvSpPr>
            <p:cNvPr id="1049307" name="文本框 99"/>
            <p:cNvSpPr txBox="1"/>
            <p:nvPr/>
          </p:nvSpPr>
          <p:spPr>
            <a:xfrm>
              <a:off x="1016091" y="352835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sp>
          <p:nvSpPr>
            <p:cNvPr id="1049308" name="文本框 102"/>
            <p:cNvSpPr txBox="1"/>
            <p:nvPr/>
          </p:nvSpPr>
          <p:spPr>
            <a:xfrm>
              <a:off x="3128063" y="3562408"/>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CB</a:t>
              </a:r>
              <a:endParaRPr altLang="en-US" b="1" dirty="0" sz="2400" lang="zh-CN">
                <a:latin typeface="Arial" panose="020B0604020202020204" pitchFamily="34" charset="0"/>
                <a:cs typeface="Arial" panose="020B0604020202020204" pitchFamily="34" charset="0"/>
              </a:endParaRPr>
            </a:p>
          </p:txBody>
        </p:sp>
        <p:sp>
          <p:nvSpPr>
            <p:cNvPr id="1049309" name="文本框 105"/>
            <p:cNvSpPr txBox="1"/>
            <p:nvPr/>
          </p:nvSpPr>
          <p:spPr>
            <a:xfrm>
              <a:off x="1965775" y="3573830"/>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310" name="文本框 106"/>
            <p:cNvSpPr txBox="1"/>
            <p:nvPr/>
          </p:nvSpPr>
          <p:spPr>
            <a:xfrm>
              <a:off x="396812" y="3563960"/>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311" name="文本框 107"/>
            <p:cNvSpPr txBox="1"/>
            <p:nvPr/>
          </p:nvSpPr>
          <p:spPr>
            <a:xfrm>
              <a:off x="4026250" y="3560743"/>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312" name="文本框 108"/>
            <p:cNvSpPr txBox="1"/>
            <p:nvPr/>
          </p:nvSpPr>
          <p:spPr>
            <a:xfrm>
              <a:off x="2457287" y="3542205"/>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sp>
        <p:nvSpPr>
          <p:cNvPr id="1049313" name="Rectangle 9"/>
          <p:cNvSpPr>
            <a:spLocks noChangeArrowheads="1"/>
          </p:cNvSpPr>
          <p:nvPr/>
        </p:nvSpPr>
        <p:spPr bwMode="auto">
          <a:xfrm>
            <a:off x="4464568" y="648601"/>
            <a:ext cx="4305905" cy="461665"/>
          </a:xfrm>
          <a:prstGeom prst="rect"/>
          <a:solidFill>
            <a:schemeClr val="accent2">
              <a:lumMod val="40000"/>
              <a:lumOff val="6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Forward bias of BE</a:t>
            </a:r>
            <a:r>
              <a:rPr altLang="en-US" b="1" dirty="0" sz="2400" lang="zh-CN"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junction</a:t>
            </a:r>
            <a:endParaRPr altLang="en-US" b="1" dirty="0" sz="2400" lang="zh-CN" smtClean="0">
              <a:latin typeface="Arial" panose="020B0604020202020204" pitchFamily="34" charset="0"/>
              <a:cs typeface="Arial" panose="020B0604020202020204" pitchFamily="34" charset="0"/>
            </a:endParaRPr>
          </a:p>
        </p:txBody>
      </p:sp>
      <p:sp>
        <p:nvSpPr>
          <p:cNvPr id="1049314" name="Rectangle 9"/>
          <p:cNvSpPr>
            <a:spLocks noChangeArrowheads="1"/>
          </p:cNvSpPr>
          <p:nvPr/>
        </p:nvSpPr>
        <p:spPr bwMode="auto">
          <a:xfrm>
            <a:off x="4698858" y="3314247"/>
            <a:ext cx="4323488" cy="1691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000" lang="en-US" smtClean="0">
                <a:latin typeface="Arial" panose="020B0604020202020204" pitchFamily="34" charset="0"/>
                <a:cs typeface="Arial" panose="020B0604020202020204" pitchFamily="34" charset="0"/>
              </a:rPr>
              <a:t>BE</a:t>
            </a:r>
            <a:r>
              <a:rPr altLang="en-US" b="1" dirty="0" sz="2000" lang="zh-CN" smtClean="0">
                <a:latin typeface="Arial" panose="020B0604020202020204" pitchFamily="34" charset="0"/>
                <a:cs typeface="Arial" panose="020B0604020202020204" pitchFamily="34" charset="0"/>
              </a:rPr>
              <a:t> </a:t>
            </a:r>
            <a:r>
              <a:rPr altLang="zh-CN" b="1" dirty="0" sz="2000" lang="en-US" smtClean="0">
                <a:latin typeface="Arial" panose="020B0604020202020204" pitchFamily="34" charset="0"/>
                <a:cs typeface="Arial" panose="020B0604020202020204" pitchFamily="34" charset="0"/>
              </a:rPr>
              <a:t>junction</a:t>
            </a:r>
            <a:r>
              <a:rPr altLang="en-US" dirty="0" sz="2000" lang="zh-CN" smtClean="0">
                <a:latin typeface="Arial" panose="020B0604020202020204" pitchFamily="34" charset="0"/>
                <a:cs typeface="Arial" panose="020B0604020202020204" pitchFamily="34" charset="0"/>
              </a:rPr>
              <a:t>：</a:t>
            </a:r>
            <a:r>
              <a:rPr altLang="zh-CN" dirty="0" sz="2000" lang="en-US" smtClean="0">
                <a:latin typeface="Arial" panose="020B0604020202020204" pitchFamily="34" charset="0"/>
                <a:cs typeface="Arial" panose="020B0604020202020204" pitchFamily="34" charset="0"/>
              </a:rPr>
              <a:t>N</a:t>
            </a:r>
            <a:r>
              <a:rPr altLang="zh-CN" baseline="30000" dirty="0" sz="2000" lang="en-US" smtClean="0">
                <a:latin typeface="Arial" panose="020B0604020202020204" pitchFamily="34" charset="0"/>
                <a:cs typeface="Arial" panose="020B0604020202020204" pitchFamily="34" charset="0"/>
              </a:rPr>
              <a:t>+</a:t>
            </a:r>
            <a:r>
              <a:rPr altLang="en-US" dirty="0" sz="2000" lang="zh-CN" smtClean="0">
                <a:latin typeface="Arial" panose="020B0604020202020204" pitchFamily="34" charset="0"/>
                <a:cs typeface="Arial" panose="020B0604020202020204" pitchFamily="34" charset="0"/>
              </a:rPr>
              <a:t> </a:t>
            </a:r>
            <a:r>
              <a:rPr altLang="zh-CN" dirty="0" sz="2000" lang="en-US" smtClean="0">
                <a:latin typeface="Arial" panose="020B0604020202020204" pitchFamily="34" charset="0"/>
                <a:cs typeface="Arial" panose="020B0604020202020204" pitchFamily="34" charset="0"/>
              </a:rPr>
              <a:t>region is highly doped</a:t>
            </a:r>
            <a:r>
              <a:rPr altLang="en-US" dirty="0" sz="2000" lang="zh-CN">
                <a:latin typeface="Arial" panose="020B0604020202020204" pitchFamily="34" charset="0"/>
                <a:cs typeface="Arial" panose="020B0604020202020204" pitchFamily="34" charset="0"/>
              </a:rPr>
              <a:t> </a:t>
            </a:r>
            <a:r>
              <a:rPr altLang="zh-CN" dirty="0" sz="2000" lang="en-US" smtClean="0">
                <a:latin typeface="Arial" panose="020B0604020202020204" pitchFamily="34" charset="0"/>
                <a:cs typeface="Arial" panose="020B0604020202020204" pitchFamily="34" charset="0"/>
              </a:rPr>
              <a:t>and P</a:t>
            </a:r>
            <a:r>
              <a:rPr altLang="en-US" dirty="0" sz="2000" lang="zh-CN" smtClean="0">
                <a:latin typeface="Arial" panose="020B0604020202020204" pitchFamily="34" charset="0"/>
                <a:cs typeface="Arial" panose="020B0604020202020204" pitchFamily="34" charset="0"/>
              </a:rPr>
              <a:t> </a:t>
            </a:r>
            <a:r>
              <a:rPr altLang="zh-CN" dirty="0" sz="2000" lang="en-US" smtClean="0">
                <a:latin typeface="Arial" panose="020B0604020202020204" pitchFamily="34" charset="0"/>
                <a:cs typeface="Arial" panose="020B0604020202020204" pitchFamily="34" charset="0"/>
              </a:rPr>
              <a:t>region is lightly doped. The electron concentration in N</a:t>
            </a:r>
            <a:r>
              <a:rPr altLang="zh-CN" baseline="30000" dirty="0" sz="2000" lang="en-US" smtClean="0">
                <a:latin typeface="Arial" panose="020B0604020202020204" pitchFamily="34" charset="0"/>
                <a:cs typeface="Arial" panose="020B0604020202020204" pitchFamily="34" charset="0"/>
              </a:rPr>
              <a:t>+</a:t>
            </a:r>
            <a:r>
              <a:rPr altLang="en-US" dirty="0" sz="2000" lang="zh-CN">
                <a:latin typeface="Arial" panose="020B0604020202020204" pitchFamily="34" charset="0"/>
                <a:cs typeface="Arial" panose="020B0604020202020204" pitchFamily="34" charset="0"/>
              </a:rPr>
              <a:t> </a:t>
            </a:r>
            <a:r>
              <a:rPr altLang="zh-CN" dirty="0" sz="2000" lang="en-US" smtClean="0">
                <a:latin typeface="Arial" panose="020B0604020202020204" pitchFamily="34" charset="0"/>
                <a:cs typeface="Arial" panose="020B0604020202020204" pitchFamily="34" charset="0"/>
              </a:rPr>
              <a:t>region is much higher than the hole concentration in P region. </a:t>
            </a:r>
            <a:endParaRPr altLang="en-US" dirty="0" sz="2000" lang="zh-CN" smtClean="0">
              <a:latin typeface="Arial" panose="020B0604020202020204" pitchFamily="34" charset="0"/>
              <a:cs typeface="Arial" panose="020B0604020202020204" pitchFamily="34" charset="0"/>
            </a:endParaRPr>
          </a:p>
        </p:txBody>
      </p:sp>
      <p:grpSp>
        <p:nvGrpSpPr>
          <p:cNvPr id="179" name="组合 12"/>
          <p:cNvGrpSpPr/>
          <p:nvPr/>
        </p:nvGrpSpPr>
        <p:grpSpPr>
          <a:xfrm>
            <a:off x="1478740" y="1552268"/>
            <a:ext cx="429518" cy="1209780"/>
            <a:chOff x="1556751" y="1222017"/>
            <a:chExt cx="429518" cy="1209780"/>
          </a:xfrm>
        </p:grpSpPr>
        <p:grpSp>
          <p:nvGrpSpPr>
            <p:cNvPr id="180" name="组合 10"/>
            <p:cNvGrpSpPr/>
            <p:nvPr/>
          </p:nvGrpSpPr>
          <p:grpSpPr>
            <a:xfrm>
              <a:off x="1556751" y="1222017"/>
              <a:ext cx="403029" cy="138677"/>
              <a:chOff x="1499443" y="1456106"/>
              <a:chExt cx="403029" cy="138677"/>
            </a:xfrm>
          </p:grpSpPr>
          <p:sp>
            <p:nvSpPr>
              <p:cNvPr id="1049315" name="椭圆 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38" name="直接箭头连接符 20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1" name="组合 210"/>
            <p:cNvGrpSpPr/>
            <p:nvPr/>
          </p:nvGrpSpPr>
          <p:grpSpPr>
            <a:xfrm>
              <a:off x="1558244" y="1435640"/>
              <a:ext cx="403029" cy="138677"/>
              <a:chOff x="1499443" y="1456106"/>
              <a:chExt cx="403029" cy="138677"/>
            </a:xfrm>
          </p:grpSpPr>
          <p:sp>
            <p:nvSpPr>
              <p:cNvPr id="1049316" name="椭圆 21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39" name="直接箭头连接符 21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2" name="组合 213"/>
            <p:cNvGrpSpPr/>
            <p:nvPr/>
          </p:nvGrpSpPr>
          <p:grpSpPr>
            <a:xfrm>
              <a:off x="1566027" y="1645912"/>
              <a:ext cx="403029" cy="138677"/>
              <a:chOff x="1499443" y="1456106"/>
              <a:chExt cx="403029" cy="138677"/>
            </a:xfrm>
          </p:grpSpPr>
          <p:sp>
            <p:nvSpPr>
              <p:cNvPr id="1049317" name="椭圆 214"/>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40" name="直接箭头连接符 215"/>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3" name="组合 216"/>
            <p:cNvGrpSpPr/>
            <p:nvPr/>
          </p:nvGrpSpPr>
          <p:grpSpPr>
            <a:xfrm>
              <a:off x="1567520" y="1859535"/>
              <a:ext cx="403029" cy="138677"/>
              <a:chOff x="1499443" y="1456106"/>
              <a:chExt cx="403029" cy="138677"/>
            </a:xfrm>
          </p:grpSpPr>
          <p:sp>
            <p:nvSpPr>
              <p:cNvPr id="1049318" name="椭圆 21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41" name="直接箭头连接符 21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4" name="组合 219"/>
            <p:cNvGrpSpPr/>
            <p:nvPr/>
          </p:nvGrpSpPr>
          <p:grpSpPr>
            <a:xfrm>
              <a:off x="1581747" y="2079497"/>
              <a:ext cx="403029" cy="138677"/>
              <a:chOff x="1499443" y="1456106"/>
              <a:chExt cx="403029" cy="138677"/>
            </a:xfrm>
          </p:grpSpPr>
          <p:sp>
            <p:nvSpPr>
              <p:cNvPr id="1049319" name="椭圆 22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42" name="直接箭头连接符 221"/>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5" name="组合 222"/>
            <p:cNvGrpSpPr/>
            <p:nvPr/>
          </p:nvGrpSpPr>
          <p:grpSpPr>
            <a:xfrm>
              <a:off x="1583240" y="2293120"/>
              <a:ext cx="403029" cy="138677"/>
              <a:chOff x="1499443" y="1456106"/>
              <a:chExt cx="403029" cy="138677"/>
            </a:xfrm>
          </p:grpSpPr>
          <p:sp>
            <p:nvSpPr>
              <p:cNvPr id="1049320" name="椭圆 22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43" name="直接箭头连接符 22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186" name="组合 13"/>
          <p:cNvGrpSpPr/>
          <p:nvPr/>
        </p:nvGrpSpPr>
        <p:grpSpPr>
          <a:xfrm>
            <a:off x="2155176" y="1896134"/>
            <a:ext cx="377223" cy="497386"/>
            <a:chOff x="2219026" y="1370534"/>
            <a:chExt cx="377223" cy="497386"/>
          </a:xfrm>
        </p:grpSpPr>
        <p:grpSp>
          <p:nvGrpSpPr>
            <p:cNvPr id="187" name="组合 11"/>
            <p:cNvGrpSpPr/>
            <p:nvPr/>
          </p:nvGrpSpPr>
          <p:grpSpPr>
            <a:xfrm>
              <a:off x="2219026" y="1370534"/>
              <a:ext cx="370423" cy="138677"/>
              <a:chOff x="2219026" y="1370534"/>
              <a:chExt cx="370423" cy="138677"/>
            </a:xfrm>
          </p:grpSpPr>
          <p:cxnSp>
            <p:nvCxnSpPr>
              <p:cNvPr id="3145844" name="直接箭头连接符 226"/>
              <p:cNvCxnSpPr>
                <a:cxnSpLocks/>
              </p:cNvCxnSpPr>
              <p:nvPr/>
            </p:nvCxnSpPr>
            <p:spPr>
              <a:xfrm flipH="1">
                <a:off x="2219026" y="1441177"/>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21" name="椭圆 225"/>
              <p:cNvSpPr/>
              <p:nvPr/>
            </p:nvSpPr>
            <p:spPr>
              <a:xfrm>
                <a:off x="2450772" y="1370534"/>
                <a:ext cx="138677" cy="138677"/>
              </a:xfrm>
              <a:prstGeom prst="ellipse"/>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88" name="组合 227"/>
            <p:cNvGrpSpPr/>
            <p:nvPr/>
          </p:nvGrpSpPr>
          <p:grpSpPr>
            <a:xfrm>
              <a:off x="2225826" y="1729243"/>
              <a:ext cx="370423" cy="138677"/>
              <a:chOff x="2204637" y="1266501"/>
              <a:chExt cx="370423" cy="138677"/>
            </a:xfrm>
          </p:grpSpPr>
          <p:cxnSp>
            <p:nvCxnSpPr>
              <p:cNvPr id="3145845" name="直接箭头连接符 228"/>
              <p:cNvCxnSpPr>
                <a:cxnSpLocks/>
              </p:cNvCxnSpPr>
              <p:nvPr/>
            </p:nvCxnSpPr>
            <p:spPr>
              <a:xfrm flipH="1">
                <a:off x="2204637" y="1337144"/>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22" name="椭圆 229"/>
              <p:cNvSpPr/>
              <p:nvPr/>
            </p:nvSpPr>
            <p:spPr>
              <a:xfrm>
                <a:off x="2436383" y="1266501"/>
                <a:ext cx="138677" cy="138677"/>
              </a:xfrm>
              <a:prstGeom prst="ellipse"/>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323" name="Rectangle 9"/>
          <p:cNvSpPr>
            <a:spLocks noChangeArrowheads="1"/>
          </p:cNvSpPr>
          <p:nvPr/>
        </p:nvSpPr>
        <p:spPr bwMode="auto">
          <a:xfrm>
            <a:off x="4820921" y="2275061"/>
            <a:ext cx="4142430" cy="707886"/>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dirty="0" sz="2000" lang="en-US" smtClean="0">
                <a:latin typeface="Arial" panose="020B0604020202020204" pitchFamily="34" charset="0"/>
                <a:cs typeface="Arial" panose="020B0604020202020204" pitchFamily="34" charset="0"/>
              </a:rPr>
              <a:t>Major carriers dominate the conduction of BE junction.</a:t>
            </a:r>
            <a:endParaRPr altLang="en-US" dirty="0" sz="2000" lang="zh-CN" smtClean="0">
              <a:latin typeface="Arial" panose="020B0604020202020204" pitchFamily="34" charset="0"/>
              <a:cs typeface="Arial" panose="020B0604020202020204" pitchFamily="34" charset="0"/>
            </a:endParaRPr>
          </a:p>
        </p:txBody>
      </p:sp>
      <p:sp>
        <p:nvSpPr>
          <p:cNvPr id="1049324" name="Rectangle 9"/>
          <p:cNvSpPr>
            <a:spLocks noChangeArrowheads="1"/>
          </p:cNvSpPr>
          <p:nvPr/>
        </p:nvSpPr>
        <p:spPr bwMode="auto">
          <a:xfrm>
            <a:off x="4894065" y="1386237"/>
            <a:ext cx="3665524" cy="707886"/>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dirty="0" sz="2000" lang="en-US" smtClean="0">
                <a:latin typeface="Arial" panose="020B0604020202020204" pitchFamily="34" charset="0"/>
                <a:cs typeface="Arial" panose="020B0604020202020204" pitchFamily="34" charset="0"/>
              </a:rPr>
              <a:t>BE junction becomes thin or disappear.</a:t>
            </a:r>
            <a:endParaRPr altLang="en-US" dirty="0" sz="2000" lang="zh-CN" smtClean="0">
              <a:latin typeface="Arial" panose="020B0604020202020204" pitchFamily="34" charset="0"/>
              <a:cs typeface="Arial" panose="020B0604020202020204" pitchFamily="34" charset="0"/>
            </a:endParaRPr>
          </a:p>
        </p:txBody>
      </p:sp>
      <p:sp>
        <p:nvSpPr>
          <p:cNvPr id="1049325" name="Rectangle 9"/>
          <p:cNvSpPr>
            <a:spLocks noChangeArrowheads="1"/>
          </p:cNvSpPr>
          <p:nvPr/>
        </p:nvSpPr>
        <p:spPr bwMode="auto">
          <a:xfrm>
            <a:off x="197249" y="5248206"/>
            <a:ext cx="8644481" cy="830997"/>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Electrons (major carrier) in N</a:t>
            </a:r>
            <a:r>
              <a:rPr altLang="zh-CN" baseline="30000" b="1" dirty="0" sz="2400" lang="en-US" smtClean="0">
                <a:latin typeface="Arial" panose="020B0604020202020204" pitchFamily="34" charset="0"/>
                <a:cs typeface="Arial" panose="020B0604020202020204" pitchFamily="34" charset="0"/>
              </a:rPr>
              <a:t>+</a:t>
            </a:r>
            <a:r>
              <a:rPr altLang="zh-CN" b="1" dirty="0" sz="2400" lang="en-US" smtClean="0">
                <a:latin typeface="Arial" panose="020B0604020202020204" pitchFamily="34" charset="0"/>
                <a:cs typeface="Arial" panose="020B0604020202020204" pitchFamily="34" charset="0"/>
              </a:rPr>
              <a:t> region diffuse to P region under electric field.</a:t>
            </a:r>
            <a:endParaRPr altLang="en-US" b="1" dirty="0" sz="2400" lang="zh-CN" smtClean="0">
              <a:latin typeface="Arial" panose="020B0604020202020204" pitchFamily="34" charset="0"/>
              <a:cs typeface="Arial" panose="020B0604020202020204" pitchFamily="34" charset="0"/>
            </a:endParaRPr>
          </a:p>
        </p:txBody>
      </p:sp>
      <p:sp>
        <p:nvSpPr>
          <p:cNvPr id="1049326" name="椭圆 89"/>
          <p:cNvSpPr/>
          <p:nvPr/>
        </p:nvSpPr>
        <p:spPr>
          <a:xfrm>
            <a:off x="2368825" y="4063279"/>
            <a:ext cx="119312" cy="119312"/>
          </a:xfrm>
          <a:prstGeom prst="ellips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46" name="直接连接符 90"/>
          <p:cNvCxnSpPr>
            <a:cxnSpLocks/>
          </p:cNvCxnSpPr>
          <p:nvPr/>
        </p:nvCxnSpPr>
        <p:spPr>
          <a:xfrm>
            <a:off x="2086551" y="1314249"/>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47" name="直接连接符 91"/>
          <p:cNvCxnSpPr>
            <a:cxnSpLocks/>
          </p:cNvCxnSpPr>
          <p:nvPr/>
        </p:nvCxnSpPr>
        <p:spPr>
          <a:xfrm>
            <a:off x="2780046" y="1319946"/>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48" name="直接箭头连接符 92"/>
          <p:cNvCxnSpPr>
            <a:cxnSpLocks/>
          </p:cNvCxnSpPr>
          <p:nvPr/>
        </p:nvCxnSpPr>
        <p:spPr>
          <a:xfrm flipH="1">
            <a:off x="1503736" y="1168055"/>
            <a:ext cx="545816" cy="799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27" name="文本框 1"/>
          <p:cNvSpPr txBox="1"/>
          <p:nvPr/>
        </p:nvSpPr>
        <p:spPr>
          <a:xfrm>
            <a:off x="1151467" y="758879"/>
            <a:ext cx="1466493" cy="369332"/>
          </a:xfrm>
          <a:prstGeom prst="rect"/>
          <a:noFill/>
        </p:spPr>
        <p:txBody>
          <a:bodyPr rtlCol="0" wrap="square">
            <a:spAutoFit/>
          </a:bodyPr>
          <a:p>
            <a:r>
              <a:rPr altLang="zh-CN" dirty="0" lang="en-US" smtClean="0">
                <a:solidFill>
                  <a:schemeClr val="accent1"/>
                </a:solidFill>
                <a:latin typeface="Arial" panose="020B0604020202020204" pitchFamily="34" charset="0"/>
                <a:cs typeface="Arial" panose="020B0604020202020204" pitchFamily="34" charset="0"/>
              </a:rPr>
              <a:t>Electric field</a:t>
            </a:r>
            <a:endParaRPr altLang="en-US" dirty="0" lang="zh-CN">
              <a:solidFill>
                <a:schemeClr val="accent1"/>
              </a:solidFill>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1">
            <p14:nvContentPartPr>
              <p14:cNvPr id="1049328" name=""/>
              <p14:cNvContentPartPr/>
              <p14:nvPr/>
            </p14:nvContentPartPr>
            <p14:xfrm>
              <a:off x="635848" y="734915"/>
              <a:ext cx="1331" cy="21625"/>
            </p14:xfrm>
          </p:contentPart>
        </mc:Choice>
        <mc:Fallback>
          <p:sp>
            <p:nvSpPr>
              <p:cNvPr id="1049328" name=""/>
              <p:cNvSpPr/>
              <p:nvPr/>
            </p:nvSpPr>
            <p:spPr>
              <a:xfrm>
                <a:off x="635848" y="734915"/>
                <a:ext cx="1331" cy="21625"/>
              </a:xfrm>
            </p:spPr>
          </p:sp>
        </mc:Fallback>
      </mc:AlternateContent>
      <mc:AlternateContent xmlns:mc="http://schemas.openxmlformats.org/markup-compatibility/2006">
        <mc:Choice xmlns:p14="http://schemas.microsoft.com/office/powerpoint/2010/main" Requires="p14">
          <p:contentPart p14:bwMode="auto" r:id="rId2">
            <p14:nvContentPartPr>
              <p14:cNvPr id="1049329" name=""/>
              <p14:cNvContentPartPr/>
              <p14:nvPr/>
            </p14:nvContentPartPr>
            <p14:xfrm>
              <a:off x="602189" y="630286"/>
              <a:ext cx="19755" cy="164934"/>
            </p14:xfrm>
          </p:contentPart>
        </mc:Choice>
        <mc:Fallback>
          <p:sp>
            <p:nvSpPr>
              <p:cNvPr id="1049329" name=""/>
              <p:cNvSpPr/>
              <p:nvPr/>
            </p:nvSpPr>
            <p:spPr>
              <a:xfrm>
                <a:off x="602189" y="630286"/>
                <a:ext cx="19755" cy="164934"/>
              </a:xfrm>
            </p:spPr>
          </p:sp>
        </mc:Fallback>
      </mc:AlternateContent>
      <mc:AlternateContent xmlns:mc="http://schemas.openxmlformats.org/markup-compatibility/2006">
        <mc:Choice xmlns:p14="http://schemas.microsoft.com/office/powerpoint/2010/main" Requires="p14">
          <p:contentPart p14:bwMode="auto" r:id="rId3">
            <p14:nvContentPartPr>
              <p14:cNvPr id="1049330" name=""/>
              <p14:cNvContentPartPr/>
              <p14:nvPr/>
            </p14:nvContentPartPr>
            <p14:xfrm>
              <a:off x="622231" y="586934"/>
              <a:ext cx="152716" cy="180704"/>
            </p14:xfrm>
          </p:contentPart>
        </mc:Choice>
        <mc:Fallback>
          <p:sp>
            <p:nvSpPr>
              <p:cNvPr id="1049330" name=""/>
              <p:cNvSpPr/>
              <p:nvPr/>
            </p:nvSpPr>
            <p:spPr>
              <a:xfrm>
                <a:off x="622231" y="586934"/>
                <a:ext cx="152716" cy="180704"/>
              </a:xfrm>
            </p:spPr>
          </p:sp>
        </mc:Fallback>
      </mc:AlternateContent>
      <mc:AlternateContent xmlns:mc="http://schemas.openxmlformats.org/markup-compatibility/2006">
        <mc:Choice xmlns:p14="http://schemas.microsoft.com/office/powerpoint/2010/main" Requires="p14">
          <p:contentPart p14:bwMode="auto" r:id="rId4">
            <p14:nvContentPartPr>
              <p14:cNvPr id="1049331" name=""/>
              <p14:cNvContentPartPr/>
              <p14:nvPr/>
            </p14:nvContentPartPr>
            <p14:xfrm>
              <a:off x="619632" y="692570"/>
              <a:ext cx="148969" cy="75463"/>
            </p14:xfrm>
          </p:contentPart>
        </mc:Choice>
        <mc:Fallback>
          <p:sp>
            <p:nvSpPr>
              <p:cNvPr id="1049331" name=""/>
              <p:cNvSpPr/>
              <p:nvPr/>
            </p:nvSpPr>
            <p:spPr>
              <a:xfrm>
                <a:off x="619632" y="692570"/>
                <a:ext cx="148969" cy="75463"/>
              </a:xfrm>
            </p:spPr>
          </p:sp>
        </mc:Fallback>
      </mc:AlternateContent>
      <mc:AlternateContent xmlns:mc="http://schemas.openxmlformats.org/markup-compatibility/2006">
        <mc:Choice xmlns:p14="http://schemas.microsoft.com/office/powerpoint/2010/main" Requires="p14">
          <p:contentPart p14:bwMode="auto" r:id="rId5">
            <p14:nvContentPartPr>
              <p14:cNvPr id="1049332" name=""/>
              <p14:cNvContentPartPr/>
              <p14:nvPr/>
            </p14:nvContentPartPr>
            <p14:xfrm>
              <a:off x="635879" y="540603"/>
              <a:ext cx="209121" cy="310795"/>
            </p14:xfrm>
          </p:contentPart>
        </mc:Choice>
        <mc:Fallback>
          <p:sp>
            <p:nvSpPr>
              <p:cNvPr id="1049332" name=""/>
              <p:cNvSpPr/>
              <p:nvPr/>
            </p:nvSpPr>
            <p:spPr>
              <a:xfrm>
                <a:off x="635879" y="540603"/>
                <a:ext cx="209121" cy="310795"/>
              </a:xfrm>
            </p:spPr>
          </p:sp>
        </mc:Fallback>
      </mc:AlternateContent>
      <mc:AlternateContent xmlns:mc="http://schemas.openxmlformats.org/markup-compatibility/2006">
        <mc:Choice xmlns:p14="http://schemas.microsoft.com/office/powerpoint/2010/main" Requires="p14">
          <p:contentPart p14:bwMode="auto" r:id="rId6">
            <p14:nvContentPartPr>
              <p14:cNvPr id="1049333" name=""/>
              <p14:cNvContentPartPr/>
              <p14:nvPr/>
            </p14:nvContentPartPr>
            <p14:xfrm>
              <a:off x="898436" y="463176"/>
              <a:ext cx="119967" cy="12439"/>
            </p14:xfrm>
          </p:contentPart>
        </mc:Choice>
        <mc:Fallback>
          <p:sp>
            <p:nvSpPr>
              <p:cNvPr id="1049333" name=""/>
              <p:cNvSpPr/>
              <p:nvPr/>
            </p:nvSpPr>
            <p:spPr>
              <a:xfrm>
                <a:off x="898436" y="463176"/>
                <a:ext cx="119967" cy="12439"/>
              </a:xfrm>
            </p:spPr>
          </p:sp>
        </mc:Fallback>
      </mc:AlternateContent>
      <mc:AlternateContent xmlns:mc="http://schemas.openxmlformats.org/markup-compatibility/2006">
        <mc:Choice xmlns:p14="http://schemas.microsoft.com/office/powerpoint/2010/main" Requires="p14">
          <p:contentPart p14:bwMode="auto" r:id="rId7">
            <p14:nvContentPartPr>
              <p14:cNvPr id="1049334" name=""/>
              <p14:cNvContentPartPr/>
              <p14:nvPr/>
            </p14:nvContentPartPr>
            <p14:xfrm>
              <a:off x="935391" y="499011"/>
              <a:ext cx="84426" cy="290362"/>
            </p14:xfrm>
          </p:contentPart>
        </mc:Choice>
        <mc:Fallback>
          <p:sp>
            <p:nvSpPr>
              <p:cNvPr id="1049334" name=""/>
              <p:cNvSpPr/>
              <p:nvPr/>
            </p:nvSpPr>
            <p:spPr>
              <a:xfrm>
                <a:off x="935391" y="499011"/>
                <a:ext cx="84426" cy="290362"/>
              </a:xfrm>
            </p:spPr>
          </p:sp>
        </mc:Fallback>
      </mc:AlternateContent>
      <mc:AlternateContent xmlns:mc="http://schemas.openxmlformats.org/markup-compatibility/2006">
        <mc:Choice xmlns:p14="http://schemas.microsoft.com/office/powerpoint/2010/main" Requires="p14">
          <p:contentPart p14:bwMode="auto" r:id="rId8">
            <p14:nvContentPartPr>
              <p14:cNvPr id="1049335" name=""/>
              <p14:cNvContentPartPr/>
              <p14:nvPr/>
            </p14:nvContentPartPr>
            <p14:xfrm>
              <a:off x="903993" y="650546"/>
              <a:ext cx="186194" cy="49926"/>
            </p14:xfrm>
          </p:contentPart>
        </mc:Choice>
        <mc:Fallback>
          <p:sp>
            <p:nvSpPr>
              <p:cNvPr id="1049335" name=""/>
              <p:cNvSpPr/>
              <p:nvPr/>
            </p:nvSpPr>
            <p:spPr>
              <a:xfrm>
                <a:off x="903993" y="650546"/>
                <a:ext cx="186194" cy="49926"/>
              </a:xfrm>
            </p:spPr>
          </p:sp>
        </mc:Fallback>
      </mc:AlternateContent>
      <mc:AlternateContent xmlns:mc="http://schemas.openxmlformats.org/markup-compatibility/2006">
        <mc:Choice xmlns:p14="http://schemas.microsoft.com/office/powerpoint/2010/main" Requires="p14">
          <p:contentPart p14:bwMode="auto" r:id="rId9">
            <p14:nvContentPartPr>
              <p14:cNvPr id="1049336" name=""/>
              <p14:cNvContentPartPr/>
              <p14:nvPr/>
            </p14:nvContentPartPr>
            <p14:xfrm>
              <a:off x="1139546" y="459450"/>
              <a:ext cx="180202" cy="35012"/>
            </p14:xfrm>
          </p:contentPart>
        </mc:Choice>
        <mc:Fallback>
          <p:sp>
            <p:nvSpPr>
              <p:cNvPr id="1049336" name=""/>
              <p:cNvSpPr/>
              <p:nvPr/>
            </p:nvSpPr>
            <p:spPr>
              <a:xfrm>
                <a:off x="1139546" y="459450"/>
                <a:ext cx="180202" cy="35012"/>
              </a:xfrm>
            </p:spPr>
          </p:sp>
        </mc:Fallback>
      </mc:AlternateContent>
      <mc:AlternateContent xmlns:mc="http://schemas.openxmlformats.org/markup-compatibility/2006">
        <mc:Choice xmlns:p14="http://schemas.microsoft.com/office/powerpoint/2010/main" Requires="p14">
          <p:contentPart p14:bwMode="auto" r:id="rId10">
            <p14:nvContentPartPr>
              <p14:cNvPr id="1049337" name=""/>
              <p14:cNvContentPartPr/>
              <p14:nvPr/>
            </p14:nvContentPartPr>
            <p14:xfrm>
              <a:off x="1125755" y="432724"/>
              <a:ext cx="103270" cy="216358"/>
            </p14:xfrm>
          </p:contentPart>
        </mc:Choice>
        <mc:Fallback>
          <p:sp>
            <p:nvSpPr>
              <p:cNvPr id="1049337" name=""/>
              <p:cNvSpPr/>
              <p:nvPr/>
            </p:nvSpPr>
            <p:spPr>
              <a:xfrm>
                <a:off x="1125755" y="432724"/>
                <a:ext cx="103270" cy="216358"/>
              </a:xfrm>
            </p:spPr>
          </p:sp>
        </mc:Fallback>
      </mc:AlternateContent>
      <mc:AlternateContent xmlns:mc="http://schemas.openxmlformats.org/markup-compatibility/2006">
        <mc:Choice xmlns:p14="http://schemas.microsoft.com/office/powerpoint/2010/main" Requires="p14">
          <p:contentPart p14:bwMode="auto" r:id="rId11">
            <p14:nvContentPartPr>
              <p14:cNvPr id="1049338" name=""/>
              <p14:cNvContentPartPr/>
              <p14:nvPr/>
            </p14:nvContentPartPr>
            <p14:xfrm>
              <a:off x="1163592" y="540603"/>
              <a:ext cx="16134" cy="194651"/>
            </p14:xfrm>
          </p:contentPart>
        </mc:Choice>
        <mc:Fallback>
          <p:sp>
            <p:nvSpPr>
              <p:cNvPr id="1049338" name=""/>
              <p:cNvSpPr/>
              <p:nvPr/>
            </p:nvSpPr>
            <p:spPr>
              <a:xfrm>
                <a:off x="1163592" y="540603"/>
                <a:ext cx="16134" cy="194651"/>
              </a:xfrm>
            </p:spPr>
          </p:sp>
        </mc:Fallback>
      </mc:AlternateContent>
      <mc:AlternateContent xmlns:mc="http://schemas.openxmlformats.org/markup-compatibility/2006">
        <mc:Choice xmlns:p14="http://schemas.microsoft.com/office/powerpoint/2010/main" Requires="p14">
          <p:contentPart p14:bwMode="auto" r:id="rId12">
            <p14:nvContentPartPr>
              <p14:cNvPr id="1049339" name=""/>
              <p14:cNvContentPartPr/>
              <p14:nvPr/>
            </p14:nvContentPartPr>
            <p14:xfrm>
              <a:off x="1185688" y="549212"/>
              <a:ext cx="161715" cy="63527"/>
            </p14:xfrm>
          </p:contentPart>
        </mc:Choice>
        <mc:Fallback>
          <p:sp>
            <p:nvSpPr>
              <p:cNvPr id="1049339" name=""/>
              <p:cNvSpPr/>
              <p:nvPr/>
            </p:nvSpPr>
            <p:spPr>
              <a:xfrm>
                <a:off x="1185688" y="549212"/>
                <a:ext cx="161715" cy="63527"/>
              </a:xfrm>
            </p:spPr>
          </p:sp>
        </mc:Fallback>
      </mc:AlternateContent>
      <mc:AlternateContent xmlns:mc="http://schemas.openxmlformats.org/markup-compatibility/2006">
        <mc:Choice xmlns:p14="http://schemas.microsoft.com/office/powerpoint/2010/main" Requires="p14">
          <p:contentPart p14:bwMode="auto" r:id="rId13">
            <p14:nvContentPartPr>
              <p14:cNvPr id="1049340" name=""/>
              <p14:cNvContentPartPr/>
              <p14:nvPr/>
            </p14:nvContentPartPr>
            <p14:xfrm>
              <a:off x="1205185" y="497017"/>
              <a:ext cx="65367" cy="214879"/>
            </p14:xfrm>
          </p:contentPart>
        </mc:Choice>
        <mc:Fallback>
          <p:sp>
            <p:nvSpPr>
              <p:cNvPr id="1049340" name=""/>
              <p:cNvSpPr/>
              <p:nvPr/>
            </p:nvSpPr>
            <p:spPr>
              <a:xfrm>
                <a:off x="1205185" y="497017"/>
                <a:ext cx="65367" cy="214879"/>
              </a:xfrm>
            </p:spPr>
          </p:sp>
        </mc:Fallback>
      </mc:AlternateContent>
      <mc:AlternateContent xmlns:mc="http://schemas.openxmlformats.org/markup-compatibility/2006">
        <mc:Choice xmlns:p14="http://schemas.microsoft.com/office/powerpoint/2010/main" Requires="p14">
          <p:contentPart p14:bwMode="auto" r:id="rId14">
            <p14:nvContentPartPr>
              <p14:cNvPr id="1049341" name=""/>
              <p14:cNvContentPartPr/>
              <p14:nvPr/>
            </p14:nvContentPartPr>
            <p14:xfrm>
              <a:off x="1201285" y="707727"/>
              <a:ext cx="206031" cy="13412"/>
            </p14:xfrm>
          </p:contentPart>
        </mc:Choice>
        <mc:Fallback>
          <p:sp>
            <p:nvSpPr>
              <p:cNvPr id="1049341" name=""/>
              <p:cNvSpPr/>
              <p:nvPr/>
            </p:nvSpPr>
            <p:spPr>
              <a:xfrm>
                <a:off x="1201285" y="707727"/>
                <a:ext cx="206031" cy="13412"/>
              </a:xfrm>
            </p:spPr>
          </p:sp>
        </mc:Fallback>
      </mc:AlternateContent>
      <mc:AlternateContent xmlns:mc="http://schemas.openxmlformats.org/markup-compatibility/2006">
        <mc:Choice xmlns:p14="http://schemas.microsoft.com/office/powerpoint/2010/main" Requires="p14">
          <p:contentPart p14:bwMode="auto" r:id="rId15">
            <p14:nvContentPartPr>
              <p14:cNvPr id="1049342" name=""/>
              <p14:cNvContentPartPr/>
              <p14:nvPr/>
            </p14:nvContentPartPr>
            <p14:xfrm>
              <a:off x="1438703" y="466518"/>
              <a:ext cx="231471" cy="212084"/>
            </p14:xfrm>
          </p:contentPart>
        </mc:Choice>
        <mc:Fallback>
          <p:sp>
            <p:nvSpPr>
              <p:cNvPr id="1049342" name=""/>
              <p:cNvSpPr/>
              <p:nvPr/>
            </p:nvSpPr>
            <p:spPr>
              <a:xfrm>
                <a:off x="1438703" y="466518"/>
                <a:ext cx="231471" cy="212084"/>
              </a:xfrm>
            </p:spPr>
          </p:sp>
        </mc:Fallback>
      </mc:AlternateContent>
      <mc:AlternateContent xmlns:mc="http://schemas.openxmlformats.org/markup-compatibility/2006">
        <mc:Choice xmlns:p14="http://schemas.microsoft.com/office/powerpoint/2010/main" Requires="p14">
          <p:contentPart p14:bwMode="auto" r:id="rId16">
            <p14:nvContentPartPr>
              <p14:cNvPr id="1049343" name=""/>
              <p14:cNvContentPartPr/>
              <p14:nvPr/>
            </p14:nvContentPartPr>
            <p14:xfrm>
              <a:off x="1646462" y="380362"/>
              <a:ext cx="175556" cy="27666"/>
            </p14:xfrm>
          </p:contentPart>
        </mc:Choice>
        <mc:Fallback>
          <p:sp>
            <p:nvSpPr>
              <p:cNvPr id="1049343" name=""/>
              <p:cNvSpPr/>
              <p:nvPr/>
            </p:nvSpPr>
            <p:spPr>
              <a:xfrm>
                <a:off x="1646462" y="380362"/>
                <a:ext cx="175556" cy="27666"/>
              </a:xfrm>
            </p:spPr>
          </p:sp>
        </mc:Fallback>
      </mc:AlternateContent>
      <mc:AlternateContent xmlns:mc="http://schemas.openxmlformats.org/markup-compatibility/2006">
        <mc:Choice xmlns:p14="http://schemas.microsoft.com/office/powerpoint/2010/main" Requires="p14">
          <p:contentPart p14:bwMode="auto" r:id="rId17">
            <p14:nvContentPartPr>
              <p14:cNvPr id="1049344" name=""/>
              <p14:cNvContentPartPr/>
              <p14:nvPr/>
            </p14:nvContentPartPr>
            <p14:xfrm>
              <a:off x="1714701" y="310548"/>
              <a:ext cx="28899" cy="126082"/>
            </p14:xfrm>
          </p:contentPart>
        </mc:Choice>
        <mc:Fallback>
          <p:sp>
            <p:nvSpPr>
              <p:cNvPr id="1049344" name=""/>
              <p:cNvSpPr/>
              <p:nvPr/>
            </p:nvSpPr>
            <p:spPr>
              <a:xfrm>
                <a:off x="1714701" y="310548"/>
                <a:ext cx="28899" cy="126082"/>
              </a:xfrm>
            </p:spPr>
          </p:sp>
        </mc:Fallback>
      </mc:AlternateContent>
      <mc:AlternateContent xmlns:mc="http://schemas.openxmlformats.org/markup-compatibility/2006">
        <mc:Choice xmlns:p14="http://schemas.microsoft.com/office/powerpoint/2010/main" Requires="p14">
          <p:contentPart p14:bwMode="auto" r:id="rId18">
            <p14:nvContentPartPr>
              <p14:cNvPr id="1049345" name=""/>
              <p14:cNvContentPartPr/>
              <p14:nvPr/>
            </p14:nvContentPartPr>
            <p14:xfrm>
              <a:off x="1927865" y="299500"/>
              <a:ext cx="96733" cy="78334"/>
            </p14:xfrm>
          </p:contentPart>
        </mc:Choice>
        <mc:Fallback>
          <p:sp>
            <p:nvSpPr>
              <p:cNvPr id="1049345" name=""/>
              <p:cNvSpPr/>
              <p:nvPr/>
            </p:nvSpPr>
            <p:spPr>
              <a:xfrm>
                <a:off x="1927865" y="299500"/>
                <a:ext cx="96733" cy="78334"/>
              </a:xfrm>
            </p:spPr>
          </p:sp>
        </mc:Fallback>
      </mc:AlternateContent>
      <mc:AlternateContent xmlns:mc="http://schemas.openxmlformats.org/markup-compatibility/2006">
        <mc:Choice xmlns:p14="http://schemas.microsoft.com/office/powerpoint/2010/main" Requires="p14">
          <p:contentPart p14:bwMode="auto" r:id="rId19">
            <p14:nvContentPartPr>
              <p14:cNvPr id="1049346" name=""/>
              <p14:cNvContentPartPr/>
              <p14:nvPr/>
            </p14:nvContentPartPr>
            <p14:xfrm>
              <a:off x="1834157" y="330584"/>
              <a:ext cx="157667" cy="368353"/>
            </p14:xfrm>
          </p:contentPart>
        </mc:Choice>
        <mc:Fallback>
          <p:sp>
            <p:nvSpPr>
              <p:cNvPr id="1049346" name=""/>
              <p:cNvSpPr/>
              <p:nvPr/>
            </p:nvSpPr>
            <p:spPr>
              <a:xfrm>
                <a:off x="1834157" y="330584"/>
                <a:ext cx="157667" cy="368353"/>
              </a:xfrm>
            </p:spPr>
          </p:sp>
        </mc:Fallback>
      </mc:AlternateContent>
      <mc:AlternateContent xmlns:mc="http://schemas.openxmlformats.org/markup-compatibility/2006">
        <mc:Choice xmlns:p14="http://schemas.microsoft.com/office/powerpoint/2010/main" Requires="p14">
          <p:contentPart p14:bwMode="auto" r:id="rId20">
            <p14:nvContentPartPr>
              <p14:cNvPr id="1049347" name=""/>
              <p14:cNvContentPartPr/>
              <p14:nvPr/>
            </p14:nvContentPartPr>
            <p14:xfrm>
              <a:off x="1869148" y="414528"/>
              <a:ext cx="159017" cy="123157"/>
            </p14:xfrm>
          </p:contentPart>
        </mc:Choice>
        <mc:Fallback>
          <p:sp>
            <p:nvSpPr>
              <p:cNvPr id="1049347" name=""/>
              <p:cNvSpPr/>
              <p:nvPr/>
            </p:nvSpPr>
            <p:spPr>
              <a:xfrm>
                <a:off x="1869148" y="414528"/>
                <a:ext cx="159017" cy="123157"/>
              </a:xfrm>
            </p:spPr>
          </p:sp>
        </mc:Fallback>
      </mc:AlternateContent>
      <mc:AlternateContent xmlns:mc="http://schemas.openxmlformats.org/markup-compatibility/2006">
        <mc:Choice xmlns:p14="http://schemas.microsoft.com/office/powerpoint/2010/main" Requires="p14">
          <p:contentPart p14:bwMode="auto" r:id="rId21">
            <p14:nvContentPartPr>
              <p14:cNvPr id="1049348" name=""/>
              <p14:cNvContentPartPr/>
              <p14:nvPr/>
            </p14:nvContentPartPr>
            <p14:xfrm>
              <a:off x="1870675" y="483229"/>
              <a:ext cx="258734" cy="221157"/>
            </p14:xfrm>
          </p:contentPart>
        </mc:Choice>
        <mc:Fallback>
          <p:sp>
            <p:nvSpPr>
              <p:cNvPr id="1049348" name=""/>
              <p:cNvSpPr/>
              <p:nvPr/>
            </p:nvSpPr>
            <p:spPr>
              <a:xfrm>
                <a:off x="1870675" y="483229"/>
                <a:ext cx="258734" cy="221157"/>
              </a:xfrm>
            </p:spPr>
          </p:sp>
        </mc:Fallback>
      </mc:AlternateContent>
      <mc:AlternateContent xmlns:mc="http://schemas.openxmlformats.org/markup-compatibility/2006">
        <mc:Choice xmlns:p14="http://schemas.microsoft.com/office/powerpoint/2010/main" Requires="p14">
          <p:contentPart p14:bwMode="auto" r:id="rId22">
            <p14:nvContentPartPr>
              <p14:cNvPr id="1049349" name=""/>
              <p14:cNvContentPartPr/>
              <p14:nvPr/>
            </p14:nvContentPartPr>
            <p14:xfrm>
              <a:off x="2247612" y="402678"/>
              <a:ext cx="116879" cy="8841"/>
            </p14:xfrm>
          </p:contentPart>
        </mc:Choice>
        <mc:Fallback>
          <p:sp>
            <p:nvSpPr>
              <p:cNvPr id="1049349" name=""/>
              <p:cNvSpPr/>
              <p:nvPr/>
            </p:nvSpPr>
            <p:spPr>
              <a:xfrm>
                <a:off x="2247612" y="402678"/>
                <a:ext cx="116879" cy="8841"/>
              </a:xfrm>
            </p:spPr>
          </p:sp>
        </mc:Fallback>
      </mc:AlternateContent>
      <mc:AlternateContent xmlns:mc="http://schemas.openxmlformats.org/markup-compatibility/2006">
        <mc:Choice xmlns:p14="http://schemas.microsoft.com/office/powerpoint/2010/main" Requires="p14">
          <p:contentPart p14:bwMode="auto" r:id="rId23">
            <p14:nvContentPartPr>
              <p14:cNvPr id="1049350" name=""/>
              <p14:cNvContentPartPr/>
              <p14:nvPr/>
            </p14:nvContentPartPr>
            <p14:xfrm>
              <a:off x="2127382" y="465012"/>
              <a:ext cx="264887" cy="314510"/>
            </p14:xfrm>
          </p:contentPart>
        </mc:Choice>
        <mc:Fallback>
          <p:sp>
            <p:nvSpPr>
              <p:cNvPr id="1049350" name=""/>
              <p:cNvSpPr/>
              <p:nvPr/>
            </p:nvSpPr>
            <p:spPr>
              <a:xfrm>
                <a:off x="2127382" y="465012"/>
                <a:ext cx="264887" cy="314510"/>
              </a:xfrm>
            </p:spPr>
          </p:sp>
        </mc:Fallback>
      </mc:AlternateContent>
      <mc:AlternateContent xmlns:mc="http://schemas.openxmlformats.org/markup-compatibility/2006">
        <mc:Choice xmlns:p14="http://schemas.microsoft.com/office/powerpoint/2010/main" Requires="p14">
          <p:contentPart p14:bwMode="auto" r:id="rId24">
            <p14:nvContentPartPr>
              <p14:cNvPr id="1049351" name=""/>
              <p14:cNvContentPartPr/>
              <p14:nvPr/>
            </p14:nvContentPartPr>
            <p14:xfrm>
              <a:off x="2255411" y="415828"/>
              <a:ext cx="45858" cy="95598"/>
            </p14:xfrm>
          </p:contentPart>
        </mc:Choice>
        <mc:Fallback>
          <p:sp>
            <p:nvSpPr>
              <p:cNvPr id="1049351" name=""/>
              <p:cNvSpPr/>
              <p:nvPr/>
            </p:nvSpPr>
            <p:spPr>
              <a:xfrm>
                <a:off x="2255411" y="415828"/>
                <a:ext cx="45858" cy="95598"/>
              </a:xfrm>
            </p:spPr>
          </p:sp>
        </mc:Fallback>
      </mc:AlternateContent>
      <mc:AlternateContent xmlns:mc="http://schemas.openxmlformats.org/markup-compatibility/2006">
        <mc:Choice xmlns:p14="http://schemas.microsoft.com/office/powerpoint/2010/main" Requires="p14">
          <p:contentPart p14:bwMode="auto" r:id="rId25">
            <p14:nvContentPartPr>
              <p14:cNvPr id="1049352" name=""/>
              <p14:cNvContentPartPr/>
              <p14:nvPr/>
            </p14:nvContentPartPr>
            <p14:xfrm>
              <a:off x="2294848" y="428175"/>
              <a:ext cx="9735" cy="73107"/>
            </p14:xfrm>
          </p:contentPart>
        </mc:Choice>
        <mc:Fallback>
          <p:sp>
            <p:nvSpPr>
              <p:cNvPr id="1049352" name=""/>
              <p:cNvSpPr/>
              <p:nvPr/>
            </p:nvSpPr>
            <p:spPr>
              <a:xfrm>
                <a:off x="2294848" y="428175"/>
                <a:ext cx="9735" cy="73107"/>
              </a:xfrm>
            </p:spPr>
          </p:sp>
        </mc:Fallback>
      </mc:AlternateContent>
      <mc:AlternateContent xmlns:mc="http://schemas.openxmlformats.org/markup-compatibility/2006">
        <mc:Choice xmlns:p14="http://schemas.microsoft.com/office/powerpoint/2010/main" Requires="p14">
          <p:contentPart p14:bwMode="auto" r:id="rId26">
            <p14:nvContentPartPr>
              <p14:cNvPr id="1049353" name=""/>
              <p14:cNvContentPartPr/>
              <p14:nvPr/>
            </p14:nvContentPartPr>
            <p14:xfrm>
              <a:off x="2365034" y="307299"/>
              <a:ext cx="72085" cy="155036"/>
            </p14:xfrm>
          </p:contentPart>
        </mc:Choice>
        <mc:Fallback>
          <p:sp>
            <p:nvSpPr>
              <p:cNvPr id="1049353" name=""/>
              <p:cNvSpPr/>
              <p:nvPr/>
            </p:nvSpPr>
            <p:spPr>
              <a:xfrm>
                <a:off x="2365034" y="307299"/>
                <a:ext cx="72085" cy="155036"/>
              </a:xfrm>
            </p:spPr>
          </p:sp>
        </mc:Fallback>
      </mc:AlternateContent>
      <mc:AlternateContent xmlns:mc="http://schemas.openxmlformats.org/markup-compatibility/2006">
        <mc:Choice xmlns:p14="http://schemas.microsoft.com/office/powerpoint/2010/main" Requires="p14">
          <p:contentPart p14:bwMode="auto" r:id="rId27">
            <p14:nvContentPartPr>
              <p14:cNvPr id="1049354" name=""/>
              <p14:cNvContentPartPr/>
              <p14:nvPr/>
            </p14:nvContentPartPr>
            <p14:xfrm>
              <a:off x="2409879" y="388388"/>
              <a:ext cx="74373" cy="161764"/>
            </p14:xfrm>
          </p:contentPart>
        </mc:Choice>
        <mc:Fallback>
          <p:sp>
            <p:nvSpPr>
              <p:cNvPr id="1049354" name=""/>
              <p:cNvSpPr/>
              <p:nvPr/>
            </p:nvSpPr>
            <p:spPr>
              <a:xfrm>
                <a:off x="2409879" y="388388"/>
                <a:ext cx="74373" cy="161764"/>
              </a:xfrm>
            </p:spPr>
          </p:sp>
        </mc:Fallback>
      </mc:AlternateContent>
      <mc:AlternateContent xmlns:mc="http://schemas.openxmlformats.org/markup-compatibility/2006">
        <mc:Choice xmlns:p14="http://schemas.microsoft.com/office/powerpoint/2010/main" Requires="p14">
          <p:contentPart p14:bwMode="auto" r:id="rId28">
            <p14:nvContentPartPr>
              <p14:cNvPr id="1049355" name=""/>
              <p14:cNvContentPartPr/>
              <p14:nvPr/>
            </p14:nvContentPartPr>
            <p14:xfrm>
              <a:off x="2410086" y="413228"/>
              <a:ext cx="29461" cy="47554"/>
            </p14:xfrm>
          </p:contentPart>
        </mc:Choice>
        <mc:Fallback>
          <p:sp>
            <p:nvSpPr>
              <p:cNvPr id="1049355" name=""/>
              <p:cNvSpPr/>
              <p:nvPr/>
            </p:nvSpPr>
            <p:spPr>
              <a:xfrm>
                <a:off x="2410086" y="413228"/>
                <a:ext cx="29461" cy="47554"/>
              </a:xfrm>
            </p:spPr>
          </p:sp>
        </mc:Fallback>
      </mc:AlternateContent>
      <mc:AlternateContent xmlns:mc="http://schemas.openxmlformats.org/markup-compatibility/2006">
        <mc:Choice xmlns:p14="http://schemas.microsoft.com/office/powerpoint/2010/main" Requires="p14">
          <p:contentPart p14:bwMode="auto" r:id="rId29">
            <p14:nvContentPartPr>
              <p14:cNvPr id="1049356" name=""/>
              <p14:cNvContentPartPr/>
              <p14:nvPr/>
            </p14:nvContentPartPr>
            <p14:xfrm>
              <a:off x="2425142" y="414528"/>
              <a:ext cx="167305" cy="338024"/>
            </p14:xfrm>
          </p:contentPart>
        </mc:Choice>
        <mc:Fallback>
          <p:sp>
            <p:nvSpPr>
              <p:cNvPr id="1049356" name=""/>
              <p:cNvSpPr/>
              <p:nvPr/>
            </p:nvSpPr>
            <p:spPr>
              <a:xfrm>
                <a:off x="2425142" y="414528"/>
                <a:ext cx="167305" cy="338024"/>
              </a:xfrm>
            </p:spPr>
          </p:sp>
        </mc:Fallback>
      </mc:AlternateContent>
      <mc:AlternateContent xmlns:mc="http://schemas.openxmlformats.org/markup-compatibility/2006">
        <mc:Choice xmlns:p14="http://schemas.microsoft.com/office/powerpoint/2010/main" Requires="p14">
          <p:contentPart p14:bwMode="auto" r:id="rId30">
            <p14:nvContentPartPr>
              <p14:cNvPr id="1049357" name=""/>
              <p14:cNvContentPartPr/>
              <p14:nvPr/>
            </p14:nvContentPartPr>
            <p14:xfrm>
              <a:off x="2460777" y="523707"/>
              <a:ext cx="79912" cy="87512"/>
            </p14:xfrm>
          </p:contentPart>
        </mc:Choice>
        <mc:Fallback>
          <p:sp>
            <p:nvSpPr>
              <p:cNvPr id="1049357" name=""/>
              <p:cNvSpPr/>
              <p:nvPr/>
            </p:nvSpPr>
            <p:spPr>
              <a:xfrm>
                <a:off x="2460777" y="523707"/>
                <a:ext cx="79912" cy="87512"/>
              </a:xfrm>
            </p:spPr>
          </p:sp>
        </mc:Fallback>
      </mc:AlternateContent>
      <mc:AlternateContent xmlns:mc="http://schemas.openxmlformats.org/markup-compatibility/2006">
        <mc:Choice xmlns:p14="http://schemas.microsoft.com/office/powerpoint/2010/main" Requires="p14">
          <p:contentPart p14:bwMode="auto" r:id="rId31">
            <p14:nvContentPartPr>
              <p14:cNvPr id="1049358" name=""/>
              <p14:cNvContentPartPr/>
              <p14:nvPr/>
            </p14:nvContentPartPr>
            <p14:xfrm>
              <a:off x="2712285" y="308598"/>
              <a:ext cx="20917" cy="82876"/>
            </p14:xfrm>
          </p:contentPart>
        </mc:Choice>
        <mc:Fallback>
          <p:sp>
            <p:nvSpPr>
              <p:cNvPr id="1049358" name=""/>
              <p:cNvSpPr/>
              <p:nvPr/>
            </p:nvSpPr>
            <p:spPr>
              <a:xfrm>
                <a:off x="2712285" y="308598"/>
                <a:ext cx="20917" cy="82876"/>
              </a:xfrm>
            </p:spPr>
          </p:sp>
        </mc:Fallback>
      </mc:AlternateContent>
      <mc:AlternateContent xmlns:mc="http://schemas.openxmlformats.org/markup-compatibility/2006">
        <mc:Choice xmlns:p14="http://schemas.microsoft.com/office/powerpoint/2010/main" Requires="p14">
          <p:contentPart p14:bwMode="auto" r:id="rId32">
            <p14:nvContentPartPr>
              <p14:cNvPr id="1049359" name=""/>
              <p14:cNvContentPartPr/>
              <p14:nvPr/>
            </p14:nvContentPartPr>
            <p14:xfrm>
              <a:off x="2706577" y="283903"/>
              <a:ext cx="100592" cy="151188"/>
            </p14:xfrm>
          </p:contentPart>
        </mc:Choice>
        <mc:Fallback>
          <p:sp>
            <p:nvSpPr>
              <p:cNvPr id="1049359" name=""/>
              <p:cNvSpPr/>
              <p:nvPr/>
            </p:nvSpPr>
            <p:spPr>
              <a:xfrm>
                <a:off x="2706577" y="283903"/>
                <a:ext cx="100592" cy="151188"/>
              </a:xfrm>
            </p:spPr>
          </p:sp>
        </mc:Fallback>
      </mc:AlternateContent>
      <mc:AlternateContent xmlns:mc="http://schemas.openxmlformats.org/markup-compatibility/2006">
        <mc:Choice xmlns:p14="http://schemas.microsoft.com/office/powerpoint/2010/main" Requires="p14">
          <p:contentPart p14:bwMode="auto" r:id="rId33">
            <p14:nvContentPartPr>
              <p14:cNvPr id="1049360" name=""/>
              <p14:cNvContentPartPr/>
              <p14:nvPr/>
            </p14:nvContentPartPr>
            <p14:xfrm>
              <a:off x="2643397" y="420925"/>
              <a:ext cx="174594" cy="37794"/>
            </p14:xfrm>
          </p:contentPart>
        </mc:Choice>
        <mc:Fallback>
          <p:sp>
            <p:nvSpPr>
              <p:cNvPr id="1049360" name=""/>
              <p:cNvSpPr/>
              <p:nvPr/>
            </p:nvSpPr>
            <p:spPr>
              <a:xfrm>
                <a:off x="2643397" y="420925"/>
                <a:ext cx="174594" cy="37794"/>
              </a:xfrm>
            </p:spPr>
          </p:sp>
        </mc:Fallback>
      </mc:AlternateContent>
      <mc:AlternateContent xmlns:mc="http://schemas.openxmlformats.org/markup-compatibility/2006">
        <mc:Choice xmlns:p14="http://schemas.microsoft.com/office/powerpoint/2010/main" Requires="p14">
          <p:contentPart p14:bwMode="auto" r:id="rId34">
            <p14:nvContentPartPr>
              <p14:cNvPr id="1049361" name=""/>
              <p14:cNvContentPartPr/>
              <p14:nvPr/>
            </p14:nvContentPartPr>
            <p14:xfrm>
              <a:off x="2725283" y="270256"/>
              <a:ext cx="26622" cy="265373"/>
            </p14:xfrm>
          </p:contentPart>
        </mc:Choice>
        <mc:Fallback>
          <p:sp>
            <p:nvSpPr>
              <p:cNvPr id="1049361" name=""/>
              <p:cNvSpPr/>
              <p:nvPr/>
            </p:nvSpPr>
            <p:spPr>
              <a:xfrm>
                <a:off x="2725283" y="270256"/>
                <a:ext cx="26622" cy="265373"/>
              </a:xfrm>
            </p:spPr>
          </p:sp>
        </mc:Fallback>
      </mc:AlternateContent>
      <mc:AlternateContent xmlns:mc="http://schemas.openxmlformats.org/markup-compatibility/2006">
        <mc:Choice xmlns:p14="http://schemas.microsoft.com/office/powerpoint/2010/main" Requires="p14">
          <p:contentPart p14:bwMode="auto" r:id="rId35">
            <p14:nvContentPartPr>
              <p14:cNvPr id="1049362" name=""/>
              <p14:cNvContentPartPr/>
              <p14:nvPr/>
            </p14:nvContentPartPr>
            <p14:xfrm>
              <a:off x="2685997" y="413228"/>
              <a:ext cx="43185" cy="109029"/>
            </p14:xfrm>
          </p:contentPart>
        </mc:Choice>
        <mc:Fallback>
          <p:sp>
            <p:nvSpPr>
              <p:cNvPr id="1049362" name=""/>
              <p:cNvSpPr/>
              <p:nvPr/>
            </p:nvSpPr>
            <p:spPr>
              <a:xfrm>
                <a:off x="2685997" y="413228"/>
                <a:ext cx="43185" cy="109029"/>
              </a:xfrm>
            </p:spPr>
          </p:sp>
        </mc:Fallback>
      </mc:AlternateContent>
      <mc:AlternateContent xmlns:mc="http://schemas.openxmlformats.org/markup-compatibility/2006">
        <mc:Choice xmlns:p14="http://schemas.microsoft.com/office/powerpoint/2010/main" Requires="p14">
          <p:contentPart p14:bwMode="auto" r:id="rId36">
            <p14:nvContentPartPr>
              <p14:cNvPr id="1049363" name=""/>
              <p14:cNvContentPartPr/>
              <p14:nvPr/>
            </p14:nvContentPartPr>
            <p14:xfrm>
              <a:off x="2732496" y="460669"/>
              <a:ext cx="94406" cy="228750"/>
            </p14:xfrm>
          </p:contentPart>
        </mc:Choice>
        <mc:Fallback>
          <p:sp>
            <p:nvSpPr>
              <p:cNvPr id="1049363" name=""/>
              <p:cNvSpPr/>
              <p:nvPr/>
            </p:nvSpPr>
            <p:spPr>
              <a:xfrm>
                <a:off x="2732496" y="460669"/>
                <a:ext cx="94406" cy="228750"/>
              </a:xfrm>
            </p:spPr>
          </p:sp>
        </mc:Fallback>
      </mc:AlternateContent>
      <mc:AlternateContent xmlns:mc="http://schemas.openxmlformats.org/markup-compatibility/2006">
        <mc:Choice xmlns:p14="http://schemas.microsoft.com/office/powerpoint/2010/main" Requires="p14">
          <p:contentPart p14:bwMode="auto" r:id="rId37">
            <p14:nvContentPartPr>
              <p14:cNvPr id="1049364" name=""/>
              <p14:cNvContentPartPr/>
              <p14:nvPr/>
            </p14:nvContentPartPr>
            <p14:xfrm>
              <a:off x="2700698" y="522407"/>
              <a:ext cx="144165" cy="177160"/>
            </p14:xfrm>
          </p:contentPart>
        </mc:Choice>
        <mc:Fallback>
          <p:sp>
            <p:nvSpPr>
              <p:cNvPr id="1049364" name=""/>
              <p:cNvSpPr/>
              <p:nvPr/>
            </p:nvSpPr>
            <p:spPr>
              <a:xfrm>
                <a:off x="2700698" y="522407"/>
                <a:ext cx="144165" cy="177160"/>
              </a:xfrm>
            </p:spPr>
          </p:sp>
        </mc:Fallback>
      </mc:AlternateContent>
      <mc:AlternateContent xmlns:mc="http://schemas.openxmlformats.org/markup-compatibility/2006">
        <mc:Choice xmlns:p14="http://schemas.microsoft.com/office/powerpoint/2010/main" Requires="p14">
          <p:contentPart p14:bwMode="auto" r:id="rId38">
            <p14:nvContentPartPr>
              <p14:cNvPr id="1049365" name=""/>
              <p14:cNvContentPartPr/>
              <p14:nvPr/>
            </p14:nvContentPartPr>
            <p14:xfrm>
              <a:off x="2676541" y="496437"/>
              <a:ext cx="185579" cy="67561"/>
            </p14:xfrm>
          </p:contentPart>
        </mc:Choice>
        <mc:Fallback>
          <p:sp>
            <p:nvSpPr>
              <p:cNvPr id="1049365" name=""/>
              <p:cNvSpPr/>
              <p:nvPr/>
            </p:nvSpPr>
            <p:spPr>
              <a:xfrm>
                <a:off x="2676541" y="496437"/>
                <a:ext cx="185579" cy="67561"/>
              </a:xfrm>
            </p:spPr>
          </p:sp>
        </mc:Fallback>
      </mc:AlternateContent>
      <mc:AlternateContent xmlns:mc="http://schemas.openxmlformats.org/markup-compatibility/2006">
        <mc:Choice xmlns:p14="http://schemas.microsoft.com/office/powerpoint/2010/main" Requires="p14">
          <p:contentPart p14:bwMode="auto" r:id="rId39">
            <p14:nvContentPartPr>
              <p14:cNvPr id="1049366" name=""/>
              <p14:cNvContentPartPr/>
              <p14:nvPr/>
            </p14:nvContentPartPr>
            <p14:xfrm>
              <a:off x="2869206" y="403480"/>
              <a:ext cx="103067" cy="59009"/>
            </p14:xfrm>
          </p:contentPart>
        </mc:Choice>
        <mc:Fallback>
          <p:sp>
            <p:nvSpPr>
              <p:cNvPr id="1049366" name=""/>
              <p:cNvSpPr/>
              <p:nvPr/>
            </p:nvSpPr>
            <p:spPr>
              <a:xfrm>
                <a:off x="2869206" y="403480"/>
                <a:ext cx="103067" cy="59009"/>
              </a:xfrm>
            </p:spPr>
          </p:sp>
        </mc:Fallback>
      </mc:AlternateContent>
      <mc:AlternateContent xmlns:mc="http://schemas.openxmlformats.org/markup-compatibility/2006">
        <mc:Choice xmlns:p14="http://schemas.microsoft.com/office/powerpoint/2010/main" Requires="p14">
          <p:contentPart p14:bwMode="auto" r:id="rId40">
            <p14:nvContentPartPr>
              <p14:cNvPr id="1049367" name=""/>
              <p14:cNvContentPartPr/>
              <p14:nvPr/>
            </p14:nvContentPartPr>
            <p14:xfrm>
              <a:off x="2812814" y="461969"/>
              <a:ext cx="130430" cy="237704"/>
            </p14:xfrm>
          </p:contentPart>
        </mc:Choice>
        <mc:Fallback>
          <p:sp>
            <p:nvSpPr>
              <p:cNvPr id="1049367" name=""/>
              <p:cNvSpPr/>
              <p:nvPr/>
            </p:nvSpPr>
            <p:spPr>
              <a:xfrm>
                <a:off x="2812814" y="461969"/>
                <a:ext cx="130430" cy="237704"/>
              </a:xfrm>
            </p:spPr>
          </p:sp>
        </mc:Fallback>
      </mc:AlternateContent>
      <mc:AlternateContent xmlns:mc="http://schemas.openxmlformats.org/markup-compatibility/2006">
        <mc:Choice xmlns:p14="http://schemas.microsoft.com/office/powerpoint/2010/main" Requires="p14">
          <p:contentPart p14:bwMode="auto" r:id="rId41">
            <p14:nvContentPartPr>
              <p14:cNvPr id="1049368" name=""/>
              <p14:cNvContentPartPr/>
              <p14:nvPr/>
            </p14:nvContentPartPr>
            <p14:xfrm>
              <a:off x="2824717" y="526956"/>
              <a:ext cx="164571" cy="198312"/>
            </p14:xfrm>
          </p:contentPart>
        </mc:Choice>
        <mc:Fallback>
          <p:sp>
            <p:nvSpPr>
              <p:cNvPr id="1049368" name=""/>
              <p:cNvSpPr/>
              <p:nvPr/>
            </p:nvSpPr>
            <p:spPr>
              <a:xfrm>
                <a:off x="2824717" y="526956"/>
                <a:ext cx="164571" cy="198312"/>
              </a:xfrm>
            </p:spPr>
          </p:sp>
        </mc:Fallback>
      </mc:AlternateContent>
      <mc:AlternateContent xmlns:mc="http://schemas.openxmlformats.org/markup-compatibility/2006">
        <mc:Choice xmlns:p14="http://schemas.microsoft.com/office/powerpoint/2010/main" Requires="p14">
          <p:contentPart p14:bwMode="auto" r:id="rId42">
            <p14:nvContentPartPr>
              <p14:cNvPr id="1049369" name=""/>
              <p14:cNvContentPartPr/>
              <p14:nvPr/>
            </p14:nvContentPartPr>
            <p14:xfrm>
              <a:off x="2996289" y="336063"/>
              <a:ext cx="167700" cy="42721"/>
            </p14:xfrm>
          </p:contentPart>
        </mc:Choice>
        <mc:Fallback>
          <p:sp>
            <p:nvSpPr>
              <p:cNvPr id="1049369" name=""/>
              <p:cNvSpPr/>
              <p:nvPr/>
            </p:nvSpPr>
            <p:spPr>
              <a:xfrm>
                <a:off x="2996289" y="336063"/>
                <a:ext cx="167700" cy="42721"/>
              </a:xfrm>
            </p:spPr>
          </p:sp>
        </mc:Fallback>
      </mc:AlternateContent>
      <mc:AlternateContent xmlns:mc="http://schemas.openxmlformats.org/markup-compatibility/2006">
        <mc:Choice xmlns:p14="http://schemas.microsoft.com/office/powerpoint/2010/main" Requires="p14">
          <p:contentPart p14:bwMode="auto" r:id="rId43">
            <p14:nvContentPartPr>
              <p14:cNvPr id="1049370" name=""/>
              <p14:cNvContentPartPr/>
              <p14:nvPr/>
            </p14:nvContentPartPr>
            <p14:xfrm>
              <a:off x="3046084" y="276755"/>
              <a:ext cx="26018" cy="164095"/>
            </p14:xfrm>
          </p:contentPart>
        </mc:Choice>
        <mc:Fallback>
          <p:sp>
            <p:nvSpPr>
              <p:cNvPr id="1049370" name=""/>
              <p:cNvSpPr/>
              <p:nvPr/>
            </p:nvSpPr>
            <p:spPr>
              <a:xfrm>
                <a:off x="3046084" y="276755"/>
                <a:ext cx="26018" cy="164095"/>
              </a:xfrm>
            </p:spPr>
          </p:sp>
        </mc:Fallback>
      </mc:AlternateContent>
      <mc:AlternateContent xmlns:mc="http://schemas.openxmlformats.org/markup-compatibility/2006">
        <mc:Choice xmlns:p14="http://schemas.microsoft.com/office/powerpoint/2010/main" Requires="p14">
          <p:contentPart p14:bwMode="auto" r:id="rId44">
            <p14:nvContentPartPr>
              <p14:cNvPr id="1049371" name=""/>
              <p14:cNvContentPartPr/>
              <p14:nvPr/>
            </p14:nvContentPartPr>
            <p14:xfrm>
              <a:off x="2934549" y="429618"/>
              <a:ext cx="285070" cy="53796"/>
            </p14:xfrm>
          </p:contentPart>
        </mc:Choice>
        <mc:Fallback>
          <p:sp>
            <p:nvSpPr>
              <p:cNvPr id="1049371" name=""/>
              <p:cNvSpPr/>
              <p:nvPr/>
            </p:nvSpPr>
            <p:spPr>
              <a:xfrm>
                <a:off x="2934549" y="429618"/>
                <a:ext cx="285070" cy="53796"/>
              </a:xfrm>
            </p:spPr>
          </p:sp>
        </mc:Fallback>
      </mc:AlternateContent>
      <mc:AlternateContent xmlns:mc="http://schemas.openxmlformats.org/markup-compatibility/2006">
        <mc:Choice xmlns:p14="http://schemas.microsoft.com/office/powerpoint/2010/main" Requires="p14">
          <p:contentPart p14:bwMode="auto" r:id="rId45">
            <p14:nvContentPartPr>
              <p14:cNvPr id="1049372" name=""/>
              <p14:cNvContentPartPr/>
              <p14:nvPr/>
            </p14:nvContentPartPr>
            <p14:xfrm>
              <a:off x="2965094" y="475847"/>
              <a:ext cx="201179" cy="42661"/>
            </p14:xfrm>
          </p:contentPart>
        </mc:Choice>
        <mc:Fallback>
          <p:sp>
            <p:nvSpPr>
              <p:cNvPr id="1049372" name=""/>
              <p:cNvSpPr/>
              <p:nvPr/>
            </p:nvSpPr>
            <p:spPr>
              <a:xfrm>
                <a:off x="2965094" y="475847"/>
                <a:ext cx="201179" cy="42661"/>
              </a:xfrm>
            </p:spPr>
          </p:sp>
        </mc:Fallback>
      </mc:AlternateContent>
      <mc:AlternateContent xmlns:mc="http://schemas.openxmlformats.org/markup-compatibility/2006">
        <mc:Choice xmlns:p14="http://schemas.microsoft.com/office/powerpoint/2010/main" Requires="p14">
          <p:contentPart p14:bwMode="auto" r:id="rId46">
            <p14:nvContentPartPr>
              <p14:cNvPr id="1049373" name=""/>
              <p14:cNvContentPartPr/>
              <p14:nvPr/>
            </p14:nvContentPartPr>
            <p14:xfrm>
              <a:off x="3037677" y="470417"/>
              <a:ext cx="97679" cy="116389"/>
            </p14:xfrm>
          </p:contentPart>
        </mc:Choice>
        <mc:Fallback>
          <p:sp>
            <p:nvSpPr>
              <p:cNvPr id="1049373" name=""/>
              <p:cNvSpPr/>
              <p:nvPr/>
            </p:nvSpPr>
            <p:spPr>
              <a:xfrm>
                <a:off x="3037677" y="470417"/>
                <a:ext cx="97679" cy="116389"/>
              </a:xfrm>
            </p:spPr>
          </p:sp>
        </mc:Fallback>
      </mc:AlternateContent>
      <mc:AlternateContent xmlns:mc="http://schemas.openxmlformats.org/markup-compatibility/2006">
        <mc:Choice xmlns:p14="http://schemas.microsoft.com/office/powerpoint/2010/main" Requires="p14">
          <p:contentPart p14:bwMode="auto" r:id="rId47">
            <p14:nvContentPartPr>
              <p14:cNvPr id="1049374" name=""/>
              <p14:cNvContentPartPr/>
              <p14:nvPr/>
            </p14:nvContentPartPr>
            <p14:xfrm>
              <a:off x="2983291" y="586585"/>
              <a:ext cx="216251" cy="93887"/>
            </p14:xfrm>
          </p:contentPart>
        </mc:Choice>
        <mc:Fallback>
          <p:sp>
            <p:nvSpPr>
              <p:cNvPr id="1049374" name=""/>
              <p:cNvSpPr/>
              <p:nvPr/>
            </p:nvSpPr>
            <p:spPr>
              <a:xfrm>
                <a:off x="2983291" y="586585"/>
                <a:ext cx="216251" cy="93887"/>
              </a:xfrm>
            </p:spPr>
          </p:sp>
        </mc:Fallback>
      </mc:AlternateContent>
      <mc:AlternateContent xmlns:mc="http://schemas.openxmlformats.org/markup-compatibility/2006">
        <mc:Choice xmlns:p14="http://schemas.microsoft.com/office/powerpoint/2010/main" Requires="p14">
          <p:contentPart p14:bwMode="auto" r:id="rId48">
            <p14:nvContentPartPr>
              <p14:cNvPr id="1049375" name=""/>
              <p14:cNvContentPartPr/>
              <p14:nvPr/>
            </p14:nvContentPartPr>
            <p14:xfrm>
              <a:off x="3088940" y="506810"/>
              <a:ext cx="30056" cy="212723"/>
            </p14:xfrm>
          </p:contentPart>
        </mc:Choice>
        <mc:Fallback>
          <p:sp>
            <p:nvSpPr>
              <p:cNvPr id="1049375" name=""/>
              <p:cNvSpPr/>
              <p:nvPr/>
            </p:nvSpPr>
            <p:spPr>
              <a:xfrm>
                <a:off x="3088940" y="506810"/>
                <a:ext cx="30056" cy="212723"/>
              </a:xfrm>
            </p:spPr>
          </p:sp>
        </mc:Fallback>
      </mc:AlternateContent>
      <mc:AlternateContent xmlns:mc="http://schemas.openxmlformats.org/markup-compatibility/2006">
        <mc:Choice xmlns:p14="http://schemas.microsoft.com/office/powerpoint/2010/main" Requires="p14">
          <p:contentPart p14:bwMode="auto" r:id="rId49">
            <p14:nvContentPartPr>
              <p14:cNvPr id="1049376" name=""/>
              <p14:cNvContentPartPr/>
              <p14:nvPr/>
            </p14:nvContentPartPr>
            <p14:xfrm>
              <a:off x="3139265" y="339143"/>
              <a:ext cx="180001" cy="400220"/>
            </p14:xfrm>
          </p:contentPart>
        </mc:Choice>
        <mc:Fallback>
          <p:sp>
            <p:nvSpPr>
              <p:cNvPr id="1049376" name=""/>
              <p:cNvSpPr/>
              <p:nvPr/>
            </p:nvSpPr>
            <p:spPr>
              <a:xfrm>
                <a:off x="3139265" y="339143"/>
                <a:ext cx="180001" cy="400220"/>
              </a:xfrm>
            </p:spPr>
          </p:sp>
        </mc:Fallback>
      </mc:AlternateContent>
      <mc:AlternateContent xmlns:mc="http://schemas.openxmlformats.org/markup-compatibility/2006">
        <mc:Choice xmlns:p14="http://schemas.microsoft.com/office/powerpoint/2010/main" Requires="p14">
          <p:contentPart p14:bwMode="auto" r:id="rId50">
            <p14:nvContentPartPr>
              <p14:cNvPr id="1049377" name=""/>
              <p14:cNvContentPartPr/>
              <p14:nvPr/>
            </p14:nvContentPartPr>
            <p14:xfrm>
              <a:off x="3214446" y="467818"/>
              <a:ext cx="58046" cy="213714"/>
            </p14:xfrm>
          </p:contentPart>
        </mc:Choice>
        <mc:Fallback>
          <p:sp>
            <p:nvSpPr>
              <p:cNvPr id="1049377" name=""/>
              <p:cNvSpPr/>
              <p:nvPr/>
            </p:nvSpPr>
            <p:spPr>
              <a:xfrm>
                <a:off x="3214446" y="467818"/>
                <a:ext cx="58046" cy="213714"/>
              </a:xfrm>
            </p:spPr>
          </p:sp>
        </mc:Fallback>
      </mc:AlternateContent>
      <mc:AlternateContent xmlns:mc="http://schemas.openxmlformats.org/markup-compatibility/2006">
        <mc:Choice xmlns:p14="http://schemas.microsoft.com/office/powerpoint/2010/main" Requires="p14">
          <p:contentPart p14:bwMode="auto" r:id="rId51">
            <p14:nvContentPartPr>
              <p14:cNvPr id="1049378" name=""/>
              <p14:cNvContentPartPr/>
              <p14:nvPr/>
            </p14:nvContentPartPr>
            <p14:xfrm>
              <a:off x="3226351" y="356039"/>
              <a:ext cx="40943" cy="55889"/>
            </p14:xfrm>
          </p:contentPart>
        </mc:Choice>
        <mc:Fallback>
          <p:sp>
            <p:nvSpPr>
              <p:cNvPr id="1049378" name=""/>
              <p:cNvSpPr/>
              <p:nvPr/>
            </p:nvSpPr>
            <p:spPr>
              <a:xfrm>
                <a:off x="3226351" y="356039"/>
                <a:ext cx="40943" cy="55889"/>
              </a:xfrm>
            </p:spPr>
          </p:sp>
        </mc:Fallback>
      </mc:AlternateContent>
      <mc:AlternateContent xmlns:mc="http://schemas.openxmlformats.org/markup-compatibility/2006">
        <mc:Choice xmlns:p14="http://schemas.microsoft.com/office/powerpoint/2010/main" Requires="p14">
          <p:contentPart p14:bwMode="auto" r:id="rId52">
            <p14:nvContentPartPr>
              <p14:cNvPr id="1049379" name=""/>
              <p14:cNvContentPartPr/>
              <p14:nvPr/>
            </p14:nvContentPartPr>
            <p14:xfrm>
              <a:off x="3398572" y="385284"/>
              <a:ext cx="44670" cy="35983"/>
            </p14:xfrm>
          </p:contentPart>
        </mc:Choice>
        <mc:Fallback>
          <p:sp>
            <p:nvSpPr>
              <p:cNvPr id="1049379" name=""/>
              <p:cNvSpPr/>
              <p:nvPr/>
            </p:nvSpPr>
            <p:spPr>
              <a:xfrm>
                <a:off x="3398572" y="385284"/>
                <a:ext cx="44670" cy="35983"/>
              </a:xfrm>
            </p:spPr>
          </p:sp>
        </mc:Fallback>
      </mc:AlternateContent>
      <mc:AlternateContent xmlns:mc="http://schemas.openxmlformats.org/markup-compatibility/2006">
        <mc:Choice xmlns:p14="http://schemas.microsoft.com/office/powerpoint/2010/main" Requires="p14">
          <p:contentPart p14:bwMode="auto" r:id="rId53">
            <p14:nvContentPartPr>
              <p14:cNvPr id="1049380" name=""/>
              <p14:cNvContentPartPr/>
              <p14:nvPr/>
            </p14:nvContentPartPr>
            <p14:xfrm>
              <a:off x="3320585" y="501592"/>
              <a:ext cx="79918" cy="5258"/>
            </p14:xfrm>
          </p:contentPart>
        </mc:Choice>
        <mc:Fallback>
          <p:sp>
            <p:nvSpPr>
              <p:cNvPr id="1049380" name=""/>
              <p:cNvSpPr/>
              <p:nvPr/>
            </p:nvSpPr>
            <p:spPr>
              <a:xfrm>
                <a:off x="3320585" y="501592"/>
                <a:ext cx="79918" cy="5258"/>
              </a:xfrm>
            </p:spPr>
          </p:sp>
        </mc:Fallback>
      </mc:AlternateContent>
      <mc:AlternateContent xmlns:mc="http://schemas.openxmlformats.org/markup-compatibility/2006">
        <mc:Choice xmlns:p14="http://schemas.microsoft.com/office/powerpoint/2010/main" Requires="p14">
          <p:contentPart p14:bwMode="auto" r:id="rId54">
            <p14:nvContentPartPr>
              <p14:cNvPr id="1049381" name=""/>
              <p14:cNvContentPartPr/>
              <p14:nvPr/>
            </p14:nvContentPartPr>
            <p14:xfrm>
              <a:off x="3340732" y="505772"/>
              <a:ext cx="124538" cy="170004"/>
            </p14:xfrm>
          </p:contentPart>
        </mc:Choice>
        <mc:Fallback>
          <p:sp>
            <p:nvSpPr>
              <p:cNvPr id="1049381" name=""/>
              <p:cNvSpPr/>
              <p:nvPr/>
            </p:nvSpPr>
            <p:spPr>
              <a:xfrm>
                <a:off x="3340732" y="505772"/>
                <a:ext cx="124538" cy="170004"/>
              </a:xfrm>
            </p:spPr>
          </p:sp>
        </mc:Fallback>
      </mc:AlternateContent>
      <mc:AlternateContent xmlns:mc="http://schemas.openxmlformats.org/markup-compatibility/2006">
        <mc:Choice xmlns:p14="http://schemas.microsoft.com/office/powerpoint/2010/main" Requires="p14">
          <p:contentPart p14:bwMode="auto" r:id="rId55">
            <p14:nvContentPartPr>
              <p14:cNvPr id="1049382" name=""/>
              <p14:cNvContentPartPr/>
              <p14:nvPr/>
            </p14:nvContentPartPr>
            <p14:xfrm>
              <a:off x="3430652" y="311848"/>
              <a:ext cx="160276" cy="217552"/>
            </p14:xfrm>
          </p:contentPart>
        </mc:Choice>
        <mc:Fallback>
          <p:sp>
            <p:nvSpPr>
              <p:cNvPr id="1049382" name=""/>
              <p:cNvSpPr/>
              <p:nvPr/>
            </p:nvSpPr>
            <p:spPr>
              <a:xfrm>
                <a:off x="3430652" y="311848"/>
                <a:ext cx="160276" cy="217552"/>
              </a:xfrm>
            </p:spPr>
          </p:sp>
        </mc:Fallback>
      </mc:AlternateContent>
      <mc:AlternateContent xmlns:mc="http://schemas.openxmlformats.org/markup-compatibility/2006">
        <mc:Choice xmlns:p14="http://schemas.microsoft.com/office/powerpoint/2010/main" Requires="p14">
          <p:contentPart p14:bwMode="auto" r:id="rId56">
            <p14:nvContentPartPr>
              <p14:cNvPr id="1049383" name=""/>
              <p14:cNvContentPartPr/>
              <p14:nvPr/>
            </p14:nvContentPartPr>
            <p14:xfrm>
              <a:off x="3472783" y="486014"/>
              <a:ext cx="15862" cy="146985"/>
            </p14:xfrm>
          </p:contentPart>
        </mc:Choice>
        <mc:Fallback>
          <p:sp>
            <p:nvSpPr>
              <p:cNvPr id="1049383" name=""/>
              <p:cNvSpPr/>
              <p:nvPr/>
            </p:nvSpPr>
            <p:spPr>
              <a:xfrm>
                <a:off x="3472783" y="486014"/>
                <a:ext cx="15862" cy="146985"/>
              </a:xfrm>
            </p:spPr>
          </p:sp>
        </mc:Fallback>
      </mc:AlternateContent>
      <mc:AlternateContent xmlns:mc="http://schemas.openxmlformats.org/markup-compatibility/2006">
        <mc:Choice xmlns:p14="http://schemas.microsoft.com/office/powerpoint/2010/main" Requires="p14">
          <p:contentPart p14:bwMode="auto" r:id="rId57">
            <p14:nvContentPartPr>
              <p14:cNvPr id="1049384" name=""/>
              <p14:cNvContentPartPr/>
              <p14:nvPr/>
            </p14:nvContentPartPr>
            <p14:xfrm>
              <a:off x="3518870" y="525656"/>
              <a:ext cx="8764" cy="148359"/>
            </p14:xfrm>
          </p:contentPart>
        </mc:Choice>
        <mc:Fallback>
          <p:sp>
            <p:nvSpPr>
              <p:cNvPr id="1049384" name=""/>
              <p:cNvSpPr/>
              <p:nvPr/>
            </p:nvSpPr>
            <p:spPr>
              <a:xfrm>
                <a:off x="3518870" y="525656"/>
                <a:ext cx="8764" cy="148359"/>
              </a:xfrm>
            </p:spPr>
          </p:sp>
        </mc:Fallback>
      </mc:AlternateContent>
      <mc:AlternateContent xmlns:mc="http://schemas.openxmlformats.org/markup-compatibility/2006">
        <mc:Choice xmlns:p14="http://schemas.microsoft.com/office/powerpoint/2010/main" Requires="p14">
          <p:contentPart p14:bwMode="auto" r:id="rId58">
            <p14:nvContentPartPr>
              <p14:cNvPr id="1049385" name=""/>
              <p14:cNvContentPartPr/>
              <p14:nvPr/>
            </p14:nvContentPartPr>
            <p14:xfrm>
              <a:off x="3587409" y="560099"/>
              <a:ext cx="170867" cy="127658"/>
            </p14:xfrm>
          </p:contentPart>
        </mc:Choice>
        <mc:Fallback>
          <p:sp>
            <p:nvSpPr>
              <p:cNvPr id="1049385" name=""/>
              <p:cNvSpPr/>
              <p:nvPr/>
            </p:nvSpPr>
            <p:spPr>
              <a:xfrm>
                <a:off x="3587409" y="560099"/>
                <a:ext cx="170867" cy="127658"/>
              </a:xfrm>
            </p:spPr>
          </p:sp>
        </mc:Fallback>
      </mc:AlternateContent>
      <mc:AlternateContent xmlns:mc="http://schemas.openxmlformats.org/markup-compatibility/2006">
        <mc:Choice xmlns:p14="http://schemas.microsoft.com/office/powerpoint/2010/main" Requires="p14">
          <p:contentPart p14:bwMode="auto" r:id="rId59">
            <p14:nvContentPartPr>
              <p14:cNvPr id="1049386" name=""/>
              <p14:cNvContentPartPr/>
              <p14:nvPr/>
            </p14:nvContentPartPr>
            <p14:xfrm>
              <a:off x="3485008" y="384012"/>
              <a:ext cx="105111" cy="31166"/>
            </p14:xfrm>
          </p:contentPart>
        </mc:Choice>
        <mc:Fallback>
          <p:sp>
            <p:nvSpPr>
              <p:cNvPr id="1049386" name=""/>
              <p:cNvSpPr/>
              <p:nvPr/>
            </p:nvSpPr>
            <p:spPr>
              <a:xfrm>
                <a:off x="3485008" y="384012"/>
                <a:ext cx="105111" cy="31166"/>
              </a:xfrm>
            </p:spPr>
          </p:sp>
        </mc:Fallback>
      </mc:AlternateContent>
      <mc:AlternateContent xmlns:mc="http://schemas.openxmlformats.org/markup-compatibility/2006">
        <mc:Choice xmlns:p14="http://schemas.microsoft.com/office/powerpoint/2010/main" Requires="p14">
          <p:contentPart p14:bwMode="auto" r:id="rId60">
            <p14:nvContentPartPr>
              <p14:cNvPr id="1049387" name=""/>
              <p14:cNvContentPartPr/>
              <p14:nvPr/>
            </p14:nvContentPartPr>
            <p14:xfrm>
              <a:off x="3710490" y="292352"/>
              <a:ext cx="275968" cy="328613"/>
            </p14:xfrm>
          </p:contentPart>
        </mc:Choice>
        <mc:Fallback>
          <p:sp>
            <p:nvSpPr>
              <p:cNvPr id="1049387" name=""/>
              <p:cNvSpPr/>
              <p:nvPr/>
            </p:nvSpPr>
            <p:spPr>
              <a:xfrm>
                <a:off x="3710490" y="292352"/>
                <a:ext cx="275968" cy="328613"/>
              </a:xfrm>
            </p:spPr>
          </p:sp>
        </mc:Fallback>
      </mc:AlternateContent>
      <mc:AlternateContent xmlns:mc="http://schemas.openxmlformats.org/markup-compatibility/2006">
        <mc:Choice xmlns:p14="http://schemas.microsoft.com/office/powerpoint/2010/main" Requires="p14">
          <p:contentPart p14:bwMode="auto" r:id="rId61">
            <p14:nvContentPartPr>
              <p14:cNvPr id="1049388" name=""/>
              <p14:cNvContentPartPr/>
              <p14:nvPr/>
            </p14:nvContentPartPr>
            <p14:xfrm>
              <a:off x="4014549" y="526956"/>
              <a:ext cx="18056" cy="89374"/>
            </p14:xfrm>
          </p:contentPart>
        </mc:Choice>
        <mc:Fallback>
          <p:sp>
            <p:nvSpPr>
              <p:cNvPr id="1049388" name=""/>
              <p:cNvSpPr/>
              <p:nvPr/>
            </p:nvSpPr>
            <p:spPr>
              <a:xfrm>
                <a:off x="4014549" y="526956"/>
                <a:ext cx="18056" cy="89374"/>
              </a:xfrm>
            </p:spPr>
          </p:sp>
        </mc:Fallback>
      </mc:AlternateContent>
      <mc:AlternateContent xmlns:mc="http://schemas.openxmlformats.org/markup-compatibility/2006">
        <mc:Choice xmlns:p14="http://schemas.microsoft.com/office/powerpoint/2010/main" Requires="p14">
          <p:contentPart p14:bwMode="auto" r:id="rId62">
            <p14:nvContentPartPr>
              <p14:cNvPr id="1049389" name=""/>
              <p14:cNvContentPartPr/>
              <p14:nvPr/>
            </p14:nvContentPartPr>
            <p14:xfrm>
              <a:off x="4147898" y="345641"/>
              <a:ext cx="42893" cy="152070"/>
            </p14:xfrm>
          </p:contentPart>
        </mc:Choice>
        <mc:Fallback>
          <p:sp>
            <p:nvSpPr>
              <p:cNvPr id="1049389" name=""/>
              <p:cNvSpPr/>
              <p:nvPr/>
            </p:nvSpPr>
            <p:spPr>
              <a:xfrm>
                <a:off x="4147898" y="345641"/>
                <a:ext cx="42893" cy="152070"/>
              </a:xfrm>
            </p:spPr>
          </p:sp>
        </mc:Fallback>
      </mc:AlternateContent>
      <mc:AlternateContent xmlns:mc="http://schemas.openxmlformats.org/markup-compatibility/2006">
        <mc:Choice xmlns:p14="http://schemas.microsoft.com/office/powerpoint/2010/main" Requires="p14">
          <p:contentPart p14:bwMode="auto" r:id="rId63">
            <p14:nvContentPartPr>
              <p14:cNvPr id="1049390" name=""/>
              <p14:cNvContentPartPr/>
              <p14:nvPr/>
            </p14:nvContentPartPr>
            <p14:xfrm>
              <a:off x="4168044" y="357436"/>
              <a:ext cx="98701" cy="336859"/>
            </p14:xfrm>
          </p:contentPart>
        </mc:Choice>
        <mc:Fallback>
          <p:sp>
            <p:nvSpPr>
              <p:cNvPr id="1049390" name=""/>
              <p:cNvSpPr/>
              <p:nvPr/>
            </p:nvSpPr>
            <p:spPr>
              <a:xfrm>
                <a:off x="4168044" y="357436"/>
                <a:ext cx="98701" cy="336859"/>
              </a:xfrm>
            </p:spPr>
          </p:sp>
        </mc:Fallback>
      </mc:AlternateContent>
      <mc:AlternateContent xmlns:mc="http://schemas.openxmlformats.org/markup-compatibility/2006">
        <mc:Choice xmlns:p14="http://schemas.microsoft.com/office/powerpoint/2010/main" Requires="p14">
          <p:contentPart p14:bwMode="auto" r:id="rId64">
            <p14:nvContentPartPr>
              <p14:cNvPr id="1049391" name=""/>
              <p14:cNvContentPartPr/>
              <p14:nvPr/>
            </p14:nvContentPartPr>
            <p14:xfrm>
              <a:off x="4267479" y="494186"/>
              <a:ext cx="30895" cy="43167"/>
            </p14:xfrm>
          </p:contentPart>
        </mc:Choice>
        <mc:Fallback>
          <p:sp>
            <p:nvSpPr>
              <p:cNvPr id="1049391" name=""/>
              <p:cNvSpPr/>
              <p:nvPr/>
            </p:nvSpPr>
            <p:spPr>
              <a:xfrm>
                <a:off x="4267479" y="494186"/>
                <a:ext cx="30895" cy="43167"/>
              </a:xfrm>
            </p:spPr>
          </p:sp>
        </mc:Fallback>
      </mc:AlternateContent>
      <mc:AlternateContent xmlns:mc="http://schemas.openxmlformats.org/markup-compatibility/2006">
        <mc:Choice xmlns:p14="http://schemas.microsoft.com/office/powerpoint/2010/main" Requires="p14">
          <p:contentPart p14:bwMode="auto" r:id="rId65">
            <p14:nvContentPartPr>
              <p14:cNvPr id="1049392" name=""/>
              <p14:cNvContentPartPr/>
              <p14:nvPr/>
            </p14:nvContentPartPr>
            <p14:xfrm>
              <a:off x="4173894" y="499011"/>
              <a:ext cx="29124" cy="183692"/>
            </p14:xfrm>
          </p:contentPart>
        </mc:Choice>
        <mc:Fallback>
          <p:sp>
            <p:nvSpPr>
              <p:cNvPr id="1049392" name=""/>
              <p:cNvSpPr/>
              <p:nvPr/>
            </p:nvSpPr>
            <p:spPr>
              <a:xfrm>
                <a:off x="4173894" y="499011"/>
                <a:ext cx="29124" cy="183692"/>
              </a:xfrm>
            </p:spPr>
          </p:sp>
        </mc:Fallback>
      </mc:AlternateContent>
      <mc:AlternateContent xmlns:mc="http://schemas.openxmlformats.org/markup-compatibility/2006">
        <mc:Choice xmlns:p14="http://schemas.microsoft.com/office/powerpoint/2010/main" Requires="p14">
          <p:contentPart p14:bwMode="auto" r:id="rId66">
            <p14:nvContentPartPr>
              <p14:cNvPr id="1049393" name=""/>
              <p14:cNvContentPartPr/>
              <p14:nvPr/>
            </p14:nvContentPartPr>
            <p14:xfrm>
              <a:off x="4182342" y="630993"/>
              <a:ext cx="105560" cy="100023"/>
            </p14:xfrm>
          </p:contentPart>
        </mc:Choice>
        <mc:Fallback>
          <p:sp>
            <p:nvSpPr>
              <p:cNvPr id="1049393" name=""/>
              <p:cNvSpPr/>
              <p:nvPr/>
            </p:nvSpPr>
            <p:spPr>
              <a:xfrm>
                <a:off x="4182342" y="630993"/>
                <a:ext cx="105560" cy="100023"/>
              </a:xfrm>
            </p:spPr>
          </p:sp>
        </mc:Fallback>
      </mc:AlternateContent>
      <mc:AlternateContent xmlns:mc="http://schemas.openxmlformats.org/markup-compatibility/2006">
        <mc:Choice xmlns:p14="http://schemas.microsoft.com/office/powerpoint/2010/main" Requires="p14">
          <p:contentPart p14:bwMode="auto" r:id="rId67">
            <p14:nvContentPartPr>
              <p14:cNvPr id="1049394" name=""/>
              <p14:cNvContentPartPr/>
              <p14:nvPr/>
            </p14:nvContentPartPr>
            <p14:xfrm>
              <a:off x="4324019" y="336276"/>
              <a:ext cx="121515" cy="75652"/>
            </p14:xfrm>
          </p:contentPart>
        </mc:Choice>
        <mc:Fallback>
          <p:sp>
            <p:nvSpPr>
              <p:cNvPr id="1049394" name=""/>
              <p:cNvSpPr/>
              <p:nvPr/>
            </p:nvSpPr>
            <p:spPr>
              <a:xfrm>
                <a:off x="4324019" y="336276"/>
                <a:ext cx="121515" cy="75652"/>
              </a:xfrm>
            </p:spPr>
          </p:sp>
        </mc:Fallback>
      </mc:AlternateContent>
      <mc:AlternateContent xmlns:mc="http://schemas.openxmlformats.org/markup-compatibility/2006">
        <mc:Choice xmlns:p14="http://schemas.microsoft.com/office/powerpoint/2010/main" Requires="p14">
          <p:contentPart p14:bwMode="auto" r:id="rId68">
            <p14:nvContentPartPr>
              <p14:cNvPr id="1049395" name=""/>
              <p14:cNvContentPartPr/>
              <p14:nvPr/>
            </p14:nvContentPartPr>
            <p14:xfrm>
              <a:off x="4274131" y="250110"/>
              <a:ext cx="117178" cy="342490"/>
            </p14:xfrm>
          </p:contentPart>
        </mc:Choice>
        <mc:Fallback>
          <p:sp>
            <p:nvSpPr>
              <p:cNvPr id="1049395" name=""/>
              <p:cNvSpPr/>
              <p:nvPr/>
            </p:nvSpPr>
            <p:spPr>
              <a:xfrm>
                <a:off x="4274131" y="250110"/>
                <a:ext cx="117178" cy="342490"/>
              </a:xfrm>
            </p:spPr>
          </p:sp>
        </mc:Fallback>
      </mc:AlternateContent>
      <mc:AlternateContent xmlns:mc="http://schemas.openxmlformats.org/markup-compatibility/2006">
        <mc:Choice xmlns:p14="http://schemas.microsoft.com/office/powerpoint/2010/main" Requires="p14">
          <p:contentPart p14:bwMode="auto" r:id="rId69">
            <p14:nvContentPartPr>
              <p14:cNvPr id="1049396" name=""/>
              <p14:cNvContentPartPr/>
              <p14:nvPr/>
            </p14:nvContentPartPr>
            <p14:xfrm>
              <a:off x="4378610" y="424926"/>
              <a:ext cx="93130" cy="30088"/>
            </p14:xfrm>
          </p:contentPart>
        </mc:Choice>
        <mc:Fallback>
          <p:sp>
            <p:nvSpPr>
              <p:cNvPr id="1049396" name=""/>
              <p:cNvSpPr/>
              <p:nvPr/>
            </p:nvSpPr>
            <p:spPr>
              <a:xfrm>
                <a:off x="4378610" y="424926"/>
                <a:ext cx="93130" cy="30088"/>
              </a:xfrm>
            </p:spPr>
          </p:sp>
        </mc:Fallback>
      </mc:AlternateContent>
      <mc:AlternateContent xmlns:mc="http://schemas.openxmlformats.org/markup-compatibility/2006">
        <mc:Choice xmlns:p14="http://schemas.microsoft.com/office/powerpoint/2010/main" Requires="p14">
          <p:contentPart p14:bwMode="auto" r:id="rId70">
            <p14:nvContentPartPr>
              <p14:cNvPr id="1049397" name=""/>
              <p14:cNvContentPartPr/>
              <p14:nvPr/>
            </p14:nvContentPartPr>
            <p14:xfrm>
              <a:off x="4352614" y="476040"/>
              <a:ext cx="110643" cy="4844"/>
            </p14:xfrm>
          </p:contentPart>
        </mc:Choice>
        <mc:Fallback>
          <p:sp>
            <p:nvSpPr>
              <p:cNvPr id="1049397" name=""/>
              <p:cNvSpPr/>
              <p:nvPr/>
            </p:nvSpPr>
            <p:spPr>
              <a:xfrm>
                <a:off x="4352614" y="476040"/>
                <a:ext cx="110643" cy="4844"/>
              </a:xfrm>
            </p:spPr>
          </p:sp>
        </mc:Fallback>
      </mc:AlternateContent>
      <mc:AlternateContent xmlns:mc="http://schemas.openxmlformats.org/markup-compatibility/2006">
        <mc:Choice xmlns:p14="http://schemas.microsoft.com/office/powerpoint/2010/main" Requires="p14">
          <p:contentPart p14:bwMode="auto" r:id="rId71">
            <p14:nvContentPartPr>
              <p14:cNvPr id="1049398" name=""/>
              <p14:cNvContentPartPr/>
              <p14:nvPr/>
            </p14:nvContentPartPr>
            <p14:xfrm>
              <a:off x="4336367" y="499516"/>
              <a:ext cx="145898" cy="33221"/>
            </p14:xfrm>
          </p:contentPart>
        </mc:Choice>
        <mc:Fallback>
          <p:sp>
            <p:nvSpPr>
              <p:cNvPr id="1049398" name=""/>
              <p:cNvSpPr/>
              <p:nvPr/>
            </p:nvSpPr>
            <p:spPr>
              <a:xfrm>
                <a:off x="4336367" y="499516"/>
                <a:ext cx="145898" cy="33221"/>
              </a:xfrm>
            </p:spPr>
          </p:sp>
        </mc:Fallback>
      </mc:AlternateContent>
      <mc:AlternateContent xmlns:mc="http://schemas.openxmlformats.org/markup-compatibility/2006">
        <mc:Choice xmlns:p14="http://schemas.microsoft.com/office/powerpoint/2010/main" Requires="p14">
          <p:contentPart p14:bwMode="auto" r:id="rId72">
            <p14:nvContentPartPr>
              <p14:cNvPr id="1049399" name=""/>
              <p14:cNvContentPartPr/>
              <p14:nvPr/>
            </p14:nvContentPartPr>
            <p14:xfrm>
              <a:off x="4336409" y="541903"/>
              <a:ext cx="165859" cy="177680"/>
            </p14:xfrm>
          </p:contentPart>
        </mc:Choice>
        <mc:Fallback>
          <p:sp>
            <p:nvSpPr>
              <p:cNvPr id="1049399" name=""/>
              <p:cNvSpPr/>
              <p:nvPr/>
            </p:nvSpPr>
            <p:spPr>
              <a:xfrm>
                <a:off x="4336409" y="541903"/>
                <a:ext cx="165859" cy="177680"/>
              </a:xfrm>
            </p:spPr>
          </p:sp>
        </mc:Fallback>
      </mc:AlternateContent>
      <mc:AlternateContent xmlns:mc="http://schemas.openxmlformats.org/markup-compatibility/2006">
        <mc:Choice xmlns:p14="http://schemas.microsoft.com/office/powerpoint/2010/main" Requires="p14">
          <p:contentPart p14:bwMode="auto" r:id="rId73">
            <p14:nvContentPartPr>
              <p14:cNvPr id="1049400" name=""/>
              <p14:cNvContentPartPr/>
              <p14:nvPr/>
            </p14:nvContentPartPr>
            <p14:xfrm>
              <a:off x="4582027" y="355502"/>
              <a:ext cx="167938" cy="66174"/>
            </p14:xfrm>
          </p:contentPart>
        </mc:Choice>
        <mc:Fallback>
          <p:sp>
            <p:nvSpPr>
              <p:cNvPr id="1049400" name=""/>
              <p:cNvSpPr/>
              <p:nvPr/>
            </p:nvSpPr>
            <p:spPr>
              <a:xfrm>
                <a:off x="4582027" y="355502"/>
                <a:ext cx="167938" cy="66174"/>
              </a:xfrm>
            </p:spPr>
          </p:sp>
        </mc:Fallback>
      </mc:AlternateContent>
      <mc:AlternateContent xmlns:mc="http://schemas.openxmlformats.org/markup-compatibility/2006">
        <mc:Choice xmlns:p14="http://schemas.microsoft.com/office/powerpoint/2010/main" Requires="p14">
          <p:contentPart p14:bwMode="auto" r:id="rId74">
            <p14:nvContentPartPr>
              <p14:cNvPr id="1049401" name=""/>
              <p14:cNvContentPartPr/>
              <p14:nvPr/>
            </p14:nvContentPartPr>
            <p14:xfrm>
              <a:off x="4616167" y="307299"/>
              <a:ext cx="81507" cy="285698"/>
            </p14:xfrm>
          </p:contentPart>
        </mc:Choice>
        <mc:Fallback>
          <p:sp>
            <p:nvSpPr>
              <p:cNvPr id="1049401" name=""/>
              <p:cNvSpPr/>
              <p:nvPr/>
            </p:nvSpPr>
            <p:spPr>
              <a:xfrm>
                <a:off x="4616167" y="307299"/>
                <a:ext cx="81507" cy="285698"/>
              </a:xfrm>
            </p:spPr>
          </p:sp>
        </mc:Fallback>
      </mc:AlternateContent>
      <mc:AlternateContent xmlns:mc="http://schemas.openxmlformats.org/markup-compatibility/2006">
        <mc:Choice xmlns:p14="http://schemas.microsoft.com/office/powerpoint/2010/main" Requires="p14">
          <p:contentPart p14:bwMode="auto" r:id="rId75">
            <p14:nvContentPartPr>
              <p14:cNvPr id="1049402" name=""/>
              <p14:cNvContentPartPr/>
              <p14:nvPr/>
            </p14:nvContentPartPr>
            <p14:xfrm>
              <a:off x="4615821" y="474966"/>
              <a:ext cx="52735" cy="20421"/>
            </p14:xfrm>
          </p:contentPart>
        </mc:Choice>
        <mc:Fallback>
          <p:sp>
            <p:nvSpPr>
              <p:cNvPr id="1049402" name=""/>
              <p:cNvSpPr/>
              <p:nvPr/>
            </p:nvSpPr>
            <p:spPr>
              <a:xfrm>
                <a:off x="4615821" y="474966"/>
                <a:ext cx="52735" cy="20421"/>
              </a:xfrm>
            </p:spPr>
          </p:sp>
        </mc:Fallback>
      </mc:AlternateContent>
      <mc:AlternateContent xmlns:mc="http://schemas.openxmlformats.org/markup-compatibility/2006">
        <mc:Choice xmlns:p14="http://schemas.microsoft.com/office/powerpoint/2010/main" Requires="p14">
          <p:contentPart p14:bwMode="auto" r:id="rId76">
            <p14:nvContentPartPr>
              <p14:cNvPr id="1049403" name=""/>
              <p14:cNvContentPartPr/>
              <p14:nvPr/>
            </p14:nvContentPartPr>
            <p14:xfrm>
              <a:off x="4507939" y="350956"/>
              <a:ext cx="47236" cy="56464"/>
            </p14:xfrm>
          </p:contentPart>
        </mc:Choice>
        <mc:Fallback>
          <p:sp>
            <p:nvSpPr>
              <p:cNvPr id="1049403" name=""/>
              <p:cNvSpPr/>
              <p:nvPr/>
            </p:nvSpPr>
            <p:spPr>
              <a:xfrm>
                <a:off x="4507939" y="350956"/>
                <a:ext cx="47236" cy="56464"/>
              </a:xfrm>
            </p:spPr>
          </p:sp>
        </mc:Fallback>
      </mc:AlternateContent>
      <mc:AlternateContent xmlns:mc="http://schemas.openxmlformats.org/markup-compatibility/2006">
        <mc:Choice xmlns:p14="http://schemas.microsoft.com/office/powerpoint/2010/main" Requires="p14">
          <p:contentPart p14:bwMode="auto" r:id="rId77">
            <p14:nvContentPartPr>
              <p14:cNvPr id="1049404" name=""/>
              <p14:cNvContentPartPr/>
              <p14:nvPr/>
            </p14:nvContentPartPr>
            <p14:xfrm>
              <a:off x="4477784" y="463918"/>
              <a:ext cx="369030" cy="207310"/>
            </p14:xfrm>
          </p:contentPart>
        </mc:Choice>
        <mc:Fallback>
          <p:sp>
            <p:nvSpPr>
              <p:cNvPr id="1049404" name=""/>
              <p:cNvSpPr/>
              <p:nvPr/>
            </p:nvSpPr>
            <p:spPr>
              <a:xfrm>
                <a:off x="4477784" y="463918"/>
                <a:ext cx="369030" cy="207310"/>
              </a:xfrm>
            </p:spPr>
          </p:sp>
        </mc:Fallback>
      </mc:AlternateContent>
      <mc:AlternateContent xmlns:mc="http://schemas.openxmlformats.org/markup-compatibility/2006">
        <mc:Choice xmlns:p14="http://schemas.microsoft.com/office/powerpoint/2010/main" Requires="p14">
          <p:contentPart p14:bwMode="auto" r:id="rId78">
            <p14:nvContentPartPr>
              <p14:cNvPr id="1049405" name=""/>
              <p14:cNvContentPartPr/>
              <p14:nvPr/>
            </p14:nvContentPartPr>
            <p14:xfrm>
              <a:off x="4860749" y="408679"/>
              <a:ext cx="15971" cy="245191"/>
            </p14:xfrm>
          </p:contentPart>
        </mc:Choice>
        <mc:Fallback>
          <p:sp>
            <p:nvSpPr>
              <p:cNvPr id="1049405" name=""/>
              <p:cNvSpPr/>
              <p:nvPr/>
            </p:nvSpPr>
            <p:spPr>
              <a:xfrm>
                <a:off x="4860749" y="408679"/>
                <a:ext cx="15971" cy="245191"/>
              </a:xfrm>
            </p:spPr>
          </p:sp>
        </mc:Fallback>
      </mc:AlternateContent>
      <mc:AlternateContent xmlns:mc="http://schemas.openxmlformats.org/markup-compatibility/2006">
        <mc:Choice xmlns:p14="http://schemas.microsoft.com/office/powerpoint/2010/main" Requires="p14">
          <p:contentPart p14:bwMode="auto" r:id="rId79">
            <p14:nvContentPartPr>
              <p14:cNvPr id="1049406" name=""/>
              <p14:cNvContentPartPr/>
              <p14:nvPr/>
            </p14:nvContentPartPr>
            <p14:xfrm>
              <a:off x="4870513" y="372180"/>
              <a:ext cx="166136" cy="275645"/>
            </p14:xfrm>
          </p:contentPart>
        </mc:Choice>
        <mc:Fallback>
          <p:sp>
            <p:nvSpPr>
              <p:cNvPr id="1049406" name=""/>
              <p:cNvSpPr/>
              <p:nvPr/>
            </p:nvSpPr>
            <p:spPr>
              <a:xfrm>
                <a:off x="4870513" y="372180"/>
                <a:ext cx="166136" cy="275645"/>
              </a:xfrm>
            </p:spPr>
          </p:sp>
        </mc:Fallback>
      </mc:AlternateContent>
      <mc:AlternateContent xmlns:mc="http://schemas.openxmlformats.org/markup-compatibility/2006">
        <mc:Choice xmlns:p14="http://schemas.microsoft.com/office/powerpoint/2010/main" Requires="p14">
          <p:contentPart p14:bwMode="auto" r:id="rId80">
            <p14:nvContentPartPr>
              <p14:cNvPr id="1049407" name=""/>
              <p14:cNvContentPartPr/>
              <p14:nvPr/>
            </p14:nvContentPartPr>
            <p14:xfrm>
              <a:off x="5076073" y="318611"/>
              <a:ext cx="124738" cy="390549"/>
            </p14:xfrm>
          </p:contentPart>
        </mc:Choice>
        <mc:Fallback>
          <p:sp>
            <p:nvSpPr>
              <p:cNvPr id="1049407" name=""/>
              <p:cNvSpPr/>
              <p:nvPr/>
            </p:nvSpPr>
            <p:spPr>
              <a:xfrm>
                <a:off x="5076073" y="318611"/>
                <a:ext cx="124738" cy="390549"/>
              </a:xfrm>
            </p:spPr>
          </p:sp>
        </mc:Fallback>
      </mc:AlternateContent>
      <mc:AlternateContent xmlns:mc="http://schemas.openxmlformats.org/markup-compatibility/2006">
        <mc:Choice xmlns:p14="http://schemas.microsoft.com/office/powerpoint/2010/main" Requires="p14">
          <p:contentPart p14:bwMode="auto" r:id="rId81">
            <p14:nvContentPartPr>
              <p14:cNvPr id="1049408" name=""/>
              <p14:cNvContentPartPr/>
              <p14:nvPr/>
            </p14:nvContentPartPr>
            <p14:xfrm>
              <a:off x="5095441" y="472459"/>
              <a:ext cx="78532" cy="27555"/>
            </p14:xfrm>
          </p:contentPart>
        </mc:Choice>
        <mc:Fallback>
          <p:sp>
            <p:nvSpPr>
              <p:cNvPr id="1049408" name=""/>
              <p:cNvSpPr/>
              <p:nvPr/>
            </p:nvSpPr>
            <p:spPr>
              <a:xfrm>
                <a:off x="5095441" y="472459"/>
                <a:ext cx="78532" cy="27555"/>
              </a:xfrm>
            </p:spPr>
          </p:sp>
        </mc:Fallback>
      </mc:AlternateContent>
      <mc:AlternateContent xmlns:mc="http://schemas.openxmlformats.org/markup-compatibility/2006">
        <mc:Choice xmlns:p14="http://schemas.microsoft.com/office/powerpoint/2010/main" Requires="p14">
          <p:contentPart p14:bwMode="auto" r:id="rId82">
            <p14:nvContentPartPr>
              <p14:cNvPr id="1049409" name=""/>
              <p14:cNvContentPartPr/>
              <p14:nvPr/>
            </p14:nvContentPartPr>
            <p14:xfrm>
              <a:off x="5094542" y="588044"/>
              <a:ext cx="151594" cy="31943"/>
            </p14:xfrm>
          </p:contentPart>
        </mc:Choice>
        <mc:Fallback>
          <p:sp>
            <p:nvSpPr>
              <p:cNvPr id="1049409" name=""/>
              <p:cNvSpPr/>
              <p:nvPr/>
            </p:nvSpPr>
            <p:spPr>
              <a:xfrm>
                <a:off x="5094542" y="588044"/>
                <a:ext cx="151594" cy="31943"/>
              </a:xfrm>
            </p:spPr>
          </p:sp>
        </mc:Fallback>
      </mc:AlternateContent>
      <mc:AlternateContent xmlns:mc="http://schemas.openxmlformats.org/markup-compatibility/2006">
        <mc:Choice xmlns:p14="http://schemas.microsoft.com/office/powerpoint/2010/main" Requires="p14">
          <p:contentPart p14:bwMode="auto" r:id="rId83">
            <p14:nvContentPartPr>
              <p14:cNvPr id="1049410" name=""/>
              <p14:cNvContentPartPr/>
              <p14:nvPr/>
            </p14:nvContentPartPr>
            <p14:xfrm>
              <a:off x="5380094" y="364715"/>
              <a:ext cx="186095" cy="43964"/>
            </p14:xfrm>
          </p:contentPart>
        </mc:Choice>
        <mc:Fallback>
          <p:sp>
            <p:nvSpPr>
              <p:cNvPr id="1049410" name=""/>
              <p:cNvSpPr/>
              <p:nvPr/>
            </p:nvSpPr>
            <p:spPr>
              <a:xfrm>
                <a:off x="5380094" y="364715"/>
                <a:ext cx="186095" cy="43964"/>
              </a:xfrm>
            </p:spPr>
          </p:sp>
        </mc:Fallback>
      </mc:AlternateContent>
      <mc:AlternateContent xmlns:mc="http://schemas.openxmlformats.org/markup-compatibility/2006">
        <mc:Choice xmlns:p14="http://schemas.microsoft.com/office/powerpoint/2010/main" Requires="p14">
          <p:contentPart p14:bwMode="auto" r:id="rId84">
            <p14:nvContentPartPr>
              <p14:cNvPr id="1049411" name=""/>
              <p14:cNvContentPartPr/>
              <p14:nvPr/>
            </p14:nvContentPartPr>
            <p14:xfrm>
              <a:off x="5425972" y="299500"/>
              <a:ext cx="51293" cy="316302"/>
            </p14:xfrm>
          </p:contentPart>
        </mc:Choice>
        <mc:Fallback>
          <p:sp>
            <p:nvSpPr>
              <p:cNvPr id="1049411" name=""/>
              <p:cNvSpPr/>
              <p:nvPr/>
            </p:nvSpPr>
            <p:spPr>
              <a:xfrm>
                <a:off x="5425972" y="299500"/>
                <a:ext cx="51293" cy="316302"/>
              </a:xfrm>
            </p:spPr>
          </p:sp>
        </mc:Fallback>
      </mc:AlternateContent>
      <mc:AlternateContent xmlns:mc="http://schemas.openxmlformats.org/markup-compatibility/2006">
        <mc:Choice xmlns:p14="http://schemas.microsoft.com/office/powerpoint/2010/main" Requires="p14">
          <p:contentPart p14:bwMode="auto" r:id="rId85">
            <p14:nvContentPartPr>
              <p14:cNvPr id="1049412" name=""/>
              <p14:cNvContentPartPr/>
              <p14:nvPr/>
            </p14:nvContentPartPr>
            <p14:xfrm>
              <a:off x="5402840" y="471067"/>
              <a:ext cx="35268" cy="45655"/>
            </p14:xfrm>
          </p:contentPart>
        </mc:Choice>
        <mc:Fallback>
          <p:sp>
            <p:nvSpPr>
              <p:cNvPr id="1049412" name=""/>
              <p:cNvSpPr/>
              <p:nvPr/>
            </p:nvSpPr>
            <p:spPr>
              <a:xfrm>
                <a:off x="5402840" y="471067"/>
                <a:ext cx="35268" cy="45655"/>
              </a:xfrm>
            </p:spPr>
          </p:sp>
        </mc:Fallback>
      </mc:AlternateContent>
      <mc:AlternateContent xmlns:mc="http://schemas.openxmlformats.org/markup-compatibility/2006">
        <mc:Choice xmlns:p14="http://schemas.microsoft.com/office/powerpoint/2010/main" Requires="p14">
          <p:contentPart p14:bwMode="auto" r:id="rId86">
            <p14:nvContentPartPr>
              <p14:cNvPr id="1049413" name=""/>
              <p14:cNvContentPartPr/>
              <p14:nvPr/>
            </p14:nvContentPartPr>
            <p14:xfrm>
              <a:off x="5348900" y="374886"/>
              <a:ext cx="31168" cy="56886"/>
            </p14:xfrm>
          </p:contentPart>
        </mc:Choice>
        <mc:Fallback>
          <p:sp>
            <p:nvSpPr>
              <p:cNvPr id="1049413" name=""/>
              <p:cNvSpPr/>
              <p:nvPr/>
            </p:nvSpPr>
            <p:spPr>
              <a:xfrm>
                <a:off x="5348900" y="374886"/>
                <a:ext cx="31168" cy="56886"/>
              </a:xfrm>
            </p:spPr>
          </p:sp>
        </mc:Fallback>
      </mc:AlternateContent>
      <mc:AlternateContent xmlns:mc="http://schemas.openxmlformats.org/markup-compatibility/2006">
        <mc:Choice xmlns:p14="http://schemas.microsoft.com/office/powerpoint/2010/main" Requires="p14">
          <p:contentPart p14:bwMode="auto" r:id="rId87">
            <p14:nvContentPartPr>
              <p14:cNvPr id="1049414" name=""/>
              <p14:cNvContentPartPr/>
              <p14:nvPr/>
            </p14:nvContentPartPr>
            <p14:xfrm>
              <a:off x="5263022" y="461969"/>
              <a:ext cx="352979" cy="206460"/>
            </p14:xfrm>
          </p:contentPart>
        </mc:Choice>
        <mc:Fallback>
          <p:sp>
            <p:nvSpPr>
              <p:cNvPr id="1049414" name=""/>
              <p:cNvSpPr/>
              <p:nvPr/>
            </p:nvSpPr>
            <p:spPr>
              <a:xfrm>
                <a:off x="5263022" y="461969"/>
                <a:ext cx="352979" cy="206460"/>
              </a:xfrm>
            </p:spPr>
          </p:sp>
        </mc:Fallback>
      </mc:AlternateContent>
      <mc:AlternateContent xmlns:mc="http://schemas.openxmlformats.org/markup-compatibility/2006">
        <mc:Choice xmlns:p14="http://schemas.microsoft.com/office/powerpoint/2010/main" Requires="p14">
          <p:contentPart p14:bwMode="auto" r:id="rId88">
            <p14:nvContentPartPr>
              <p14:cNvPr id="1049415" name=""/>
              <p14:cNvContentPartPr/>
              <p14:nvPr/>
            </p14:nvContentPartPr>
            <p14:xfrm>
              <a:off x="5661599" y="281325"/>
              <a:ext cx="233837" cy="453474"/>
            </p14:xfrm>
          </p:contentPart>
        </mc:Choice>
        <mc:Fallback>
          <p:sp>
            <p:nvSpPr>
              <p:cNvPr id="1049415" name=""/>
              <p:cNvSpPr/>
              <p:nvPr/>
            </p:nvSpPr>
            <p:spPr>
              <a:xfrm>
                <a:off x="5661599" y="281325"/>
                <a:ext cx="233837" cy="453474"/>
              </a:xfrm>
            </p:spPr>
          </p:sp>
        </mc:Fallback>
      </mc:AlternateContent>
      <mc:AlternateContent xmlns:mc="http://schemas.openxmlformats.org/markup-compatibility/2006">
        <mc:Choice xmlns:p14="http://schemas.microsoft.com/office/powerpoint/2010/main" Requires="p14">
          <p:contentPart p14:bwMode="auto" r:id="rId89">
            <p14:nvContentPartPr>
              <p14:cNvPr id="1049416" name=""/>
              <p14:cNvContentPartPr/>
              <p14:nvPr/>
            </p14:nvContentPartPr>
            <p14:xfrm>
              <a:off x="5706998" y="435974"/>
              <a:ext cx="278871" cy="299232"/>
            </p14:xfrm>
          </p:contentPart>
        </mc:Choice>
        <mc:Fallback>
          <p:sp>
            <p:nvSpPr>
              <p:cNvPr id="1049416" name=""/>
              <p:cNvSpPr/>
              <p:nvPr/>
            </p:nvSpPr>
            <p:spPr>
              <a:xfrm>
                <a:off x="5706998" y="435974"/>
                <a:ext cx="278871" cy="299232"/>
              </a:xfrm>
            </p:spPr>
          </p:sp>
        </mc:Fallback>
      </mc:AlternateContent>
      <mc:AlternateContent xmlns:mc="http://schemas.openxmlformats.org/markup-compatibility/2006">
        <mc:Choice xmlns:p14="http://schemas.microsoft.com/office/powerpoint/2010/main" Requires="p14">
          <p:contentPart p14:bwMode="auto" r:id="rId90">
            <p14:nvContentPartPr>
              <p14:cNvPr id="1049417" name=""/>
              <p14:cNvContentPartPr/>
              <p14:nvPr/>
            </p14:nvContentPartPr>
            <p14:xfrm>
              <a:off x="6113173" y="367429"/>
              <a:ext cx="81531" cy="32142"/>
            </p14:xfrm>
          </p:contentPart>
        </mc:Choice>
        <mc:Fallback>
          <p:sp>
            <p:nvSpPr>
              <p:cNvPr id="1049417" name=""/>
              <p:cNvSpPr/>
              <p:nvPr/>
            </p:nvSpPr>
            <p:spPr>
              <a:xfrm>
                <a:off x="6113173" y="367429"/>
                <a:ext cx="81531" cy="32142"/>
              </a:xfrm>
            </p:spPr>
          </p:sp>
        </mc:Fallback>
      </mc:AlternateContent>
      <mc:AlternateContent xmlns:mc="http://schemas.openxmlformats.org/markup-compatibility/2006">
        <mc:Choice xmlns:p14="http://schemas.microsoft.com/office/powerpoint/2010/main" Requires="p14">
          <p:contentPart p14:bwMode="auto" r:id="rId91">
            <p14:nvContentPartPr>
              <p14:cNvPr id="1049418" name=""/>
              <p14:cNvContentPartPr/>
              <p14:nvPr/>
            </p14:nvContentPartPr>
            <p14:xfrm>
              <a:off x="5976045" y="484378"/>
              <a:ext cx="219146" cy="286794"/>
            </p14:xfrm>
          </p:contentPart>
        </mc:Choice>
        <mc:Fallback>
          <p:sp>
            <p:nvSpPr>
              <p:cNvPr id="1049418" name=""/>
              <p:cNvSpPr/>
              <p:nvPr/>
            </p:nvSpPr>
            <p:spPr>
              <a:xfrm>
                <a:off x="5976045" y="484378"/>
                <a:ext cx="219146" cy="286794"/>
              </a:xfrm>
            </p:spPr>
          </p:sp>
        </mc:Fallback>
      </mc:AlternateContent>
      <mc:AlternateContent xmlns:mc="http://schemas.openxmlformats.org/markup-compatibility/2006">
        <mc:Choice xmlns:p14="http://schemas.microsoft.com/office/powerpoint/2010/main" Requires="p14">
          <p:contentPart p14:bwMode="auto" r:id="rId92">
            <p14:nvContentPartPr>
              <p14:cNvPr id="1049419" name=""/>
              <p14:cNvContentPartPr/>
              <p14:nvPr/>
            </p14:nvContentPartPr>
            <p14:xfrm>
              <a:off x="6126722" y="434024"/>
              <a:ext cx="11186" cy="145899"/>
            </p14:xfrm>
          </p:contentPart>
        </mc:Choice>
        <mc:Fallback>
          <p:sp>
            <p:nvSpPr>
              <p:cNvPr id="1049419" name=""/>
              <p:cNvSpPr/>
              <p:nvPr/>
            </p:nvSpPr>
            <p:spPr>
              <a:xfrm>
                <a:off x="6126722" y="434024"/>
                <a:ext cx="11186" cy="145899"/>
              </a:xfrm>
            </p:spPr>
          </p:sp>
        </mc:Fallback>
      </mc:AlternateContent>
      <mc:AlternateContent xmlns:mc="http://schemas.openxmlformats.org/markup-compatibility/2006">
        <mc:Choice xmlns:p14="http://schemas.microsoft.com/office/powerpoint/2010/main" Requires="p14">
          <p:contentPart p14:bwMode="auto" r:id="rId93">
            <p14:nvContentPartPr>
              <p14:cNvPr id="1049420" name=""/>
              <p14:cNvContentPartPr/>
              <p14:nvPr/>
            </p14:nvContentPartPr>
            <p14:xfrm>
              <a:off x="6127471" y="466437"/>
              <a:ext cx="95751" cy="41023"/>
            </p14:xfrm>
          </p:contentPart>
        </mc:Choice>
        <mc:Fallback>
          <p:sp>
            <p:nvSpPr>
              <p:cNvPr id="1049420" name=""/>
              <p:cNvSpPr/>
              <p:nvPr/>
            </p:nvSpPr>
            <p:spPr>
              <a:xfrm>
                <a:off x="6127471" y="466437"/>
                <a:ext cx="95751" cy="41023"/>
              </a:xfrm>
            </p:spPr>
          </p:sp>
        </mc:Fallback>
      </mc:AlternateContent>
      <mc:AlternateContent xmlns:mc="http://schemas.openxmlformats.org/markup-compatibility/2006">
        <mc:Choice xmlns:p14="http://schemas.microsoft.com/office/powerpoint/2010/main" Requires="p14">
          <p:contentPart p14:bwMode="auto" r:id="rId94">
            <p14:nvContentPartPr>
              <p14:cNvPr id="1049421" name=""/>
              <p14:cNvContentPartPr/>
              <p14:nvPr/>
            </p14:nvContentPartPr>
            <p14:xfrm>
              <a:off x="6201332" y="332644"/>
              <a:ext cx="187632" cy="530868"/>
            </p14:xfrm>
          </p:contentPart>
        </mc:Choice>
        <mc:Fallback>
          <p:sp>
            <p:nvSpPr>
              <p:cNvPr id="1049421" name=""/>
              <p:cNvSpPr/>
              <p:nvPr/>
            </p:nvSpPr>
            <p:spPr>
              <a:xfrm>
                <a:off x="6201332" y="332644"/>
                <a:ext cx="187632" cy="530868"/>
              </a:xfrm>
            </p:spPr>
          </p:sp>
        </mc:Fallback>
      </mc:AlternateContent>
      <mc:AlternateContent xmlns:mc="http://schemas.openxmlformats.org/markup-compatibility/2006">
        <mc:Choice xmlns:p14="http://schemas.microsoft.com/office/powerpoint/2010/main" Requires="p14">
          <p:contentPart p14:bwMode="auto" r:id="rId95">
            <p14:nvContentPartPr>
              <p14:cNvPr id="1049422" name=""/>
              <p14:cNvContentPartPr/>
              <p14:nvPr/>
            </p14:nvContentPartPr>
            <p14:xfrm>
              <a:off x="6505059" y="325287"/>
              <a:ext cx="71726" cy="45382"/>
            </p14:xfrm>
          </p:contentPart>
        </mc:Choice>
        <mc:Fallback>
          <p:sp>
            <p:nvSpPr>
              <p:cNvPr id="1049422" name=""/>
              <p:cNvSpPr/>
              <p:nvPr/>
            </p:nvSpPr>
            <p:spPr>
              <a:xfrm>
                <a:off x="6505059" y="325287"/>
                <a:ext cx="71726" cy="45382"/>
              </a:xfrm>
            </p:spPr>
          </p:sp>
        </mc:Fallback>
      </mc:AlternateContent>
      <mc:AlternateContent xmlns:mc="http://schemas.openxmlformats.org/markup-compatibility/2006">
        <mc:Choice xmlns:p14="http://schemas.microsoft.com/office/powerpoint/2010/main" Requires="p14">
          <p:contentPart p14:bwMode="auto" r:id="rId96">
            <p14:nvContentPartPr>
              <p14:cNvPr id="1049423" name=""/>
              <p14:cNvContentPartPr/>
              <p14:nvPr/>
            </p14:nvContentPartPr>
            <p14:xfrm>
              <a:off x="6509718" y="267631"/>
              <a:ext cx="162478" cy="160669"/>
            </p14:xfrm>
          </p:contentPart>
        </mc:Choice>
        <mc:Fallback>
          <p:sp>
            <p:nvSpPr>
              <p:cNvPr id="1049423" name=""/>
              <p:cNvSpPr/>
              <p:nvPr/>
            </p:nvSpPr>
            <p:spPr>
              <a:xfrm>
                <a:off x="6509718" y="267631"/>
                <a:ext cx="162478" cy="160669"/>
              </a:xfrm>
            </p:spPr>
          </p:sp>
        </mc:Fallback>
      </mc:AlternateContent>
      <mc:AlternateContent xmlns:mc="http://schemas.openxmlformats.org/markup-compatibility/2006">
        <mc:Choice xmlns:p14="http://schemas.microsoft.com/office/powerpoint/2010/main" Requires="p14">
          <p:contentPart p14:bwMode="auto" r:id="rId97">
            <p14:nvContentPartPr>
              <p14:cNvPr id="1049424" name=""/>
              <p14:cNvContentPartPr/>
              <p14:nvPr/>
            </p14:nvContentPartPr>
            <p14:xfrm>
              <a:off x="6437470" y="382040"/>
              <a:ext cx="237043" cy="66281"/>
            </p14:xfrm>
          </p:contentPart>
        </mc:Choice>
        <mc:Fallback>
          <p:sp>
            <p:nvSpPr>
              <p:cNvPr id="1049424" name=""/>
              <p:cNvSpPr/>
              <p:nvPr/>
            </p:nvSpPr>
            <p:spPr>
              <a:xfrm>
                <a:off x="6437470" y="382040"/>
                <a:ext cx="237043" cy="66281"/>
              </a:xfrm>
            </p:spPr>
          </p:sp>
        </mc:Fallback>
      </mc:AlternateContent>
      <mc:AlternateContent xmlns:mc="http://schemas.openxmlformats.org/markup-compatibility/2006">
        <mc:Choice xmlns:p14="http://schemas.microsoft.com/office/powerpoint/2010/main" Requires="p14">
          <p:contentPart p14:bwMode="auto" r:id="rId98">
            <p14:nvContentPartPr>
              <p14:cNvPr id="1049425" name=""/>
              <p14:cNvContentPartPr/>
              <p14:nvPr/>
            </p14:nvContentPartPr>
            <p14:xfrm>
              <a:off x="6554703" y="238412"/>
              <a:ext cx="41526" cy="290666"/>
            </p14:xfrm>
          </p:contentPart>
        </mc:Choice>
        <mc:Fallback>
          <p:sp>
            <p:nvSpPr>
              <p:cNvPr id="1049425" name=""/>
              <p:cNvSpPr/>
              <p:nvPr/>
            </p:nvSpPr>
            <p:spPr>
              <a:xfrm>
                <a:off x="6554703" y="238412"/>
                <a:ext cx="41526" cy="290666"/>
              </a:xfrm>
            </p:spPr>
          </p:sp>
        </mc:Fallback>
      </mc:AlternateContent>
      <mc:AlternateContent xmlns:mc="http://schemas.openxmlformats.org/markup-compatibility/2006">
        <mc:Choice xmlns:p14="http://schemas.microsoft.com/office/powerpoint/2010/main" Requires="p14">
          <p:contentPart p14:bwMode="auto" r:id="rId99">
            <p14:nvContentPartPr>
              <p14:cNvPr id="1049426" name=""/>
              <p14:cNvContentPartPr/>
              <p14:nvPr/>
            </p14:nvContentPartPr>
            <p14:xfrm>
              <a:off x="6493559" y="387233"/>
              <a:ext cx="65440" cy="145484"/>
            </p14:xfrm>
          </p:contentPart>
        </mc:Choice>
        <mc:Fallback>
          <p:sp>
            <p:nvSpPr>
              <p:cNvPr id="1049426" name=""/>
              <p:cNvSpPr/>
              <p:nvPr/>
            </p:nvSpPr>
            <p:spPr>
              <a:xfrm>
                <a:off x="6493559" y="387233"/>
                <a:ext cx="65440" cy="145484"/>
              </a:xfrm>
            </p:spPr>
          </p:sp>
        </mc:Fallback>
      </mc:AlternateContent>
      <mc:AlternateContent xmlns:mc="http://schemas.openxmlformats.org/markup-compatibility/2006">
        <mc:Choice xmlns:p14="http://schemas.microsoft.com/office/powerpoint/2010/main" Requires="p14">
          <p:contentPart p14:bwMode="auto" r:id="rId100">
            <p14:nvContentPartPr>
              <p14:cNvPr id="1049427" name=""/>
              <p14:cNvContentPartPr/>
              <p14:nvPr/>
            </p14:nvContentPartPr>
            <p14:xfrm>
              <a:off x="6585645" y="447224"/>
              <a:ext cx="95669" cy="26360"/>
            </p14:xfrm>
          </p:contentPart>
        </mc:Choice>
        <mc:Fallback>
          <p:sp>
            <p:nvSpPr>
              <p:cNvPr id="1049427" name=""/>
              <p:cNvSpPr/>
              <p:nvPr/>
            </p:nvSpPr>
            <p:spPr>
              <a:xfrm>
                <a:off x="6585645" y="447224"/>
                <a:ext cx="95669" cy="26360"/>
              </a:xfrm>
            </p:spPr>
          </p:sp>
        </mc:Fallback>
      </mc:AlternateContent>
      <mc:AlternateContent xmlns:mc="http://schemas.openxmlformats.org/markup-compatibility/2006">
        <mc:Choice xmlns:p14="http://schemas.microsoft.com/office/powerpoint/2010/main" Requires="p14">
          <p:contentPart p14:bwMode="auto" r:id="rId101">
            <p14:nvContentPartPr>
              <p14:cNvPr id="1049428" name=""/>
              <p14:cNvContentPartPr/>
              <p14:nvPr/>
            </p14:nvContentPartPr>
            <p14:xfrm>
              <a:off x="6445522" y="370983"/>
              <a:ext cx="335189" cy="342049"/>
            </p14:xfrm>
          </p:contentPart>
        </mc:Choice>
        <mc:Fallback>
          <p:sp>
            <p:nvSpPr>
              <p:cNvPr id="1049428" name=""/>
              <p:cNvSpPr/>
              <p:nvPr/>
            </p:nvSpPr>
            <p:spPr>
              <a:xfrm>
                <a:off x="6445522" y="370983"/>
                <a:ext cx="335189" cy="342049"/>
              </a:xfrm>
            </p:spPr>
          </p:sp>
        </mc:Fallback>
      </mc:AlternateContent>
      <mc:AlternateContent xmlns:mc="http://schemas.openxmlformats.org/markup-compatibility/2006">
        <mc:Choice xmlns:p14="http://schemas.microsoft.com/office/powerpoint/2010/main" Requires="p14">
          <p:contentPart p14:bwMode="auto" r:id="rId102">
            <p14:nvContentPartPr>
              <p14:cNvPr id="1049429" name=""/>
              <p14:cNvContentPartPr/>
              <p14:nvPr/>
            </p14:nvContentPartPr>
            <p14:xfrm>
              <a:off x="6722123" y="491213"/>
              <a:ext cx="220813" cy="220298"/>
            </p14:xfrm>
          </p:contentPart>
        </mc:Choice>
        <mc:Fallback>
          <p:sp>
            <p:nvSpPr>
              <p:cNvPr id="1049429" name=""/>
              <p:cNvSpPr/>
              <p:nvPr/>
            </p:nvSpPr>
            <p:spPr>
              <a:xfrm>
                <a:off x="6722123" y="491213"/>
                <a:ext cx="220813" cy="220298"/>
              </a:xfrm>
            </p:spPr>
          </p:sp>
        </mc:Fallback>
      </mc:AlternateContent>
      <mc:AlternateContent xmlns:mc="http://schemas.openxmlformats.org/markup-compatibility/2006">
        <mc:Choice xmlns:p14="http://schemas.microsoft.com/office/powerpoint/2010/main" Requires="p14">
          <p:contentPart p14:bwMode="auto" r:id="rId103">
            <p14:nvContentPartPr>
              <p14:cNvPr id="1049430" name=""/>
              <p14:cNvContentPartPr/>
              <p14:nvPr/>
            </p14:nvContentPartPr>
            <p14:xfrm>
              <a:off x="6854701" y="296357"/>
              <a:ext cx="164695" cy="69430"/>
            </p14:xfrm>
          </p:contentPart>
        </mc:Choice>
        <mc:Fallback>
          <p:sp>
            <p:nvSpPr>
              <p:cNvPr id="1049430" name=""/>
              <p:cNvSpPr/>
              <p:nvPr/>
            </p:nvSpPr>
            <p:spPr>
              <a:xfrm>
                <a:off x="6854701" y="296357"/>
                <a:ext cx="164695" cy="69430"/>
              </a:xfrm>
            </p:spPr>
          </p:sp>
        </mc:Fallback>
      </mc:AlternateContent>
      <mc:AlternateContent xmlns:mc="http://schemas.openxmlformats.org/markup-compatibility/2006">
        <mc:Choice xmlns:p14="http://schemas.microsoft.com/office/powerpoint/2010/main" Requires="p14">
          <p:contentPart p14:bwMode="auto" r:id="rId104">
            <p14:nvContentPartPr>
              <p14:cNvPr id="1049431" name=""/>
              <p14:cNvContentPartPr/>
              <p14:nvPr/>
            </p14:nvContentPartPr>
            <p14:xfrm>
              <a:off x="6917111" y="237113"/>
              <a:ext cx="48196" cy="192405"/>
            </p14:xfrm>
          </p:contentPart>
        </mc:Choice>
        <mc:Fallback>
          <p:sp>
            <p:nvSpPr>
              <p:cNvPr id="1049431" name=""/>
              <p:cNvSpPr/>
              <p:nvPr/>
            </p:nvSpPr>
            <p:spPr>
              <a:xfrm>
                <a:off x="6917111" y="237113"/>
                <a:ext cx="48196" cy="192405"/>
              </a:xfrm>
            </p:spPr>
          </p:sp>
        </mc:Fallback>
      </mc:AlternateContent>
      <mc:AlternateContent xmlns:mc="http://schemas.openxmlformats.org/markup-compatibility/2006">
        <mc:Choice xmlns:p14="http://schemas.microsoft.com/office/powerpoint/2010/main" Requires="p14">
          <p:contentPart p14:bwMode="auto" r:id="rId105">
            <p14:nvContentPartPr>
              <p14:cNvPr id="1049432" name=""/>
              <p14:cNvContentPartPr/>
              <p14:nvPr/>
            </p14:nvContentPartPr>
            <p14:xfrm>
              <a:off x="6809207" y="399147"/>
              <a:ext cx="232769" cy="60222"/>
            </p14:xfrm>
          </p:contentPart>
        </mc:Choice>
        <mc:Fallback>
          <p:sp>
            <p:nvSpPr>
              <p:cNvPr id="1049432" name=""/>
              <p:cNvSpPr/>
              <p:nvPr/>
            </p:nvSpPr>
            <p:spPr>
              <a:xfrm>
                <a:off x="6809207" y="399147"/>
                <a:ext cx="232769" cy="60222"/>
              </a:xfrm>
            </p:spPr>
          </p:sp>
        </mc:Fallback>
      </mc:AlternateContent>
      <mc:AlternateContent xmlns:mc="http://schemas.openxmlformats.org/markup-compatibility/2006">
        <mc:Choice xmlns:p14="http://schemas.microsoft.com/office/powerpoint/2010/main" Requires="p14">
          <p:contentPart p14:bwMode="auto" r:id="rId106">
            <p14:nvContentPartPr>
              <p14:cNvPr id="1049433" name=""/>
              <p14:cNvContentPartPr/>
              <p14:nvPr/>
            </p14:nvContentPartPr>
            <p14:xfrm>
              <a:off x="6892394" y="427571"/>
              <a:ext cx="129238" cy="36997"/>
            </p14:xfrm>
          </p:contentPart>
        </mc:Choice>
        <mc:Fallback>
          <p:sp>
            <p:nvSpPr>
              <p:cNvPr id="1049433" name=""/>
              <p:cNvSpPr/>
              <p:nvPr/>
            </p:nvSpPr>
            <p:spPr>
              <a:xfrm>
                <a:off x="6892394" y="427571"/>
                <a:ext cx="129238" cy="36997"/>
              </a:xfrm>
            </p:spPr>
          </p:sp>
        </mc:Fallback>
      </mc:AlternateContent>
      <mc:AlternateContent xmlns:mc="http://schemas.openxmlformats.org/markup-compatibility/2006">
        <mc:Choice xmlns:p14="http://schemas.microsoft.com/office/powerpoint/2010/main" Requires="p14">
          <p:contentPart p14:bwMode="auto" r:id="rId107">
            <p14:nvContentPartPr>
              <p14:cNvPr id="1049434" name=""/>
              <p14:cNvContentPartPr/>
              <p14:nvPr/>
            </p14:nvContentPartPr>
            <p14:xfrm>
              <a:off x="6872137" y="443772"/>
              <a:ext cx="142883" cy="221695"/>
            </p14:xfrm>
          </p:contentPart>
        </mc:Choice>
        <mc:Fallback>
          <p:sp>
            <p:nvSpPr>
              <p:cNvPr id="1049434" name=""/>
              <p:cNvSpPr/>
              <p:nvPr/>
            </p:nvSpPr>
            <p:spPr>
              <a:xfrm>
                <a:off x="6872137" y="443772"/>
                <a:ext cx="142883" cy="221695"/>
              </a:xfrm>
            </p:spPr>
          </p:sp>
        </mc:Fallback>
      </mc:AlternateContent>
      <mc:AlternateContent xmlns:mc="http://schemas.openxmlformats.org/markup-compatibility/2006">
        <mc:Choice xmlns:p14="http://schemas.microsoft.com/office/powerpoint/2010/main" Requires="p14">
          <p:contentPart p14:bwMode="auto" r:id="rId108">
            <p14:nvContentPartPr>
              <p14:cNvPr id="1049435" name=""/>
              <p14:cNvContentPartPr/>
              <p14:nvPr/>
            </p14:nvContentPartPr>
            <p14:xfrm>
              <a:off x="6954785" y="403392"/>
              <a:ext cx="124787" cy="42979"/>
            </p14:xfrm>
          </p:contentPart>
        </mc:Choice>
        <mc:Fallback>
          <p:sp>
            <p:nvSpPr>
              <p:cNvPr id="1049435" name=""/>
              <p:cNvSpPr/>
              <p:nvPr/>
            </p:nvSpPr>
            <p:spPr>
              <a:xfrm>
                <a:off x="6954785" y="403392"/>
                <a:ext cx="124787" cy="42979"/>
              </a:xfrm>
            </p:spPr>
          </p:sp>
        </mc:Fallback>
      </mc:AlternateContent>
      <mc:AlternateContent xmlns:mc="http://schemas.openxmlformats.org/markup-compatibility/2006">
        <mc:Choice xmlns:p14="http://schemas.microsoft.com/office/powerpoint/2010/main" Requires="p14">
          <p:contentPart p14:bwMode="auto" r:id="rId109">
            <p14:nvContentPartPr>
              <p14:cNvPr id="1049436" name=""/>
              <p14:cNvContentPartPr/>
              <p14:nvPr/>
            </p14:nvContentPartPr>
            <p14:xfrm>
              <a:off x="7017173" y="320946"/>
              <a:ext cx="130947" cy="371294"/>
            </p14:xfrm>
          </p:contentPart>
        </mc:Choice>
        <mc:Fallback>
          <p:sp>
            <p:nvSpPr>
              <p:cNvPr id="1049436" name=""/>
              <p:cNvSpPr/>
              <p:nvPr/>
            </p:nvSpPr>
            <p:spPr>
              <a:xfrm>
                <a:off x="7017173" y="320946"/>
                <a:ext cx="130947" cy="371294"/>
              </a:xfrm>
            </p:spPr>
          </p:sp>
        </mc:Fallback>
      </mc:AlternateContent>
      <mc:AlternateContent xmlns:mc="http://schemas.openxmlformats.org/markup-compatibility/2006">
        <mc:Choice xmlns:p14="http://schemas.microsoft.com/office/powerpoint/2010/main" Requires="p14">
          <p:contentPart p14:bwMode="auto" r:id="rId110">
            <p14:nvContentPartPr>
              <p14:cNvPr id="1049437" name=""/>
              <p14:cNvContentPartPr/>
              <p14:nvPr/>
            </p14:nvContentPartPr>
            <p14:xfrm>
              <a:off x="7023010" y="473016"/>
              <a:ext cx="66302" cy="171532"/>
            </p14:xfrm>
          </p:contentPart>
        </mc:Choice>
        <mc:Fallback>
          <p:sp>
            <p:nvSpPr>
              <p:cNvPr id="1049437" name=""/>
              <p:cNvSpPr/>
              <p:nvPr/>
            </p:nvSpPr>
            <p:spPr>
              <a:xfrm>
                <a:off x="7023010" y="473016"/>
                <a:ext cx="66302" cy="171532"/>
              </a:xfrm>
            </p:spPr>
          </p:sp>
        </mc:Fallback>
      </mc:AlternateContent>
      <mc:AlternateContent xmlns:mc="http://schemas.openxmlformats.org/markup-compatibility/2006">
        <mc:Choice xmlns:p14="http://schemas.microsoft.com/office/powerpoint/2010/main" Requires="p14">
          <p:contentPart p14:bwMode="auto" r:id="rId111">
            <p14:nvContentPartPr>
              <p14:cNvPr id="1049438" name=""/>
              <p14:cNvContentPartPr/>
              <p14:nvPr/>
            </p14:nvContentPartPr>
            <p14:xfrm>
              <a:off x="7050968" y="291463"/>
              <a:ext cx="78785" cy="46757"/>
            </p14:xfrm>
          </p:contentPart>
        </mc:Choice>
        <mc:Fallback>
          <p:sp>
            <p:nvSpPr>
              <p:cNvPr id="1049438" name=""/>
              <p:cNvSpPr/>
              <p:nvPr/>
            </p:nvSpPr>
            <p:spPr>
              <a:xfrm>
                <a:off x="7050968" y="291463"/>
                <a:ext cx="78785" cy="46757"/>
              </a:xfrm>
            </p:spPr>
          </p:sp>
        </mc:Fallback>
      </mc:AlternateContent>
      <mc:AlternateContent xmlns:mc="http://schemas.openxmlformats.org/markup-compatibility/2006">
        <mc:Choice xmlns:p14="http://schemas.microsoft.com/office/powerpoint/2010/main" Requires="p14">
          <p:contentPart p14:bwMode="auto" r:id="rId112">
            <p14:nvContentPartPr>
              <p14:cNvPr id="1049439" name=""/>
              <p14:cNvContentPartPr/>
              <p14:nvPr/>
            </p14:nvContentPartPr>
            <p14:xfrm>
              <a:off x="6948285" y="411661"/>
              <a:ext cx="113698" cy="49007"/>
            </p14:xfrm>
          </p:contentPart>
        </mc:Choice>
        <mc:Fallback>
          <p:sp>
            <p:nvSpPr>
              <p:cNvPr id="1049439" name=""/>
              <p:cNvSpPr/>
              <p:nvPr/>
            </p:nvSpPr>
            <p:spPr>
              <a:xfrm>
                <a:off x="6948285" y="411661"/>
                <a:ext cx="113698" cy="49007"/>
              </a:xfrm>
            </p:spPr>
          </p:sp>
        </mc:Fallback>
      </mc:AlternateContent>
      <mc:AlternateContent xmlns:mc="http://schemas.openxmlformats.org/markup-compatibility/2006">
        <mc:Choice xmlns:p14="http://schemas.microsoft.com/office/powerpoint/2010/main" Requires="p14">
          <p:contentPart p14:bwMode="auto" r:id="rId113">
            <p14:nvContentPartPr>
              <p14:cNvPr id="1049440" name=""/>
              <p14:cNvContentPartPr/>
              <p14:nvPr/>
            </p14:nvContentPartPr>
            <p14:xfrm>
              <a:off x="7240737" y="300800"/>
              <a:ext cx="45738" cy="76715"/>
            </p14:xfrm>
          </p:contentPart>
        </mc:Choice>
        <mc:Fallback>
          <p:sp>
            <p:nvSpPr>
              <p:cNvPr id="1049440" name=""/>
              <p:cNvSpPr/>
              <p:nvPr/>
            </p:nvSpPr>
            <p:spPr>
              <a:xfrm>
                <a:off x="7240737" y="300800"/>
                <a:ext cx="45738" cy="76715"/>
              </a:xfrm>
            </p:spPr>
          </p:sp>
        </mc:Fallback>
      </mc:AlternateContent>
      <mc:AlternateContent xmlns:mc="http://schemas.openxmlformats.org/markup-compatibility/2006">
        <mc:Choice xmlns:p14="http://schemas.microsoft.com/office/powerpoint/2010/main" Requires="p14">
          <p:contentPart p14:bwMode="auto" r:id="rId114">
            <p14:nvContentPartPr>
              <p14:cNvPr id="1049441" name=""/>
              <p14:cNvContentPartPr/>
              <p14:nvPr/>
            </p14:nvContentPartPr>
            <p14:xfrm>
              <a:off x="7216691" y="424926"/>
              <a:ext cx="50810" cy="9698"/>
            </p14:xfrm>
          </p:contentPart>
        </mc:Choice>
        <mc:Fallback>
          <p:sp>
            <p:nvSpPr>
              <p:cNvPr id="1049441" name=""/>
              <p:cNvSpPr/>
              <p:nvPr/>
            </p:nvSpPr>
            <p:spPr>
              <a:xfrm>
                <a:off x="7216691" y="424926"/>
                <a:ext cx="50810" cy="9698"/>
              </a:xfrm>
            </p:spPr>
          </p:sp>
        </mc:Fallback>
      </mc:AlternateContent>
      <mc:AlternateContent xmlns:mc="http://schemas.openxmlformats.org/markup-compatibility/2006">
        <mc:Choice xmlns:p14="http://schemas.microsoft.com/office/powerpoint/2010/main" Requires="p14">
          <p:contentPart p14:bwMode="auto" r:id="rId115">
            <p14:nvContentPartPr>
              <p14:cNvPr id="1049442" name=""/>
              <p14:cNvContentPartPr/>
              <p14:nvPr/>
            </p14:nvContentPartPr>
            <p14:xfrm>
              <a:off x="7224388" y="442583"/>
              <a:ext cx="92232" cy="129602"/>
            </p14:xfrm>
          </p:contentPart>
        </mc:Choice>
        <mc:Fallback>
          <p:sp>
            <p:nvSpPr>
              <p:cNvPr id="1049442" name=""/>
              <p:cNvSpPr/>
              <p:nvPr/>
            </p:nvSpPr>
            <p:spPr>
              <a:xfrm>
                <a:off x="7224388" y="442583"/>
                <a:ext cx="92232" cy="129602"/>
              </a:xfrm>
            </p:spPr>
          </p:sp>
        </mc:Fallback>
      </mc:AlternateContent>
      <mc:AlternateContent xmlns:mc="http://schemas.openxmlformats.org/markup-compatibility/2006">
        <mc:Choice xmlns:p14="http://schemas.microsoft.com/office/powerpoint/2010/main" Requires="p14">
          <p:contentPart p14:bwMode="auto" r:id="rId116">
            <p14:nvContentPartPr>
              <p14:cNvPr id="1049443" name=""/>
              <p14:cNvContentPartPr/>
              <p14:nvPr/>
            </p14:nvContentPartPr>
            <p14:xfrm>
              <a:off x="7338220" y="227364"/>
              <a:ext cx="24140" cy="61595"/>
            </p14:xfrm>
          </p:contentPart>
        </mc:Choice>
        <mc:Fallback>
          <p:sp>
            <p:nvSpPr>
              <p:cNvPr id="1049443" name=""/>
              <p:cNvSpPr/>
              <p:nvPr/>
            </p:nvSpPr>
            <p:spPr>
              <a:xfrm>
                <a:off x="7338220" y="227364"/>
                <a:ext cx="24140" cy="61595"/>
              </a:xfrm>
            </p:spPr>
          </p:sp>
        </mc:Fallback>
      </mc:AlternateContent>
      <mc:AlternateContent xmlns:mc="http://schemas.openxmlformats.org/markup-compatibility/2006">
        <mc:Choice xmlns:p14="http://schemas.microsoft.com/office/powerpoint/2010/main" Requires="p14">
          <p:contentPart p14:bwMode="auto" r:id="rId117">
            <p14:nvContentPartPr>
              <p14:cNvPr id="1049444" name=""/>
              <p14:cNvContentPartPr/>
              <p14:nvPr/>
            </p14:nvContentPartPr>
            <p14:xfrm>
              <a:off x="7294028" y="292905"/>
              <a:ext cx="171302" cy="166477"/>
            </p14:xfrm>
          </p:contentPart>
        </mc:Choice>
        <mc:Fallback>
          <p:sp>
            <p:nvSpPr>
              <p:cNvPr id="1049444" name=""/>
              <p:cNvSpPr/>
              <p:nvPr/>
            </p:nvSpPr>
            <p:spPr>
              <a:xfrm>
                <a:off x="7294028" y="292905"/>
                <a:ext cx="171302" cy="166477"/>
              </a:xfrm>
            </p:spPr>
          </p:sp>
        </mc:Fallback>
      </mc:AlternateContent>
      <mc:AlternateContent xmlns:mc="http://schemas.openxmlformats.org/markup-compatibility/2006">
        <mc:Choice xmlns:p14="http://schemas.microsoft.com/office/powerpoint/2010/main" Requires="p14">
          <p:contentPart p14:bwMode="auto" r:id="rId118">
            <p14:nvContentPartPr>
              <p14:cNvPr id="1049445" name=""/>
              <p14:cNvContentPartPr/>
              <p14:nvPr/>
            </p14:nvContentPartPr>
            <p14:xfrm>
              <a:off x="7302111" y="439873"/>
              <a:ext cx="24638" cy="142107"/>
            </p14:xfrm>
          </p:contentPart>
        </mc:Choice>
        <mc:Fallback>
          <p:sp>
            <p:nvSpPr>
              <p:cNvPr id="1049445" name=""/>
              <p:cNvSpPr/>
              <p:nvPr/>
            </p:nvSpPr>
            <p:spPr>
              <a:xfrm>
                <a:off x="7302111" y="439873"/>
                <a:ext cx="24638" cy="142107"/>
              </a:xfrm>
            </p:spPr>
          </p:sp>
        </mc:Fallback>
      </mc:AlternateContent>
      <mc:AlternateContent xmlns:mc="http://schemas.openxmlformats.org/markup-compatibility/2006">
        <mc:Choice xmlns:p14="http://schemas.microsoft.com/office/powerpoint/2010/main" Requires="p14">
          <p:contentPart p14:bwMode="auto" r:id="rId119">
            <p14:nvContentPartPr>
              <p14:cNvPr id="1049446" name=""/>
              <p14:cNvContentPartPr/>
              <p14:nvPr/>
            </p14:nvContentPartPr>
            <p14:xfrm>
              <a:off x="7367471" y="455470"/>
              <a:ext cx="8250" cy="100016"/>
            </p14:xfrm>
          </p:contentPart>
        </mc:Choice>
        <mc:Fallback>
          <p:sp>
            <p:nvSpPr>
              <p:cNvPr id="1049446" name=""/>
              <p:cNvSpPr/>
              <p:nvPr/>
            </p:nvSpPr>
            <p:spPr>
              <a:xfrm>
                <a:off x="7367471" y="455470"/>
                <a:ext cx="8250" cy="100016"/>
              </a:xfrm>
            </p:spPr>
          </p:sp>
        </mc:Fallback>
      </mc:AlternateContent>
      <mc:AlternateContent xmlns:mc="http://schemas.openxmlformats.org/markup-compatibility/2006">
        <mc:Choice xmlns:p14="http://schemas.microsoft.com/office/powerpoint/2010/main" Requires="p14">
          <p:contentPart p14:bwMode="auto" r:id="rId120">
            <p14:nvContentPartPr>
              <p14:cNvPr id="1049447" name=""/>
              <p14:cNvContentPartPr/>
              <p14:nvPr/>
            </p14:nvContentPartPr>
            <p14:xfrm>
              <a:off x="7435054" y="458719"/>
              <a:ext cx="150165" cy="151533"/>
            </p14:xfrm>
          </p:contentPart>
        </mc:Choice>
        <mc:Fallback>
          <p:sp>
            <p:nvSpPr>
              <p:cNvPr id="1049447" name=""/>
              <p:cNvSpPr/>
              <p:nvPr/>
            </p:nvSpPr>
            <p:spPr>
              <a:xfrm>
                <a:off x="7435054" y="458719"/>
                <a:ext cx="150165" cy="151533"/>
              </a:xfrm>
            </p:spPr>
          </p:sp>
        </mc:Fallback>
      </mc:AlternateContent>
      <mc:AlternateContent xmlns:mc="http://schemas.openxmlformats.org/markup-compatibility/2006">
        <mc:Choice xmlns:p14="http://schemas.microsoft.com/office/powerpoint/2010/main" Requires="p14">
          <p:contentPart p14:bwMode="auto" r:id="rId121">
            <p14:nvContentPartPr>
              <p14:cNvPr id="1049448" name=""/>
              <p14:cNvContentPartPr/>
              <p14:nvPr/>
            </p14:nvContentPartPr>
            <p14:xfrm>
              <a:off x="7665766" y="293359"/>
              <a:ext cx="114298" cy="6791"/>
            </p14:xfrm>
          </p:contentPart>
        </mc:Choice>
        <mc:Fallback>
          <p:sp>
            <p:nvSpPr>
              <p:cNvPr id="1049448" name=""/>
              <p:cNvSpPr/>
              <p:nvPr/>
            </p:nvSpPr>
            <p:spPr>
              <a:xfrm>
                <a:off x="7665766" y="293359"/>
                <a:ext cx="114298" cy="6791"/>
              </a:xfrm>
            </p:spPr>
          </p:sp>
        </mc:Fallback>
      </mc:AlternateContent>
      <mc:AlternateContent xmlns:mc="http://schemas.openxmlformats.org/markup-compatibility/2006">
        <mc:Choice xmlns:p14="http://schemas.microsoft.com/office/powerpoint/2010/main" Requires="p14">
          <p:contentPart p14:bwMode="auto" r:id="rId122">
            <p14:nvContentPartPr>
              <p14:cNvPr id="1049449" name=""/>
              <p14:cNvContentPartPr/>
              <p14:nvPr/>
            </p14:nvContentPartPr>
            <p14:xfrm>
              <a:off x="7637327" y="290402"/>
              <a:ext cx="134371" cy="319517"/>
            </p14:xfrm>
          </p:contentPart>
        </mc:Choice>
        <mc:Fallback>
          <p:sp>
            <p:nvSpPr>
              <p:cNvPr id="1049449" name=""/>
              <p:cNvSpPr/>
              <p:nvPr/>
            </p:nvSpPr>
            <p:spPr>
              <a:xfrm>
                <a:off x="7637327" y="290402"/>
                <a:ext cx="134371" cy="319517"/>
              </a:xfrm>
            </p:spPr>
          </p:sp>
        </mc:Fallback>
      </mc:AlternateContent>
      <mc:AlternateContent xmlns:mc="http://schemas.openxmlformats.org/markup-compatibility/2006">
        <mc:Choice xmlns:p14="http://schemas.microsoft.com/office/powerpoint/2010/main" Requires="p14">
          <p:contentPart p14:bwMode="auto" r:id="rId123">
            <p14:nvContentPartPr>
              <p14:cNvPr id="1049450" name=""/>
              <p14:cNvContentPartPr/>
              <p14:nvPr/>
            </p14:nvContentPartPr>
            <p14:xfrm>
              <a:off x="7557885" y="432059"/>
              <a:ext cx="256891" cy="55905"/>
            </p14:xfrm>
          </p:contentPart>
        </mc:Choice>
        <mc:Fallback>
          <p:sp>
            <p:nvSpPr>
              <p:cNvPr id="1049450" name=""/>
              <p:cNvSpPr/>
              <p:nvPr/>
            </p:nvSpPr>
            <p:spPr>
              <a:xfrm>
                <a:off x="7557885" y="432059"/>
                <a:ext cx="256891" cy="55905"/>
              </a:xfrm>
            </p:spPr>
          </p:sp>
        </mc:Fallback>
      </mc:AlternateContent>
      <mc:AlternateContent xmlns:mc="http://schemas.openxmlformats.org/markup-compatibility/2006">
        <mc:Choice xmlns:p14="http://schemas.microsoft.com/office/powerpoint/2010/main" Requires="p14">
          <p:contentPart p14:bwMode="auto" r:id="rId124">
            <p14:nvContentPartPr>
              <p14:cNvPr id="1050634" name=""/>
              <p14:cNvContentPartPr/>
              <p14:nvPr/>
            </p14:nvContentPartPr>
            <p14:xfrm>
              <a:off x="4739823" y="1194106"/>
              <a:ext cx="4377607" cy="1202004"/>
            </p14:xfrm>
          </p:contentPart>
        </mc:Choice>
        <mc:Fallback>
          <p:sp>
            <p:nvSpPr>
              <p:cNvPr id="1050634" name=""/>
              <p:cNvSpPr/>
              <p:nvPr/>
            </p:nvSpPr>
            <p:spPr>
              <a:xfrm>
                <a:off x="4739823" y="1194106"/>
                <a:ext cx="4377607" cy="1202004"/>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accel="50000" decel="50000" fill="hold" id="5" nodeType="clickEffect" presetClass="path" presetID="42" presetSubtype="0">
                                  <p:stCondLst>
                                    <p:cond delay="0"/>
                                  </p:stCondLst>
                                  <p:childTnLst>
                                    <p:animMotion origin="layout" path="M 5.55556E-7 -3.33333E-6 L 0.08472 0.00023 " pathEditMode="relative" rAng="0" ptsTypes="AA">
                                      <p:cBhvr>
                                        <p:cTn dur="2000" fill="hold" id="6"/>
                                        <p:tgtEl>
                                          <p:spTgt spid="179"/>
                                        </p:tgtEl>
                                        <p:attrNameLst>
                                          <p:attrName>ppt_x</p:attrName>
                                          <p:attrName>ppt_y</p:attrName>
                                        </p:attrNameLst>
                                      </p:cBhvr>
                                      <p:rCtr x="4236" y="0"/>
                                    </p:animMotion>
                                  </p:childTnLst>
                                </p:cTn>
                              </p:par>
                            </p:childTnLst>
                          </p:cTn>
                        </p:par>
                      </p:childTnLst>
                    </p:cTn>
                  </p:par>
                  <p:par>
                    <p:cTn fill="hold" id="7">
                      <p:stCondLst>
                        <p:cond delay="indefinite"/>
                      </p:stCondLst>
                      <p:childTnLst>
                        <p:par>
                          <p:cTn fill="hold" id="8">
                            <p:stCondLst>
                              <p:cond delay="0"/>
                            </p:stCondLst>
                            <p:childTnLst>
                              <p:par>
                                <p:cTn accel="50000" decel="50000" fill="hold" id="9" nodeType="clickEffect" presetClass="path" presetID="42" presetSubtype="0">
                                  <p:stCondLst>
                                    <p:cond delay="0"/>
                                  </p:stCondLst>
                                  <p:childTnLst>
                                    <p:animMotion origin="layout" path="M -5.55112E-17 -1.48148E-6 L -0.07101 0.00185 " pathEditMode="relative" rAng="0" ptsTypes="AA">
                                      <p:cBhvr>
                                        <p:cTn dur="2000" fill="hold" id="10"/>
                                        <p:tgtEl>
                                          <p:spTgt spid="186"/>
                                        </p:tgtEl>
                                        <p:attrNameLst>
                                          <p:attrName>ppt_x</p:attrName>
                                          <p:attrName>ppt_y</p:attrName>
                                        </p:attrNameLst>
                                      </p:cBhvr>
                                      <p:rCtr x="-355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945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90" name="组合 94"/>
          <p:cNvGrpSpPr/>
          <p:nvPr/>
        </p:nvGrpSpPr>
        <p:grpSpPr>
          <a:xfrm>
            <a:off x="29493" y="1239120"/>
            <a:ext cx="4946515" cy="3565403"/>
            <a:chOff x="-17569" y="1603587"/>
            <a:chExt cx="4946515" cy="3565403"/>
          </a:xfrm>
        </p:grpSpPr>
        <p:sp>
          <p:nvSpPr>
            <p:cNvPr id="1049452" name="文本框 95"/>
            <p:cNvSpPr txBox="1"/>
            <p:nvPr/>
          </p:nvSpPr>
          <p:spPr>
            <a:xfrm>
              <a:off x="4205797" y="192108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grpSp>
          <p:nvGrpSpPr>
            <p:cNvPr id="191" name="组合 97"/>
            <p:cNvGrpSpPr/>
            <p:nvPr/>
          </p:nvGrpSpPr>
          <p:grpSpPr>
            <a:xfrm>
              <a:off x="-17569" y="1603587"/>
              <a:ext cx="4811027" cy="3565403"/>
              <a:chOff x="-17569" y="1603587"/>
              <a:chExt cx="4811027" cy="3565403"/>
            </a:xfrm>
          </p:grpSpPr>
          <p:grpSp>
            <p:nvGrpSpPr>
              <p:cNvPr id="192" name="组合 109"/>
              <p:cNvGrpSpPr/>
              <p:nvPr/>
            </p:nvGrpSpPr>
            <p:grpSpPr>
              <a:xfrm>
                <a:off x="-17569" y="1603587"/>
                <a:ext cx="4811027" cy="2222743"/>
                <a:chOff x="3878776" y="2719279"/>
                <a:chExt cx="4811027" cy="2222743"/>
              </a:xfrm>
            </p:grpSpPr>
            <p:sp>
              <p:nvSpPr>
                <p:cNvPr id="1049453" name="矩形 151"/>
                <p:cNvSpPr/>
                <p:nvPr/>
              </p:nvSpPr>
              <p:spPr>
                <a:xfrm>
                  <a:off x="6387012" y="2794408"/>
                  <a:ext cx="484764"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4" name="矩形 152"/>
                <p:cNvSpPr/>
                <p:nvPr/>
              </p:nvSpPr>
              <p:spPr>
                <a:xfrm>
                  <a:off x="5911973" y="2802795"/>
                  <a:ext cx="45719"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5" name="矩形 156"/>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6" name="矩形 157"/>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7" name="矩形 180"/>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8"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59" name="椭圆 189"/>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0"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61" name="椭圆 195"/>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2" name="文本框 196"/>
                <p:cNvSpPr txBox="1"/>
                <p:nvPr/>
              </p:nvSpPr>
              <p:spPr>
                <a:xfrm>
                  <a:off x="3878776" y="3531367"/>
                  <a:ext cx="375952"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e</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463" name="矩形 197"/>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4"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65" name="椭圆 199"/>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6" name="Text Box 629"/>
                <p:cNvSpPr txBox="1">
                  <a:spLocks noChangeArrowheads="1"/>
                </p:cNvSpPr>
                <p:nvPr/>
              </p:nvSpPr>
              <p:spPr bwMode="auto">
                <a:xfrm>
                  <a:off x="4637189" y="2734212"/>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467" name="Text Box 629"/>
                <p:cNvSpPr txBox="1">
                  <a:spLocks noChangeArrowheads="1"/>
                </p:cNvSpPr>
                <p:nvPr/>
              </p:nvSpPr>
              <p:spPr bwMode="auto">
                <a:xfrm>
                  <a:off x="6014801" y="2719279"/>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468" name="Text Box 629"/>
                <p:cNvSpPr txBox="1">
                  <a:spLocks noChangeArrowheads="1"/>
                </p:cNvSpPr>
                <p:nvPr/>
              </p:nvSpPr>
              <p:spPr bwMode="auto">
                <a:xfrm>
                  <a:off x="7382906" y="2719279"/>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469" name="文本框 203"/>
                <p:cNvSpPr txBox="1"/>
                <p:nvPr/>
              </p:nvSpPr>
              <p:spPr>
                <a:xfrm>
                  <a:off x="8313851" y="3555175"/>
                  <a:ext cx="375952"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470" name="文本框 204"/>
                <p:cNvSpPr txBox="1"/>
                <p:nvPr/>
              </p:nvSpPr>
              <p:spPr>
                <a:xfrm>
                  <a:off x="6371126" y="4443436"/>
                  <a:ext cx="375952"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b</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471" name="Line 616"/>
              <p:cNvSpPr>
                <a:spLocks noChangeShapeType="1"/>
              </p:cNvSpPr>
              <p:nvPr/>
            </p:nvSpPr>
            <p:spPr bwMode="auto">
              <a:xfrm flipH="1" flipV="1">
                <a:off x="330803" y="2581820"/>
                <a:ext cx="0" cy="190610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72" name="Line 616"/>
              <p:cNvSpPr>
                <a:spLocks noChangeShapeType="1"/>
              </p:cNvSpPr>
              <p:nvPr/>
            </p:nvSpPr>
            <p:spPr bwMode="auto">
              <a:xfrm flipH="1" flipV="1">
                <a:off x="4420910" y="2581819"/>
                <a:ext cx="0" cy="190610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73" name="Line 616"/>
              <p:cNvSpPr>
                <a:spLocks noChangeShapeType="1"/>
              </p:cNvSpPr>
              <p:nvPr/>
            </p:nvSpPr>
            <p:spPr bwMode="auto">
              <a:xfrm flipH="1">
                <a:off x="331923" y="4487921"/>
                <a:ext cx="1144883"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74" name="Line 616"/>
              <p:cNvSpPr>
                <a:spLocks noChangeShapeType="1"/>
              </p:cNvSpPr>
              <p:nvPr/>
            </p:nvSpPr>
            <p:spPr bwMode="auto">
              <a:xfrm flipH="1" flipV="1">
                <a:off x="2382826" y="3824936"/>
                <a:ext cx="0" cy="89007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193" name="组合 114"/>
              <p:cNvGrpSpPr/>
              <p:nvPr/>
            </p:nvGrpSpPr>
            <p:grpSpPr>
              <a:xfrm flipH="1">
                <a:off x="1476807" y="4313029"/>
                <a:ext cx="113686" cy="348749"/>
                <a:chOff x="2097492" y="5658393"/>
                <a:chExt cx="144016" cy="523213"/>
              </a:xfrm>
            </p:grpSpPr>
            <p:cxnSp>
              <p:nvCxnSpPr>
                <p:cNvPr id="3145849" name="直接连接符 149"/>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50" name="直接连接符 150"/>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4" name="组合 115"/>
              <p:cNvGrpSpPr/>
              <p:nvPr/>
            </p:nvGrpSpPr>
            <p:grpSpPr>
              <a:xfrm flipH="1">
                <a:off x="3101259" y="4296998"/>
                <a:ext cx="113686" cy="348749"/>
                <a:chOff x="2097492" y="5658393"/>
                <a:chExt cx="144016" cy="523213"/>
              </a:xfrm>
            </p:grpSpPr>
            <p:cxnSp>
              <p:nvCxnSpPr>
                <p:cNvPr id="3145851" name="直接连接符 144"/>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52" name="直接连接符 145"/>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5" name="组合 116"/>
              <p:cNvGrpSpPr/>
              <p:nvPr/>
            </p:nvGrpSpPr>
            <p:grpSpPr>
              <a:xfrm flipH="1">
                <a:off x="3320198" y="4296998"/>
                <a:ext cx="113686" cy="348749"/>
                <a:chOff x="2097492" y="5658393"/>
                <a:chExt cx="144016" cy="523213"/>
              </a:xfrm>
            </p:grpSpPr>
            <p:cxnSp>
              <p:nvCxnSpPr>
                <p:cNvPr id="3145853" name="直接连接符 142"/>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54" name="直接连接符 143"/>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9475" name="Line 616"/>
              <p:cNvSpPr>
                <a:spLocks noChangeShapeType="1"/>
              </p:cNvSpPr>
              <p:nvPr/>
            </p:nvSpPr>
            <p:spPr bwMode="auto">
              <a:xfrm flipH="1">
                <a:off x="1603760" y="4487403"/>
                <a:ext cx="14708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76" name="Line 616"/>
              <p:cNvSpPr>
                <a:spLocks noChangeShapeType="1"/>
              </p:cNvSpPr>
              <p:nvPr/>
            </p:nvSpPr>
            <p:spPr bwMode="auto">
              <a:xfrm flipH="1">
                <a:off x="3433884" y="4487403"/>
                <a:ext cx="10079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77" name="矩形 119"/>
              <p:cNvSpPr/>
              <p:nvPr/>
            </p:nvSpPr>
            <p:spPr>
              <a:xfrm>
                <a:off x="586897" y="4389205"/>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8" name="矩形 128"/>
              <p:cNvSpPr/>
              <p:nvPr/>
            </p:nvSpPr>
            <p:spPr>
              <a:xfrm>
                <a:off x="3699321" y="4389205"/>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9" name="文本框 129"/>
              <p:cNvSpPr txBox="1"/>
              <p:nvPr/>
            </p:nvSpPr>
            <p:spPr>
              <a:xfrm>
                <a:off x="2968627" y="4633051"/>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480" name="文本框 130"/>
              <p:cNvSpPr txBox="1"/>
              <p:nvPr/>
            </p:nvSpPr>
            <p:spPr>
              <a:xfrm>
                <a:off x="3697759" y="4630256"/>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481" name="文本框 132"/>
              <p:cNvSpPr txBox="1"/>
              <p:nvPr/>
            </p:nvSpPr>
            <p:spPr>
              <a:xfrm>
                <a:off x="1315159" y="461152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EE</a:t>
                </a:r>
                <a:endParaRPr altLang="en-US" b="1" dirty="0" sz="2400" lang="zh-CN">
                  <a:latin typeface="Arial" panose="020B0604020202020204" pitchFamily="34" charset="0"/>
                  <a:cs typeface="Arial" panose="020B0604020202020204" pitchFamily="34" charset="0"/>
                </a:endParaRPr>
              </a:p>
            </p:txBody>
          </p:sp>
          <p:sp>
            <p:nvSpPr>
              <p:cNvPr id="1049482" name="文本框 135"/>
              <p:cNvSpPr txBox="1"/>
              <p:nvPr/>
            </p:nvSpPr>
            <p:spPr>
              <a:xfrm>
                <a:off x="587682" y="460669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855" name="直接连接符 136"/>
              <p:cNvCxnSpPr>
                <a:cxnSpLocks/>
              </p:cNvCxnSpPr>
              <p:nvPr/>
            </p:nvCxnSpPr>
            <p:spPr>
              <a:xfrm flipV="1">
                <a:off x="2162664" y="4705443"/>
                <a:ext cx="440323" cy="74"/>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56" name="直接箭头连接符 137"/>
              <p:cNvCxnSpPr>
                <a:cxnSpLocks/>
              </p:cNvCxnSpPr>
              <p:nvPr/>
            </p:nvCxnSpPr>
            <p:spPr>
              <a:xfrm flipV="1">
                <a:off x="2496539" y="3930447"/>
                <a:ext cx="0" cy="42049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483" name="文本框 138"/>
              <p:cNvSpPr txBox="1"/>
              <p:nvPr/>
            </p:nvSpPr>
            <p:spPr>
              <a:xfrm>
                <a:off x="2570898" y="3927540"/>
                <a:ext cx="5006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857" name="直接箭头连接符 139"/>
              <p:cNvCxnSpPr>
                <a:cxnSpLocks/>
              </p:cNvCxnSpPr>
              <p:nvPr/>
            </p:nvCxnSpPr>
            <p:spPr>
              <a:xfrm flipH="1" flipV="1">
                <a:off x="4153209" y="2417625"/>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58" name="直接箭头连接符 140"/>
              <p:cNvCxnSpPr>
                <a:cxnSpLocks/>
              </p:cNvCxnSpPr>
              <p:nvPr/>
            </p:nvCxnSpPr>
            <p:spPr>
              <a:xfrm flipH="1" flipV="1">
                <a:off x="117297" y="2405604"/>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484" name="文本框 141"/>
              <p:cNvSpPr txBox="1"/>
              <p:nvPr/>
            </p:nvSpPr>
            <p:spPr>
              <a:xfrm>
                <a:off x="169885" y="190906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grpSp>
        <p:sp>
          <p:nvSpPr>
            <p:cNvPr id="1049485" name="文本框 99"/>
            <p:cNvSpPr txBox="1"/>
            <p:nvPr/>
          </p:nvSpPr>
          <p:spPr>
            <a:xfrm>
              <a:off x="1016091" y="352835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sp>
          <p:nvSpPr>
            <p:cNvPr id="1049486" name="文本框 102"/>
            <p:cNvSpPr txBox="1"/>
            <p:nvPr/>
          </p:nvSpPr>
          <p:spPr>
            <a:xfrm>
              <a:off x="3128063" y="3562408"/>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CB</a:t>
              </a:r>
              <a:endParaRPr altLang="en-US" b="1" dirty="0" sz="2400" lang="zh-CN">
                <a:latin typeface="Arial" panose="020B0604020202020204" pitchFamily="34" charset="0"/>
                <a:cs typeface="Arial" panose="020B0604020202020204" pitchFamily="34" charset="0"/>
              </a:endParaRPr>
            </a:p>
          </p:txBody>
        </p:sp>
        <p:sp>
          <p:nvSpPr>
            <p:cNvPr id="1049487" name="文本框 105"/>
            <p:cNvSpPr txBox="1"/>
            <p:nvPr/>
          </p:nvSpPr>
          <p:spPr>
            <a:xfrm>
              <a:off x="1965775" y="3573830"/>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488" name="文本框 106"/>
            <p:cNvSpPr txBox="1"/>
            <p:nvPr/>
          </p:nvSpPr>
          <p:spPr>
            <a:xfrm>
              <a:off x="396812" y="3563960"/>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489" name="文本框 107"/>
            <p:cNvSpPr txBox="1"/>
            <p:nvPr/>
          </p:nvSpPr>
          <p:spPr>
            <a:xfrm>
              <a:off x="4026250" y="3560743"/>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490" name="文本框 108"/>
            <p:cNvSpPr txBox="1"/>
            <p:nvPr/>
          </p:nvSpPr>
          <p:spPr>
            <a:xfrm>
              <a:off x="2457287" y="3542205"/>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sp>
        <p:nvSpPr>
          <p:cNvPr id="1049491" name="Rectangle 9"/>
          <p:cNvSpPr>
            <a:spLocks noChangeArrowheads="1"/>
          </p:cNvSpPr>
          <p:nvPr/>
        </p:nvSpPr>
        <p:spPr bwMode="auto">
          <a:xfrm>
            <a:off x="4488884" y="764159"/>
            <a:ext cx="4305905" cy="461665"/>
          </a:xfrm>
          <a:prstGeom prst="rect"/>
          <a:solidFill>
            <a:schemeClr val="accent2">
              <a:lumMod val="40000"/>
              <a:lumOff val="6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solidFill>
                  <a:schemeClr val="bg1">
                    <a:lumMod val="65000"/>
                  </a:schemeClr>
                </a:solidFill>
                <a:latin typeface="Arial" panose="020B0604020202020204" pitchFamily="34" charset="0"/>
                <a:cs typeface="Arial" panose="020B0604020202020204" pitchFamily="34" charset="0"/>
              </a:rPr>
              <a:t>Forward bias of BE</a:t>
            </a:r>
            <a:r>
              <a:rPr altLang="en-US" b="1" dirty="0" sz="2400" lang="zh-CN" smtClean="0">
                <a:solidFill>
                  <a:schemeClr val="bg1">
                    <a:lumMod val="65000"/>
                  </a:schemeClr>
                </a:solidFill>
                <a:latin typeface="Arial" panose="020B0604020202020204" pitchFamily="34" charset="0"/>
                <a:cs typeface="Arial" panose="020B0604020202020204" pitchFamily="34" charset="0"/>
              </a:rPr>
              <a:t> </a:t>
            </a:r>
            <a:r>
              <a:rPr altLang="zh-CN" b="1" dirty="0" sz="2400" lang="en-US" smtClean="0">
                <a:solidFill>
                  <a:schemeClr val="bg1">
                    <a:lumMod val="65000"/>
                  </a:schemeClr>
                </a:solidFill>
                <a:latin typeface="Arial" panose="020B0604020202020204" pitchFamily="34" charset="0"/>
                <a:cs typeface="Arial" panose="020B0604020202020204" pitchFamily="34" charset="0"/>
              </a:rPr>
              <a:t>junction</a:t>
            </a:r>
            <a:endParaRPr altLang="en-US" b="1" dirty="0" sz="2400" lang="zh-CN" smtClean="0">
              <a:solidFill>
                <a:schemeClr val="bg1">
                  <a:lumMod val="65000"/>
                </a:schemeClr>
              </a:solidFill>
              <a:latin typeface="Arial" panose="020B0604020202020204" pitchFamily="34" charset="0"/>
              <a:cs typeface="Arial" panose="020B0604020202020204" pitchFamily="34" charset="0"/>
            </a:endParaRPr>
          </a:p>
        </p:txBody>
      </p:sp>
      <p:sp>
        <p:nvSpPr>
          <p:cNvPr id="1049492" name="Rectangle 9"/>
          <p:cNvSpPr>
            <a:spLocks noChangeArrowheads="1"/>
          </p:cNvSpPr>
          <p:nvPr/>
        </p:nvSpPr>
        <p:spPr bwMode="auto">
          <a:xfrm>
            <a:off x="4744439" y="2654414"/>
            <a:ext cx="4323488" cy="16662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lang="en-US"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BE</a:t>
            </a:r>
            <a:r>
              <a:rPr altLang="en-US" b="1" dirty="0" sz="2400" lang="zh-CN"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结：</a:t>
            </a:r>
            <a:r>
              <a:rPr altLang="zh-CN" b="1" dirty="0" sz="2400" lang="en-US"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N</a:t>
            </a:r>
            <a:r>
              <a:rPr altLang="zh-CN" baseline="30000" b="1" dirty="0" sz="2400" lang="en-US"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a:t>
            </a:r>
            <a:r>
              <a:rPr altLang="en-US" b="1" dirty="0" sz="2400" lang="zh-CN"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区是高掺杂，</a:t>
            </a:r>
            <a:r>
              <a:rPr altLang="zh-CN" b="1" dirty="0" sz="2400" lang="en-US"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P</a:t>
            </a:r>
            <a:r>
              <a:rPr altLang="en-US" b="1" dirty="0" sz="2400" lang="zh-CN"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区是低掺杂，</a:t>
            </a:r>
            <a:r>
              <a:rPr altLang="zh-CN" b="1" dirty="0" sz="2400" lang="en-US">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 N</a:t>
            </a:r>
            <a:r>
              <a:rPr altLang="zh-CN" baseline="30000" b="1" dirty="0" sz="2400" lang="en-US">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a:t>
            </a:r>
            <a:r>
              <a:rPr altLang="en-US" b="1" dirty="0" sz="2400" lang="zh-CN">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区电子</a:t>
            </a:r>
            <a:r>
              <a:rPr altLang="en-US" b="1" dirty="0" sz="2400" lang="zh-CN"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浓度远大于</a:t>
            </a:r>
            <a:r>
              <a:rPr altLang="zh-CN" b="1" dirty="0" sz="2400" lang="en-US">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P</a:t>
            </a:r>
            <a:r>
              <a:rPr altLang="en-US" b="1" dirty="0" sz="2400" lang="zh-CN">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区空缺</a:t>
            </a:r>
            <a:r>
              <a:rPr altLang="en-US" b="1" dirty="0" sz="2400" lang="zh-CN"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浓度，以</a:t>
            </a:r>
            <a:r>
              <a:rPr altLang="zh-CN" b="1" dirty="0" sz="2400" lang="en-US"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N</a:t>
            </a:r>
            <a:r>
              <a:rPr altLang="zh-CN" baseline="30000" b="1" dirty="0" sz="2400" lang="en-US">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 +</a:t>
            </a:r>
            <a:r>
              <a:rPr altLang="en-US" b="1" dirty="0" sz="2400" lang="zh-CN"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区电子导电为主，空穴忽略不计</a:t>
            </a:r>
          </a:p>
        </p:txBody>
      </p:sp>
      <p:grpSp>
        <p:nvGrpSpPr>
          <p:cNvPr id="196" name="组合 12"/>
          <p:cNvGrpSpPr/>
          <p:nvPr/>
        </p:nvGrpSpPr>
        <p:grpSpPr>
          <a:xfrm>
            <a:off x="1478740" y="1552268"/>
            <a:ext cx="429518" cy="1209780"/>
            <a:chOff x="1556751" y="1222017"/>
            <a:chExt cx="429518" cy="1209780"/>
          </a:xfrm>
        </p:grpSpPr>
        <p:grpSp>
          <p:nvGrpSpPr>
            <p:cNvPr id="197" name="组合 10"/>
            <p:cNvGrpSpPr/>
            <p:nvPr/>
          </p:nvGrpSpPr>
          <p:grpSpPr>
            <a:xfrm>
              <a:off x="1556751" y="1222017"/>
              <a:ext cx="403029" cy="138677"/>
              <a:chOff x="1499443" y="1456106"/>
              <a:chExt cx="403029" cy="138677"/>
            </a:xfrm>
          </p:grpSpPr>
          <p:sp>
            <p:nvSpPr>
              <p:cNvPr id="1049493" name="椭圆 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59" name="直接箭头连接符 20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198" name="组合 210"/>
            <p:cNvGrpSpPr/>
            <p:nvPr/>
          </p:nvGrpSpPr>
          <p:grpSpPr>
            <a:xfrm>
              <a:off x="1558244" y="1435640"/>
              <a:ext cx="403029" cy="138677"/>
              <a:chOff x="1499443" y="1456106"/>
              <a:chExt cx="403029" cy="138677"/>
            </a:xfrm>
          </p:grpSpPr>
          <p:sp>
            <p:nvSpPr>
              <p:cNvPr id="1049494" name="椭圆 21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0" name="直接箭头连接符 21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199" name="组合 213"/>
            <p:cNvGrpSpPr/>
            <p:nvPr/>
          </p:nvGrpSpPr>
          <p:grpSpPr>
            <a:xfrm>
              <a:off x="1566027" y="1645912"/>
              <a:ext cx="403029" cy="138677"/>
              <a:chOff x="1499443" y="1456106"/>
              <a:chExt cx="403029" cy="138677"/>
            </a:xfrm>
          </p:grpSpPr>
          <p:sp>
            <p:nvSpPr>
              <p:cNvPr id="1049495" name="椭圆 214"/>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1" name="直接箭头连接符 215"/>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00" name="组合 216"/>
            <p:cNvGrpSpPr/>
            <p:nvPr/>
          </p:nvGrpSpPr>
          <p:grpSpPr>
            <a:xfrm>
              <a:off x="1567520" y="1859535"/>
              <a:ext cx="403029" cy="138677"/>
              <a:chOff x="1499443" y="1456106"/>
              <a:chExt cx="403029" cy="138677"/>
            </a:xfrm>
          </p:grpSpPr>
          <p:sp>
            <p:nvSpPr>
              <p:cNvPr id="1049496" name="椭圆 21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2" name="直接箭头连接符 21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01" name="组合 219"/>
            <p:cNvGrpSpPr/>
            <p:nvPr/>
          </p:nvGrpSpPr>
          <p:grpSpPr>
            <a:xfrm>
              <a:off x="1581747" y="2079497"/>
              <a:ext cx="403029" cy="138677"/>
              <a:chOff x="1499443" y="1456106"/>
              <a:chExt cx="403029" cy="138677"/>
            </a:xfrm>
          </p:grpSpPr>
          <p:sp>
            <p:nvSpPr>
              <p:cNvPr id="1049497" name="椭圆 22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3" name="直接箭头连接符 221"/>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02" name="组合 222"/>
            <p:cNvGrpSpPr/>
            <p:nvPr/>
          </p:nvGrpSpPr>
          <p:grpSpPr>
            <a:xfrm>
              <a:off x="1583240" y="2293120"/>
              <a:ext cx="403029" cy="138677"/>
              <a:chOff x="1499443" y="1456106"/>
              <a:chExt cx="403029" cy="138677"/>
            </a:xfrm>
          </p:grpSpPr>
          <p:sp>
            <p:nvSpPr>
              <p:cNvPr id="1049498" name="椭圆 22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4" name="直接箭头连接符 22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203" name="组合 13"/>
          <p:cNvGrpSpPr/>
          <p:nvPr/>
        </p:nvGrpSpPr>
        <p:grpSpPr>
          <a:xfrm>
            <a:off x="2155176" y="1896134"/>
            <a:ext cx="377223" cy="497386"/>
            <a:chOff x="2219026" y="1370534"/>
            <a:chExt cx="377223" cy="497386"/>
          </a:xfrm>
        </p:grpSpPr>
        <p:grpSp>
          <p:nvGrpSpPr>
            <p:cNvPr id="204" name="组合 11"/>
            <p:cNvGrpSpPr/>
            <p:nvPr/>
          </p:nvGrpSpPr>
          <p:grpSpPr>
            <a:xfrm>
              <a:off x="2219026" y="1370534"/>
              <a:ext cx="370423" cy="138677"/>
              <a:chOff x="2219026" y="1370534"/>
              <a:chExt cx="370423" cy="138677"/>
            </a:xfrm>
          </p:grpSpPr>
          <p:cxnSp>
            <p:nvCxnSpPr>
              <p:cNvPr id="3145865" name="直接箭头连接符 226"/>
              <p:cNvCxnSpPr>
                <a:cxnSpLocks/>
              </p:cNvCxnSpPr>
              <p:nvPr/>
            </p:nvCxnSpPr>
            <p:spPr>
              <a:xfrm flipH="1">
                <a:off x="2219026" y="1441177"/>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499" name="椭圆 225"/>
              <p:cNvSpPr/>
              <p:nvPr/>
            </p:nvSpPr>
            <p:spPr>
              <a:xfrm>
                <a:off x="2450772" y="1370534"/>
                <a:ext cx="138677" cy="138677"/>
              </a:xfrm>
              <a:prstGeom prst="ellipse"/>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05" name="组合 227"/>
            <p:cNvGrpSpPr/>
            <p:nvPr/>
          </p:nvGrpSpPr>
          <p:grpSpPr>
            <a:xfrm>
              <a:off x="2225826" y="1729243"/>
              <a:ext cx="370423" cy="138677"/>
              <a:chOff x="2204637" y="1266501"/>
              <a:chExt cx="370423" cy="138677"/>
            </a:xfrm>
          </p:grpSpPr>
          <p:cxnSp>
            <p:nvCxnSpPr>
              <p:cNvPr id="3145866" name="直接箭头连接符 228"/>
              <p:cNvCxnSpPr>
                <a:cxnSpLocks/>
              </p:cNvCxnSpPr>
              <p:nvPr/>
            </p:nvCxnSpPr>
            <p:spPr>
              <a:xfrm flipH="1">
                <a:off x="2204637" y="1337144"/>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500" name="椭圆 229"/>
              <p:cNvSpPr/>
              <p:nvPr/>
            </p:nvSpPr>
            <p:spPr>
              <a:xfrm>
                <a:off x="2436383" y="1266501"/>
                <a:ext cx="138677" cy="138677"/>
              </a:xfrm>
              <a:prstGeom prst="ellipse"/>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501" name="Rectangle 9"/>
          <p:cNvSpPr>
            <a:spLocks noChangeArrowheads="1"/>
          </p:cNvSpPr>
          <p:nvPr/>
        </p:nvSpPr>
        <p:spPr bwMode="auto">
          <a:xfrm>
            <a:off x="4763375" y="1976631"/>
            <a:ext cx="4323488"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en-US" b="1" dirty="0" sz="2400" lang="zh-CN"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多数载流子导电为主；</a:t>
            </a:r>
          </a:p>
        </p:txBody>
      </p:sp>
      <p:sp>
        <p:nvSpPr>
          <p:cNvPr id="1049502" name="Rectangle 9"/>
          <p:cNvSpPr>
            <a:spLocks noChangeArrowheads="1"/>
          </p:cNvSpPr>
          <p:nvPr/>
        </p:nvSpPr>
        <p:spPr bwMode="auto">
          <a:xfrm>
            <a:off x="4744439" y="1351272"/>
            <a:ext cx="4323488"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lang="en-US"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BE</a:t>
            </a:r>
            <a:r>
              <a:rPr altLang="en-US" b="1" dirty="0" sz="2400" lang="zh-CN"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间的</a:t>
            </a:r>
            <a:r>
              <a:rPr altLang="zh-CN" b="1" dirty="0" sz="2400" lang="en-US"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PN</a:t>
            </a:r>
            <a:r>
              <a:rPr altLang="en-US" b="1" dirty="0" sz="2400" lang="zh-CN"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结宽度变薄或消失</a:t>
            </a:r>
          </a:p>
        </p:txBody>
      </p:sp>
      <p:sp>
        <p:nvSpPr>
          <p:cNvPr id="1049503" name="Rectangle 9"/>
          <p:cNvSpPr>
            <a:spLocks noChangeArrowheads="1"/>
          </p:cNvSpPr>
          <p:nvPr/>
        </p:nvSpPr>
        <p:spPr bwMode="auto">
          <a:xfrm>
            <a:off x="4744439" y="4323192"/>
            <a:ext cx="4323488" cy="830997"/>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lang="en-US"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N</a:t>
            </a:r>
            <a:r>
              <a:rPr altLang="zh-CN" baseline="30000" b="1" dirty="0" sz="2400" lang="en-US"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a:t>
            </a:r>
            <a:r>
              <a:rPr altLang="en-US" b="1" dirty="0" sz="2400" lang="zh-CN"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区的大量电子在外电场的作用下</a:t>
            </a:r>
            <a:r>
              <a:rPr altLang="en-US" b="1" dirty="0" sz="2400" lang="zh-CN">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扩散</a:t>
            </a:r>
            <a:r>
              <a:rPr altLang="en-US" b="1" dirty="0" sz="2400" lang="zh-CN"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到</a:t>
            </a:r>
            <a:r>
              <a:rPr altLang="zh-CN" b="1" dirty="0" sz="2400" lang="en-US"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P</a:t>
            </a:r>
            <a:r>
              <a:rPr altLang="en-US" b="1" dirty="0" sz="2400" lang="zh-CN" smtClean="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区</a:t>
            </a:r>
          </a:p>
        </p:txBody>
      </p:sp>
      <p:sp>
        <p:nvSpPr>
          <p:cNvPr id="1049504" name="椭圆 89"/>
          <p:cNvSpPr/>
          <p:nvPr/>
        </p:nvSpPr>
        <p:spPr>
          <a:xfrm>
            <a:off x="2368825" y="4063279"/>
            <a:ext cx="119312" cy="119312"/>
          </a:xfrm>
          <a:prstGeom prst="ellips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7" name="直接连接符 90"/>
          <p:cNvCxnSpPr>
            <a:cxnSpLocks/>
          </p:cNvCxnSpPr>
          <p:nvPr/>
        </p:nvCxnSpPr>
        <p:spPr>
          <a:xfrm>
            <a:off x="2086551" y="1314249"/>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68" name="直接连接符 91"/>
          <p:cNvCxnSpPr>
            <a:cxnSpLocks/>
          </p:cNvCxnSpPr>
          <p:nvPr/>
        </p:nvCxnSpPr>
        <p:spPr>
          <a:xfrm>
            <a:off x="2780046" y="1319946"/>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69" name="直接箭头连接符 92"/>
          <p:cNvCxnSpPr>
            <a:cxnSpLocks/>
          </p:cNvCxnSpPr>
          <p:nvPr/>
        </p:nvCxnSpPr>
        <p:spPr>
          <a:xfrm flipH="1">
            <a:off x="1503736" y="1168055"/>
            <a:ext cx="545816" cy="799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505" name="文本框 1"/>
          <p:cNvSpPr txBox="1"/>
          <p:nvPr/>
        </p:nvSpPr>
        <p:spPr>
          <a:xfrm>
            <a:off x="1151467" y="758879"/>
            <a:ext cx="1466493" cy="369332"/>
          </a:xfrm>
          <a:prstGeom prst="rect"/>
          <a:noFill/>
        </p:spPr>
        <p:txBody>
          <a:bodyPr rtlCol="0" wrap="square">
            <a:spAutoFit/>
          </a:bodyPr>
          <a:p>
            <a:r>
              <a:rPr altLang="zh-CN" dirty="0" lang="en-US" smtClean="0">
                <a:solidFill>
                  <a:schemeClr val="accent1"/>
                </a:solidFill>
                <a:latin typeface="Arial" panose="020B0604020202020204" pitchFamily="34" charset="0"/>
                <a:cs typeface="Arial" panose="020B0604020202020204" pitchFamily="34" charset="0"/>
              </a:rPr>
              <a:t>Electric field</a:t>
            </a:r>
            <a:endParaRPr altLang="en-US" dirty="0" lang="zh-CN">
              <a:solidFill>
                <a:schemeClr val="accent1"/>
              </a:solidFill>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accel="50000" decel="50000" fill="hold" id="5" nodeType="clickEffect" presetClass="path" presetID="42" presetSubtype="0">
                                  <p:stCondLst>
                                    <p:cond delay="0"/>
                                  </p:stCondLst>
                                  <p:childTnLst>
                                    <p:animMotion origin="layout" path="M 5.55556E-7 -3.33333E-6 L 0.08472 0.00023 " pathEditMode="relative" rAng="0" ptsTypes="AA">
                                      <p:cBhvr>
                                        <p:cTn dur="2000" fill="hold" id="6"/>
                                        <p:tgtEl>
                                          <p:spTgt spid="196"/>
                                        </p:tgtEl>
                                        <p:attrNameLst>
                                          <p:attrName>ppt_x</p:attrName>
                                          <p:attrName>ppt_y</p:attrName>
                                        </p:attrNameLst>
                                      </p:cBhvr>
                                      <p:rCtr x="4236" y="0"/>
                                    </p:animMotion>
                                  </p:childTnLst>
                                </p:cTn>
                              </p:par>
                            </p:childTnLst>
                          </p:cTn>
                        </p:par>
                      </p:childTnLst>
                    </p:cTn>
                  </p:par>
                  <p:par>
                    <p:cTn fill="hold" id="7">
                      <p:stCondLst>
                        <p:cond delay="indefinite"/>
                      </p:stCondLst>
                      <p:childTnLst>
                        <p:par>
                          <p:cTn fill="hold" id="8">
                            <p:stCondLst>
                              <p:cond delay="0"/>
                            </p:stCondLst>
                            <p:childTnLst>
                              <p:par>
                                <p:cTn accel="50000" decel="50000" fill="hold" id="9" nodeType="clickEffect" presetClass="path" presetID="42" presetSubtype="0">
                                  <p:stCondLst>
                                    <p:cond delay="0"/>
                                  </p:stCondLst>
                                  <p:childTnLst>
                                    <p:animMotion origin="layout" path="M -5.55112E-17 -1.48148E-6 L -0.07101 0.00185 " pathEditMode="relative" rAng="0" ptsTypes="AA">
                                      <p:cBhvr>
                                        <p:cTn dur="2000" fill="hold" id="10"/>
                                        <p:tgtEl>
                                          <p:spTgt spid="203"/>
                                        </p:tgtEl>
                                        <p:attrNameLst>
                                          <p:attrName>ppt_x</p:attrName>
                                          <p:attrName>ppt_y</p:attrName>
                                        </p:attrNameLst>
                                      </p:cBhvr>
                                      <p:rCtr x="-355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950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07" name="组合 94"/>
          <p:cNvGrpSpPr/>
          <p:nvPr/>
        </p:nvGrpSpPr>
        <p:grpSpPr>
          <a:xfrm>
            <a:off x="20824" y="1239120"/>
            <a:ext cx="4946515" cy="3565403"/>
            <a:chOff x="-17569" y="1603587"/>
            <a:chExt cx="4946515" cy="3565403"/>
          </a:xfrm>
        </p:grpSpPr>
        <p:sp>
          <p:nvSpPr>
            <p:cNvPr id="1049507" name="文本框 95"/>
            <p:cNvSpPr txBox="1"/>
            <p:nvPr/>
          </p:nvSpPr>
          <p:spPr>
            <a:xfrm>
              <a:off x="4205797" y="192108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grpSp>
          <p:nvGrpSpPr>
            <p:cNvPr id="208" name="组合 97"/>
            <p:cNvGrpSpPr/>
            <p:nvPr/>
          </p:nvGrpSpPr>
          <p:grpSpPr>
            <a:xfrm>
              <a:off x="-17569" y="1603587"/>
              <a:ext cx="4811027" cy="3565403"/>
              <a:chOff x="-17569" y="1603587"/>
              <a:chExt cx="4811027" cy="3565403"/>
            </a:xfrm>
          </p:grpSpPr>
          <p:grpSp>
            <p:nvGrpSpPr>
              <p:cNvPr id="209" name="组合 109"/>
              <p:cNvGrpSpPr/>
              <p:nvPr/>
            </p:nvGrpSpPr>
            <p:grpSpPr>
              <a:xfrm>
                <a:off x="-17569" y="1603587"/>
                <a:ext cx="4811027" cy="2222743"/>
                <a:chOff x="3878776" y="2719279"/>
                <a:chExt cx="4811027" cy="2222743"/>
              </a:xfrm>
            </p:grpSpPr>
            <p:sp>
              <p:nvSpPr>
                <p:cNvPr id="1049508" name="矩形 151"/>
                <p:cNvSpPr/>
                <p:nvPr/>
              </p:nvSpPr>
              <p:spPr>
                <a:xfrm>
                  <a:off x="6386076" y="2794408"/>
                  <a:ext cx="484764"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09" name="矩形 152"/>
                <p:cNvSpPr/>
                <p:nvPr/>
              </p:nvSpPr>
              <p:spPr>
                <a:xfrm>
                  <a:off x="5911973" y="2802795"/>
                  <a:ext cx="45719"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0" name="矩形 156"/>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1" name="矩形 157"/>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2" name="矩形 180"/>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3"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14" name="椭圆 189"/>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5"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16" name="椭圆 195"/>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7" name="文本框 196"/>
                <p:cNvSpPr txBox="1"/>
                <p:nvPr/>
              </p:nvSpPr>
              <p:spPr>
                <a:xfrm>
                  <a:off x="3878776" y="3531367"/>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518" name="矩形 197"/>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9"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20" name="椭圆 199"/>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21" name="Text Box 629"/>
                <p:cNvSpPr txBox="1">
                  <a:spLocks noChangeArrowheads="1"/>
                </p:cNvSpPr>
                <p:nvPr/>
              </p:nvSpPr>
              <p:spPr bwMode="auto">
                <a:xfrm>
                  <a:off x="4637189" y="2734212"/>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522" name="Text Box 629"/>
                <p:cNvSpPr txBox="1">
                  <a:spLocks noChangeArrowheads="1"/>
                </p:cNvSpPr>
                <p:nvPr/>
              </p:nvSpPr>
              <p:spPr bwMode="auto">
                <a:xfrm>
                  <a:off x="6014801" y="2719279"/>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523" name="Text Box 629"/>
                <p:cNvSpPr txBox="1">
                  <a:spLocks noChangeArrowheads="1"/>
                </p:cNvSpPr>
                <p:nvPr/>
              </p:nvSpPr>
              <p:spPr bwMode="auto">
                <a:xfrm>
                  <a:off x="7382906" y="2719279"/>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524" name="文本框 203"/>
                <p:cNvSpPr txBox="1"/>
                <p:nvPr/>
              </p:nvSpPr>
              <p:spPr>
                <a:xfrm>
                  <a:off x="8313851" y="355517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525" name="文本框 204"/>
                <p:cNvSpPr txBox="1"/>
                <p:nvPr/>
              </p:nvSpPr>
              <p:spPr>
                <a:xfrm>
                  <a:off x="6371126" y="4443436"/>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9526" name="Line 616"/>
              <p:cNvSpPr>
                <a:spLocks noChangeShapeType="1"/>
              </p:cNvSpPr>
              <p:nvPr/>
            </p:nvSpPr>
            <p:spPr bwMode="auto">
              <a:xfrm flipH="1" flipV="1">
                <a:off x="330803" y="2581820"/>
                <a:ext cx="0" cy="190610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27" name="Line 616"/>
              <p:cNvSpPr>
                <a:spLocks noChangeShapeType="1"/>
              </p:cNvSpPr>
              <p:nvPr/>
            </p:nvSpPr>
            <p:spPr bwMode="auto">
              <a:xfrm flipH="1" flipV="1">
                <a:off x="4420910" y="2581819"/>
                <a:ext cx="0" cy="190610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28" name="Line 616"/>
              <p:cNvSpPr>
                <a:spLocks noChangeShapeType="1"/>
              </p:cNvSpPr>
              <p:nvPr/>
            </p:nvSpPr>
            <p:spPr bwMode="auto">
              <a:xfrm flipH="1">
                <a:off x="331923" y="4487921"/>
                <a:ext cx="1144883"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29" name="Line 616"/>
              <p:cNvSpPr>
                <a:spLocks noChangeShapeType="1"/>
              </p:cNvSpPr>
              <p:nvPr/>
            </p:nvSpPr>
            <p:spPr bwMode="auto">
              <a:xfrm flipH="1" flipV="1">
                <a:off x="2382826" y="3824936"/>
                <a:ext cx="0" cy="89007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210" name="组合 114"/>
              <p:cNvGrpSpPr/>
              <p:nvPr/>
            </p:nvGrpSpPr>
            <p:grpSpPr>
              <a:xfrm flipH="1">
                <a:off x="1476807" y="4313029"/>
                <a:ext cx="113686" cy="348749"/>
                <a:chOff x="2097492" y="5658393"/>
                <a:chExt cx="144016" cy="523213"/>
              </a:xfrm>
            </p:grpSpPr>
            <p:cxnSp>
              <p:nvCxnSpPr>
                <p:cNvPr id="3145870" name="直接连接符 149"/>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71" name="直接连接符 150"/>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11" name="组合 115"/>
              <p:cNvGrpSpPr/>
              <p:nvPr/>
            </p:nvGrpSpPr>
            <p:grpSpPr>
              <a:xfrm flipH="1">
                <a:off x="3101259" y="4296998"/>
                <a:ext cx="113686" cy="348749"/>
                <a:chOff x="2097492" y="5658393"/>
                <a:chExt cx="144016" cy="523213"/>
              </a:xfrm>
            </p:grpSpPr>
            <p:cxnSp>
              <p:nvCxnSpPr>
                <p:cNvPr id="3145872" name="直接连接符 144"/>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73" name="直接连接符 145"/>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12" name="组合 116"/>
              <p:cNvGrpSpPr/>
              <p:nvPr/>
            </p:nvGrpSpPr>
            <p:grpSpPr>
              <a:xfrm flipH="1">
                <a:off x="3320198" y="4296998"/>
                <a:ext cx="113686" cy="348749"/>
                <a:chOff x="2097492" y="5658393"/>
                <a:chExt cx="144016" cy="523213"/>
              </a:xfrm>
            </p:grpSpPr>
            <p:cxnSp>
              <p:nvCxnSpPr>
                <p:cNvPr id="3145874" name="直接连接符 142"/>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75" name="直接连接符 143"/>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9530" name="Line 616"/>
              <p:cNvSpPr>
                <a:spLocks noChangeShapeType="1"/>
              </p:cNvSpPr>
              <p:nvPr/>
            </p:nvSpPr>
            <p:spPr bwMode="auto">
              <a:xfrm flipH="1">
                <a:off x="1603760" y="4487403"/>
                <a:ext cx="14708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31" name="Line 616"/>
              <p:cNvSpPr>
                <a:spLocks noChangeShapeType="1"/>
              </p:cNvSpPr>
              <p:nvPr/>
            </p:nvSpPr>
            <p:spPr bwMode="auto">
              <a:xfrm flipH="1">
                <a:off x="3433884" y="4487403"/>
                <a:ext cx="10079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32" name="矩形 119"/>
              <p:cNvSpPr/>
              <p:nvPr/>
            </p:nvSpPr>
            <p:spPr>
              <a:xfrm>
                <a:off x="586897" y="4389205"/>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33" name="矩形 128"/>
              <p:cNvSpPr/>
              <p:nvPr/>
            </p:nvSpPr>
            <p:spPr>
              <a:xfrm>
                <a:off x="3699321" y="4389205"/>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34" name="文本框 129"/>
              <p:cNvSpPr txBox="1"/>
              <p:nvPr/>
            </p:nvSpPr>
            <p:spPr>
              <a:xfrm>
                <a:off x="2968627" y="4633051"/>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535" name="文本框 130"/>
              <p:cNvSpPr txBox="1"/>
              <p:nvPr/>
            </p:nvSpPr>
            <p:spPr>
              <a:xfrm>
                <a:off x="3697759" y="4630256"/>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536" name="文本框 132"/>
              <p:cNvSpPr txBox="1"/>
              <p:nvPr/>
            </p:nvSpPr>
            <p:spPr>
              <a:xfrm>
                <a:off x="1315159" y="461152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EE</a:t>
                </a:r>
                <a:endParaRPr altLang="en-US" b="1" dirty="0" sz="2400" lang="zh-CN">
                  <a:latin typeface="Arial" panose="020B0604020202020204" pitchFamily="34" charset="0"/>
                  <a:cs typeface="Arial" panose="020B0604020202020204" pitchFamily="34" charset="0"/>
                </a:endParaRPr>
              </a:p>
            </p:txBody>
          </p:sp>
          <p:sp>
            <p:nvSpPr>
              <p:cNvPr id="1049537" name="文本框 135"/>
              <p:cNvSpPr txBox="1"/>
              <p:nvPr/>
            </p:nvSpPr>
            <p:spPr>
              <a:xfrm>
                <a:off x="587682" y="460669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876" name="直接连接符 136"/>
              <p:cNvCxnSpPr>
                <a:cxnSpLocks/>
              </p:cNvCxnSpPr>
              <p:nvPr/>
            </p:nvCxnSpPr>
            <p:spPr>
              <a:xfrm flipV="1">
                <a:off x="2162664" y="4705443"/>
                <a:ext cx="440323" cy="74"/>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77" name="直接箭头连接符 137"/>
              <p:cNvCxnSpPr>
                <a:cxnSpLocks/>
              </p:cNvCxnSpPr>
              <p:nvPr/>
            </p:nvCxnSpPr>
            <p:spPr>
              <a:xfrm flipV="1">
                <a:off x="2496539" y="3930447"/>
                <a:ext cx="0" cy="42049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538" name="文本框 138"/>
              <p:cNvSpPr txBox="1"/>
              <p:nvPr/>
            </p:nvSpPr>
            <p:spPr>
              <a:xfrm>
                <a:off x="2570898" y="3927540"/>
                <a:ext cx="5006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878" name="直接箭头连接符 139"/>
              <p:cNvCxnSpPr>
                <a:cxnSpLocks/>
              </p:cNvCxnSpPr>
              <p:nvPr/>
            </p:nvCxnSpPr>
            <p:spPr>
              <a:xfrm flipH="1" flipV="1">
                <a:off x="4153209" y="2417625"/>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79" name="直接箭头连接符 140"/>
              <p:cNvCxnSpPr>
                <a:cxnSpLocks/>
              </p:cNvCxnSpPr>
              <p:nvPr/>
            </p:nvCxnSpPr>
            <p:spPr>
              <a:xfrm flipH="1" flipV="1">
                <a:off x="117297" y="2405604"/>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539" name="文本框 141"/>
              <p:cNvSpPr txBox="1"/>
              <p:nvPr/>
            </p:nvSpPr>
            <p:spPr>
              <a:xfrm>
                <a:off x="169885" y="190906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grpSp>
        <p:sp>
          <p:nvSpPr>
            <p:cNvPr id="1049540" name="文本框 99"/>
            <p:cNvSpPr txBox="1"/>
            <p:nvPr/>
          </p:nvSpPr>
          <p:spPr>
            <a:xfrm>
              <a:off x="1016091" y="352835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sp>
          <p:nvSpPr>
            <p:cNvPr id="1049541" name="文本框 102"/>
            <p:cNvSpPr txBox="1"/>
            <p:nvPr/>
          </p:nvSpPr>
          <p:spPr>
            <a:xfrm>
              <a:off x="3128063" y="3562408"/>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CB</a:t>
              </a:r>
              <a:endParaRPr altLang="en-US" b="1" dirty="0" sz="2400" lang="zh-CN">
                <a:latin typeface="Arial" panose="020B0604020202020204" pitchFamily="34" charset="0"/>
                <a:cs typeface="Arial" panose="020B0604020202020204" pitchFamily="34" charset="0"/>
              </a:endParaRPr>
            </a:p>
          </p:txBody>
        </p:sp>
        <p:sp>
          <p:nvSpPr>
            <p:cNvPr id="1049542" name="文本框 105"/>
            <p:cNvSpPr txBox="1"/>
            <p:nvPr/>
          </p:nvSpPr>
          <p:spPr>
            <a:xfrm>
              <a:off x="1965775" y="3573830"/>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543" name="文本框 106"/>
            <p:cNvSpPr txBox="1"/>
            <p:nvPr/>
          </p:nvSpPr>
          <p:spPr>
            <a:xfrm>
              <a:off x="396812" y="3563960"/>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544" name="文本框 107"/>
            <p:cNvSpPr txBox="1"/>
            <p:nvPr/>
          </p:nvSpPr>
          <p:spPr>
            <a:xfrm>
              <a:off x="4026250" y="3560743"/>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545" name="文本框 108"/>
            <p:cNvSpPr txBox="1"/>
            <p:nvPr/>
          </p:nvSpPr>
          <p:spPr>
            <a:xfrm>
              <a:off x="2457287" y="3542205"/>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cxnSp>
        <p:nvCxnSpPr>
          <p:cNvPr id="3145880" name="直接箭头连接符 205"/>
          <p:cNvCxnSpPr>
            <a:cxnSpLocks/>
          </p:cNvCxnSpPr>
          <p:nvPr/>
        </p:nvCxnSpPr>
        <p:spPr>
          <a:xfrm flipH="1">
            <a:off x="2583534" y="1151442"/>
            <a:ext cx="545816" cy="799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546" name="Rectangle 9"/>
          <p:cNvSpPr>
            <a:spLocks noChangeArrowheads="1"/>
          </p:cNvSpPr>
          <p:nvPr/>
        </p:nvSpPr>
        <p:spPr bwMode="auto">
          <a:xfrm>
            <a:off x="4381839" y="513330"/>
            <a:ext cx="4385326" cy="461665"/>
          </a:xfrm>
          <a:prstGeom prst="rect"/>
          <a:solidFill>
            <a:schemeClr val="accent2">
              <a:lumMod val="40000"/>
              <a:lumOff val="6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Reverse bias of BC junction</a:t>
            </a:r>
            <a:endParaRPr altLang="en-US" b="1" dirty="0" sz="2400" lang="zh-CN" smtClean="0">
              <a:latin typeface="Arial" panose="020B0604020202020204" pitchFamily="34" charset="0"/>
              <a:cs typeface="Arial" panose="020B0604020202020204" pitchFamily="34" charset="0"/>
            </a:endParaRPr>
          </a:p>
        </p:txBody>
      </p:sp>
      <p:sp>
        <p:nvSpPr>
          <p:cNvPr id="1049547" name="Rectangle 9"/>
          <p:cNvSpPr>
            <a:spLocks noChangeArrowheads="1"/>
          </p:cNvSpPr>
          <p:nvPr/>
        </p:nvSpPr>
        <p:spPr bwMode="auto">
          <a:xfrm>
            <a:off x="4634339" y="2721471"/>
            <a:ext cx="4323488" cy="19583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000" lang="en-US" smtClean="0">
                <a:latin typeface="Arial" panose="020B0604020202020204" pitchFamily="34" charset="0"/>
                <a:cs typeface="Arial" panose="020B0604020202020204" pitchFamily="34" charset="0"/>
              </a:rPr>
              <a:t>BC</a:t>
            </a:r>
            <a:r>
              <a:rPr altLang="en-US" b="1" dirty="0" sz="2000" lang="zh-CN">
                <a:latin typeface="Arial" panose="020B0604020202020204" pitchFamily="34" charset="0"/>
                <a:cs typeface="Arial" panose="020B0604020202020204" pitchFamily="34" charset="0"/>
              </a:rPr>
              <a:t> </a:t>
            </a:r>
            <a:r>
              <a:rPr altLang="zh-CN" b="1" dirty="0" sz="2000" lang="en-US" smtClean="0">
                <a:latin typeface="Arial" panose="020B0604020202020204" pitchFamily="34" charset="0"/>
                <a:cs typeface="Arial" panose="020B0604020202020204" pitchFamily="34" charset="0"/>
              </a:rPr>
              <a:t>junction</a:t>
            </a:r>
            <a:r>
              <a:rPr altLang="zh-CN" dirty="0" sz="2000" lang="en-US" smtClean="0">
                <a:latin typeface="Arial" panose="020B0604020202020204" pitchFamily="34" charset="0"/>
                <a:cs typeface="Arial" panose="020B0604020202020204" pitchFamily="34" charset="0"/>
              </a:rPr>
              <a:t>: N</a:t>
            </a:r>
            <a:r>
              <a:rPr altLang="en-US" dirty="0" sz="2000" lang="zh-CN">
                <a:latin typeface="Arial" panose="020B0604020202020204" pitchFamily="34" charset="0"/>
                <a:cs typeface="Arial" panose="020B0604020202020204" pitchFamily="34" charset="0"/>
              </a:rPr>
              <a:t> </a:t>
            </a:r>
            <a:r>
              <a:rPr altLang="zh-CN" dirty="0" sz="2000" lang="en-US" smtClean="0">
                <a:latin typeface="Arial" panose="020B0604020202020204" pitchFamily="34" charset="0"/>
                <a:cs typeface="Arial" panose="020B0604020202020204" pitchFamily="34" charset="0"/>
              </a:rPr>
              <a:t>and P</a:t>
            </a:r>
            <a:r>
              <a:rPr altLang="en-US" dirty="0" sz="2000" lang="zh-CN">
                <a:latin typeface="Arial" panose="020B0604020202020204" pitchFamily="34" charset="0"/>
                <a:cs typeface="Arial" panose="020B0604020202020204" pitchFamily="34" charset="0"/>
              </a:rPr>
              <a:t> </a:t>
            </a:r>
            <a:r>
              <a:rPr altLang="zh-CN" dirty="0" sz="2000" lang="en-US" smtClean="0">
                <a:latin typeface="Arial" panose="020B0604020202020204" pitchFamily="34" charset="0"/>
                <a:cs typeface="Arial" panose="020B0604020202020204" pitchFamily="34" charset="0"/>
              </a:rPr>
              <a:t>regions are both lightly doped, the electron and hole concentration is very low, much smaller than the electron concentration drifted from N</a:t>
            </a:r>
            <a:r>
              <a:rPr altLang="zh-CN" baseline="30000" dirty="0" sz="2000" lang="en-US" smtClean="0">
                <a:latin typeface="Arial" panose="020B0604020202020204" pitchFamily="34" charset="0"/>
                <a:cs typeface="Arial" panose="020B0604020202020204" pitchFamily="34" charset="0"/>
              </a:rPr>
              <a:t>+</a:t>
            </a:r>
            <a:r>
              <a:rPr altLang="en-US" dirty="0" sz="2000" lang="zh-CN" smtClean="0">
                <a:latin typeface="Arial" panose="020B0604020202020204" pitchFamily="34" charset="0"/>
                <a:cs typeface="Arial" panose="020B0604020202020204" pitchFamily="34" charset="0"/>
              </a:rPr>
              <a:t> </a:t>
            </a:r>
            <a:r>
              <a:rPr altLang="zh-CN" dirty="0" sz="2000" lang="en-US" smtClean="0">
                <a:latin typeface="Arial" panose="020B0604020202020204" pitchFamily="34" charset="0"/>
                <a:cs typeface="Arial" panose="020B0604020202020204" pitchFamily="34" charset="0"/>
              </a:rPr>
              <a:t>region.</a:t>
            </a:r>
            <a:endParaRPr altLang="en-US" dirty="0" sz="2000" lang="zh-CN" smtClean="0">
              <a:latin typeface="Arial" panose="020B0604020202020204" pitchFamily="34" charset="0"/>
              <a:cs typeface="Arial" panose="020B0604020202020204" pitchFamily="34" charset="0"/>
            </a:endParaRPr>
          </a:p>
        </p:txBody>
      </p:sp>
      <p:grpSp>
        <p:nvGrpSpPr>
          <p:cNvPr id="213" name="组合 12"/>
          <p:cNvGrpSpPr/>
          <p:nvPr/>
        </p:nvGrpSpPr>
        <p:grpSpPr>
          <a:xfrm>
            <a:off x="1470071" y="1552268"/>
            <a:ext cx="429518" cy="1209780"/>
            <a:chOff x="1556751" y="1222017"/>
            <a:chExt cx="429518" cy="1209780"/>
          </a:xfrm>
        </p:grpSpPr>
        <p:grpSp>
          <p:nvGrpSpPr>
            <p:cNvPr id="214" name="组合 10"/>
            <p:cNvGrpSpPr/>
            <p:nvPr/>
          </p:nvGrpSpPr>
          <p:grpSpPr>
            <a:xfrm>
              <a:off x="1556751" y="1222017"/>
              <a:ext cx="403029" cy="138677"/>
              <a:chOff x="1499443" y="1456106"/>
              <a:chExt cx="403029" cy="138677"/>
            </a:xfrm>
          </p:grpSpPr>
          <p:sp>
            <p:nvSpPr>
              <p:cNvPr id="1049548" name="椭圆 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1" name="直接箭头连接符 20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15" name="组合 210"/>
            <p:cNvGrpSpPr/>
            <p:nvPr/>
          </p:nvGrpSpPr>
          <p:grpSpPr>
            <a:xfrm>
              <a:off x="1558244" y="1435640"/>
              <a:ext cx="403029" cy="138677"/>
              <a:chOff x="1499443" y="1456106"/>
              <a:chExt cx="403029" cy="138677"/>
            </a:xfrm>
          </p:grpSpPr>
          <p:sp>
            <p:nvSpPr>
              <p:cNvPr id="1049549" name="椭圆 21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2" name="直接箭头连接符 21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16" name="组合 213"/>
            <p:cNvGrpSpPr/>
            <p:nvPr/>
          </p:nvGrpSpPr>
          <p:grpSpPr>
            <a:xfrm>
              <a:off x="1566027" y="1645912"/>
              <a:ext cx="403029" cy="138677"/>
              <a:chOff x="1499443" y="1456106"/>
              <a:chExt cx="403029" cy="138677"/>
            </a:xfrm>
          </p:grpSpPr>
          <p:sp>
            <p:nvSpPr>
              <p:cNvPr id="1049550" name="椭圆 214"/>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3" name="直接箭头连接符 215"/>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17" name="组合 216"/>
            <p:cNvGrpSpPr/>
            <p:nvPr/>
          </p:nvGrpSpPr>
          <p:grpSpPr>
            <a:xfrm>
              <a:off x="1567520" y="1859535"/>
              <a:ext cx="403029" cy="138677"/>
              <a:chOff x="1499443" y="1456106"/>
              <a:chExt cx="403029" cy="138677"/>
            </a:xfrm>
          </p:grpSpPr>
          <p:sp>
            <p:nvSpPr>
              <p:cNvPr id="1049551" name="椭圆 21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4" name="直接箭头连接符 21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18" name="组合 219"/>
            <p:cNvGrpSpPr/>
            <p:nvPr/>
          </p:nvGrpSpPr>
          <p:grpSpPr>
            <a:xfrm>
              <a:off x="1581747" y="2079497"/>
              <a:ext cx="403029" cy="138677"/>
              <a:chOff x="1499443" y="1456106"/>
              <a:chExt cx="403029" cy="138677"/>
            </a:xfrm>
          </p:grpSpPr>
          <p:sp>
            <p:nvSpPr>
              <p:cNvPr id="1049552" name="椭圆 22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5" name="直接箭头连接符 221"/>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19" name="组合 222"/>
            <p:cNvGrpSpPr/>
            <p:nvPr/>
          </p:nvGrpSpPr>
          <p:grpSpPr>
            <a:xfrm>
              <a:off x="1583240" y="2293120"/>
              <a:ext cx="403029" cy="138677"/>
              <a:chOff x="1499443" y="1456106"/>
              <a:chExt cx="403029" cy="138677"/>
            </a:xfrm>
          </p:grpSpPr>
          <p:sp>
            <p:nvSpPr>
              <p:cNvPr id="1049553" name="椭圆 22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6" name="直接箭头连接符 22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sp>
        <p:nvSpPr>
          <p:cNvPr id="1049554" name="Rectangle 9"/>
          <p:cNvSpPr>
            <a:spLocks noChangeArrowheads="1"/>
          </p:cNvSpPr>
          <p:nvPr/>
        </p:nvSpPr>
        <p:spPr bwMode="auto">
          <a:xfrm>
            <a:off x="4810215" y="1844684"/>
            <a:ext cx="3849614" cy="707886"/>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dirty="0" sz="2000" lang="en-US" smtClean="0">
                <a:latin typeface="Arial" panose="020B0604020202020204" pitchFamily="34" charset="0"/>
                <a:cs typeface="Arial" panose="020B0604020202020204" pitchFamily="34" charset="0"/>
              </a:rPr>
              <a:t>Minor carriers dominate the conduction in BC junction.</a:t>
            </a:r>
            <a:endParaRPr altLang="en-US" dirty="0" sz="2000" lang="zh-CN" smtClean="0">
              <a:latin typeface="Arial" panose="020B0604020202020204" pitchFamily="34" charset="0"/>
              <a:cs typeface="Arial" panose="020B0604020202020204" pitchFamily="34" charset="0"/>
            </a:endParaRPr>
          </a:p>
        </p:txBody>
      </p:sp>
      <p:sp>
        <p:nvSpPr>
          <p:cNvPr id="1049555" name="Rectangle 9"/>
          <p:cNvSpPr>
            <a:spLocks noChangeArrowheads="1"/>
          </p:cNvSpPr>
          <p:nvPr/>
        </p:nvSpPr>
        <p:spPr bwMode="auto">
          <a:xfrm>
            <a:off x="5022764" y="1231871"/>
            <a:ext cx="3668536" cy="40011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000" lang="en-US" smtClean="0">
                <a:latin typeface="Arial" panose="020B0604020202020204" pitchFamily="34" charset="0"/>
                <a:cs typeface="Arial" panose="020B0604020202020204" pitchFamily="34" charset="0"/>
              </a:rPr>
              <a:t>BC junction becomes thicker.</a:t>
            </a:r>
            <a:endParaRPr altLang="en-US" dirty="0" sz="2000" lang="zh-CN" smtClean="0">
              <a:latin typeface="Arial" panose="020B0604020202020204" pitchFamily="34" charset="0"/>
              <a:cs typeface="Arial" panose="020B0604020202020204" pitchFamily="34" charset="0"/>
            </a:endParaRPr>
          </a:p>
        </p:txBody>
      </p:sp>
      <p:grpSp>
        <p:nvGrpSpPr>
          <p:cNvPr id="220" name="组合 2"/>
          <p:cNvGrpSpPr/>
          <p:nvPr/>
        </p:nvGrpSpPr>
        <p:grpSpPr>
          <a:xfrm>
            <a:off x="2236884" y="1561109"/>
            <a:ext cx="428025" cy="996157"/>
            <a:chOff x="2228223" y="1561109"/>
            <a:chExt cx="428025" cy="996157"/>
          </a:xfrm>
        </p:grpSpPr>
        <p:grpSp>
          <p:nvGrpSpPr>
            <p:cNvPr id="221" name="组合 89"/>
            <p:cNvGrpSpPr/>
            <p:nvPr/>
          </p:nvGrpSpPr>
          <p:grpSpPr>
            <a:xfrm>
              <a:off x="2228223" y="1561109"/>
              <a:ext cx="403029" cy="138677"/>
              <a:chOff x="1499443" y="1456106"/>
              <a:chExt cx="403029" cy="138677"/>
            </a:xfrm>
          </p:grpSpPr>
          <p:sp>
            <p:nvSpPr>
              <p:cNvPr id="1049556" name="椭圆 12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7" name="直接箭头连接符 12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22" name="组合 90"/>
            <p:cNvGrpSpPr/>
            <p:nvPr/>
          </p:nvGrpSpPr>
          <p:grpSpPr>
            <a:xfrm>
              <a:off x="2229716" y="1774732"/>
              <a:ext cx="403029" cy="138677"/>
              <a:chOff x="1499443" y="1456106"/>
              <a:chExt cx="403029" cy="138677"/>
            </a:xfrm>
          </p:grpSpPr>
          <p:sp>
            <p:nvSpPr>
              <p:cNvPr id="1049557" name="椭圆 12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8" name="直接箭头连接符 12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23" name="组合 91"/>
            <p:cNvGrpSpPr/>
            <p:nvPr/>
          </p:nvGrpSpPr>
          <p:grpSpPr>
            <a:xfrm>
              <a:off x="2237499" y="1985004"/>
              <a:ext cx="403029" cy="138677"/>
              <a:chOff x="1499443" y="1456106"/>
              <a:chExt cx="403029" cy="138677"/>
            </a:xfrm>
          </p:grpSpPr>
          <p:sp>
            <p:nvSpPr>
              <p:cNvPr id="1049558" name="椭圆 12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9" name="直接箭头连接符 12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24" name="组合 92"/>
            <p:cNvGrpSpPr/>
            <p:nvPr/>
          </p:nvGrpSpPr>
          <p:grpSpPr>
            <a:xfrm>
              <a:off x="2238992" y="2198627"/>
              <a:ext cx="403029" cy="138677"/>
              <a:chOff x="1499443" y="1456106"/>
              <a:chExt cx="403029" cy="138677"/>
            </a:xfrm>
          </p:grpSpPr>
          <p:sp>
            <p:nvSpPr>
              <p:cNvPr id="1049559" name="椭圆 104"/>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90" name="直接箭头连接符 120"/>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25" name="组合 93"/>
            <p:cNvGrpSpPr/>
            <p:nvPr/>
          </p:nvGrpSpPr>
          <p:grpSpPr>
            <a:xfrm>
              <a:off x="2253219" y="2418589"/>
              <a:ext cx="403029" cy="138677"/>
              <a:chOff x="1499443" y="1456106"/>
              <a:chExt cx="403029" cy="138677"/>
            </a:xfrm>
          </p:grpSpPr>
          <p:sp>
            <p:nvSpPr>
              <p:cNvPr id="1049560" name="椭圆 10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91" name="直接箭头连接符 103"/>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226" name="组合 96"/>
          <p:cNvGrpSpPr/>
          <p:nvPr/>
        </p:nvGrpSpPr>
        <p:grpSpPr>
          <a:xfrm>
            <a:off x="2276921" y="2642243"/>
            <a:ext cx="138677" cy="400722"/>
            <a:chOff x="1499825" y="1483405"/>
            <a:chExt cx="138677" cy="400722"/>
          </a:xfrm>
        </p:grpSpPr>
        <p:sp>
          <p:nvSpPr>
            <p:cNvPr id="1049561" name="椭圆 98"/>
            <p:cNvSpPr/>
            <p:nvPr/>
          </p:nvSpPr>
          <p:spPr>
            <a:xfrm>
              <a:off x="1499825" y="1483405"/>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92" name="直接箭头连接符 100"/>
            <p:cNvCxnSpPr>
              <a:cxnSpLocks/>
            </p:cNvCxnSpPr>
            <p:nvPr/>
          </p:nvCxnSpPr>
          <p:spPr>
            <a:xfrm>
              <a:off x="1577650" y="1585317"/>
              <a:ext cx="40387" cy="29881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27" name="组合 7"/>
          <p:cNvGrpSpPr/>
          <p:nvPr/>
        </p:nvGrpSpPr>
        <p:grpSpPr>
          <a:xfrm>
            <a:off x="2943234" y="2674816"/>
            <a:ext cx="370423" cy="138677"/>
            <a:chOff x="3028211" y="2349325"/>
            <a:chExt cx="370423" cy="138677"/>
          </a:xfrm>
        </p:grpSpPr>
        <p:cxnSp>
          <p:nvCxnSpPr>
            <p:cNvPr id="3145893" name="直接箭头连接符 131"/>
            <p:cNvCxnSpPr>
              <a:cxnSpLocks/>
            </p:cNvCxnSpPr>
            <p:nvPr/>
          </p:nvCxnSpPr>
          <p:spPr>
            <a:xfrm flipH="1">
              <a:off x="3028211" y="2419968"/>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562" name="椭圆 133"/>
            <p:cNvSpPr/>
            <p:nvPr/>
          </p:nvSpPr>
          <p:spPr>
            <a:xfrm>
              <a:off x="3259957" y="2349325"/>
              <a:ext cx="138677" cy="138677"/>
            </a:xfrm>
            <a:prstGeom prst="ellipse"/>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63" name="Rectangle 9"/>
          <p:cNvSpPr>
            <a:spLocks noChangeArrowheads="1"/>
          </p:cNvSpPr>
          <p:nvPr/>
        </p:nvSpPr>
        <p:spPr bwMode="auto">
          <a:xfrm>
            <a:off x="4674956" y="4521588"/>
            <a:ext cx="4304422" cy="1631216"/>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000" lang="en-US" smtClean="0">
                <a:latin typeface="Arial" panose="020B0604020202020204" pitchFamily="34" charset="0"/>
                <a:cs typeface="Arial" panose="020B0604020202020204" pitchFamily="34" charset="0"/>
              </a:rPr>
              <a:t>Most electrons drifted from </a:t>
            </a:r>
            <a:r>
              <a:rPr altLang="zh-CN" dirty="0" sz="2000" lang="en-US">
                <a:latin typeface="Arial" panose="020B0604020202020204" pitchFamily="34" charset="0"/>
                <a:cs typeface="Arial" panose="020B0604020202020204" pitchFamily="34" charset="0"/>
              </a:rPr>
              <a:t>N</a:t>
            </a:r>
            <a:r>
              <a:rPr altLang="zh-CN" baseline="30000" dirty="0" sz="2000" lang="en-US">
                <a:latin typeface="Arial" panose="020B0604020202020204" pitchFamily="34" charset="0"/>
                <a:cs typeface="Arial" panose="020B0604020202020204" pitchFamily="34" charset="0"/>
              </a:rPr>
              <a:t>+</a:t>
            </a:r>
            <a:r>
              <a:rPr altLang="en-US" dirty="0" sz="2000" lang="zh-CN">
                <a:latin typeface="Arial" panose="020B0604020202020204" pitchFamily="34" charset="0"/>
                <a:cs typeface="Arial" panose="020B0604020202020204" pitchFamily="34" charset="0"/>
              </a:rPr>
              <a:t> </a:t>
            </a:r>
            <a:r>
              <a:rPr altLang="zh-CN" dirty="0" sz="2000" lang="en-US" smtClean="0">
                <a:latin typeface="Arial" panose="020B0604020202020204" pitchFamily="34" charset="0"/>
                <a:cs typeface="Arial" panose="020B0604020202020204" pitchFamily="34" charset="0"/>
              </a:rPr>
              <a:t>region are accelerated by the electric field of BC junction and collected by the collector. Only small portion is collected by </a:t>
            </a:r>
            <a:r>
              <a:rPr altLang="zh-CN" b="1" dirty="0" sz="2000" lang="en-US" smtClean="0">
                <a:latin typeface="Arial" panose="020B0604020202020204" pitchFamily="34" charset="0"/>
                <a:cs typeface="Arial" panose="020B0604020202020204" pitchFamily="34" charset="0"/>
              </a:rPr>
              <a:t>base</a:t>
            </a:r>
            <a:r>
              <a:rPr altLang="zh-CN" dirty="0" sz="2000" lang="en-US" smtClean="0">
                <a:latin typeface="Arial" panose="020B0604020202020204" pitchFamily="34" charset="0"/>
                <a:cs typeface="Arial" panose="020B0604020202020204" pitchFamily="34" charset="0"/>
              </a:rPr>
              <a:t>.</a:t>
            </a:r>
            <a:endParaRPr altLang="en-US" dirty="0" sz="2000" lang="zh-CN" smtClean="0">
              <a:latin typeface="Arial" panose="020B0604020202020204" pitchFamily="34" charset="0"/>
              <a:cs typeface="Arial" panose="020B0604020202020204" pitchFamily="34" charset="0"/>
            </a:endParaRPr>
          </a:p>
        </p:txBody>
      </p:sp>
      <p:sp>
        <p:nvSpPr>
          <p:cNvPr id="1049564" name="椭圆 127"/>
          <p:cNvSpPr/>
          <p:nvPr/>
        </p:nvSpPr>
        <p:spPr>
          <a:xfrm>
            <a:off x="2368825" y="4063279"/>
            <a:ext cx="119312" cy="119312"/>
          </a:xfrm>
          <a:prstGeom prst="ellips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94" name="直接连接符 146"/>
          <p:cNvCxnSpPr>
            <a:cxnSpLocks/>
          </p:cNvCxnSpPr>
          <p:nvPr/>
        </p:nvCxnSpPr>
        <p:spPr>
          <a:xfrm>
            <a:off x="2076408" y="1304098"/>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95" name="直接连接符 148"/>
          <p:cNvCxnSpPr>
            <a:cxnSpLocks/>
          </p:cNvCxnSpPr>
          <p:nvPr/>
        </p:nvCxnSpPr>
        <p:spPr>
          <a:xfrm>
            <a:off x="2778287" y="1302176"/>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565" name="文本框 154"/>
          <p:cNvSpPr txBox="1"/>
          <p:nvPr/>
        </p:nvSpPr>
        <p:spPr>
          <a:xfrm>
            <a:off x="1445510" y="686390"/>
            <a:ext cx="3053641" cy="369332"/>
          </a:xfrm>
          <a:prstGeom prst="rect"/>
          <a:noFill/>
        </p:spPr>
        <p:txBody>
          <a:bodyPr rtlCol="0" wrap="square">
            <a:spAutoFit/>
          </a:bodyPr>
          <a:p>
            <a:pPr algn="ctr"/>
            <a:r>
              <a:rPr altLang="zh-CN" b="1" dirty="0" lang="en-US" smtClean="0">
                <a:solidFill>
                  <a:schemeClr val="accent1"/>
                </a:solidFill>
                <a:latin typeface="Arial" panose="020B0604020202020204" pitchFamily="34" charset="0"/>
                <a:cs typeface="Arial" panose="020B0604020202020204" pitchFamily="34" charset="0"/>
              </a:rPr>
              <a:t>Electric field</a:t>
            </a:r>
            <a:endParaRPr altLang="en-US" b="1" dirty="0" lang="zh-CN">
              <a:solidFill>
                <a:schemeClr val="accent1"/>
              </a:solidFill>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accel="50000" decel="50000" fill="hold" id="5" nodeType="clickEffect" presetClass="path" presetID="42" presetSubtype="0">
                                  <p:stCondLst>
                                    <p:cond delay="0"/>
                                  </p:stCondLst>
                                  <p:childTnLst>
                                    <p:animMotion origin="layout" path="M 4.44444E-6 -1.48148E-6 L 0.08645 -0.00069 " pathEditMode="relative" rAng="0" ptsTypes="AA">
                                      <p:cBhvr>
                                        <p:cTn dur="2000" fill="hold" id="6"/>
                                        <p:tgtEl>
                                          <p:spTgt spid="220"/>
                                        </p:tgtEl>
                                        <p:attrNameLst>
                                          <p:attrName>ppt_x</p:attrName>
                                          <p:attrName>ppt_y</p:attrName>
                                        </p:attrNameLst>
                                      </p:cBhvr>
                                      <p:rCtr x="4323" y="-46"/>
                                    </p:animMotion>
                                  </p:childTnLst>
                                </p:cTn>
                              </p:par>
                            </p:childTnLst>
                          </p:cTn>
                        </p:par>
                      </p:childTnLst>
                    </p:cTn>
                  </p:par>
                  <p:par>
                    <p:cTn fill="hold" id="7">
                      <p:stCondLst>
                        <p:cond delay="indefinite"/>
                      </p:stCondLst>
                      <p:childTnLst>
                        <p:par>
                          <p:cTn fill="hold" id="8">
                            <p:stCondLst>
                              <p:cond delay="0"/>
                            </p:stCondLst>
                            <p:childTnLst>
                              <p:par>
                                <p:cTn accel="50000" decel="50000" fill="hold" id="9" nodeType="clickEffect" presetClass="path" presetID="42" presetSubtype="0">
                                  <p:stCondLst>
                                    <p:cond delay="0"/>
                                  </p:stCondLst>
                                  <p:childTnLst>
                                    <p:animMotion origin="layout" path="M -2.77778E-7 3.7037E-6 L -0.06059 -0.00186 " pathEditMode="relative" rAng="0" ptsTypes="AA">
                                      <p:cBhvr>
                                        <p:cTn dur="2000" fill="hold" id="10"/>
                                        <p:tgtEl>
                                          <p:spTgt spid="227"/>
                                        </p:tgtEl>
                                        <p:attrNameLst>
                                          <p:attrName>ppt_x</p:attrName>
                                          <p:attrName>ppt_y</p:attrName>
                                        </p:attrNameLst>
                                      </p:cBhvr>
                                      <p:rCtr x="-3038"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pic>
        <p:nvPicPr>
          <p:cNvPr id="2097158" name="图片 147"/>
          <p:cNvPicPr>
            <a:picLocks noChangeAspect="1"/>
          </p:cNvPicPr>
          <p:nvPr/>
        </p:nvPicPr>
        <p:blipFill>
          <a:blip xmlns:r="http://schemas.openxmlformats.org/officeDocument/2006/relationships" r:embed="rId1"/>
          <a:stretch>
            <a:fillRect/>
          </a:stretch>
        </p:blipFill>
        <p:spPr>
          <a:xfrm>
            <a:off x="1539409" y="4686591"/>
            <a:ext cx="1774248" cy="2152209"/>
          </a:xfrm>
          <a:prstGeom prst="rect"/>
        </p:spPr>
      </p:pic>
      <p:sp>
        <p:nvSpPr>
          <p:cNvPr id="104956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29" name="组合 94"/>
          <p:cNvGrpSpPr/>
          <p:nvPr/>
        </p:nvGrpSpPr>
        <p:grpSpPr>
          <a:xfrm>
            <a:off x="20824" y="1239120"/>
            <a:ext cx="4946515" cy="3565403"/>
            <a:chOff x="-17569" y="1603587"/>
            <a:chExt cx="4946515" cy="3565403"/>
          </a:xfrm>
        </p:grpSpPr>
        <p:sp>
          <p:nvSpPr>
            <p:cNvPr id="1049567" name="文本框 95"/>
            <p:cNvSpPr txBox="1"/>
            <p:nvPr/>
          </p:nvSpPr>
          <p:spPr>
            <a:xfrm>
              <a:off x="4205797" y="192108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grpSp>
          <p:nvGrpSpPr>
            <p:cNvPr id="230" name="组合 97"/>
            <p:cNvGrpSpPr/>
            <p:nvPr/>
          </p:nvGrpSpPr>
          <p:grpSpPr>
            <a:xfrm>
              <a:off x="-17569" y="1603587"/>
              <a:ext cx="4811027" cy="3565403"/>
              <a:chOff x="-17569" y="1603587"/>
              <a:chExt cx="4811027" cy="3565403"/>
            </a:xfrm>
          </p:grpSpPr>
          <p:grpSp>
            <p:nvGrpSpPr>
              <p:cNvPr id="231" name="组合 109"/>
              <p:cNvGrpSpPr/>
              <p:nvPr/>
            </p:nvGrpSpPr>
            <p:grpSpPr>
              <a:xfrm>
                <a:off x="-17569" y="1603587"/>
                <a:ext cx="4811027" cy="2222743"/>
                <a:chOff x="3878776" y="2719279"/>
                <a:chExt cx="4811027" cy="2222743"/>
              </a:xfrm>
            </p:grpSpPr>
            <p:sp>
              <p:nvSpPr>
                <p:cNvPr id="1049568" name="矩形 151"/>
                <p:cNvSpPr/>
                <p:nvPr/>
              </p:nvSpPr>
              <p:spPr>
                <a:xfrm>
                  <a:off x="6386076" y="2794408"/>
                  <a:ext cx="484764"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9" name="矩形 152"/>
                <p:cNvSpPr/>
                <p:nvPr/>
              </p:nvSpPr>
              <p:spPr>
                <a:xfrm>
                  <a:off x="5911973" y="2802795"/>
                  <a:ext cx="45719"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0" name="矩形 156"/>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1" name="矩形 157"/>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2" name="矩形 180"/>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3"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74" name="椭圆 189"/>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5"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76" name="椭圆 195"/>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7" name="文本框 196"/>
                <p:cNvSpPr txBox="1"/>
                <p:nvPr/>
              </p:nvSpPr>
              <p:spPr>
                <a:xfrm>
                  <a:off x="3878776" y="3531367"/>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578" name="矩形 197"/>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9"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80" name="椭圆 199"/>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81" name="Text Box 629"/>
                <p:cNvSpPr txBox="1">
                  <a:spLocks noChangeArrowheads="1"/>
                </p:cNvSpPr>
                <p:nvPr/>
              </p:nvSpPr>
              <p:spPr bwMode="auto">
                <a:xfrm>
                  <a:off x="4637189" y="2734212"/>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582" name="Text Box 629"/>
                <p:cNvSpPr txBox="1">
                  <a:spLocks noChangeArrowheads="1"/>
                </p:cNvSpPr>
                <p:nvPr/>
              </p:nvSpPr>
              <p:spPr bwMode="auto">
                <a:xfrm>
                  <a:off x="6014801" y="2719279"/>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583" name="Text Box 629"/>
                <p:cNvSpPr txBox="1">
                  <a:spLocks noChangeArrowheads="1"/>
                </p:cNvSpPr>
                <p:nvPr/>
              </p:nvSpPr>
              <p:spPr bwMode="auto">
                <a:xfrm>
                  <a:off x="7382906" y="2719279"/>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584" name="文本框 203"/>
                <p:cNvSpPr txBox="1"/>
                <p:nvPr/>
              </p:nvSpPr>
              <p:spPr>
                <a:xfrm>
                  <a:off x="8313851" y="355517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585" name="文本框 204"/>
                <p:cNvSpPr txBox="1"/>
                <p:nvPr/>
              </p:nvSpPr>
              <p:spPr>
                <a:xfrm>
                  <a:off x="6371126" y="4443436"/>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9586" name="Line 616"/>
              <p:cNvSpPr>
                <a:spLocks noChangeShapeType="1"/>
              </p:cNvSpPr>
              <p:nvPr/>
            </p:nvSpPr>
            <p:spPr bwMode="auto">
              <a:xfrm flipH="1" flipV="1">
                <a:off x="330803" y="2581820"/>
                <a:ext cx="0" cy="190610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87" name="Line 616"/>
              <p:cNvSpPr>
                <a:spLocks noChangeShapeType="1"/>
              </p:cNvSpPr>
              <p:nvPr/>
            </p:nvSpPr>
            <p:spPr bwMode="auto">
              <a:xfrm flipH="1" flipV="1">
                <a:off x="4420910" y="2581819"/>
                <a:ext cx="0" cy="190610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88" name="Line 616"/>
              <p:cNvSpPr>
                <a:spLocks noChangeShapeType="1"/>
              </p:cNvSpPr>
              <p:nvPr/>
            </p:nvSpPr>
            <p:spPr bwMode="auto">
              <a:xfrm flipH="1">
                <a:off x="331923" y="4487921"/>
                <a:ext cx="1144883"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89" name="Line 616"/>
              <p:cNvSpPr>
                <a:spLocks noChangeShapeType="1"/>
              </p:cNvSpPr>
              <p:nvPr/>
            </p:nvSpPr>
            <p:spPr bwMode="auto">
              <a:xfrm flipH="1" flipV="1">
                <a:off x="2382826" y="3824936"/>
                <a:ext cx="0" cy="89007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232" name="组合 114"/>
              <p:cNvGrpSpPr/>
              <p:nvPr/>
            </p:nvGrpSpPr>
            <p:grpSpPr>
              <a:xfrm flipH="1">
                <a:off x="1476807" y="4313029"/>
                <a:ext cx="113686" cy="348749"/>
                <a:chOff x="2097492" y="5658393"/>
                <a:chExt cx="144016" cy="523213"/>
              </a:xfrm>
            </p:grpSpPr>
            <p:cxnSp>
              <p:nvCxnSpPr>
                <p:cNvPr id="3145896" name="直接连接符 149"/>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97" name="直接连接符 150"/>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3" name="组合 115"/>
              <p:cNvGrpSpPr/>
              <p:nvPr/>
            </p:nvGrpSpPr>
            <p:grpSpPr>
              <a:xfrm flipH="1">
                <a:off x="3101259" y="4296998"/>
                <a:ext cx="113686" cy="348749"/>
                <a:chOff x="2097492" y="5658393"/>
                <a:chExt cx="144016" cy="523213"/>
              </a:xfrm>
            </p:grpSpPr>
            <p:cxnSp>
              <p:nvCxnSpPr>
                <p:cNvPr id="3145898" name="直接连接符 144"/>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99" name="直接连接符 145"/>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4" name="组合 116"/>
              <p:cNvGrpSpPr/>
              <p:nvPr/>
            </p:nvGrpSpPr>
            <p:grpSpPr>
              <a:xfrm flipH="1">
                <a:off x="3320198" y="4296998"/>
                <a:ext cx="113686" cy="348749"/>
                <a:chOff x="2097492" y="5658393"/>
                <a:chExt cx="144016" cy="523213"/>
              </a:xfrm>
            </p:grpSpPr>
            <p:cxnSp>
              <p:nvCxnSpPr>
                <p:cNvPr id="3145900" name="直接连接符 142"/>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901" name="直接连接符 143"/>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9590" name="Line 616"/>
              <p:cNvSpPr>
                <a:spLocks noChangeShapeType="1"/>
              </p:cNvSpPr>
              <p:nvPr/>
            </p:nvSpPr>
            <p:spPr bwMode="auto">
              <a:xfrm flipH="1">
                <a:off x="1603760" y="4487403"/>
                <a:ext cx="14708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91" name="Line 616"/>
              <p:cNvSpPr>
                <a:spLocks noChangeShapeType="1"/>
              </p:cNvSpPr>
              <p:nvPr/>
            </p:nvSpPr>
            <p:spPr bwMode="auto">
              <a:xfrm flipH="1">
                <a:off x="3433884" y="4487403"/>
                <a:ext cx="10079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92" name="矩形 119"/>
              <p:cNvSpPr/>
              <p:nvPr/>
            </p:nvSpPr>
            <p:spPr>
              <a:xfrm>
                <a:off x="586897" y="4389205"/>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93" name="矩形 128"/>
              <p:cNvSpPr/>
              <p:nvPr/>
            </p:nvSpPr>
            <p:spPr>
              <a:xfrm>
                <a:off x="3699321" y="4389205"/>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94" name="文本框 129"/>
              <p:cNvSpPr txBox="1"/>
              <p:nvPr/>
            </p:nvSpPr>
            <p:spPr>
              <a:xfrm>
                <a:off x="2968627" y="4633051"/>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595" name="文本框 130"/>
              <p:cNvSpPr txBox="1"/>
              <p:nvPr/>
            </p:nvSpPr>
            <p:spPr>
              <a:xfrm>
                <a:off x="3697759" y="4630256"/>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596" name="文本框 132"/>
              <p:cNvSpPr txBox="1"/>
              <p:nvPr/>
            </p:nvSpPr>
            <p:spPr>
              <a:xfrm>
                <a:off x="1315159" y="461152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EE</a:t>
                </a:r>
                <a:endParaRPr altLang="en-US" b="1" dirty="0" sz="2400" lang="zh-CN">
                  <a:latin typeface="Arial" panose="020B0604020202020204" pitchFamily="34" charset="0"/>
                  <a:cs typeface="Arial" panose="020B0604020202020204" pitchFamily="34" charset="0"/>
                </a:endParaRPr>
              </a:p>
            </p:txBody>
          </p:sp>
          <p:sp>
            <p:nvSpPr>
              <p:cNvPr id="1049597" name="文本框 135"/>
              <p:cNvSpPr txBox="1"/>
              <p:nvPr/>
            </p:nvSpPr>
            <p:spPr>
              <a:xfrm>
                <a:off x="587682" y="460669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902" name="直接连接符 136"/>
              <p:cNvCxnSpPr>
                <a:cxnSpLocks/>
              </p:cNvCxnSpPr>
              <p:nvPr/>
            </p:nvCxnSpPr>
            <p:spPr>
              <a:xfrm flipV="1">
                <a:off x="2162664" y="4705443"/>
                <a:ext cx="440323" cy="74"/>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903" name="直接箭头连接符 137"/>
              <p:cNvCxnSpPr>
                <a:cxnSpLocks/>
              </p:cNvCxnSpPr>
              <p:nvPr/>
            </p:nvCxnSpPr>
            <p:spPr>
              <a:xfrm flipV="1">
                <a:off x="2496539" y="3930447"/>
                <a:ext cx="0" cy="42049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598" name="文本框 138"/>
              <p:cNvSpPr txBox="1"/>
              <p:nvPr/>
            </p:nvSpPr>
            <p:spPr>
              <a:xfrm>
                <a:off x="2570898" y="3927540"/>
                <a:ext cx="5006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904" name="直接箭头连接符 139"/>
              <p:cNvCxnSpPr>
                <a:cxnSpLocks/>
              </p:cNvCxnSpPr>
              <p:nvPr/>
            </p:nvCxnSpPr>
            <p:spPr>
              <a:xfrm flipH="1" flipV="1">
                <a:off x="4153209" y="2417625"/>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05" name="直接箭头连接符 140"/>
              <p:cNvCxnSpPr>
                <a:cxnSpLocks/>
              </p:cNvCxnSpPr>
              <p:nvPr/>
            </p:nvCxnSpPr>
            <p:spPr>
              <a:xfrm flipH="1" flipV="1">
                <a:off x="117297" y="2405604"/>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599" name="文本框 141"/>
              <p:cNvSpPr txBox="1"/>
              <p:nvPr/>
            </p:nvSpPr>
            <p:spPr>
              <a:xfrm>
                <a:off x="169885" y="190906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grpSp>
        <p:sp>
          <p:nvSpPr>
            <p:cNvPr id="1049600" name="文本框 99"/>
            <p:cNvSpPr txBox="1"/>
            <p:nvPr/>
          </p:nvSpPr>
          <p:spPr>
            <a:xfrm>
              <a:off x="1016091" y="352835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sp>
          <p:nvSpPr>
            <p:cNvPr id="1049601" name="文本框 102"/>
            <p:cNvSpPr txBox="1"/>
            <p:nvPr/>
          </p:nvSpPr>
          <p:spPr>
            <a:xfrm>
              <a:off x="3128063" y="3562408"/>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CB</a:t>
              </a:r>
              <a:endParaRPr altLang="en-US" b="1" dirty="0" sz="2400" lang="zh-CN">
                <a:latin typeface="Arial" panose="020B0604020202020204" pitchFamily="34" charset="0"/>
                <a:cs typeface="Arial" panose="020B0604020202020204" pitchFamily="34" charset="0"/>
              </a:endParaRPr>
            </a:p>
          </p:txBody>
        </p:sp>
        <p:sp>
          <p:nvSpPr>
            <p:cNvPr id="1049602" name="文本框 105"/>
            <p:cNvSpPr txBox="1"/>
            <p:nvPr/>
          </p:nvSpPr>
          <p:spPr>
            <a:xfrm>
              <a:off x="1965775" y="3573830"/>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603" name="文本框 106"/>
            <p:cNvSpPr txBox="1"/>
            <p:nvPr/>
          </p:nvSpPr>
          <p:spPr>
            <a:xfrm>
              <a:off x="396812" y="3563960"/>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604" name="文本框 107"/>
            <p:cNvSpPr txBox="1"/>
            <p:nvPr/>
          </p:nvSpPr>
          <p:spPr>
            <a:xfrm>
              <a:off x="4026250" y="3560743"/>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605" name="文本框 108"/>
            <p:cNvSpPr txBox="1"/>
            <p:nvPr/>
          </p:nvSpPr>
          <p:spPr>
            <a:xfrm>
              <a:off x="2457287" y="3542205"/>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cxnSp>
        <p:nvCxnSpPr>
          <p:cNvPr id="3145906" name="直接箭头连接符 205"/>
          <p:cNvCxnSpPr>
            <a:cxnSpLocks/>
          </p:cNvCxnSpPr>
          <p:nvPr/>
        </p:nvCxnSpPr>
        <p:spPr>
          <a:xfrm flipH="1">
            <a:off x="2583534" y="1151442"/>
            <a:ext cx="545816" cy="799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606" name="Rectangle 9"/>
          <p:cNvSpPr>
            <a:spLocks noChangeArrowheads="1"/>
          </p:cNvSpPr>
          <p:nvPr/>
        </p:nvSpPr>
        <p:spPr bwMode="auto">
          <a:xfrm>
            <a:off x="4381839" y="513330"/>
            <a:ext cx="4385326" cy="461665"/>
          </a:xfrm>
          <a:prstGeom prst="rect"/>
          <a:solidFill>
            <a:schemeClr val="accent2">
              <a:lumMod val="40000"/>
              <a:lumOff val="6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Reverse bias of BC junction</a:t>
            </a:r>
            <a:endParaRPr altLang="en-US" b="1" dirty="0" sz="2400" lang="zh-CN" smtClean="0">
              <a:latin typeface="Arial" panose="020B0604020202020204" pitchFamily="34" charset="0"/>
              <a:cs typeface="Arial" panose="020B0604020202020204" pitchFamily="34" charset="0"/>
            </a:endParaRPr>
          </a:p>
        </p:txBody>
      </p:sp>
      <p:sp>
        <p:nvSpPr>
          <p:cNvPr id="1049607" name="Rectangle 9"/>
          <p:cNvSpPr>
            <a:spLocks noChangeArrowheads="1"/>
          </p:cNvSpPr>
          <p:nvPr/>
        </p:nvSpPr>
        <p:spPr bwMode="auto">
          <a:xfrm>
            <a:off x="4735770" y="2303382"/>
            <a:ext cx="4323488" cy="1200329"/>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lang="en-US"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BC</a:t>
            </a:r>
            <a:r>
              <a:rPr altLang="en-US" b="1" dirty="0" sz="2400" lang="zh-CN"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结：</a:t>
            </a:r>
            <a:r>
              <a:rPr altLang="zh-CN" b="1" dirty="0" sz="2400" lang="en-US"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N</a:t>
            </a:r>
            <a:r>
              <a:rPr altLang="en-US" b="1" dirty="0" sz="2400" lang="zh-CN"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区和</a:t>
            </a:r>
            <a:r>
              <a:rPr altLang="zh-CN" b="1" dirty="0" sz="2400" lang="en-US"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P</a:t>
            </a:r>
            <a:r>
              <a:rPr altLang="en-US" b="1" dirty="0" sz="2400" lang="zh-CN"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区都是低掺杂，</a:t>
            </a:r>
            <a:r>
              <a:rPr altLang="zh-CN" b="1" dirty="0" sz="2400" lang="en-US">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 </a:t>
            </a:r>
            <a:r>
              <a:rPr altLang="en-US" b="1" dirty="0" sz="2400" lang="zh-CN"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电子和空穴浓度都很低，远小于从</a:t>
            </a:r>
            <a:r>
              <a:rPr altLang="zh-CN" b="1" dirty="0" sz="2400" lang="en-US"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N</a:t>
            </a:r>
            <a:r>
              <a:rPr altLang="zh-CN" baseline="30000" b="1" dirty="0" sz="2400" lang="en-US"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a:t>
            </a:r>
            <a:r>
              <a:rPr altLang="en-US" b="1" dirty="0" sz="2400" lang="zh-CN"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区漂移过来的电子浓度</a:t>
            </a:r>
          </a:p>
        </p:txBody>
      </p:sp>
      <p:grpSp>
        <p:nvGrpSpPr>
          <p:cNvPr id="235" name="组合 12"/>
          <p:cNvGrpSpPr/>
          <p:nvPr/>
        </p:nvGrpSpPr>
        <p:grpSpPr>
          <a:xfrm>
            <a:off x="1470071" y="1552268"/>
            <a:ext cx="429518" cy="1209780"/>
            <a:chOff x="1556751" y="1222017"/>
            <a:chExt cx="429518" cy="1209780"/>
          </a:xfrm>
        </p:grpSpPr>
        <p:grpSp>
          <p:nvGrpSpPr>
            <p:cNvPr id="236" name="组合 10"/>
            <p:cNvGrpSpPr/>
            <p:nvPr/>
          </p:nvGrpSpPr>
          <p:grpSpPr>
            <a:xfrm>
              <a:off x="1556751" y="1222017"/>
              <a:ext cx="403029" cy="138677"/>
              <a:chOff x="1499443" y="1456106"/>
              <a:chExt cx="403029" cy="138677"/>
            </a:xfrm>
          </p:grpSpPr>
          <p:sp>
            <p:nvSpPr>
              <p:cNvPr id="1049608" name="椭圆 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07" name="直接箭头连接符 20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37" name="组合 210"/>
            <p:cNvGrpSpPr/>
            <p:nvPr/>
          </p:nvGrpSpPr>
          <p:grpSpPr>
            <a:xfrm>
              <a:off x="1558244" y="1435640"/>
              <a:ext cx="403029" cy="138677"/>
              <a:chOff x="1499443" y="1456106"/>
              <a:chExt cx="403029" cy="138677"/>
            </a:xfrm>
          </p:grpSpPr>
          <p:sp>
            <p:nvSpPr>
              <p:cNvPr id="1049609" name="椭圆 21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08" name="直接箭头连接符 21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38" name="组合 213"/>
            <p:cNvGrpSpPr/>
            <p:nvPr/>
          </p:nvGrpSpPr>
          <p:grpSpPr>
            <a:xfrm>
              <a:off x="1566027" y="1645912"/>
              <a:ext cx="403029" cy="138677"/>
              <a:chOff x="1499443" y="1456106"/>
              <a:chExt cx="403029" cy="138677"/>
            </a:xfrm>
          </p:grpSpPr>
          <p:sp>
            <p:nvSpPr>
              <p:cNvPr id="1049610" name="椭圆 214"/>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09" name="直接箭头连接符 215"/>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39" name="组合 216"/>
            <p:cNvGrpSpPr/>
            <p:nvPr/>
          </p:nvGrpSpPr>
          <p:grpSpPr>
            <a:xfrm>
              <a:off x="1567520" y="1859535"/>
              <a:ext cx="403029" cy="138677"/>
              <a:chOff x="1499443" y="1456106"/>
              <a:chExt cx="403029" cy="138677"/>
            </a:xfrm>
          </p:grpSpPr>
          <p:sp>
            <p:nvSpPr>
              <p:cNvPr id="1049611" name="椭圆 21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10" name="直接箭头连接符 21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40" name="组合 219"/>
            <p:cNvGrpSpPr/>
            <p:nvPr/>
          </p:nvGrpSpPr>
          <p:grpSpPr>
            <a:xfrm>
              <a:off x="1581747" y="2079497"/>
              <a:ext cx="403029" cy="138677"/>
              <a:chOff x="1499443" y="1456106"/>
              <a:chExt cx="403029" cy="138677"/>
            </a:xfrm>
          </p:grpSpPr>
          <p:sp>
            <p:nvSpPr>
              <p:cNvPr id="1049612" name="椭圆 22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11" name="直接箭头连接符 221"/>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41" name="组合 222"/>
            <p:cNvGrpSpPr/>
            <p:nvPr/>
          </p:nvGrpSpPr>
          <p:grpSpPr>
            <a:xfrm>
              <a:off x="1583240" y="2293120"/>
              <a:ext cx="403029" cy="138677"/>
              <a:chOff x="1499443" y="1456106"/>
              <a:chExt cx="403029" cy="138677"/>
            </a:xfrm>
          </p:grpSpPr>
          <p:sp>
            <p:nvSpPr>
              <p:cNvPr id="1049613" name="椭圆 22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12" name="直接箭头连接符 22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sp>
        <p:nvSpPr>
          <p:cNvPr id="1049614" name="Rectangle 9"/>
          <p:cNvSpPr>
            <a:spLocks noChangeArrowheads="1"/>
          </p:cNvSpPr>
          <p:nvPr/>
        </p:nvSpPr>
        <p:spPr bwMode="auto">
          <a:xfrm>
            <a:off x="4754706" y="1694939"/>
            <a:ext cx="4323488"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en-US" b="1" dirty="0" sz="2400" lang="zh-CN"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少数载流子导电为主；</a:t>
            </a:r>
          </a:p>
        </p:txBody>
      </p:sp>
      <p:sp>
        <p:nvSpPr>
          <p:cNvPr id="1049615" name="Rectangle 9"/>
          <p:cNvSpPr>
            <a:spLocks noChangeArrowheads="1"/>
          </p:cNvSpPr>
          <p:nvPr/>
        </p:nvSpPr>
        <p:spPr bwMode="auto">
          <a:xfrm>
            <a:off x="4735770" y="1069580"/>
            <a:ext cx="4323488"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lang="en-US"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BC</a:t>
            </a:r>
            <a:r>
              <a:rPr altLang="en-US" b="1" dirty="0" sz="2400" lang="zh-CN"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间的</a:t>
            </a:r>
            <a:r>
              <a:rPr altLang="zh-CN" b="1" dirty="0" sz="2400" lang="en-US"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PN</a:t>
            </a:r>
            <a:r>
              <a:rPr altLang="en-US" b="1" dirty="0" sz="2400" lang="zh-CN"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结宽度变厚</a:t>
            </a:r>
          </a:p>
        </p:txBody>
      </p:sp>
      <p:grpSp>
        <p:nvGrpSpPr>
          <p:cNvPr id="242" name="组合 2"/>
          <p:cNvGrpSpPr/>
          <p:nvPr/>
        </p:nvGrpSpPr>
        <p:grpSpPr>
          <a:xfrm>
            <a:off x="2236884" y="1561109"/>
            <a:ext cx="428025" cy="996157"/>
            <a:chOff x="2228223" y="1561109"/>
            <a:chExt cx="428025" cy="996157"/>
          </a:xfrm>
        </p:grpSpPr>
        <p:grpSp>
          <p:nvGrpSpPr>
            <p:cNvPr id="243" name="组合 89"/>
            <p:cNvGrpSpPr/>
            <p:nvPr/>
          </p:nvGrpSpPr>
          <p:grpSpPr>
            <a:xfrm>
              <a:off x="2228223" y="1561109"/>
              <a:ext cx="403029" cy="138677"/>
              <a:chOff x="1499443" y="1456106"/>
              <a:chExt cx="403029" cy="138677"/>
            </a:xfrm>
          </p:grpSpPr>
          <p:sp>
            <p:nvSpPr>
              <p:cNvPr id="1049616" name="椭圆 12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13" name="直接箭头连接符 12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44" name="组合 90"/>
            <p:cNvGrpSpPr/>
            <p:nvPr/>
          </p:nvGrpSpPr>
          <p:grpSpPr>
            <a:xfrm>
              <a:off x="2229716" y="1774732"/>
              <a:ext cx="403029" cy="138677"/>
              <a:chOff x="1499443" y="1456106"/>
              <a:chExt cx="403029" cy="138677"/>
            </a:xfrm>
          </p:grpSpPr>
          <p:sp>
            <p:nvSpPr>
              <p:cNvPr id="1049617" name="椭圆 12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14" name="直接箭头连接符 12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45" name="组合 91"/>
            <p:cNvGrpSpPr/>
            <p:nvPr/>
          </p:nvGrpSpPr>
          <p:grpSpPr>
            <a:xfrm>
              <a:off x="2237499" y="1985004"/>
              <a:ext cx="403029" cy="138677"/>
              <a:chOff x="1499443" y="1456106"/>
              <a:chExt cx="403029" cy="138677"/>
            </a:xfrm>
          </p:grpSpPr>
          <p:sp>
            <p:nvSpPr>
              <p:cNvPr id="1049618" name="椭圆 12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15" name="直接箭头连接符 12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46" name="组合 92"/>
            <p:cNvGrpSpPr/>
            <p:nvPr/>
          </p:nvGrpSpPr>
          <p:grpSpPr>
            <a:xfrm>
              <a:off x="2238992" y="2198627"/>
              <a:ext cx="403029" cy="138677"/>
              <a:chOff x="1499443" y="1456106"/>
              <a:chExt cx="403029" cy="138677"/>
            </a:xfrm>
          </p:grpSpPr>
          <p:sp>
            <p:nvSpPr>
              <p:cNvPr id="1049619" name="椭圆 104"/>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16" name="直接箭头连接符 120"/>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47" name="组合 93"/>
            <p:cNvGrpSpPr/>
            <p:nvPr/>
          </p:nvGrpSpPr>
          <p:grpSpPr>
            <a:xfrm>
              <a:off x="2253219" y="2418589"/>
              <a:ext cx="403029" cy="138677"/>
              <a:chOff x="1499443" y="1456106"/>
              <a:chExt cx="403029" cy="138677"/>
            </a:xfrm>
          </p:grpSpPr>
          <p:sp>
            <p:nvSpPr>
              <p:cNvPr id="1049620" name="椭圆 10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17" name="直接箭头连接符 103"/>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248" name="组合 96"/>
          <p:cNvGrpSpPr/>
          <p:nvPr/>
        </p:nvGrpSpPr>
        <p:grpSpPr>
          <a:xfrm>
            <a:off x="2276921" y="2642243"/>
            <a:ext cx="138677" cy="400722"/>
            <a:chOff x="1499825" y="1483405"/>
            <a:chExt cx="138677" cy="400722"/>
          </a:xfrm>
        </p:grpSpPr>
        <p:sp>
          <p:nvSpPr>
            <p:cNvPr id="1049621" name="椭圆 98"/>
            <p:cNvSpPr/>
            <p:nvPr/>
          </p:nvSpPr>
          <p:spPr>
            <a:xfrm>
              <a:off x="1499825" y="1483405"/>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18" name="直接箭头连接符 100"/>
            <p:cNvCxnSpPr>
              <a:cxnSpLocks/>
            </p:cNvCxnSpPr>
            <p:nvPr/>
          </p:nvCxnSpPr>
          <p:spPr>
            <a:xfrm>
              <a:off x="1577650" y="1585317"/>
              <a:ext cx="40387" cy="29881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622" name="文本框 6"/>
          <p:cNvSpPr txBox="1"/>
          <p:nvPr/>
        </p:nvSpPr>
        <p:spPr>
          <a:xfrm>
            <a:off x="2009991" y="730278"/>
            <a:ext cx="2259322" cy="369332"/>
          </a:xfrm>
          <a:prstGeom prst="rect"/>
          <a:noFill/>
        </p:spPr>
        <p:txBody>
          <a:bodyPr rtlCol="0" wrap="square">
            <a:spAutoFit/>
          </a:bodyPr>
          <a:p>
            <a:r>
              <a:rPr altLang="zh-CN" b="1" dirty="0" lang="en-US" smtClean="0">
                <a:solidFill>
                  <a:schemeClr val="accent1"/>
                </a:solidFill>
                <a:latin typeface="Arial" panose="020B0604020202020204" pitchFamily="34" charset="0"/>
                <a:ea typeface="宋体" panose="02010600030101010101" pitchFamily="2" charset="-122"/>
                <a:cs typeface="Arial" panose="020B0604020202020204" pitchFamily="34" charset="0"/>
              </a:rPr>
              <a:t>PN</a:t>
            </a:r>
            <a:r>
              <a:rPr altLang="en-US" b="1" dirty="0" lang="zh-CN" smtClean="0">
                <a:solidFill>
                  <a:schemeClr val="accent1"/>
                </a:solidFill>
                <a:latin typeface="Arial" panose="020B0604020202020204" pitchFamily="34" charset="0"/>
                <a:ea typeface="宋体" panose="02010600030101010101" pitchFamily="2" charset="-122"/>
                <a:cs typeface="Arial" panose="020B0604020202020204" pitchFamily="34" charset="0"/>
              </a:rPr>
              <a:t>结内电场</a:t>
            </a:r>
            <a:r>
              <a:rPr altLang="zh-CN" b="1" dirty="0" lang="en-US" smtClean="0">
                <a:solidFill>
                  <a:schemeClr val="accent1"/>
                </a:solidFill>
                <a:latin typeface="Arial" panose="020B0604020202020204" pitchFamily="34" charset="0"/>
                <a:ea typeface="宋体" panose="02010600030101010101" pitchFamily="2" charset="-122"/>
                <a:cs typeface="Arial" panose="020B0604020202020204" pitchFamily="34" charset="0"/>
              </a:rPr>
              <a:t>+</a:t>
            </a:r>
            <a:r>
              <a:rPr altLang="en-US" b="1" dirty="0" lang="zh-CN" smtClean="0">
                <a:solidFill>
                  <a:schemeClr val="accent1"/>
                </a:solidFill>
                <a:latin typeface="Arial" panose="020B0604020202020204" pitchFamily="34" charset="0"/>
                <a:ea typeface="宋体" panose="02010600030101010101" pitchFamily="2" charset="-122"/>
                <a:cs typeface="Arial" panose="020B0604020202020204" pitchFamily="34" charset="0"/>
              </a:rPr>
              <a:t>外电场</a:t>
            </a:r>
            <a:endParaRPr altLang="en-US" b="1" dirty="0" lang="zh-CN">
              <a:solidFill>
                <a:schemeClr val="accent1"/>
              </a:solidFill>
              <a:latin typeface="Arial" panose="020B0604020202020204" pitchFamily="34" charset="0"/>
              <a:ea typeface="宋体" panose="02010600030101010101" pitchFamily="2" charset="-122"/>
              <a:cs typeface="Arial" panose="020B0604020202020204" pitchFamily="34" charset="0"/>
            </a:endParaRPr>
          </a:p>
        </p:txBody>
      </p:sp>
      <p:grpSp>
        <p:nvGrpSpPr>
          <p:cNvPr id="249" name="组合 7"/>
          <p:cNvGrpSpPr/>
          <p:nvPr/>
        </p:nvGrpSpPr>
        <p:grpSpPr>
          <a:xfrm>
            <a:off x="2943234" y="2674816"/>
            <a:ext cx="370423" cy="138677"/>
            <a:chOff x="3028211" y="2349325"/>
            <a:chExt cx="370423" cy="138677"/>
          </a:xfrm>
        </p:grpSpPr>
        <p:cxnSp>
          <p:nvCxnSpPr>
            <p:cNvPr id="3145919" name="直接箭头连接符 131"/>
            <p:cNvCxnSpPr>
              <a:cxnSpLocks/>
            </p:cNvCxnSpPr>
            <p:nvPr/>
          </p:nvCxnSpPr>
          <p:spPr>
            <a:xfrm flipH="1">
              <a:off x="3028211" y="2419968"/>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623" name="椭圆 133"/>
            <p:cNvSpPr/>
            <p:nvPr/>
          </p:nvSpPr>
          <p:spPr>
            <a:xfrm>
              <a:off x="3259957" y="2349325"/>
              <a:ext cx="138677" cy="138677"/>
            </a:xfrm>
            <a:prstGeom prst="ellipse"/>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24" name="Rectangle 9"/>
          <p:cNvSpPr>
            <a:spLocks noChangeArrowheads="1"/>
          </p:cNvSpPr>
          <p:nvPr/>
        </p:nvSpPr>
        <p:spPr bwMode="auto">
          <a:xfrm>
            <a:off x="4773772" y="3611403"/>
            <a:ext cx="4304422" cy="2453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en-US" b="1" dirty="0" sz="2400" lang="zh-CN"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从</a:t>
            </a:r>
            <a:r>
              <a:rPr altLang="zh-CN" b="1" dirty="0" sz="2400" lang="en-US"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N</a:t>
            </a:r>
            <a:r>
              <a:rPr altLang="zh-CN" baseline="30000" b="1" dirty="0" sz="2400" lang="en-US"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a:t>
            </a:r>
            <a:r>
              <a:rPr altLang="en-US" b="1" dirty="0" sz="2400" lang="zh-CN"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区漂移过来的电子在</a:t>
            </a:r>
            <a:r>
              <a:rPr altLang="zh-CN" b="1" dirty="0" sz="2400" lang="en-US"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BC</a:t>
            </a:r>
            <a:r>
              <a:rPr altLang="en-US" b="1" dirty="0" sz="2400" lang="zh-CN"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间的内点场和外电场作用下，大部分漂移到</a:t>
            </a:r>
            <a:r>
              <a:rPr altLang="zh-CN" b="1" dirty="0" sz="2400" lang="en-US"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N</a:t>
            </a:r>
            <a:r>
              <a:rPr altLang="en-US" b="1" dirty="0" sz="2400" lang="zh-CN"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区形成电流</a:t>
            </a:r>
            <a:r>
              <a:rPr altLang="zh-CN" b="1" dirty="0" sz="2400" lang="en-US"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I</a:t>
            </a:r>
            <a:r>
              <a:rPr altLang="zh-CN" baseline="-25000" b="1" dirty="0" sz="2400" lang="en-US"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C</a:t>
            </a:r>
            <a:r>
              <a:rPr altLang="en-US" b="1" dirty="0" sz="2400" lang="zh-CN"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，少部分被基极收集形成电流</a:t>
            </a:r>
            <a:r>
              <a:rPr altLang="zh-CN" b="1" dirty="0" sz="2400" lang="en-US"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I</a:t>
            </a:r>
            <a:r>
              <a:rPr altLang="zh-CN" baseline="-25000" b="1" dirty="0" sz="2400" lang="en-US"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B</a:t>
            </a:r>
            <a:r>
              <a:rPr altLang="en-US" b="1" dirty="0" sz="2400" lang="zh-CN"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。还有少部分电子与</a:t>
            </a:r>
            <a:r>
              <a:rPr altLang="zh-CN" b="1" dirty="0" sz="2400" lang="en-US"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P</a:t>
            </a:r>
            <a:r>
              <a:rPr altLang="en-US" b="1" dirty="0" sz="2400" lang="zh-CN" smtClean="0">
                <a:solidFill>
                  <a:schemeClr val="bg1">
                    <a:lumMod val="50000"/>
                  </a:schemeClr>
                </a:solidFill>
                <a:latin typeface="Arial" panose="020B0604020202020204" pitchFamily="34" charset="0"/>
                <a:ea typeface="宋体" panose="02010600030101010101" pitchFamily="2" charset="-122"/>
                <a:cs typeface="Arial" panose="020B0604020202020204" pitchFamily="34" charset="0"/>
              </a:rPr>
              <a:t>区的空穴复合，但是可以忽略不计</a:t>
            </a:r>
          </a:p>
        </p:txBody>
      </p:sp>
      <p:sp>
        <p:nvSpPr>
          <p:cNvPr id="1049625" name="椭圆 127"/>
          <p:cNvSpPr/>
          <p:nvPr/>
        </p:nvSpPr>
        <p:spPr>
          <a:xfrm>
            <a:off x="2368825" y="4063279"/>
            <a:ext cx="119312" cy="119312"/>
          </a:xfrm>
          <a:prstGeom prst="ellips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20" name="直接连接符 146"/>
          <p:cNvCxnSpPr>
            <a:cxnSpLocks/>
          </p:cNvCxnSpPr>
          <p:nvPr/>
        </p:nvCxnSpPr>
        <p:spPr>
          <a:xfrm>
            <a:off x="2076408" y="1304098"/>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21" name="直接连接符 148"/>
          <p:cNvCxnSpPr>
            <a:cxnSpLocks/>
          </p:cNvCxnSpPr>
          <p:nvPr/>
        </p:nvCxnSpPr>
        <p:spPr>
          <a:xfrm>
            <a:off x="2778287" y="1302176"/>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accel="50000" decel="50000" fill="hold" id="5" nodeType="clickEffect" presetClass="path" presetID="42" presetSubtype="0">
                                  <p:stCondLst>
                                    <p:cond delay="0"/>
                                  </p:stCondLst>
                                  <p:childTnLst>
                                    <p:animMotion origin="layout" path="M 4.44444E-6 -1.48148E-6 L 0.08645 -0.00069 " pathEditMode="relative" rAng="0" ptsTypes="AA">
                                      <p:cBhvr>
                                        <p:cTn dur="2000" fill="hold" id="6"/>
                                        <p:tgtEl>
                                          <p:spTgt spid="242"/>
                                        </p:tgtEl>
                                        <p:attrNameLst>
                                          <p:attrName>ppt_x</p:attrName>
                                          <p:attrName>ppt_y</p:attrName>
                                        </p:attrNameLst>
                                      </p:cBhvr>
                                      <p:rCtr x="4323" y="-46"/>
                                    </p:animMotion>
                                  </p:childTnLst>
                                </p:cTn>
                              </p:par>
                            </p:childTnLst>
                          </p:cTn>
                        </p:par>
                      </p:childTnLst>
                    </p:cTn>
                  </p:par>
                  <p:par>
                    <p:cTn fill="hold" id="7">
                      <p:stCondLst>
                        <p:cond delay="indefinite"/>
                      </p:stCondLst>
                      <p:childTnLst>
                        <p:par>
                          <p:cTn fill="hold" id="8">
                            <p:stCondLst>
                              <p:cond delay="0"/>
                            </p:stCondLst>
                            <p:childTnLst>
                              <p:par>
                                <p:cTn accel="50000" decel="50000" fill="hold" id="9" nodeType="clickEffect" presetClass="path" presetID="42" presetSubtype="0">
                                  <p:stCondLst>
                                    <p:cond delay="0"/>
                                  </p:stCondLst>
                                  <p:childTnLst>
                                    <p:animMotion origin="layout" path="M -2.77778E-7 3.7037E-6 L -0.06059 -0.00186 " pathEditMode="relative" rAng="0" ptsTypes="AA">
                                      <p:cBhvr>
                                        <p:cTn dur="2000" fill="hold" id="10"/>
                                        <p:tgtEl>
                                          <p:spTgt spid="249"/>
                                        </p:tgtEl>
                                        <p:attrNameLst>
                                          <p:attrName>ppt_x</p:attrName>
                                          <p:attrName>ppt_y</p:attrName>
                                        </p:attrNameLst>
                                      </p:cBhvr>
                                      <p:rCtr x="-3038"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9626" name="矩形 201"/>
          <p:cNvSpPr/>
          <p:nvPr/>
        </p:nvSpPr>
        <p:spPr>
          <a:xfrm>
            <a:off x="395536" y="631747"/>
            <a:ext cx="1732279" cy="447040"/>
          </a:xfrm>
          <a:prstGeom prst="rect"/>
        </p:spPr>
        <p:txBody>
          <a:bodyPr wrap="none">
            <a:spAutoFit/>
          </a:bodyPr>
          <a:p>
            <a:r>
              <a:rPr altLang="zh-CN" b="1" dirty="0" sz="2400" kumimoji="1" lang="en-US" smtClean="0">
                <a:solidFill>
                  <a:srgbClr val="FFFF00"/>
                </a:solidFill>
                <a:latin typeface="楷体_GB2312" pitchFamily="49" charset="-122"/>
                <a:ea typeface="楷体_GB2312" pitchFamily="49" charset="-122"/>
              </a:rPr>
              <a:t>1. </a:t>
            </a:r>
            <a:r>
              <a:rPr altLang="en-US" b="1" dirty="0" sz="2400" kumimoji="1" lang="zh-CN" smtClean="0">
                <a:solidFill>
                  <a:srgbClr val="FFFF00"/>
                </a:solidFill>
                <a:latin typeface="楷体_GB2312" pitchFamily="49" charset="-122"/>
                <a:ea typeface="楷体_GB2312" pitchFamily="49" charset="-122"/>
              </a:rPr>
              <a:t>放大机理</a:t>
            </a:r>
            <a:endParaRPr dirty="0" lang="en-US">
              <a:solidFill>
                <a:srgbClr val="FFFF00"/>
              </a:solidFill>
            </a:endParaRPr>
          </a:p>
        </p:txBody>
      </p:sp>
      <p:graphicFrame>
        <p:nvGraphicFramePr>
          <p:cNvPr id="4194304" name="对象 202"/>
          <p:cNvGraphicFramePr>
            <a:graphicFrameLocks noChangeAspect="1"/>
          </p:cNvGraphicFramePr>
          <p:nvPr/>
        </p:nvGraphicFramePr>
        <p:xfrm>
          <a:off x="846138" y="1352204"/>
          <a:ext cx="1979612" cy="476250"/>
        </p:xfrm>
        <a:graphic>
          <a:graphicData uri="http://schemas.openxmlformats.org/presentationml/2006/ole">
            <mc:AlternateContent xmlns:mc="http://schemas.openxmlformats.org/markup-compatibility/2006">
              <mc:Choice xmlns:v="urn:schemas-microsoft-com:vml" Requires="v">
                <p:oleObj name="Equation" r:id="rId1" spid="_x0000_s1063" imgH="330120" imgW="1371600" progId="Equation.DSMT4">
                  <p:embed/>
                </p:oleObj>
              </mc:Choice>
              <mc:Fallback>
                <p:oleObj name="Equation" r:id="rId1" spid="" imgH="330120" imgW="1371600" progId="Equation.DSMT4">
                  <p:embed/>
                  <p:pic>
                    <p:nvPicPr>
                      <p:cNvPr id="2097159" name=""/>
                      <p:cNvPicPr>
                        <a:picLocks/>
                      </p:cNvPicPr>
                      <p:nvPr/>
                    </p:nvPicPr>
                    <p:blipFill>
                      <a:blip xmlns:r="http://schemas.openxmlformats.org/officeDocument/2006/relationships" r:embed="rId2"/>
                      <a:stretch>
                        <a:fillRect/>
                      </a:stretch>
                    </p:blipFill>
                    <p:spPr>
                      <a:xfrm>
                        <a:off x="846138" y="1352204"/>
                        <a:ext cx="1979612" cy="476250"/>
                      </a:xfrm>
                      <a:prstGeom prst="rect"/>
                    </p:spPr>
                  </p:pic>
                </p:oleObj>
              </mc:Fallback>
            </mc:AlternateContent>
          </a:graphicData>
        </a:graphic>
      </p:graphicFrame>
      <p:graphicFrame>
        <p:nvGraphicFramePr>
          <p:cNvPr id="4194305" name="对象 203"/>
          <p:cNvGraphicFramePr>
            <a:graphicFrameLocks noChangeAspect="1"/>
          </p:cNvGraphicFramePr>
          <p:nvPr/>
        </p:nvGraphicFramePr>
        <p:xfrm>
          <a:off x="835025" y="2053879"/>
          <a:ext cx="2898775" cy="531812"/>
        </p:xfrm>
        <a:graphic>
          <a:graphicData uri="http://schemas.openxmlformats.org/presentationml/2006/ole">
            <mc:AlternateContent xmlns:mc="http://schemas.openxmlformats.org/markup-compatibility/2006">
              <mc:Choice xmlns:v="urn:schemas-microsoft-com:vml" Requires="v">
                <p:oleObj name="Equation" r:id="rId3" spid="_x0000_s1064" imgH="368280" imgW="2006280" progId="Equation.DSMT4">
                  <p:embed/>
                </p:oleObj>
              </mc:Choice>
              <mc:Fallback>
                <p:oleObj name="Equation" r:id="rId3" spid="" imgH="368280" imgW="2006280" progId="Equation.DSMT4">
                  <p:embed/>
                  <p:pic>
                    <p:nvPicPr>
                      <p:cNvPr id="2097160" name=""/>
                      <p:cNvPicPr>
                        <a:picLocks noChangeAspect="1" noChangeArrowheads="1"/>
                      </p:cNvPicPr>
                      <p:nvPr/>
                    </p:nvPicPr>
                    <p:blipFill>
                      <a:blip xmlns:r="http://schemas.openxmlformats.org/officeDocument/2006/relationships" r:embed="rId4"/>
                      <a:srcRect/>
                      <a:stretch>
                        <a:fillRect/>
                      </a:stretch>
                    </p:blipFill>
                    <p:spPr bwMode="auto">
                      <a:xfrm>
                        <a:off x="835025" y="2053879"/>
                        <a:ext cx="2898775" cy="531812"/>
                      </a:xfrm>
                      <a:prstGeom prst="rect"/>
                      <a:noFill/>
                      <a:ln>
                        <a:noFill/>
                      </a:ln>
                    </p:spPr>
                  </p:pic>
                </p:oleObj>
              </mc:Fallback>
            </mc:AlternateContent>
          </a:graphicData>
        </a:graphic>
      </p:graphicFrame>
      <p:graphicFrame>
        <p:nvGraphicFramePr>
          <p:cNvPr id="4194306" name="对象 204"/>
          <p:cNvGraphicFramePr>
            <a:graphicFrameLocks noChangeAspect="1"/>
          </p:cNvGraphicFramePr>
          <p:nvPr/>
        </p:nvGraphicFramePr>
        <p:xfrm>
          <a:off x="899592" y="2803905"/>
          <a:ext cx="1762125" cy="531812"/>
        </p:xfrm>
        <a:graphic>
          <a:graphicData uri="http://schemas.openxmlformats.org/presentationml/2006/ole">
            <mc:AlternateContent xmlns:mc="http://schemas.openxmlformats.org/markup-compatibility/2006">
              <mc:Choice xmlns:v="urn:schemas-microsoft-com:vml" Requires="v">
                <p:oleObj name="Equation" r:id="rId5" spid="_x0000_s1065" imgH="368280" imgW="1218960" progId="Equation.DSMT4">
                  <p:embed/>
                </p:oleObj>
              </mc:Choice>
              <mc:Fallback>
                <p:oleObj name="Equation" r:id="rId5" spid="" imgH="368280" imgW="1218960" progId="Equation.DSMT4">
                  <p:embed/>
                  <p:pic>
                    <p:nvPicPr>
                      <p:cNvPr id="2097161" name=""/>
                      <p:cNvPicPr>
                        <a:picLocks noChangeAspect="1" noChangeArrowheads="1"/>
                      </p:cNvPicPr>
                      <p:nvPr/>
                    </p:nvPicPr>
                    <p:blipFill>
                      <a:blip xmlns:r="http://schemas.openxmlformats.org/officeDocument/2006/relationships" r:embed="rId6"/>
                      <a:srcRect/>
                      <a:stretch>
                        <a:fillRect/>
                      </a:stretch>
                    </p:blipFill>
                    <p:spPr bwMode="auto">
                      <a:xfrm>
                        <a:off x="899592" y="2803905"/>
                        <a:ext cx="1762125" cy="531812"/>
                      </a:xfrm>
                      <a:prstGeom prst="rect"/>
                      <a:noFill/>
                      <a:ln>
                        <a:noFill/>
                      </a:ln>
                    </p:spPr>
                  </p:pic>
                </p:oleObj>
              </mc:Fallback>
            </mc:AlternateContent>
          </a:graphicData>
        </a:graphic>
      </p:graphicFrame>
      <p:sp>
        <p:nvSpPr>
          <p:cNvPr id="1049627" name="矩形 205"/>
          <p:cNvSpPr/>
          <p:nvPr/>
        </p:nvSpPr>
        <p:spPr>
          <a:xfrm>
            <a:off x="755576" y="3825057"/>
            <a:ext cx="1731564" cy="461665"/>
          </a:xfrm>
          <a:prstGeom prst="rect"/>
        </p:spPr>
        <p:txBody>
          <a:bodyPr wrap="none">
            <a:spAutoFit/>
          </a:bodyPr>
          <a:p>
            <a:r>
              <a:rPr altLang="en-US" b="1" dirty="0" sz="2400" kumimoji="1" lang="zh-CN" smtClean="0">
                <a:solidFill>
                  <a:srgbClr val="FFFFFF"/>
                </a:solidFill>
                <a:latin typeface="楷体_GB2312" pitchFamily="49" charset="-122"/>
                <a:ea typeface="楷体_GB2312" pitchFamily="49" charset="-122"/>
              </a:rPr>
              <a:t>作用过程：</a:t>
            </a:r>
            <a:endParaRPr dirty="0" lang="en-US"/>
          </a:p>
        </p:txBody>
      </p:sp>
      <p:graphicFrame>
        <p:nvGraphicFramePr>
          <p:cNvPr id="4194307" name="对象 206"/>
          <p:cNvGraphicFramePr>
            <a:graphicFrameLocks noChangeAspect="1"/>
          </p:cNvGraphicFramePr>
          <p:nvPr/>
        </p:nvGraphicFramePr>
        <p:xfrm>
          <a:off x="864715" y="4530552"/>
          <a:ext cx="3244850" cy="476250"/>
        </p:xfrm>
        <a:graphic>
          <a:graphicData uri="http://schemas.openxmlformats.org/presentationml/2006/ole">
            <mc:AlternateContent xmlns:mc="http://schemas.openxmlformats.org/markup-compatibility/2006">
              <mc:Choice xmlns:v="urn:schemas-microsoft-com:vml" Requires="v">
                <p:oleObj name="Equation" r:id="rId7" spid="_x0000_s1066" imgH="330120" imgW="2247840" progId="Equation.DSMT4">
                  <p:embed/>
                </p:oleObj>
              </mc:Choice>
              <mc:Fallback>
                <p:oleObj name="Equation" r:id="rId7" spid="" imgH="330120" imgW="2247840" progId="Equation.DSMT4">
                  <p:embed/>
                  <p:pic>
                    <p:nvPicPr>
                      <p:cNvPr id="2097162" name=""/>
                      <p:cNvPicPr>
                        <a:picLocks noChangeAspect="1" noChangeArrowheads="1"/>
                      </p:cNvPicPr>
                      <p:nvPr/>
                    </p:nvPicPr>
                    <p:blipFill>
                      <a:blip xmlns:r="http://schemas.openxmlformats.org/officeDocument/2006/relationships" r:embed="rId8"/>
                      <a:srcRect/>
                      <a:stretch>
                        <a:fillRect/>
                      </a:stretch>
                    </p:blipFill>
                    <p:spPr bwMode="auto">
                      <a:xfrm>
                        <a:off x="864715" y="4530552"/>
                        <a:ext cx="3244850" cy="476250"/>
                      </a:xfrm>
                      <a:prstGeom prst="rect"/>
                      <a:noFill/>
                      <a:ln>
                        <a:noFill/>
                      </a:ln>
                    </p:spPr>
                  </p:pic>
                </p:oleObj>
              </mc:Fallback>
            </mc:AlternateContent>
          </a:graphicData>
        </a:graphic>
      </p:graphicFrame>
      <p:grpSp>
        <p:nvGrpSpPr>
          <p:cNvPr id="251" name="Group 97"/>
          <p:cNvGrpSpPr/>
          <p:nvPr/>
        </p:nvGrpSpPr>
        <p:grpSpPr bwMode="auto">
          <a:xfrm>
            <a:off x="5466048" y="3710658"/>
            <a:ext cx="2233613" cy="2520950"/>
            <a:chOff x="3302" y="1927"/>
            <a:chExt cx="1407" cy="1588"/>
          </a:xfrm>
        </p:grpSpPr>
        <p:sp>
          <p:nvSpPr>
            <p:cNvPr id="1049628" name="Line 34"/>
            <p:cNvSpPr>
              <a:spLocks noChangeShapeType="1"/>
            </p:cNvSpPr>
            <p:nvPr/>
          </p:nvSpPr>
          <p:spPr bwMode="auto">
            <a:xfrm>
              <a:off x="3302" y="3515"/>
              <a:ext cx="1407" cy="0"/>
            </a:xfrm>
            <a:prstGeom prst="line"/>
            <a:noFill/>
            <a:ln w="28575">
              <a:solidFill>
                <a:srgbClr val="FFFFFF"/>
              </a:solidFill>
              <a:round/>
              <a:headEnd/>
              <a:tailEnd type="arrow" w="med" len="med"/>
            </a:ln>
            <a:effectLst/>
          </p:spPr>
          <p:txBody>
            <a:bodyPr/>
            <a:p>
              <a:pPr algn="ctr" fontAlgn="base">
                <a:spcBef>
                  <a:spcPct val="0"/>
                </a:spcBef>
                <a:spcAft>
                  <a:spcPct val="0"/>
                </a:spcAft>
              </a:pPr>
              <a:endParaRPr b="1" sz="3600" kumimoji="1" lang="en-US" smtClean="0">
                <a:solidFill>
                  <a:srgbClr val="FFFFFF"/>
                </a:solidFill>
              </a:endParaRPr>
            </a:p>
          </p:txBody>
        </p:sp>
        <p:sp>
          <p:nvSpPr>
            <p:cNvPr id="1049629" name="Line 35"/>
            <p:cNvSpPr>
              <a:spLocks noChangeShapeType="1"/>
            </p:cNvSpPr>
            <p:nvPr/>
          </p:nvSpPr>
          <p:spPr bwMode="auto">
            <a:xfrm flipH="1" flipV="1">
              <a:off x="3302" y="1991"/>
              <a:ext cx="6" cy="1524"/>
            </a:xfrm>
            <a:prstGeom prst="line"/>
            <a:noFill/>
            <a:ln w="28575">
              <a:solidFill>
                <a:srgbClr val="FFFFFF"/>
              </a:solidFill>
              <a:round/>
              <a:headEnd/>
              <a:tailEnd type="arrow" w="med" len="med"/>
            </a:ln>
            <a:effectLst/>
          </p:spPr>
          <p:txBody>
            <a:bodyPr/>
            <a:p>
              <a:pPr algn="ctr" fontAlgn="base">
                <a:spcBef>
                  <a:spcPct val="0"/>
                </a:spcBef>
                <a:spcAft>
                  <a:spcPct val="0"/>
                </a:spcAft>
              </a:pPr>
              <a:endParaRPr b="1" sz="3600" kumimoji="1" lang="en-US" smtClean="0">
                <a:solidFill>
                  <a:srgbClr val="FFFFFF"/>
                </a:solidFill>
              </a:endParaRPr>
            </a:p>
          </p:txBody>
        </p:sp>
        <p:sp>
          <p:nvSpPr>
            <p:cNvPr id="1049630" name="Arc 39"/>
            <p:cNvSpPr/>
            <p:nvPr/>
          </p:nvSpPr>
          <p:spPr bwMode="auto">
            <a:xfrm flipV="1">
              <a:off x="3317" y="3290"/>
              <a:ext cx="826" cy="225"/>
            </a:xfrm>
            <a:custGeom>
              <a:avLst/>
              <a:gdLst>
                <a:gd name="G0" fmla="+- 2275 0 0"/>
                <a:gd name="G1" fmla="+- 21600 0 0"/>
                <a:gd name="G2" fmla="+- 21600 0 0"/>
                <a:gd name="T0" fmla="*/ 0 w 23875"/>
                <a:gd name="T1" fmla="*/ 120 h 21600"/>
                <a:gd name="T2" fmla="*/ 23875 w 23875"/>
                <a:gd name="T3" fmla="*/ 21600 h 21600"/>
                <a:gd name="T4" fmla="*/ 2275 w 23875"/>
                <a:gd name="T5" fmla="*/ 21600 h 21600"/>
              </a:gdLst>
              <a:ahLst/>
              <a:cxnLst>
                <a:cxn ang="0">
                  <a:pos x="T0" y="T1"/>
                </a:cxn>
                <a:cxn ang="0">
                  <a:pos x="T2" y="T3"/>
                </a:cxn>
                <a:cxn ang="0">
                  <a:pos x="T4" y="T5"/>
                </a:cxn>
              </a:cxnLst>
              <a:rect l="0" t="0" r="r" b="b"/>
              <a:pathLst>
                <a:path w="23875" h="21600" fill="none" extrusionOk="0">
                  <a:moveTo>
                    <a:pt x="0" y="120"/>
                  </a:moveTo>
                  <a:cubicBezTo>
                    <a:pt x="755" y="40"/>
                    <a:pt x="1515" y="-1"/>
                    <a:pt x="2275" y="0"/>
                  </a:cubicBezTo>
                  <a:cubicBezTo>
                    <a:pt x="14204" y="0"/>
                    <a:pt x="23875" y="9670"/>
                    <a:pt x="23875" y="21600"/>
                  </a:cubicBezTo>
                </a:path>
                <a:path w="23875" h="21600" stroke="0" extrusionOk="0">
                  <a:moveTo>
                    <a:pt x="0" y="120"/>
                  </a:moveTo>
                  <a:cubicBezTo>
                    <a:pt x="755" y="40"/>
                    <a:pt x="1515" y="-1"/>
                    <a:pt x="2275" y="0"/>
                  </a:cubicBezTo>
                  <a:cubicBezTo>
                    <a:pt x="14204" y="0"/>
                    <a:pt x="23875" y="9670"/>
                    <a:pt x="23875" y="21600"/>
                  </a:cubicBezTo>
                  <a:lnTo>
                    <a:pt x="2275" y="21600"/>
                  </a:lnTo>
                  <a:close/>
                </a:path>
              </a:pathLst>
            </a:custGeom>
            <a:noFill/>
            <a:ln w="38100">
              <a:solidFill>
                <a:srgbClr val="FF0000"/>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49631" name="Arc 41"/>
            <p:cNvSpPr/>
            <p:nvPr/>
          </p:nvSpPr>
          <p:spPr bwMode="auto">
            <a:xfrm flipV="1">
              <a:off x="4052" y="2109"/>
              <a:ext cx="240" cy="1230"/>
            </a:xfrm>
            <a:custGeom>
              <a:avLst/>
              <a:gdLst>
                <a:gd name="G0" fmla="+- 0 0 0"/>
                <a:gd name="G1" fmla="+- 20600 0 0"/>
                <a:gd name="G2" fmla="+- 21600 0 0"/>
                <a:gd name="T0" fmla="*/ 6496 w 21600"/>
                <a:gd name="T1" fmla="*/ 0 h 20600"/>
                <a:gd name="T2" fmla="*/ 21600 w 21600"/>
                <a:gd name="T3" fmla="*/ 20600 h 20600"/>
                <a:gd name="T4" fmla="*/ 0 w 21600"/>
                <a:gd name="T5" fmla="*/ 20600 h 20600"/>
              </a:gdLst>
              <a:ahLst/>
              <a:cxnLst>
                <a:cxn ang="0">
                  <a:pos x="T0" y="T1"/>
                </a:cxn>
                <a:cxn ang="0">
                  <a:pos x="T2" y="T3"/>
                </a:cxn>
                <a:cxn ang="0">
                  <a:pos x="T4" y="T5"/>
                </a:cxn>
              </a:cxnLst>
              <a:rect l="0" t="0" r="r" b="b"/>
              <a:pathLst>
                <a:path w="21600" h="20600" fill="none" extrusionOk="0">
                  <a:moveTo>
                    <a:pt x="6496" y="-1"/>
                  </a:moveTo>
                  <a:cubicBezTo>
                    <a:pt x="15486" y="2835"/>
                    <a:pt x="21600" y="11173"/>
                    <a:pt x="21600" y="20600"/>
                  </a:cubicBezTo>
                </a:path>
                <a:path w="21600" h="20600" stroke="0" extrusionOk="0">
                  <a:moveTo>
                    <a:pt x="6496" y="-1"/>
                  </a:moveTo>
                  <a:cubicBezTo>
                    <a:pt x="15486" y="2835"/>
                    <a:pt x="21600" y="11173"/>
                    <a:pt x="21600" y="20600"/>
                  </a:cubicBezTo>
                  <a:lnTo>
                    <a:pt x="0" y="20600"/>
                  </a:lnTo>
                  <a:close/>
                </a:path>
              </a:pathLst>
            </a:custGeom>
            <a:noFill/>
            <a:ln w="38100">
              <a:solidFill>
                <a:srgbClr val="FF0000"/>
              </a:solidFill>
              <a:round/>
              <a:headEnd/>
              <a:tailEnd/>
            </a:ln>
            <a:effectLst/>
          </p:spPr>
          <p:txBody>
            <a:bodyPr anchor="ctr" rot="10800000" wrap="none"/>
            <a:p>
              <a:pPr algn="ctr" fontAlgn="base">
                <a:spcBef>
                  <a:spcPct val="0"/>
                </a:spcBef>
                <a:spcAft>
                  <a:spcPct val="0"/>
                </a:spcAft>
              </a:pPr>
              <a:endParaRPr altLang="en-US" b="1" sz="2400" kumimoji="1" lang="zh-CN" smtClean="0">
                <a:solidFill>
                  <a:srgbClr val="FFFFCC"/>
                </a:solidFill>
                <a:ea typeface="楷体_GB2312" pitchFamily="49" charset="-122"/>
              </a:endParaRPr>
            </a:p>
          </p:txBody>
        </p:sp>
        <p:graphicFrame>
          <p:nvGraphicFramePr>
            <p:cNvPr id="4194308" name="Object 51"/>
            <p:cNvGraphicFramePr>
              <a:graphicFrameLocks noChangeAspect="1"/>
            </p:cNvGraphicFramePr>
            <p:nvPr/>
          </p:nvGraphicFramePr>
          <p:xfrm>
            <a:off x="3393" y="1927"/>
            <a:ext cx="250" cy="326"/>
          </p:xfrm>
          <a:graphic>
            <a:graphicData uri="http://schemas.openxmlformats.org/presentationml/2006/ole">
              <mc:AlternateContent xmlns:mc="http://schemas.openxmlformats.org/markup-compatibility/2006">
                <mc:Choice xmlns:v="urn:schemas-microsoft-com:vml" Requires="v">
                  <p:oleObj name="Equation" r:id="rId9" spid="_x0000_s1067" imgH="330120" imgW="253800" progId="Equation.DSMT4">
                    <p:embed/>
                  </p:oleObj>
                </mc:Choice>
                <mc:Fallback>
                  <p:oleObj name="Equation" r:id="rId9" spid="" imgH="330120" imgW="253800" progId="Equation.DSMT4">
                    <p:embed/>
                    <p:pic>
                      <p:nvPicPr>
                        <p:cNvPr id="2097163" name=""/>
                        <p:cNvPicPr>
                          <a:picLocks noChangeAspect="1" noChangeArrowheads="1"/>
                        </p:cNvPicPr>
                        <p:nvPr/>
                      </p:nvPicPr>
                      <p:blipFill>
                        <a:blip xmlns:r="http://schemas.openxmlformats.org/officeDocument/2006/relationships" r:embed="rId10"/>
                        <a:srcRect/>
                        <a:stretch>
                          <a:fillRect/>
                        </a:stretch>
                      </p:blipFill>
                      <p:spPr bwMode="auto">
                        <a:xfrm>
                          <a:off x="3393" y="1927"/>
                          <a:ext cx="250" cy="326"/>
                        </a:xfrm>
                        <a:prstGeom prst="rect"/>
                        <a:noFill/>
                        <a:ln>
                          <a:noFill/>
                        </a:ln>
                        <a:effectLst/>
                      </p:spPr>
                    </p:pic>
                  </p:oleObj>
                </mc:Fallback>
              </mc:AlternateContent>
            </a:graphicData>
          </a:graphic>
        </p:graphicFrame>
        <p:graphicFrame>
          <p:nvGraphicFramePr>
            <p:cNvPr id="4194309" name="Object 54"/>
            <p:cNvGraphicFramePr>
              <a:graphicFrameLocks noChangeAspect="1"/>
            </p:cNvGraphicFramePr>
            <p:nvPr/>
          </p:nvGraphicFramePr>
          <p:xfrm>
            <a:off x="4361" y="3195"/>
            <a:ext cx="348" cy="274"/>
          </p:xfrm>
          <a:graphic>
            <a:graphicData uri="http://schemas.openxmlformats.org/presentationml/2006/ole">
              <mc:AlternateContent xmlns:mc="http://schemas.openxmlformats.org/markup-compatibility/2006">
                <mc:Choice xmlns:v="urn:schemas-microsoft-com:vml" Requires="v">
                  <p:oleObj name="Equation" r:id="rId11" spid="_x0000_s1068" imgH="330120" imgW="419040" progId="Equation.DSMT4">
                    <p:embed/>
                  </p:oleObj>
                </mc:Choice>
                <mc:Fallback>
                  <p:oleObj name="Equation" r:id="rId11" spid="" imgH="330120" imgW="419040" progId="Equation.DSMT4">
                    <p:embed/>
                    <p:pic>
                      <p:nvPicPr>
                        <p:cNvPr id="2097164" name=""/>
                        <p:cNvPicPr>
                          <a:picLocks noChangeAspect="1" noChangeArrowheads="1"/>
                        </p:cNvPicPr>
                        <p:nvPr/>
                      </p:nvPicPr>
                      <p:blipFill>
                        <a:blip xmlns:r="http://schemas.openxmlformats.org/officeDocument/2006/relationships" r:embed="rId12"/>
                        <a:srcRect/>
                        <a:stretch>
                          <a:fillRect/>
                        </a:stretch>
                      </p:blipFill>
                      <p:spPr bwMode="auto">
                        <a:xfrm>
                          <a:off x="4361" y="3195"/>
                          <a:ext cx="348" cy="274"/>
                        </a:xfrm>
                        <a:prstGeom prst="rect"/>
                        <a:noFill/>
                        <a:ln>
                          <a:noFill/>
                        </a:ln>
                        <a:effectLst/>
                      </p:spPr>
                    </p:pic>
                  </p:oleObj>
                </mc:Fallback>
              </mc:AlternateContent>
            </a:graphicData>
          </a:graphic>
        </p:graphicFrame>
      </p:grpSp>
      <p:graphicFrame>
        <p:nvGraphicFramePr>
          <p:cNvPr id="4194310" name="对象 222"/>
          <p:cNvGraphicFramePr>
            <a:graphicFrameLocks noChangeAspect="1"/>
          </p:cNvGraphicFramePr>
          <p:nvPr/>
        </p:nvGraphicFramePr>
        <p:xfrm>
          <a:off x="899592" y="5250632"/>
          <a:ext cx="3849687" cy="476250"/>
        </p:xfrm>
        <a:graphic>
          <a:graphicData uri="http://schemas.openxmlformats.org/presentationml/2006/ole">
            <mc:AlternateContent xmlns:mc="http://schemas.openxmlformats.org/markup-compatibility/2006">
              <mc:Choice xmlns:v="urn:schemas-microsoft-com:vml" Requires="v">
                <p:oleObj name="Equation" r:id="rId13" spid="_x0000_s1069" imgH="330120" imgW="2666880" progId="Equation.DSMT4">
                  <p:embed/>
                </p:oleObj>
              </mc:Choice>
              <mc:Fallback>
                <p:oleObj name="Equation" r:id="rId13" spid="" imgH="330120" imgW="2666880" progId="Equation.DSMT4">
                  <p:embed/>
                  <p:pic>
                    <p:nvPicPr>
                      <p:cNvPr id="2097165" name=""/>
                      <p:cNvPicPr>
                        <a:picLocks noChangeAspect="1" noChangeArrowheads="1"/>
                      </p:cNvPicPr>
                      <p:nvPr/>
                    </p:nvPicPr>
                    <p:blipFill>
                      <a:blip xmlns:r="http://schemas.openxmlformats.org/officeDocument/2006/relationships" r:embed="rId14"/>
                      <a:srcRect/>
                      <a:stretch>
                        <a:fillRect/>
                      </a:stretch>
                    </p:blipFill>
                    <p:spPr bwMode="auto">
                      <a:xfrm>
                        <a:off x="899592" y="5250632"/>
                        <a:ext cx="3849687" cy="476250"/>
                      </a:xfrm>
                      <a:prstGeom prst="rect"/>
                      <a:noFill/>
                      <a:ln>
                        <a:noFill/>
                      </a:ln>
                    </p:spPr>
                  </p:pic>
                </p:oleObj>
              </mc:Fallback>
            </mc:AlternateContent>
          </a:graphicData>
        </a:graphic>
      </p:graphicFrame>
      <p:pic>
        <p:nvPicPr>
          <p:cNvPr id="2097166" name="Picture 3"/>
          <p:cNvPicPr>
            <a:picLocks noChangeAspect="1" noChangeArrowheads="1"/>
          </p:cNvPicPr>
          <p:nvPr/>
        </p:nvPicPr>
        <p:blipFill>
          <a:blip xmlns:r="http://schemas.openxmlformats.org/officeDocument/2006/relationships" r:embed="rId15"/>
          <a:srcRect/>
          <a:stretch>
            <a:fillRect/>
          </a:stretch>
        </p:blipFill>
        <p:spPr bwMode="auto">
          <a:xfrm>
            <a:off x="4111647" y="709385"/>
            <a:ext cx="3666406" cy="2753212"/>
          </a:xfrm>
          <a:prstGeom prst="rect"/>
          <a:noFill/>
          <a:ln>
            <a:noFill/>
          </a:ln>
        </p:spPr>
      </p:pic>
      <p:sp>
        <p:nvSpPr>
          <p:cNvPr id="104963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4194304"/>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4194305"/>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4194306"/>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0"/>
                                          </p:stCondLst>
                                        </p:cTn>
                                        <p:tgtEl>
                                          <p:spTgt spid="1049627"/>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0"/>
                                          </p:stCondLst>
                                        </p:cTn>
                                        <p:tgtEl>
                                          <p:spTgt spid="4194307"/>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resetSubtype="0">
                                  <p:stCondLst>
                                    <p:cond delay="0"/>
                                  </p:stCondLst>
                                  <p:childTnLst>
                                    <p:set>
                                      <p:cBhvr>
                                        <p:cTn dur="1" fill="hold" id="26">
                                          <p:stCondLst>
                                            <p:cond delay="0"/>
                                          </p:stCondLst>
                                        </p:cTn>
                                        <p:tgtEl>
                                          <p:spTgt spid="251"/>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1" presetSubtype="0">
                                  <p:stCondLst>
                                    <p:cond delay="0"/>
                                  </p:stCondLst>
                                  <p:childTnLst>
                                    <p:set>
                                      <p:cBhvr>
                                        <p:cTn dur="1" fill="hold" id="30">
                                          <p:stCondLst>
                                            <p:cond delay="0"/>
                                          </p:stCondLst>
                                        </p:cTn>
                                        <p:tgtEl>
                                          <p:spTgt spid="4194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9633" name="矩形 201"/>
          <p:cNvSpPr/>
          <p:nvPr/>
        </p:nvSpPr>
        <p:spPr>
          <a:xfrm>
            <a:off x="395536" y="743885"/>
            <a:ext cx="2646679" cy="447040"/>
          </a:xfrm>
          <a:prstGeom prst="rect"/>
        </p:spPr>
        <p:txBody>
          <a:bodyPr wrap="none">
            <a:spAutoFit/>
          </a:bodyPr>
          <a:p>
            <a:r>
              <a:rPr altLang="zh-CN" b="1" dirty="0" sz="2400" kumimoji="1" lang="en-US">
                <a:solidFill>
                  <a:srgbClr val="FFFF00"/>
                </a:solidFill>
                <a:latin typeface="楷体_GB2312" pitchFamily="49" charset="-122"/>
                <a:ea typeface="楷体_GB2312" pitchFamily="49" charset="-122"/>
              </a:rPr>
              <a:t>2</a:t>
            </a:r>
            <a:r>
              <a:rPr altLang="zh-CN" b="1" dirty="0" sz="2400" kumimoji="1" lang="en-US" smtClean="0">
                <a:solidFill>
                  <a:srgbClr val="FFFF00"/>
                </a:solidFill>
                <a:latin typeface="楷体_GB2312" pitchFamily="49" charset="-122"/>
                <a:ea typeface="楷体_GB2312" pitchFamily="49" charset="-122"/>
              </a:rPr>
              <a:t>. </a:t>
            </a:r>
            <a:r>
              <a:rPr altLang="en-US" b="1" dirty="0" sz="2400" kumimoji="1" lang="zh-CN" smtClean="0">
                <a:solidFill>
                  <a:srgbClr val="FFFF00"/>
                </a:solidFill>
                <a:latin typeface="楷体_GB2312" pitchFamily="49" charset="-122"/>
                <a:ea typeface="楷体_GB2312" pitchFamily="49" charset="-122"/>
              </a:rPr>
              <a:t>影响放大的因素</a:t>
            </a:r>
            <a:endParaRPr dirty="0" lang="en-US">
              <a:solidFill>
                <a:srgbClr val="FFFF00"/>
              </a:solidFill>
            </a:endParaRPr>
          </a:p>
        </p:txBody>
      </p:sp>
      <p:graphicFrame>
        <p:nvGraphicFramePr>
          <p:cNvPr id="4194311" name="对象 203"/>
          <p:cNvGraphicFramePr>
            <a:graphicFrameLocks noChangeAspect="1"/>
          </p:cNvGraphicFramePr>
          <p:nvPr/>
        </p:nvGraphicFramePr>
        <p:xfrm>
          <a:off x="971600" y="2448592"/>
          <a:ext cx="1101725" cy="971550"/>
        </p:xfrm>
        <a:graphic>
          <a:graphicData uri="http://schemas.openxmlformats.org/presentationml/2006/ole">
            <mc:AlternateContent xmlns:mc="http://schemas.openxmlformats.org/markup-compatibility/2006">
              <mc:Choice xmlns:v="urn:schemas-microsoft-com:vml" Requires="v">
                <p:oleObj name="Equation" r:id="rId1" spid="_x0000_s2057" imgH="672840" imgW="761760" progId="Equation.DSMT4">
                  <p:embed/>
                </p:oleObj>
              </mc:Choice>
              <mc:Fallback>
                <p:oleObj name="Equation" r:id="rId1" spid="" imgH="672840" imgW="761760" progId="Equation.DSMT4">
                  <p:embed/>
                  <p:pic>
                    <p:nvPicPr>
                      <p:cNvPr id="2097174" name=""/>
                      <p:cNvPicPr>
                        <a:picLocks noChangeAspect="1" noChangeArrowheads="1"/>
                      </p:cNvPicPr>
                      <p:nvPr/>
                    </p:nvPicPr>
                    <p:blipFill>
                      <a:blip xmlns:r="http://schemas.openxmlformats.org/officeDocument/2006/relationships" r:embed="rId2"/>
                      <a:srcRect/>
                      <a:stretch>
                        <a:fillRect/>
                      </a:stretch>
                    </p:blipFill>
                    <p:spPr bwMode="auto">
                      <a:xfrm>
                        <a:off x="971600" y="2448592"/>
                        <a:ext cx="1101725" cy="971550"/>
                      </a:xfrm>
                      <a:prstGeom prst="rect"/>
                      <a:noFill/>
                      <a:ln>
                        <a:noFill/>
                      </a:ln>
                    </p:spPr>
                  </p:pic>
                </p:oleObj>
              </mc:Fallback>
            </mc:AlternateContent>
          </a:graphicData>
        </a:graphic>
      </p:graphicFrame>
      <p:sp>
        <p:nvSpPr>
          <p:cNvPr id="1049634" name="矩形 205"/>
          <p:cNvSpPr/>
          <p:nvPr/>
        </p:nvSpPr>
        <p:spPr>
          <a:xfrm>
            <a:off x="811239" y="3894804"/>
            <a:ext cx="4488180" cy="1158241"/>
          </a:xfrm>
          <a:prstGeom prst="rect"/>
        </p:spPr>
        <p:txBody>
          <a:bodyPr wrap="none">
            <a:spAutoFit/>
          </a:bodyPr>
          <a:p>
            <a:pPr>
              <a:lnSpc>
                <a:spcPct val="150000"/>
              </a:lnSpc>
            </a:pPr>
            <a:r>
              <a:rPr altLang="en-US" b="1" dirty="0" sz="2400" kumimoji="1" lang="zh-CN" smtClean="0">
                <a:solidFill>
                  <a:srgbClr val="FFFFFF"/>
                </a:solidFill>
                <a:latin typeface="楷体_GB2312" pitchFamily="49" charset="-122"/>
                <a:ea typeface="楷体_GB2312" pitchFamily="49" charset="-122"/>
              </a:rPr>
              <a:t>影响静态放大系数因素：</a:t>
            </a:r>
            <a:endParaRPr altLang="zh-CN" b="1" dirty="0" sz="2400" kumimoji="1" lang="en-US" smtClean="0">
              <a:solidFill>
                <a:srgbClr val="FFFFFF"/>
              </a:solidFill>
              <a:latin typeface="楷体_GB2312" pitchFamily="49" charset="-122"/>
              <a:ea typeface="楷体_GB2312" pitchFamily="49" charset="-122"/>
            </a:endParaRPr>
          </a:p>
          <a:p>
            <a:pPr indent="-342900" marL="342900">
              <a:lnSpc>
                <a:spcPct val="150000"/>
              </a:lnSpc>
              <a:buFont typeface="Wingdings" panose="05000000000000000000" pitchFamily="2" charset="2"/>
              <a:buChar char="Ø"/>
            </a:pPr>
            <a:r>
              <a:rPr altLang="en-US" b="1" dirty="0" sz="2400" kumimoji="1" lang="zh-CN" smtClean="0">
                <a:solidFill>
                  <a:srgbClr val="FFFFFF"/>
                </a:solidFill>
                <a:latin typeface="楷体_GB2312" pitchFamily="49" charset="-122"/>
                <a:ea typeface="楷体_GB2312" pitchFamily="49" charset="-122"/>
              </a:rPr>
              <a:t>集电极和和基极面积比例；</a:t>
            </a:r>
            <a:endParaRPr altLang="zh-CN" b="1" dirty="0" sz="2400" kumimoji="1" lang="en-US" smtClean="0">
              <a:solidFill>
                <a:srgbClr val="FFFFFF"/>
              </a:solidFill>
              <a:latin typeface="楷体_GB2312" pitchFamily="49" charset="-122"/>
              <a:ea typeface="楷体_GB2312" pitchFamily="49" charset="-122"/>
            </a:endParaRPr>
          </a:p>
          <a:p>
            <a:pPr indent="-342900" marL="342900">
              <a:lnSpc>
                <a:spcPct val="150000"/>
              </a:lnSpc>
              <a:buFont typeface="Wingdings" panose="05000000000000000000" pitchFamily="2" charset="2"/>
              <a:buChar char="Ø"/>
            </a:pPr>
            <a:r>
              <a:rPr altLang="en-US" b="1" dirty="0" sz="2400" kumimoji="1" lang="zh-CN" smtClean="0">
                <a:solidFill>
                  <a:srgbClr val="FFFFFF"/>
                </a:solidFill>
                <a:ea typeface="楷体_GB2312" pitchFamily="49" charset="-122"/>
              </a:rPr>
              <a:t>发射区和基区的掺杂浓度比；</a:t>
            </a:r>
            <a:endParaRPr dirty="0" lang="en-US"/>
          </a:p>
        </p:txBody>
      </p:sp>
      <p:sp>
        <p:nvSpPr>
          <p:cNvPr id="1049635" name="矩形 16"/>
          <p:cNvSpPr/>
          <p:nvPr/>
        </p:nvSpPr>
        <p:spPr>
          <a:xfrm>
            <a:off x="827584" y="1518540"/>
            <a:ext cx="3528392" cy="584775"/>
          </a:xfrm>
          <a:prstGeom prst="rect"/>
        </p:spPr>
        <p:txBody>
          <a:bodyPr wrap="square">
            <a:spAutoFit/>
          </a:bodyPr>
          <a:p>
            <a:r>
              <a:rPr altLang="en-US" b="1" dirty="0" sz="3200" kumimoji="1" lang="zh-CN" smtClean="0">
                <a:solidFill>
                  <a:srgbClr val="C00000"/>
                </a:solidFill>
                <a:latin typeface="楷体_GB2312" pitchFamily="49" charset="-122"/>
                <a:ea typeface="楷体_GB2312" pitchFamily="49" charset="-122"/>
              </a:rPr>
              <a:t>动态由静态决定！</a:t>
            </a:r>
            <a:endParaRPr dirty="0" sz="2400" lang="en-US">
              <a:solidFill>
                <a:srgbClr val="C00000"/>
              </a:solidFill>
            </a:endParaRPr>
          </a:p>
        </p:txBody>
      </p:sp>
      <p:pic>
        <p:nvPicPr>
          <p:cNvPr id="2097175" name="Picture 5"/>
          <p:cNvPicPr>
            <a:picLocks noChangeAspect="1" noChangeArrowheads="1"/>
          </p:cNvPicPr>
          <p:nvPr/>
        </p:nvPicPr>
        <p:blipFill>
          <a:blip xmlns:r="http://schemas.openxmlformats.org/officeDocument/2006/relationships" r:embed="rId3"/>
          <a:srcRect/>
          <a:stretch>
            <a:fillRect/>
          </a:stretch>
        </p:blipFill>
        <p:spPr bwMode="auto">
          <a:xfrm>
            <a:off x="5940152" y="3715555"/>
            <a:ext cx="2162175" cy="1933575"/>
          </a:xfrm>
          <a:prstGeom prst="rect"/>
          <a:noFill/>
          <a:ln>
            <a:noFill/>
          </a:ln>
        </p:spPr>
      </p:pic>
      <p:pic>
        <p:nvPicPr>
          <p:cNvPr id="2097176" name="Picture 3"/>
          <p:cNvPicPr>
            <a:picLocks noChangeAspect="1" noChangeArrowheads="1"/>
          </p:cNvPicPr>
          <p:nvPr/>
        </p:nvPicPr>
        <p:blipFill>
          <a:blip xmlns:r="http://schemas.openxmlformats.org/officeDocument/2006/relationships" r:embed="rId4"/>
          <a:srcRect/>
          <a:stretch>
            <a:fillRect/>
          </a:stretch>
        </p:blipFill>
        <p:spPr bwMode="auto">
          <a:xfrm>
            <a:off x="4877189" y="871714"/>
            <a:ext cx="3280203" cy="2463201"/>
          </a:xfrm>
          <a:prstGeom prst="rect"/>
          <a:noFill/>
          <a:ln>
            <a:noFill/>
          </a:ln>
        </p:spPr>
      </p:pic>
      <p:sp>
        <p:nvSpPr>
          <p:cNvPr id="104963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4194311"/>
                                        </p:tgtEl>
                                        <p:attrNameLst>
                                          <p:attrName>style.visibility</p:attrName>
                                        </p:attrNameLst>
                                      </p:cBhvr>
                                      <p:to>
                                        <p:strVal val="visible"/>
                                      </p:to>
                                    </p:set>
                                  </p:childTnLst>
                                </p:cTn>
                              </p:par>
                              <p:par>
                                <p:cTn fill="hold" grpId="0" id="7" nodeType="withEffect" presetClass="entr" presetID="1" presetSubtype="0">
                                  <p:stCondLst>
                                    <p:cond delay="0"/>
                                  </p:stCondLst>
                                  <p:childTnLst>
                                    <p:set>
                                      <p:cBhvr>
                                        <p:cTn dur="1" fill="hold" id="8">
                                          <p:stCondLst>
                                            <p:cond delay="0"/>
                                          </p:stCondLst>
                                        </p:cTn>
                                        <p:tgtEl>
                                          <p:spTgt spid="1049635"/>
                                        </p:tgtEl>
                                        <p:attrNameLst>
                                          <p:attrName>style.visibility</p:attrName>
                                        </p:attrNameLst>
                                      </p:cBhvr>
                                      <p:to>
                                        <p:strVal val="visible"/>
                                      </p:to>
                                    </p:set>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1" presetSubtype="0">
                                  <p:stCondLst>
                                    <p:cond delay="0"/>
                                  </p:stCondLst>
                                  <p:childTnLst>
                                    <p:set>
                                      <p:cBhvr>
                                        <p:cTn dur="1" fill="hold" id="12">
                                          <p:stCondLst>
                                            <p:cond delay="0"/>
                                          </p:stCondLst>
                                        </p:cTn>
                                        <p:tgtEl>
                                          <p:spTgt spid="1049634">
                                            <p:txEl>
                                              <p:pRg st="0" end="0"/>
                                            </p:txEl>
                                          </p:spTgt>
                                        </p:tgtEl>
                                        <p:attrNameLst>
                                          <p:attrName>style.visibility</p:attrName>
                                        </p:attrNameLst>
                                      </p:cBhvr>
                                      <p:to>
                                        <p:strVal val="visible"/>
                                      </p:to>
                                    </p:se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 presetSubtype="0">
                                  <p:stCondLst>
                                    <p:cond delay="0"/>
                                  </p:stCondLst>
                                  <p:childTnLst>
                                    <p:set>
                                      <p:cBhvr>
                                        <p:cTn dur="1" fill="hold" id="16">
                                          <p:stCondLst>
                                            <p:cond delay="0"/>
                                          </p:stCondLst>
                                        </p:cTn>
                                        <p:tgtEl>
                                          <p:spTgt spid="1049634">
                                            <p:txEl>
                                              <p:pRg st="1" end="1"/>
                                            </p:txEl>
                                          </p:spTgt>
                                        </p:tgtEl>
                                        <p:attrNameLst>
                                          <p:attrName>style.visibility</p:attrName>
                                        </p:attrNameLst>
                                      </p:cBhvr>
                                      <p:to>
                                        <p:strVal val="visible"/>
                                      </p:to>
                                    </p:set>
                                  </p:childTnLst>
                                </p:cTn>
                              </p:par>
                              <p:par>
                                <p:cTn fill="hold" id="17" nodeType="withEffect" presetClass="entr" presetID="1" presetSubtype="0">
                                  <p:stCondLst>
                                    <p:cond delay="0"/>
                                  </p:stCondLst>
                                  <p:childTnLst>
                                    <p:set>
                                      <p:cBhvr>
                                        <p:cTn dur="1" fill="hold" id="18">
                                          <p:stCondLst>
                                            <p:cond delay="0"/>
                                          </p:stCondLst>
                                        </p:cTn>
                                        <p:tgtEl>
                                          <p:spTgt spid="2097175"/>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0"/>
                                          </p:stCondLst>
                                        </p:cTn>
                                        <p:tgtEl>
                                          <p:spTgt spid="10496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9637" name="矩形 223"/>
          <p:cNvSpPr/>
          <p:nvPr/>
        </p:nvSpPr>
        <p:spPr>
          <a:xfrm>
            <a:off x="493894" y="1253504"/>
            <a:ext cx="4183380" cy="1158241"/>
          </a:xfrm>
          <a:prstGeom prst="rect"/>
        </p:spPr>
        <p:txBody>
          <a:bodyPr wrap="none">
            <a:spAutoFit/>
          </a:bodyPr>
          <a:p>
            <a:pPr indent="-342900" marL="342900">
              <a:lnSpc>
                <a:spcPct val="150000"/>
              </a:lnSpc>
              <a:buFont typeface="Wingdings" panose="05000000000000000000" pitchFamily="2" charset="2"/>
              <a:buChar char="Ø"/>
            </a:pPr>
            <a:r>
              <a:rPr altLang="zh-CN" b="1" dirty="0" sz="2400" kumimoji="1" lang="en-US" smtClean="0">
                <a:solidFill>
                  <a:schemeClr val="bg1"/>
                </a:solidFill>
                <a:latin typeface="楷体_GB2312" pitchFamily="49" charset="-122"/>
                <a:ea typeface="楷体_GB2312" pitchFamily="49" charset="-122"/>
              </a:rPr>
              <a:t>U</a:t>
            </a:r>
            <a:r>
              <a:rPr altLang="zh-CN" baseline="-25000" b="1" dirty="0" sz="2400" kumimoji="1" lang="en-US" smtClean="0">
                <a:solidFill>
                  <a:schemeClr val="bg1"/>
                </a:solidFill>
                <a:latin typeface="楷体_GB2312" pitchFamily="49" charset="-122"/>
                <a:ea typeface="楷体_GB2312" pitchFamily="49" charset="-122"/>
              </a:rPr>
              <a:t>BE</a:t>
            </a:r>
            <a:r>
              <a:rPr altLang="en-US" b="1" dirty="0" sz="2400" kumimoji="1" lang="zh-CN" smtClean="0">
                <a:solidFill>
                  <a:schemeClr val="bg1"/>
                </a:solidFill>
                <a:latin typeface="楷体_GB2312" pitchFamily="49" charset="-122"/>
                <a:ea typeface="楷体_GB2312" pitchFamily="49" charset="-122"/>
              </a:rPr>
              <a:t>的开关</a:t>
            </a:r>
            <a:r>
              <a:rPr altLang="en-US" b="1" dirty="0" sz="2400" kumimoji="1" lang="zh-CN" smtClean="0">
                <a:solidFill>
                  <a:srgbClr val="C00000"/>
                </a:solidFill>
                <a:latin typeface="楷体_GB2312" pitchFamily="49" charset="-122"/>
                <a:ea typeface="楷体_GB2312" pitchFamily="49" charset="-122"/>
              </a:rPr>
              <a:t>控制</a:t>
            </a:r>
            <a:r>
              <a:rPr altLang="en-US" b="1" dirty="0" sz="2400" kumimoji="1" lang="zh-CN" smtClean="0">
                <a:solidFill>
                  <a:schemeClr val="bg1"/>
                </a:solidFill>
                <a:latin typeface="楷体_GB2312" pitchFamily="49" charset="-122"/>
                <a:ea typeface="楷体_GB2312" pitchFamily="49" charset="-122"/>
              </a:rPr>
              <a:t>作用；</a:t>
            </a:r>
            <a:endParaRPr altLang="zh-CN" b="1" dirty="0" sz="2400" kumimoji="1" lang="en-US" smtClean="0">
              <a:solidFill>
                <a:schemeClr val="bg1"/>
              </a:solidFill>
              <a:latin typeface="楷体_GB2312" pitchFamily="49" charset="-122"/>
              <a:ea typeface="楷体_GB2312" pitchFamily="49" charset="-122"/>
            </a:endParaRPr>
          </a:p>
          <a:p>
            <a:pPr indent="-342900" marL="342900">
              <a:lnSpc>
                <a:spcPct val="150000"/>
              </a:lnSpc>
              <a:buFont typeface="Wingdings" panose="05000000000000000000" pitchFamily="2" charset="2"/>
              <a:buChar char="Ø"/>
            </a:pPr>
            <a:r>
              <a:rPr altLang="en-US" b="1" dirty="0" sz="2400" kumimoji="1" lang="zh-CN" smtClean="0">
                <a:solidFill>
                  <a:srgbClr val="C00000"/>
                </a:solidFill>
                <a:latin typeface="楷体_GB2312" pitchFamily="49" charset="-122"/>
                <a:ea typeface="楷体_GB2312" pitchFamily="49" charset="-122"/>
              </a:rPr>
              <a:t>控制</a:t>
            </a:r>
            <a:r>
              <a:rPr altLang="en-US" b="1" dirty="0" sz="2400" kumimoji="1" lang="zh-CN" smtClean="0">
                <a:solidFill>
                  <a:schemeClr val="bg1"/>
                </a:solidFill>
                <a:latin typeface="楷体_GB2312" pitchFamily="49" charset="-122"/>
                <a:ea typeface="楷体_GB2312" pitchFamily="49" charset="-122"/>
              </a:rPr>
              <a:t>能够实现交直流</a:t>
            </a:r>
            <a:r>
              <a:rPr altLang="en-US" b="1" dirty="0" sz="2400" kumimoji="1" lang="zh-CN" smtClean="0">
                <a:solidFill>
                  <a:srgbClr val="C00000"/>
                </a:solidFill>
                <a:latin typeface="楷体_GB2312" pitchFamily="49" charset="-122"/>
                <a:ea typeface="楷体_GB2312" pitchFamily="49" charset="-122"/>
              </a:rPr>
              <a:t>转换；</a:t>
            </a:r>
            <a:endParaRPr altLang="zh-CN" b="1" dirty="0" sz="2400" kumimoji="1" lang="en-US" smtClean="0">
              <a:solidFill>
                <a:srgbClr val="C00000"/>
              </a:solidFill>
              <a:latin typeface="楷体_GB2312" pitchFamily="49" charset="-122"/>
              <a:ea typeface="楷体_GB2312" pitchFamily="49" charset="-122"/>
            </a:endParaRPr>
          </a:p>
          <a:p>
            <a:pPr indent="-342900" marL="342900">
              <a:lnSpc>
                <a:spcPct val="150000"/>
              </a:lnSpc>
              <a:buFont typeface="Wingdings" panose="05000000000000000000" pitchFamily="2" charset="2"/>
              <a:buChar char="Ø"/>
            </a:pPr>
            <a:r>
              <a:rPr altLang="en-US" b="1" dirty="0" sz="2400" kumimoji="1" lang="zh-CN" smtClean="0">
                <a:solidFill>
                  <a:srgbClr val="C00000"/>
                </a:solidFill>
                <a:latin typeface="楷体_GB2312" pitchFamily="49" charset="-122"/>
                <a:ea typeface="楷体_GB2312" pitchFamily="49" charset="-122"/>
              </a:rPr>
              <a:t>小能量</a:t>
            </a:r>
            <a:r>
              <a:rPr altLang="en-US" b="1" dirty="0" sz="2400" kumimoji="1" lang="zh-CN" smtClean="0">
                <a:solidFill>
                  <a:schemeClr val="bg1"/>
                </a:solidFill>
                <a:latin typeface="楷体_GB2312" pitchFamily="49" charset="-122"/>
                <a:ea typeface="楷体_GB2312" pitchFamily="49" charset="-122"/>
              </a:rPr>
              <a:t>控制</a:t>
            </a:r>
            <a:r>
              <a:rPr altLang="en-US" b="1" dirty="0" sz="2400" kumimoji="1" lang="zh-CN" smtClean="0">
                <a:solidFill>
                  <a:srgbClr val="C00000"/>
                </a:solidFill>
                <a:latin typeface="楷体_GB2312" pitchFamily="49" charset="-122"/>
                <a:ea typeface="楷体_GB2312" pitchFamily="49" charset="-122"/>
              </a:rPr>
              <a:t>大能量</a:t>
            </a:r>
            <a:r>
              <a:rPr altLang="en-US" b="1" dirty="0" sz="2400" kumimoji="1" lang="zh-CN" smtClean="0">
                <a:solidFill>
                  <a:schemeClr val="bg1"/>
                </a:solidFill>
                <a:latin typeface="楷体_GB2312" pitchFamily="49" charset="-122"/>
                <a:ea typeface="楷体_GB2312" pitchFamily="49" charset="-122"/>
              </a:rPr>
              <a:t>的结构；</a:t>
            </a:r>
            <a:endParaRPr baseline="-25000" dirty="0" lang="en-US">
              <a:solidFill>
                <a:schemeClr val="bg1"/>
              </a:solidFill>
            </a:endParaRPr>
          </a:p>
        </p:txBody>
      </p:sp>
      <p:sp>
        <p:nvSpPr>
          <p:cNvPr id="1049638" name="矩形 17"/>
          <p:cNvSpPr/>
          <p:nvPr/>
        </p:nvSpPr>
        <p:spPr>
          <a:xfrm>
            <a:off x="467544" y="703574"/>
            <a:ext cx="2037079" cy="447040"/>
          </a:xfrm>
          <a:prstGeom prst="rect"/>
        </p:spPr>
        <p:txBody>
          <a:bodyPr wrap="none">
            <a:spAutoFit/>
          </a:bodyPr>
          <a:p>
            <a:r>
              <a:rPr altLang="zh-CN" b="1" dirty="0" sz="2400" kumimoji="1" lang="en-US" smtClean="0">
                <a:solidFill>
                  <a:srgbClr val="FFFF00"/>
                </a:solidFill>
                <a:latin typeface="楷体_GB2312" pitchFamily="49" charset="-122"/>
                <a:ea typeface="楷体_GB2312" pitchFamily="49" charset="-122"/>
              </a:rPr>
              <a:t>3. </a:t>
            </a:r>
            <a:r>
              <a:rPr altLang="en-US" b="1" dirty="0" sz="2400" kumimoji="1" lang="zh-CN" smtClean="0">
                <a:solidFill>
                  <a:srgbClr val="FFFF00"/>
                </a:solidFill>
                <a:latin typeface="楷体_GB2312" pitchFamily="49" charset="-122"/>
                <a:ea typeface="楷体_GB2312" pitchFamily="49" charset="-122"/>
              </a:rPr>
              <a:t>放大的关键</a:t>
            </a:r>
            <a:endParaRPr dirty="0" lang="en-US">
              <a:solidFill>
                <a:srgbClr val="FFFF00"/>
              </a:solidFill>
            </a:endParaRPr>
          </a:p>
        </p:txBody>
      </p:sp>
      <p:sp>
        <p:nvSpPr>
          <p:cNvPr id="1049639" name="矩形 18"/>
          <p:cNvSpPr/>
          <p:nvPr/>
        </p:nvSpPr>
        <p:spPr>
          <a:xfrm>
            <a:off x="676609" y="6104174"/>
            <a:ext cx="4754881" cy="447041"/>
          </a:xfrm>
          <a:prstGeom prst="rect"/>
        </p:spPr>
        <p:txBody>
          <a:bodyPr wrap="none">
            <a:spAutoFit/>
          </a:bodyPr>
          <a:p>
            <a:r>
              <a:rPr altLang="en-US" b="1" dirty="0" sz="2400" kumimoji="1" lang="zh-CN">
                <a:solidFill>
                  <a:srgbClr val="C00000"/>
                </a:solidFill>
                <a:latin typeface="楷体_GB2312" pitchFamily="49" charset="-122"/>
                <a:ea typeface="楷体_GB2312" pitchFamily="49" charset="-122"/>
              </a:rPr>
              <a:t>思考</a:t>
            </a:r>
            <a:r>
              <a:rPr altLang="en-US" b="1" dirty="0" sz="2400" kumimoji="1" lang="zh-CN" smtClean="0">
                <a:solidFill>
                  <a:srgbClr val="C00000"/>
                </a:solidFill>
                <a:latin typeface="楷体_GB2312" pitchFamily="49" charset="-122"/>
                <a:ea typeface="楷体_GB2312" pitchFamily="49" charset="-122"/>
              </a:rPr>
              <a:t>：放大的交流能量从何而来？</a:t>
            </a:r>
            <a:endParaRPr dirty="0" lang="en-US">
              <a:solidFill>
                <a:srgbClr val="C00000"/>
              </a:solidFill>
            </a:endParaRPr>
          </a:p>
        </p:txBody>
      </p:sp>
      <p:sp>
        <p:nvSpPr>
          <p:cNvPr id="1049640" name="矩形 2"/>
          <p:cNvSpPr/>
          <p:nvPr/>
        </p:nvSpPr>
        <p:spPr>
          <a:xfrm>
            <a:off x="544146" y="3122229"/>
            <a:ext cx="2633980" cy="447040"/>
          </a:xfrm>
          <a:prstGeom prst="rect"/>
        </p:spPr>
        <p:txBody>
          <a:bodyPr wrap="none">
            <a:spAutoFit/>
          </a:bodyPr>
          <a:p>
            <a:r>
              <a:rPr altLang="en-US" b="1" dirty="0" sz="2400" kumimoji="1" lang="zh-CN" smtClean="0">
                <a:solidFill>
                  <a:prstClr val="white"/>
                </a:solidFill>
                <a:latin typeface="楷体_GB2312" pitchFamily="49" charset="-122"/>
                <a:ea typeface="楷体_GB2312" pitchFamily="49" charset="-122"/>
              </a:rPr>
              <a:t>举例：水流的控制</a:t>
            </a:r>
            <a:endParaRPr dirty="0" lang="en-US"/>
          </a:p>
        </p:txBody>
      </p:sp>
      <p:pic>
        <p:nvPicPr>
          <p:cNvPr id="2097178" name="Picture 5"/>
          <p:cNvPicPr>
            <a:picLocks noChangeAspect="1" noChangeArrowheads="1"/>
          </p:cNvPicPr>
          <p:nvPr/>
        </p:nvPicPr>
        <p:blipFill>
          <a:blip xmlns:r="http://schemas.openxmlformats.org/officeDocument/2006/relationships" r:embed="rId1"/>
          <a:srcRect/>
          <a:stretch>
            <a:fillRect/>
          </a:stretch>
        </p:blipFill>
        <p:spPr bwMode="auto">
          <a:xfrm>
            <a:off x="676609" y="3655902"/>
            <a:ext cx="2460132" cy="2304256"/>
          </a:xfrm>
          <a:prstGeom prst="rect"/>
          <a:noFill/>
          <a:ln>
            <a:noFill/>
          </a:ln>
        </p:spPr>
      </p:pic>
      <p:pic>
        <p:nvPicPr>
          <p:cNvPr id="2097179" name="Picture 7" descr="灌溉水渠 的图像结果"/>
          <p:cNvPicPr>
            <a:picLocks noChangeAspect="1" noChangeArrowheads="1"/>
          </p:cNvPicPr>
          <p:nvPr/>
        </p:nvPicPr>
        <p:blipFill>
          <a:blip xmlns:r="http://schemas.openxmlformats.org/officeDocument/2006/relationships" r:embed="rId2"/>
          <a:srcRect/>
          <a:stretch>
            <a:fillRect/>
          </a:stretch>
        </p:blipFill>
        <p:spPr bwMode="auto">
          <a:xfrm>
            <a:off x="3563888" y="3637900"/>
            <a:ext cx="3096344" cy="2322258"/>
          </a:xfrm>
          <a:prstGeom prst="rect"/>
          <a:noFill/>
        </p:spPr>
      </p:pic>
      <p:sp>
        <p:nvSpPr>
          <p:cNvPr id="1049641" name="矩形 12"/>
          <p:cNvSpPr/>
          <p:nvPr/>
        </p:nvSpPr>
        <p:spPr>
          <a:xfrm>
            <a:off x="5654369" y="6074557"/>
            <a:ext cx="2926080" cy="447041"/>
          </a:xfrm>
          <a:prstGeom prst="rect"/>
        </p:spPr>
        <p:txBody>
          <a:bodyPr wrap="none">
            <a:spAutoFit/>
          </a:bodyPr>
          <a:p>
            <a:r>
              <a:rPr altLang="en-US" b="1" dirty="0" sz="2400" kumimoji="1" lang="zh-CN" smtClean="0">
                <a:solidFill>
                  <a:srgbClr val="FFFF00"/>
                </a:solidFill>
                <a:latin typeface="楷体_GB2312" pitchFamily="49" charset="-122"/>
                <a:ea typeface="楷体_GB2312" pitchFamily="49" charset="-122"/>
              </a:rPr>
              <a:t>放大器→控制转换器</a:t>
            </a:r>
            <a:endParaRPr dirty="0" lang="en-US">
              <a:solidFill>
                <a:srgbClr val="FFFF00"/>
              </a:solidFill>
            </a:endParaRPr>
          </a:p>
        </p:txBody>
      </p:sp>
      <p:pic>
        <p:nvPicPr>
          <p:cNvPr id="2097180" name="Picture 3"/>
          <p:cNvPicPr>
            <a:picLocks noChangeAspect="1" noChangeArrowheads="1"/>
          </p:cNvPicPr>
          <p:nvPr/>
        </p:nvPicPr>
        <p:blipFill>
          <a:blip xmlns:r="http://schemas.openxmlformats.org/officeDocument/2006/relationships" r:embed="rId3"/>
          <a:srcRect/>
          <a:stretch>
            <a:fillRect/>
          </a:stretch>
        </p:blipFill>
        <p:spPr bwMode="auto">
          <a:xfrm>
            <a:off x="5112060" y="950245"/>
            <a:ext cx="3199790" cy="2402816"/>
          </a:xfrm>
          <a:prstGeom prst="rect"/>
          <a:noFill/>
          <a:ln>
            <a:noFill/>
          </a:ln>
        </p:spPr>
      </p:pic>
      <p:sp>
        <p:nvSpPr>
          <p:cNvPr id="104964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4">
            <p14:nvContentPartPr>
              <p14:cNvPr id="1049643" name=""/>
              <p14:cNvContentPartPr/>
              <p14:nvPr/>
            </p14:nvContentPartPr>
            <p14:xfrm>
              <a:off x="5301203" y="5950205"/>
              <a:ext cx="1482507" cy="531287"/>
            </p14:xfrm>
          </p:contentPart>
        </mc:Choice>
        <mc:Fallback>
          <p:sp>
            <p:nvSpPr>
              <p:cNvPr id="1049643" name=""/>
              <p:cNvSpPr/>
              <p:nvPr/>
            </p:nvSpPr>
            <p:spPr>
              <a:xfrm>
                <a:off x="5301203" y="5950205"/>
                <a:ext cx="1482507" cy="531287"/>
              </a:xfrm>
            </p:spPr>
          </p:sp>
        </mc:Fallback>
      </mc:AlternateContent>
      <mc:AlternateContent xmlns:mc="http://schemas.openxmlformats.org/markup-compatibility/2006">
        <mc:Choice xmlns:p14="http://schemas.microsoft.com/office/powerpoint/2010/main" Requires="p14">
          <p:contentPart p14:bwMode="auto" r:id="rId5">
            <p14:nvContentPartPr>
              <p14:cNvPr id="1049644" name=""/>
              <p14:cNvContentPartPr/>
              <p14:nvPr/>
            </p14:nvContentPartPr>
            <p14:xfrm>
              <a:off x="6422723" y="3364463"/>
              <a:ext cx="2312279" cy="2575565"/>
            </p14:xfrm>
          </p:contentPart>
        </mc:Choice>
        <mc:Fallback>
          <p:sp>
            <p:nvSpPr>
              <p:cNvPr id="1049644" name=""/>
              <p:cNvSpPr/>
              <p:nvPr/>
            </p:nvSpPr>
            <p:spPr>
              <a:xfrm>
                <a:off x="6422723" y="3364463"/>
                <a:ext cx="2312279" cy="2575565"/>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9637">
                                            <p:txEl>
                                              <p:pRg st="0" end="0"/>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49637">
                                            <p:txEl>
                                              <p:pRg st="1" end="1"/>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1049637">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0"/>
                                          </p:stCondLst>
                                        </p:cTn>
                                        <p:tgtEl>
                                          <p:spTgt spid="1049640"/>
                                        </p:tgtEl>
                                        <p:attrNameLst>
                                          <p:attrName>style.visibility</p:attrName>
                                        </p:attrNameLst>
                                      </p:cBhvr>
                                      <p:to>
                                        <p:strVal val="visible"/>
                                      </p:to>
                                    </p:set>
                                  </p:childTnLst>
                                </p:cTn>
                              </p:par>
                              <p:par>
                                <p:cTn fill="hold" id="19" nodeType="withEffect" presetClass="entr" presetID="1" presetSubtype="0">
                                  <p:stCondLst>
                                    <p:cond delay="0"/>
                                  </p:stCondLst>
                                  <p:childTnLst>
                                    <p:set>
                                      <p:cBhvr>
                                        <p:cTn dur="1" fill="hold" id="20">
                                          <p:stCondLst>
                                            <p:cond delay="0"/>
                                          </p:stCondLst>
                                        </p:cTn>
                                        <p:tgtEl>
                                          <p:spTgt spid="2097178"/>
                                        </p:tgtEl>
                                        <p:attrNameLst>
                                          <p:attrName>style.visibility</p:attrName>
                                        </p:attrNameLst>
                                      </p:cBhvr>
                                      <p:to>
                                        <p:strVal val="visible"/>
                                      </p:to>
                                    </p:set>
                                  </p:childTnLst>
                                </p:cTn>
                              </p:par>
                              <p:par>
                                <p:cTn fill="hold" id="21" nodeType="withEffect" presetClass="entr" presetID="1" presetSubtype="0">
                                  <p:stCondLst>
                                    <p:cond delay="0"/>
                                  </p:stCondLst>
                                  <p:childTnLst>
                                    <p:set>
                                      <p:cBhvr>
                                        <p:cTn dur="1" fill="hold" id="22">
                                          <p:stCondLst>
                                            <p:cond delay="0"/>
                                          </p:stCondLst>
                                        </p:cTn>
                                        <p:tgtEl>
                                          <p:spTgt spid="2097179"/>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0"/>
                                          </p:stCondLst>
                                        </p:cTn>
                                        <p:tgtEl>
                                          <p:spTgt spid="1049639"/>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 presetSubtype="0">
                                  <p:stCondLst>
                                    <p:cond delay="0"/>
                                  </p:stCondLst>
                                  <p:childTnLst>
                                    <p:set>
                                      <p:cBhvr>
                                        <p:cTn dur="1" fill="hold" id="30">
                                          <p:stCondLst>
                                            <p:cond delay="0"/>
                                          </p:stCondLst>
                                        </p:cTn>
                                        <p:tgtEl>
                                          <p:spTgt spid="1049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39" grpId="0"/>
      <p:bldP spid="1049640" grpId="0"/>
      <p:bldP spid="10496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sp>
        <p:nvSpPr>
          <p:cNvPr id="1049645" name="标题 1"/>
          <p:cNvSpPr>
            <a:spLocks noGrp="1"/>
          </p:cNvSpPr>
          <p:nvPr>
            <p:ph type="title" idx="4294967295"/>
          </p:nvPr>
        </p:nvSpPr>
        <p:spPr>
          <a:xfrm>
            <a:off x="552108" y="283548"/>
            <a:ext cx="8229600" cy="990601"/>
          </a:xfrm>
        </p:spPr>
        <p:txBody>
          <a:bodyPr/>
          <a:p>
            <a:r>
              <a:rPr b="1" dirty="0" lang="en-US" smtClean="0">
                <a:solidFill>
                  <a:srgbClr val="FFFF00"/>
                </a:solidFill>
              </a:rPr>
              <a:t>How does an amplifier work?</a:t>
            </a:r>
            <a:endParaRPr b="1" dirty="0" lang="en-US">
              <a:solidFill>
                <a:srgbClr val="FFFF00"/>
              </a:solidFill>
            </a:endParaRPr>
          </a:p>
        </p:txBody>
      </p:sp>
      <p:sp>
        <p:nvSpPr>
          <p:cNvPr id="1049646" name="矩形 2"/>
          <p:cNvSpPr/>
          <p:nvPr/>
        </p:nvSpPr>
        <p:spPr>
          <a:xfrm>
            <a:off x="539552" y="1196752"/>
            <a:ext cx="8136904" cy="2644141"/>
          </a:xfrm>
          <a:prstGeom prst="rect"/>
        </p:spPr>
        <p:txBody>
          <a:bodyPr wrap="square">
            <a:spAutoFit/>
          </a:bodyPr>
          <a:p>
            <a:pPr algn="just" fontAlgn="base">
              <a:spcBef>
                <a:spcPct val="0"/>
              </a:spcBef>
              <a:spcAft>
                <a:spcPct val="0"/>
              </a:spcAft>
            </a:pPr>
            <a:r>
              <a:rPr b="1" dirty="0" sz="2000" lang="en-US" smtClean="0">
                <a:solidFill>
                  <a:srgbClr val="FFFF00"/>
                </a:solidFill>
                <a:latin typeface="Times New Roman" panose="02020603050405020304" pitchFamily="18" charset="0"/>
                <a:ea typeface="宋体" pitchFamily="2" charset="-122"/>
                <a:cs typeface="Times New Roman" panose="02020603050405020304" pitchFamily="18" charset="0"/>
              </a:rPr>
              <a:t>William </a:t>
            </a:r>
            <a:r>
              <a:rPr b="1" dirty="0" sz="2000" lang="en-US">
                <a:solidFill>
                  <a:srgbClr val="FFFF00"/>
                </a:solidFill>
                <a:latin typeface="Times New Roman" panose="02020603050405020304" pitchFamily="18" charset="0"/>
                <a:ea typeface="宋体" pitchFamily="2" charset="-122"/>
                <a:cs typeface="Times New Roman" panose="02020603050405020304" pitchFamily="18" charset="0"/>
              </a:rPr>
              <a:t>Shockley</a:t>
            </a:r>
            <a:r>
              <a:rPr dirty="0" sz="2000" lang="en-US">
                <a:solidFill>
                  <a:schemeClr val="bg1"/>
                </a:solidFill>
                <a:latin typeface="Times New Roman" panose="02020603050405020304" pitchFamily="18" charset="0"/>
                <a:ea typeface="宋体" pitchFamily="2" charset="-122"/>
                <a:cs typeface="Times New Roman" panose="02020603050405020304" pitchFamily="18" charset="0"/>
              </a:rPr>
              <a:t>, Nobel-Prize winning co-inventor of the </a:t>
            </a:r>
            <a:r>
              <a:rPr b="1" dirty="0" sz="2000" i="1" lang="en-US">
                <a:solidFill>
                  <a:schemeClr val="bg1"/>
                </a:solidFill>
                <a:latin typeface="Times New Roman" panose="02020603050405020304" pitchFamily="18" charset="0"/>
                <a:ea typeface="宋体" pitchFamily="2" charset="-122"/>
                <a:cs typeface="Times New Roman" panose="02020603050405020304" pitchFamily="18" charset="0"/>
              </a:rPr>
              <a:t>transistor</a:t>
            </a:r>
            <a:r>
              <a:rPr dirty="0" sz="2000" lang="en-US">
                <a:solidFill>
                  <a:schemeClr val="bg1"/>
                </a:solidFill>
                <a:latin typeface="Times New Roman" panose="02020603050405020304" pitchFamily="18" charset="0"/>
                <a:ea typeface="宋体" pitchFamily="2" charset="-122"/>
                <a:cs typeface="Times New Roman" panose="02020603050405020304" pitchFamily="18" charset="0"/>
              </a:rPr>
              <a:t> (a revolutionary electronic amplifier dating from the 1940s) had a vivid way of explaining it: </a:t>
            </a:r>
            <a:endParaRPr dirty="0" sz="2000" lang="en-US" smtClean="0">
              <a:solidFill>
                <a:schemeClr val="bg1"/>
              </a:solidFill>
              <a:latin typeface="Times New Roman" panose="02020603050405020304" pitchFamily="18" charset="0"/>
              <a:ea typeface="宋体" pitchFamily="2" charset="-122"/>
              <a:cs typeface="Times New Roman" panose="02020603050405020304" pitchFamily="18" charset="0"/>
            </a:endParaRPr>
          </a:p>
          <a:p>
            <a:pPr algn="just" fontAlgn="base">
              <a:spcBef>
                <a:spcPct val="0"/>
              </a:spcBef>
              <a:spcAft>
                <a:spcPct val="0"/>
              </a:spcAft>
            </a:pPr>
            <a:endParaRPr dirty="0" sz="800" lang="en-US">
              <a:solidFill>
                <a:prstClr val="black"/>
              </a:solidFill>
              <a:latin typeface="Times New Roman" panose="02020603050405020304" pitchFamily="18" charset="0"/>
              <a:ea typeface="宋体" pitchFamily="2" charset="-122"/>
              <a:cs typeface="Times New Roman" panose="02020603050405020304" pitchFamily="18" charset="0"/>
            </a:endParaRPr>
          </a:p>
          <a:p>
            <a:pPr algn="just" fontAlgn="base">
              <a:spcBef>
                <a:spcPct val="0"/>
              </a:spcBef>
              <a:spcAft>
                <a:spcPct val="0"/>
              </a:spcAft>
            </a:pPr>
            <a:r>
              <a:rPr dirty="0" sz="2000" lang="en-US" smtClean="0">
                <a:solidFill>
                  <a:schemeClr val="bg1"/>
                </a:solidFill>
                <a:latin typeface="Times New Roman" panose="02020603050405020304" pitchFamily="18" charset="0"/>
                <a:ea typeface="宋体" pitchFamily="2" charset="-122"/>
                <a:cs typeface="Times New Roman" panose="02020603050405020304" pitchFamily="18" charset="0"/>
              </a:rPr>
              <a:t>“If </a:t>
            </a:r>
            <a:r>
              <a:rPr dirty="0" sz="2000" lang="en-US">
                <a:solidFill>
                  <a:schemeClr val="bg1"/>
                </a:solidFill>
                <a:latin typeface="Times New Roman" panose="02020603050405020304" pitchFamily="18" charset="0"/>
                <a:ea typeface="宋体" pitchFamily="2" charset="-122"/>
                <a:cs typeface="Times New Roman" panose="02020603050405020304" pitchFamily="18" charset="0"/>
              </a:rPr>
              <a:t>you take a bale of </a:t>
            </a:r>
            <a:r>
              <a:rPr dirty="0" sz="2000" lang="en-US" smtClean="0">
                <a:solidFill>
                  <a:srgbClr val="C00000"/>
                </a:solidFill>
                <a:latin typeface="Times New Roman" panose="02020603050405020304" pitchFamily="18" charset="0"/>
                <a:ea typeface="宋体" pitchFamily="2" charset="-122"/>
                <a:cs typeface="Times New Roman" panose="02020603050405020304" pitchFamily="18" charset="0"/>
              </a:rPr>
              <a:t>hay (</a:t>
            </a:r>
            <a:r>
              <a:rPr altLang="en-US" dirty="0" sz="2000" lang="zh-CN" smtClean="0">
                <a:solidFill>
                  <a:srgbClr val="C00000"/>
                </a:solidFill>
                <a:latin typeface="Times New Roman" panose="02020603050405020304" pitchFamily="18" charset="0"/>
                <a:ea typeface="宋体" pitchFamily="2" charset="-122"/>
                <a:cs typeface="Times New Roman" panose="02020603050405020304" pitchFamily="18" charset="0"/>
              </a:rPr>
              <a:t>干草</a:t>
            </a:r>
            <a:r>
              <a:rPr dirty="0" sz="2000" lang="en-US" smtClean="0">
                <a:solidFill>
                  <a:srgbClr val="C00000"/>
                </a:solidFill>
                <a:latin typeface="Times New Roman" panose="02020603050405020304" pitchFamily="18" charset="0"/>
                <a:ea typeface="宋体" pitchFamily="2" charset="-122"/>
                <a:cs typeface="Times New Roman" panose="02020603050405020304" pitchFamily="18" charset="0"/>
              </a:rPr>
              <a:t>) </a:t>
            </a:r>
            <a:r>
              <a:rPr dirty="0" sz="2000" lang="en-US">
                <a:solidFill>
                  <a:schemeClr val="bg1"/>
                </a:solidFill>
                <a:latin typeface="Times New Roman" panose="02020603050405020304" pitchFamily="18" charset="0"/>
                <a:ea typeface="宋体" pitchFamily="2" charset="-122"/>
                <a:cs typeface="Times New Roman" panose="02020603050405020304" pitchFamily="18" charset="0"/>
              </a:rPr>
              <a:t>and tie it to the tail of a </a:t>
            </a:r>
            <a:r>
              <a:rPr dirty="0" sz="2000" lang="en-US" smtClean="0">
                <a:solidFill>
                  <a:srgbClr val="C00000"/>
                </a:solidFill>
                <a:latin typeface="Times New Roman" panose="02020603050405020304" pitchFamily="18" charset="0"/>
                <a:ea typeface="宋体" pitchFamily="2" charset="-122"/>
                <a:cs typeface="Times New Roman" panose="02020603050405020304" pitchFamily="18" charset="0"/>
              </a:rPr>
              <a:t>mule </a:t>
            </a:r>
            <a:r>
              <a:rPr dirty="0" sz="2000" lang="en-US">
                <a:solidFill>
                  <a:srgbClr val="C00000"/>
                </a:solidFill>
                <a:latin typeface="Times New Roman" panose="02020603050405020304" pitchFamily="18" charset="0"/>
                <a:ea typeface="宋体" pitchFamily="2" charset="-122"/>
                <a:cs typeface="Times New Roman" panose="02020603050405020304" pitchFamily="18" charset="0"/>
              </a:rPr>
              <a:t>(</a:t>
            </a:r>
            <a:r>
              <a:rPr altLang="en-US" dirty="0" sz="2000" lang="zh-CN" smtClean="0">
                <a:solidFill>
                  <a:srgbClr val="C00000"/>
                </a:solidFill>
                <a:latin typeface="Arial" charset="0"/>
                <a:ea typeface="宋体" pitchFamily="2" charset="-122"/>
              </a:rPr>
              <a:t>骡子</a:t>
            </a:r>
            <a:r>
              <a:rPr altLang="zh-CN" dirty="0" sz="2000" lang="en-US" smtClean="0">
                <a:solidFill>
                  <a:srgbClr val="C00000"/>
                </a:solidFill>
                <a:latin typeface="Arial" charset="0"/>
                <a:ea typeface="宋体" pitchFamily="2" charset="-122"/>
              </a:rPr>
              <a:t>) </a:t>
            </a:r>
            <a:r>
              <a:rPr dirty="0" sz="2000" lang="en-US" smtClean="0">
                <a:solidFill>
                  <a:schemeClr val="bg1"/>
                </a:solidFill>
                <a:latin typeface="Times New Roman" panose="02020603050405020304" pitchFamily="18" charset="0"/>
                <a:ea typeface="宋体" pitchFamily="2" charset="-122"/>
                <a:cs typeface="Times New Roman" panose="02020603050405020304" pitchFamily="18" charset="0"/>
              </a:rPr>
              <a:t>and </a:t>
            </a:r>
            <a:r>
              <a:rPr dirty="0" sz="2000" lang="en-US">
                <a:solidFill>
                  <a:schemeClr val="bg1"/>
                </a:solidFill>
                <a:latin typeface="Times New Roman" panose="02020603050405020304" pitchFamily="18" charset="0"/>
                <a:ea typeface="宋体" pitchFamily="2" charset="-122"/>
                <a:cs typeface="Times New Roman" panose="02020603050405020304" pitchFamily="18" charset="0"/>
              </a:rPr>
              <a:t>then strike a </a:t>
            </a:r>
            <a:r>
              <a:rPr dirty="0" sz="2000" lang="en-US" smtClean="0">
                <a:solidFill>
                  <a:srgbClr val="C00000"/>
                </a:solidFill>
                <a:latin typeface="Times New Roman" panose="02020603050405020304" pitchFamily="18" charset="0"/>
                <a:ea typeface="宋体" pitchFamily="2" charset="-122"/>
                <a:cs typeface="Times New Roman" panose="02020603050405020304" pitchFamily="18" charset="0"/>
              </a:rPr>
              <a:t>match (</a:t>
            </a:r>
            <a:r>
              <a:rPr altLang="en-US" dirty="0" sz="2000" lang="zh-CN" smtClean="0">
                <a:solidFill>
                  <a:srgbClr val="C00000"/>
                </a:solidFill>
                <a:latin typeface="Times New Roman" panose="02020603050405020304" pitchFamily="18" charset="0"/>
                <a:ea typeface="宋体" pitchFamily="2" charset="-122"/>
                <a:cs typeface="Times New Roman" panose="02020603050405020304" pitchFamily="18" charset="0"/>
              </a:rPr>
              <a:t>火柴</a:t>
            </a:r>
            <a:r>
              <a:rPr dirty="0" sz="2000" lang="en-US" smtClean="0">
                <a:solidFill>
                  <a:srgbClr val="C00000"/>
                </a:solidFill>
                <a:latin typeface="Times New Roman" panose="02020603050405020304" pitchFamily="18" charset="0"/>
                <a:ea typeface="宋体" pitchFamily="2" charset="-122"/>
                <a:cs typeface="Times New Roman" panose="02020603050405020304" pitchFamily="18" charset="0"/>
              </a:rPr>
              <a:t>) </a:t>
            </a:r>
            <a:r>
              <a:rPr dirty="0" sz="2000" lang="en-US">
                <a:solidFill>
                  <a:schemeClr val="bg1"/>
                </a:solidFill>
                <a:latin typeface="Times New Roman" panose="02020603050405020304" pitchFamily="18" charset="0"/>
                <a:ea typeface="宋体" pitchFamily="2" charset="-122"/>
                <a:cs typeface="Times New Roman" panose="02020603050405020304" pitchFamily="18" charset="0"/>
              </a:rPr>
              <a:t>and set the bale of hay on fire, and if you then compare the </a:t>
            </a:r>
            <a:r>
              <a:rPr dirty="0" sz="2000" lang="en-US" smtClean="0">
                <a:solidFill>
                  <a:schemeClr val="bg1"/>
                </a:solidFill>
                <a:latin typeface="Times New Roman" panose="02020603050405020304" pitchFamily="18" charset="0"/>
                <a:ea typeface="宋体" pitchFamily="2" charset="-122"/>
                <a:cs typeface="Times New Roman" panose="02020603050405020304" pitchFamily="18" charset="0"/>
              </a:rPr>
              <a:t>energy expended </a:t>
            </a:r>
            <a:r>
              <a:rPr dirty="0" sz="2000" lang="en-US">
                <a:solidFill>
                  <a:schemeClr val="bg1"/>
                </a:solidFill>
                <a:latin typeface="Times New Roman" panose="02020603050405020304" pitchFamily="18" charset="0"/>
                <a:ea typeface="宋体" pitchFamily="2" charset="-122"/>
                <a:cs typeface="Times New Roman" panose="02020603050405020304" pitchFamily="18" charset="0"/>
              </a:rPr>
              <a:t>shortly thereafter by the mule with the energy expended by yourself in the striking of the match, you will understand the concept of amplification."</a:t>
            </a:r>
          </a:p>
        </p:txBody>
      </p:sp>
      <p:pic>
        <p:nvPicPr>
          <p:cNvPr id="2097181" name="Picture 2" descr="http://p5cdn4static.sharpschool.com/UserFiles/Servers/Server_3029032/Image/Suzanne%20Tart/animated_mule.gif"/>
          <p:cNvPicPr>
            <a:picLocks noChangeAspect="1" noChangeArrowheads="1" noCrop="1"/>
          </p:cNvPicPr>
          <p:nvPr/>
        </p:nvPicPr>
        <p:blipFill>
          <a:blip xmlns:r="http://schemas.openxmlformats.org/officeDocument/2006/relationships" r:embed="rId1"/>
          <a:srcRect/>
          <a:stretch>
            <a:fillRect/>
          </a:stretch>
        </p:blipFill>
        <p:spPr bwMode="auto">
          <a:xfrm>
            <a:off x="1043608" y="3972441"/>
            <a:ext cx="1080120" cy="2124829"/>
          </a:xfrm>
          <a:prstGeom prst="rect"/>
          <a:noFill/>
        </p:spPr>
      </p:pic>
      <p:pic>
        <p:nvPicPr>
          <p:cNvPr id="2097182" name="Picture 4" descr="http://www.gifmania.co.uk/Objects-Animated-Gifs/Animated-Tobacco/Matches/Matchstick-Flame-72374.gif"/>
          <p:cNvPicPr>
            <a:picLocks noChangeAspect="1" noChangeArrowheads="1" noCrop="1"/>
          </p:cNvPicPr>
          <p:nvPr/>
        </p:nvPicPr>
        <p:blipFill>
          <a:blip xmlns:r="http://schemas.openxmlformats.org/officeDocument/2006/relationships" r:embed="rId2"/>
          <a:srcRect/>
          <a:stretch>
            <a:fillRect/>
          </a:stretch>
        </p:blipFill>
        <p:spPr bwMode="auto">
          <a:xfrm flipH="1">
            <a:off x="2179340" y="4622264"/>
            <a:ext cx="952500" cy="552451"/>
          </a:xfrm>
          <a:prstGeom prst="rect"/>
          <a:noFill/>
        </p:spPr>
      </p:pic>
      <p:pic>
        <p:nvPicPr>
          <p:cNvPr id="2097183" name="Picture 8" descr="http://tse3.mm.bing.net/th?id=OIP.Ma1d3906ba1ffe15c218528f7e12689c0H0&amp;pid=15.1"/>
          <p:cNvPicPr>
            <a:picLocks noChangeAspect="1" noChangeArrowheads="1"/>
          </p:cNvPicPr>
          <p:nvPr/>
        </p:nvPicPr>
        <p:blipFill>
          <a:blip xmlns:r="http://schemas.openxmlformats.org/officeDocument/2006/relationships" r:embed="rId3"/>
          <a:srcRect/>
          <a:stretch>
            <a:fillRect/>
          </a:stretch>
        </p:blipFill>
        <p:spPr bwMode="auto">
          <a:xfrm>
            <a:off x="5148064" y="3972441"/>
            <a:ext cx="2971800" cy="2228850"/>
          </a:xfrm>
          <a:prstGeom prst="rect"/>
          <a:noFill/>
        </p:spPr>
      </p:pic>
      <p:sp>
        <p:nvSpPr>
          <p:cNvPr id="1049647" name="右箭头 10"/>
          <p:cNvSpPr/>
          <p:nvPr/>
        </p:nvSpPr>
        <p:spPr>
          <a:xfrm>
            <a:off x="3851920" y="4725144"/>
            <a:ext cx="864096" cy="449571"/>
          </a:xfrm>
          <a:prstGeom prst="rightArrow"/>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base">
              <a:spcBef>
                <a:spcPct val="0"/>
              </a:spcBef>
              <a:spcAft>
                <a:spcPct val="0"/>
              </a:spcAft>
            </a:pPr>
            <a:endParaRPr lang="en-US">
              <a:solidFill>
                <a:prstClr val="white"/>
              </a:solidFill>
            </a:endParaRPr>
          </a:p>
        </p:txBody>
      </p:sp>
      <p:sp>
        <p:nvSpPr>
          <p:cNvPr id="104964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965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58" name="组合 94"/>
          <p:cNvGrpSpPr/>
          <p:nvPr/>
        </p:nvGrpSpPr>
        <p:grpSpPr>
          <a:xfrm>
            <a:off x="253556" y="1227618"/>
            <a:ext cx="4946515" cy="3565403"/>
            <a:chOff x="-17569" y="1603587"/>
            <a:chExt cx="4946515" cy="3565403"/>
          </a:xfrm>
        </p:grpSpPr>
        <p:sp>
          <p:nvSpPr>
            <p:cNvPr id="1049652" name="文本框 95"/>
            <p:cNvSpPr txBox="1"/>
            <p:nvPr/>
          </p:nvSpPr>
          <p:spPr>
            <a:xfrm>
              <a:off x="4205797" y="1921082"/>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grpSp>
          <p:nvGrpSpPr>
            <p:cNvPr id="259" name="组合 97"/>
            <p:cNvGrpSpPr/>
            <p:nvPr/>
          </p:nvGrpSpPr>
          <p:grpSpPr>
            <a:xfrm>
              <a:off x="-17569" y="1603587"/>
              <a:ext cx="4811027" cy="3565403"/>
              <a:chOff x="-17569" y="1603587"/>
              <a:chExt cx="4811027" cy="3565403"/>
            </a:xfrm>
          </p:grpSpPr>
          <p:grpSp>
            <p:nvGrpSpPr>
              <p:cNvPr id="260" name="组合 109"/>
              <p:cNvGrpSpPr/>
              <p:nvPr/>
            </p:nvGrpSpPr>
            <p:grpSpPr>
              <a:xfrm>
                <a:off x="-17569" y="1603587"/>
                <a:ext cx="4811027" cy="2222743"/>
                <a:chOff x="3878776" y="2719279"/>
                <a:chExt cx="4811027" cy="2222743"/>
              </a:xfrm>
            </p:grpSpPr>
            <p:sp>
              <p:nvSpPr>
                <p:cNvPr id="1049653" name="矩形 151"/>
                <p:cNvSpPr/>
                <p:nvPr/>
              </p:nvSpPr>
              <p:spPr>
                <a:xfrm>
                  <a:off x="6380092" y="2794408"/>
                  <a:ext cx="484764"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4" name="矩形 152"/>
                <p:cNvSpPr/>
                <p:nvPr/>
              </p:nvSpPr>
              <p:spPr>
                <a:xfrm>
                  <a:off x="5911973" y="2802795"/>
                  <a:ext cx="45719"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5" name="矩形 156"/>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6" name="矩形 157"/>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7" name="矩形 180"/>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8"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59" name="椭圆 189"/>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0"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61" name="椭圆 195"/>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2" name="文本框 196"/>
                <p:cNvSpPr txBox="1"/>
                <p:nvPr/>
              </p:nvSpPr>
              <p:spPr>
                <a:xfrm>
                  <a:off x="3878776" y="3531367"/>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663" name="矩形 197"/>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4"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65" name="椭圆 199"/>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6" name="Text Box 629"/>
                <p:cNvSpPr txBox="1">
                  <a:spLocks noChangeArrowheads="1"/>
                </p:cNvSpPr>
                <p:nvPr/>
              </p:nvSpPr>
              <p:spPr bwMode="auto">
                <a:xfrm>
                  <a:off x="4637189" y="2734212"/>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667" name="Text Box 629"/>
                <p:cNvSpPr txBox="1">
                  <a:spLocks noChangeArrowheads="1"/>
                </p:cNvSpPr>
                <p:nvPr/>
              </p:nvSpPr>
              <p:spPr bwMode="auto">
                <a:xfrm>
                  <a:off x="6014801" y="2719279"/>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668" name="Text Box 629"/>
                <p:cNvSpPr txBox="1">
                  <a:spLocks noChangeArrowheads="1"/>
                </p:cNvSpPr>
                <p:nvPr/>
              </p:nvSpPr>
              <p:spPr bwMode="auto">
                <a:xfrm>
                  <a:off x="7382906" y="2719279"/>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669" name="文本框 203"/>
                <p:cNvSpPr txBox="1"/>
                <p:nvPr/>
              </p:nvSpPr>
              <p:spPr>
                <a:xfrm>
                  <a:off x="8313851" y="355517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670" name="文本框 204"/>
                <p:cNvSpPr txBox="1"/>
                <p:nvPr/>
              </p:nvSpPr>
              <p:spPr>
                <a:xfrm>
                  <a:off x="6371126" y="4443436"/>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9671" name="Line 616"/>
              <p:cNvSpPr>
                <a:spLocks noChangeShapeType="1"/>
              </p:cNvSpPr>
              <p:nvPr/>
            </p:nvSpPr>
            <p:spPr bwMode="auto">
              <a:xfrm flipH="1" flipV="1">
                <a:off x="330803" y="2581820"/>
                <a:ext cx="0" cy="190610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72" name="Line 616"/>
              <p:cNvSpPr>
                <a:spLocks noChangeShapeType="1"/>
              </p:cNvSpPr>
              <p:nvPr/>
            </p:nvSpPr>
            <p:spPr bwMode="auto">
              <a:xfrm flipH="1" flipV="1">
                <a:off x="4420910" y="2581819"/>
                <a:ext cx="0" cy="190610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73" name="Line 616"/>
              <p:cNvSpPr>
                <a:spLocks noChangeShapeType="1"/>
              </p:cNvSpPr>
              <p:nvPr/>
            </p:nvSpPr>
            <p:spPr bwMode="auto">
              <a:xfrm flipH="1">
                <a:off x="331923" y="4487921"/>
                <a:ext cx="1144883"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74" name="Line 616"/>
              <p:cNvSpPr>
                <a:spLocks noChangeShapeType="1"/>
              </p:cNvSpPr>
              <p:nvPr/>
            </p:nvSpPr>
            <p:spPr bwMode="auto">
              <a:xfrm flipH="1" flipV="1">
                <a:off x="2382826" y="3824936"/>
                <a:ext cx="0" cy="89007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261" name="组合 114"/>
              <p:cNvGrpSpPr/>
              <p:nvPr/>
            </p:nvGrpSpPr>
            <p:grpSpPr>
              <a:xfrm flipH="1">
                <a:off x="1476807" y="4313029"/>
                <a:ext cx="113686" cy="348749"/>
                <a:chOff x="2097492" y="5658393"/>
                <a:chExt cx="144016" cy="523213"/>
              </a:xfrm>
            </p:grpSpPr>
            <p:cxnSp>
              <p:nvCxnSpPr>
                <p:cNvPr id="3145922" name="直接连接符 149"/>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923" name="直接连接符 150"/>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2" name="组合 115"/>
              <p:cNvGrpSpPr/>
              <p:nvPr/>
            </p:nvGrpSpPr>
            <p:grpSpPr>
              <a:xfrm flipH="1">
                <a:off x="3101259" y="4296998"/>
                <a:ext cx="113686" cy="348749"/>
                <a:chOff x="2097492" y="5658393"/>
                <a:chExt cx="144016" cy="523213"/>
              </a:xfrm>
            </p:grpSpPr>
            <p:cxnSp>
              <p:nvCxnSpPr>
                <p:cNvPr id="3145924" name="直接连接符 144"/>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925" name="直接连接符 145"/>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3" name="组合 116"/>
              <p:cNvGrpSpPr/>
              <p:nvPr/>
            </p:nvGrpSpPr>
            <p:grpSpPr>
              <a:xfrm flipH="1">
                <a:off x="3320198" y="4296998"/>
                <a:ext cx="113686" cy="348749"/>
                <a:chOff x="2097492" y="5658393"/>
                <a:chExt cx="144016" cy="523213"/>
              </a:xfrm>
            </p:grpSpPr>
            <p:cxnSp>
              <p:nvCxnSpPr>
                <p:cNvPr id="3145926" name="直接连接符 142"/>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927" name="直接连接符 143"/>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9675" name="Line 616"/>
              <p:cNvSpPr>
                <a:spLocks noChangeShapeType="1"/>
              </p:cNvSpPr>
              <p:nvPr/>
            </p:nvSpPr>
            <p:spPr bwMode="auto">
              <a:xfrm flipH="1">
                <a:off x="1603760" y="4487403"/>
                <a:ext cx="14708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76" name="Line 616"/>
              <p:cNvSpPr>
                <a:spLocks noChangeShapeType="1"/>
              </p:cNvSpPr>
              <p:nvPr/>
            </p:nvSpPr>
            <p:spPr bwMode="auto">
              <a:xfrm flipH="1">
                <a:off x="3433884" y="4487403"/>
                <a:ext cx="10079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77" name="矩形 119"/>
              <p:cNvSpPr/>
              <p:nvPr/>
            </p:nvSpPr>
            <p:spPr>
              <a:xfrm>
                <a:off x="586897" y="4389205"/>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78" name="矩形 128"/>
              <p:cNvSpPr/>
              <p:nvPr/>
            </p:nvSpPr>
            <p:spPr>
              <a:xfrm>
                <a:off x="3699321" y="4389205"/>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79" name="文本框 129"/>
              <p:cNvSpPr txBox="1"/>
              <p:nvPr/>
            </p:nvSpPr>
            <p:spPr>
              <a:xfrm>
                <a:off x="2968627" y="4633051"/>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680" name="文本框 130"/>
              <p:cNvSpPr txBox="1"/>
              <p:nvPr/>
            </p:nvSpPr>
            <p:spPr>
              <a:xfrm>
                <a:off x="3697759" y="4630256"/>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681" name="文本框 132"/>
              <p:cNvSpPr txBox="1"/>
              <p:nvPr/>
            </p:nvSpPr>
            <p:spPr>
              <a:xfrm>
                <a:off x="1315159" y="4611524"/>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EE</a:t>
                </a:r>
                <a:endParaRPr altLang="en-US" b="1" dirty="0" sz="2400" lang="zh-CN">
                  <a:latin typeface="Arial" panose="020B0604020202020204" pitchFamily="34" charset="0"/>
                  <a:cs typeface="Arial" panose="020B0604020202020204" pitchFamily="34" charset="0"/>
                </a:endParaRPr>
              </a:p>
            </p:txBody>
          </p:sp>
          <p:sp>
            <p:nvSpPr>
              <p:cNvPr id="1049682" name="文本框 135"/>
              <p:cNvSpPr txBox="1"/>
              <p:nvPr/>
            </p:nvSpPr>
            <p:spPr>
              <a:xfrm>
                <a:off x="587682" y="4606692"/>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928" name="直接连接符 136"/>
              <p:cNvCxnSpPr>
                <a:cxnSpLocks/>
              </p:cNvCxnSpPr>
              <p:nvPr/>
            </p:nvCxnSpPr>
            <p:spPr>
              <a:xfrm flipV="1">
                <a:off x="2162664" y="4705443"/>
                <a:ext cx="440323" cy="74"/>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929" name="直接箭头连接符 137"/>
              <p:cNvCxnSpPr>
                <a:cxnSpLocks/>
              </p:cNvCxnSpPr>
              <p:nvPr/>
            </p:nvCxnSpPr>
            <p:spPr>
              <a:xfrm flipV="1">
                <a:off x="2496539" y="3930447"/>
                <a:ext cx="0" cy="42049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683" name="文本框 138"/>
              <p:cNvSpPr txBox="1"/>
              <p:nvPr/>
            </p:nvSpPr>
            <p:spPr>
              <a:xfrm>
                <a:off x="2570898" y="3927540"/>
                <a:ext cx="50068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930" name="直接箭头连接符 139"/>
              <p:cNvCxnSpPr>
                <a:cxnSpLocks/>
              </p:cNvCxnSpPr>
              <p:nvPr/>
            </p:nvCxnSpPr>
            <p:spPr>
              <a:xfrm flipH="1" flipV="1">
                <a:off x="4153209" y="2417625"/>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31" name="直接箭头连接符 140"/>
              <p:cNvCxnSpPr>
                <a:cxnSpLocks/>
              </p:cNvCxnSpPr>
              <p:nvPr/>
            </p:nvCxnSpPr>
            <p:spPr>
              <a:xfrm flipH="1" flipV="1">
                <a:off x="117297" y="2405604"/>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684" name="文本框 141"/>
              <p:cNvSpPr txBox="1"/>
              <p:nvPr/>
            </p:nvSpPr>
            <p:spPr>
              <a:xfrm>
                <a:off x="169885" y="1909061"/>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grpSp>
        <p:sp>
          <p:nvSpPr>
            <p:cNvPr id="1049685" name="文本框 99"/>
            <p:cNvSpPr txBox="1"/>
            <p:nvPr/>
          </p:nvSpPr>
          <p:spPr>
            <a:xfrm>
              <a:off x="1016091" y="3528352"/>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sp>
          <p:nvSpPr>
            <p:cNvPr id="1049686" name="文本框 102"/>
            <p:cNvSpPr txBox="1"/>
            <p:nvPr/>
          </p:nvSpPr>
          <p:spPr>
            <a:xfrm>
              <a:off x="3128063" y="3562408"/>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CB</a:t>
              </a:r>
              <a:endParaRPr altLang="en-US" b="1" dirty="0" sz="2400" lang="zh-CN">
                <a:latin typeface="Arial" panose="020B0604020202020204" pitchFamily="34" charset="0"/>
                <a:cs typeface="Arial" panose="020B0604020202020204" pitchFamily="34" charset="0"/>
              </a:endParaRPr>
            </a:p>
          </p:txBody>
        </p:sp>
        <p:sp>
          <p:nvSpPr>
            <p:cNvPr id="1049687" name="文本框 105"/>
            <p:cNvSpPr txBox="1"/>
            <p:nvPr/>
          </p:nvSpPr>
          <p:spPr>
            <a:xfrm>
              <a:off x="1965775" y="3573830"/>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688" name="文本框 106"/>
            <p:cNvSpPr txBox="1"/>
            <p:nvPr/>
          </p:nvSpPr>
          <p:spPr>
            <a:xfrm>
              <a:off x="396812" y="3563960"/>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689" name="文本框 107"/>
            <p:cNvSpPr txBox="1"/>
            <p:nvPr/>
          </p:nvSpPr>
          <p:spPr>
            <a:xfrm>
              <a:off x="4026250" y="3560743"/>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690" name="文本框 108"/>
            <p:cNvSpPr txBox="1"/>
            <p:nvPr/>
          </p:nvSpPr>
          <p:spPr>
            <a:xfrm>
              <a:off x="2457287" y="3542205"/>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cxnSp>
        <p:nvCxnSpPr>
          <p:cNvPr id="3145932" name="直接箭头连接符 205"/>
          <p:cNvCxnSpPr>
            <a:cxnSpLocks/>
          </p:cNvCxnSpPr>
          <p:nvPr/>
        </p:nvCxnSpPr>
        <p:spPr>
          <a:xfrm flipH="1">
            <a:off x="2816266" y="1139940"/>
            <a:ext cx="545816" cy="799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nvGrpSpPr>
          <p:cNvPr id="264" name="组合 12"/>
          <p:cNvGrpSpPr/>
          <p:nvPr/>
        </p:nvGrpSpPr>
        <p:grpSpPr>
          <a:xfrm>
            <a:off x="1750098" y="1596320"/>
            <a:ext cx="429518" cy="1209780"/>
            <a:chOff x="1556751" y="1222017"/>
            <a:chExt cx="429518" cy="1209780"/>
          </a:xfrm>
        </p:grpSpPr>
        <p:grpSp>
          <p:nvGrpSpPr>
            <p:cNvPr id="265" name="组合 10"/>
            <p:cNvGrpSpPr/>
            <p:nvPr/>
          </p:nvGrpSpPr>
          <p:grpSpPr>
            <a:xfrm>
              <a:off x="1556751" y="1222017"/>
              <a:ext cx="403029" cy="138677"/>
              <a:chOff x="1499443" y="1456106"/>
              <a:chExt cx="403029" cy="138677"/>
            </a:xfrm>
          </p:grpSpPr>
          <p:sp>
            <p:nvSpPr>
              <p:cNvPr id="1049691" name="椭圆 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33" name="直接箭头连接符 20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6" name="组合 210"/>
            <p:cNvGrpSpPr/>
            <p:nvPr/>
          </p:nvGrpSpPr>
          <p:grpSpPr>
            <a:xfrm>
              <a:off x="1558244" y="1435640"/>
              <a:ext cx="403029" cy="138677"/>
              <a:chOff x="1499443" y="1456106"/>
              <a:chExt cx="403029" cy="138677"/>
            </a:xfrm>
          </p:grpSpPr>
          <p:sp>
            <p:nvSpPr>
              <p:cNvPr id="1049692" name="椭圆 21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34" name="直接箭头连接符 21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7" name="组合 213"/>
            <p:cNvGrpSpPr/>
            <p:nvPr/>
          </p:nvGrpSpPr>
          <p:grpSpPr>
            <a:xfrm>
              <a:off x="1566027" y="1645912"/>
              <a:ext cx="403029" cy="138677"/>
              <a:chOff x="1499443" y="1456106"/>
              <a:chExt cx="403029" cy="138677"/>
            </a:xfrm>
          </p:grpSpPr>
          <p:sp>
            <p:nvSpPr>
              <p:cNvPr id="1049693" name="椭圆 214"/>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35" name="直接箭头连接符 215"/>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8" name="组合 216"/>
            <p:cNvGrpSpPr/>
            <p:nvPr/>
          </p:nvGrpSpPr>
          <p:grpSpPr>
            <a:xfrm>
              <a:off x="1567520" y="1859535"/>
              <a:ext cx="403029" cy="138677"/>
              <a:chOff x="1499443" y="1456106"/>
              <a:chExt cx="403029" cy="138677"/>
            </a:xfrm>
          </p:grpSpPr>
          <p:sp>
            <p:nvSpPr>
              <p:cNvPr id="1049694" name="椭圆 21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36" name="直接箭头连接符 21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9" name="组合 219"/>
            <p:cNvGrpSpPr/>
            <p:nvPr/>
          </p:nvGrpSpPr>
          <p:grpSpPr>
            <a:xfrm>
              <a:off x="1581747" y="2079497"/>
              <a:ext cx="403029" cy="138677"/>
              <a:chOff x="1499443" y="1456106"/>
              <a:chExt cx="403029" cy="138677"/>
            </a:xfrm>
          </p:grpSpPr>
          <p:sp>
            <p:nvSpPr>
              <p:cNvPr id="1049695" name="椭圆 22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37" name="直接箭头连接符 221"/>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70" name="组合 222"/>
            <p:cNvGrpSpPr/>
            <p:nvPr/>
          </p:nvGrpSpPr>
          <p:grpSpPr>
            <a:xfrm>
              <a:off x="1583240" y="2293120"/>
              <a:ext cx="403029" cy="138677"/>
              <a:chOff x="1499443" y="1456106"/>
              <a:chExt cx="403029" cy="138677"/>
            </a:xfrm>
          </p:grpSpPr>
          <p:sp>
            <p:nvSpPr>
              <p:cNvPr id="1049696" name="椭圆 22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38" name="直接箭头连接符 22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271" name="组合 2"/>
          <p:cNvGrpSpPr/>
          <p:nvPr/>
        </p:nvGrpSpPr>
        <p:grpSpPr>
          <a:xfrm>
            <a:off x="2479756" y="1617934"/>
            <a:ext cx="428025" cy="996157"/>
            <a:chOff x="2228223" y="1561109"/>
            <a:chExt cx="428025" cy="996157"/>
          </a:xfrm>
        </p:grpSpPr>
        <p:grpSp>
          <p:nvGrpSpPr>
            <p:cNvPr id="272" name="组合 89"/>
            <p:cNvGrpSpPr/>
            <p:nvPr/>
          </p:nvGrpSpPr>
          <p:grpSpPr>
            <a:xfrm>
              <a:off x="2228223" y="1561109"/>
              <a:ext cx="403029" cy="138677"/>
              <a:chOff x="1499443" y="1456106"/>
              <a:chExt cx="403029" cy="138677"/>
            </a:xfrm>
          </p:grpSpPr>
          <p:sp>
            <p:nvSpPr>
              <p:cNvPr id="1049697" name="椭圆 12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39" name="直接箭头连接符 12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73" name="组合 90"/>
            <p:cNvGrpSpPr/>
            <p:nvPr/>
          </p:nvGrpSpPr>
          <p:grpSpPr>
            <a:xfrm>
              <a:off x="2229716" y="1774732"/>
              <a:ext cx="403029" cy="138677"/>
              <a:chOff x="1499443" y="1456106"/>
              <a:chExt cx="403029" cy="138677"/>
            </a:xfrm>
          </p:grpSpPr>
          <p:sp>
            <p:nvSpPr>
              <p:cNvPr id="1049698" name="椭圆 12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0" name="直接箭头连接符 12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74" name="组合 91"/>
            <p:cNvGrpSpPr/>
            <p:nvPr/>
          </p:nvGrpSpPr>
          <p:grpSpPr>
            <a:xfrm>
              <a:off x="2237499" y="1985004"/>
              <a:ext cx="403029" cy="138677"/>
              <a:chOff x="1499443" y="1456106"/>
              <a:chExt cx="403029" cy="138677"/>
            </a:xfrm>
          </p:grpSpPr>
          <p:sp>
            <p:nvSpPr>
              <p:cNvPr id="1049699" name="椭圆 12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1" name="直接箭头连接符 12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75" name="组合 92"/>
            <p:cNvGrpSpPr/>
            <p:nvPr/>
          </p:nvGrpSpPr>
          <p:grpSpPr>
            <a:xfrm>
              <a:off x="2238992" y="2198627"/>
              <a:ext cx="403029" cy="138677"/>
              <a:chOff x="1499443" y="1456106"/>
              <a:chExt cx="403029" cy="138677"/>
            </a:xfrm>
          </p:grpSpPr>
          <p:sp>
            <p:nvSpPr>
              <p:cNvPr id="1049700" name="椭圆 104"/>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2" name="直接箭头连接符 120"/>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76" name="组合 93"/>
            <p:cNvGrpSpPr/>
            <p:nvPr/>
          </p:nvGrpSpPr>
          <p:grpSpPr>
            <a:xfrm>
              <a:off x="2253219" y="2418589"/>
              <a:ext cx="403029" cy="138677"/>
              <a:chOff x="1499443" y="1456106"/>
              <a:chExt cx="403029" cy="138677"/>
            </a:xfrm>
          </p:grpSpPr>
          <p:sp>
            <p:nvSpPr>
              <p:cNvPr id="1049701" name="椭圆 10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3" name="直接箭头连接符 103"/>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277" name="组合 96"/>
          <p:cNvGrpSpPr/>
          <p:nvPr/>
        </p:nvGrpSpPr>
        <p:grpSpPr>
          <a:xfrm>
            <a:off x="2510347" y="2655755"/>
            <a:ext cx="138677" cy="400722"/>
            <a:chOff x="1499825" y="1483405"/>
            <a:chExt cx="138677" cy="400722"/>
          </a:xfrm>
        </p:grpSpPr>
        <p:sp>
          <p:nvSpPr>
            <p:cNvPr id="1049702" name="椭圆 98"/>
            <p:cNvSpPr/>
            <p:nvPr/>
          </p:nvSpPr>
          <p:spPr>
            <a:xfrm>
              <a:off x="1499825" y="1483405"/>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4" name="直接箭头连接符 100"/>
            <p:cNvCxnSpPr>
              <a:cxnSpLocks/>
            </p:cNvCxnSpPr>
            <p:nvPr/>
          </p:nvCxnSpPr>
          <p:spPr>
            <a:xfrm>
              <a:off x="1577650" y="1585317"/>
              <a:ext cx="40387" cy="29881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78" name="组合 187"/>
          <p:cNvGrpSpPr/>
          <p:nvPr/>
        </p:nvGrpSpPr>
        <p:grpSpPr>
          <a:xfrm>
            <a:off x="3656666" y="1637566"/>
            <a:ext cx="428025" cy="996157"/>
            <a:chOff x="2228223" y="1561109"/>
            <a:chExt cx="428025" cy="996157"/>
          </a:xfrm>
        </p:grpSpPr>
        <p:grpSp>
          <p:nvGrpSpPr>
            <p:cNvPr id="279" name="组合 190"/>
            <p:cNvGrpSpPr/>
            <p:nvPr/>
          </p:nvGrpSpPr>
          <p:grpSpPr>
            <a:xfrm>
              <a:off x="2228223" y="1561109"/>
              <a:ext cx="403029" cy="138677"/>
              <a:chOff x="1499443" y="1456106"/>
              <a:chExt cx="403029" cy="138677"/>
            </a:xfrm>
          </p:grpSpPr>
          <p:sp>
            <p:nvSpPr>
              <p:cNvPr id="1049703" name="椭圆 23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5" name="直接箭头连接符 23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80" name="组合 191"/>
            <p:cNvGrpSpPr/>
            <p:nvPr/>
          </p:nvGrpSpPr>
          <p:grpSpPr>
            <a:xfrm>
              <a:off x="2229716" y="1774732"/>
              <a:ext cx="403029" cy="138677"/>
              <a:chOff x="1499443" y="1456106"/>
              <a:chExt cx="403029" cy="138677"/>
            </a:xfrm>
          </p:grpSpPr>
          <p:sp>
            <p:nvSpPr>
              <p:cNvPr id="1049704" name="椭圆 23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6" name="直接箭头连接符 23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81" name="组合 192"/>
            <p:cNvGrpSpPr/>
            <p:nvPr/>
          </p:nvGrpSpPr>
          <p:grpSpPr>
            <a:xfrm>
              <a:off x="2237499" y="1985004"/>
              <a:ext cx="403029" cy="138677"/>
              <a:chOff x="1499443" y="1456106"/>
              <a:chExt cx="403029" cy="138677"/>
            </a:xfrm>
          </p:grpSpPr>
          <p:sp>
            <p:nvSpPr>
              <p:cNvPr id="1049705" name="椭圆 229"/>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7" name="直接箭头连接符 23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82" name="组合 193"/>
            <p:cNvGrpSpPr/>
            <p:nvPr/>
          </p:nvGrpSpPr>
          <p:grpSpPr>
            <a:xfrm>
              <a:off x="2238992" y="2198627"/>
              <a:ext cx="403029" cy="138677"/>
              <a:chOff x="1499443" y="1456106"/>
              <a:chExt cx="403029" cy="138677"/>
            </a:xfrm>
          </p:grpSpPr>
          <p:sp>
            <p:nvSpPr>
              <p:cNvPr id="1049706" name="椭圆 22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8" name="直接箭头连接符 22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83" name="组合 206"/>
            <p:cNvGrpSpPr/>
            <p:nvPr/>
          </p:nvGrpSpPr>
          <p:grpSpPr>
            <a:xfrm>
              <a:off x="2253219" y="2418589"/>
              <a:ext cx="403029" cy="138677"/>
              <a:chOff x="1499443" y="1456106"/>
              <a:chExt cx="403029" cy="138677"/>
            </a:xfrm>
          </p:grpSpPr>
          <p:sp>
            <p:nvSpPr>
              <p:cNvPr id="1049707" name="椭圆 22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9" name="直接箭头连接符 22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sp>
        <p:nvSpPr>
          <p:cNvPr id="1049708" name="文本框 237"/>
          <p:cNvSpPr txBox="1"/>
          <p:nvPr/>
        </p:nvSpPr>
        <p:spPr>
          <a:xfrm>
            <a:off x="6206049" y="581610"/>
            <a:ext cx="1329444"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709" name="文本框 238"/>
          <p:cNvSpPr txBox="1">
            <a:spLocks noChangeAspect="1" noMove="1" noResize="1" noRot="1" noAdjustHandles="1" noEditPoints="1" noChangeArrowheads="1" noChangeShapeType="1" noTextEdit="1"/>
          </p:cNvSpPr>
          <p:nvPr/>
        </p:nvSpPr>
        <p:spPr>
          <a:xfrm>
            <a:off x="5890418" y="1261368"/>
            <a:ext cx="2056770" cy="584775"/>
          </a:xfrm>
          <a:prstGeom prst="rect"/>
          <a:blipFill>
            <a:blip xmlns:r="http://schemas.openxmlformats.org/officeDocument/2006/relationships" r:embed="rId1"/>
            <a:stretch>
              <a:fillRect t="-13542" b="-33333"/>
            </a:stretch>
          </a:blipFill>
        </p:spPr>
        <p:txBody>
          <a:bodyPr/>
          <a:p>
            <a:r>
              <a:rPr altLang="en-US" lang="zh-CN">
                <a:noFill/>
              </a:rPr>
              <a:t> </a:t>
            </a:r>
          </a:p>
        </p:txBody>
      </p:sp>
      <p:sp>
        <p:nvSpPr>
          <p:cNvPr id="1049710" name="Rectangle 9"/>
          <p:cNvSpPr>
            <a:spLocks noChangeArrowheads="1"/>
          </p:cNvSpPr>
          <p:nvPr/>
        </p:nvSpPr>
        <p:spPr bwMode="auto">
          <a:xfrm>
            <a:off x="5126543" y="2832092"/>
            <a:ext cx="3580913"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en-US" b="1" dirty="0" sz="2400" lang="zh-CN" smtClean="0">
                <a:latin typeface="宋体" panose="02010600030101010101" pitchFamily="2" charset="-122"/>
                <a:ea typeface="宋体" panose="02010600030101010101" pitchFamily="2" charset="-122"/>
              </a:rPr>
              <a:t>共基极直流放大系数</a:t>
            </a:r>
          </a:p>
        </p:txBody>
      </p:sp>
      <p:sp>
        <p:nvSpPr>
          <p:cNvPr id="1049711" name="矩形 4"/>
          <p:cNvSpPr>
            <a:spLocks noChangeAspect="1" noMove="1" noResize="1" noRot="1" noAdjustHandles="1" noEditPoints="1" noChangeArrowheads="1" noChangeShapeType="1" noTextEdit="1"/>
          </p:cNvSpPr>
          <p:nvPr/>
        </p:nvSpPr>
        <p:spPr>
          <a:xfrm>
            <a:off x="5097356" y="3436312"/>
            <a:ext cx="3775777" cy="969433"/>
          </a:xfrm>
          <a:prstGeom prst="rect"/>
          <a:blipFill>
            <a:blip xmlns:r="http://schemas.openxmlformats.org/officeDocument/2006/relationships" r:embed="rId2"/>
            <a:stretch>
              <a:fillRect/>
            </a:stretch>
          </a:blipFill>
        </p:spPr>
        <p:txBody>
          <a:bodyPr/>
          <a:p>
            <a:r>
              <a:rPr altLang="en-US" lang="zh-CN">
                <a:noFill/>
              </a:rPr>
              <a:t> </a:t>
            </a:r>
          </a:p>
        </p:txBody>
      </p:sp>
      <p:sp>
        <p:nvSpPr>
          <p:cNvPr id="1049712" name="矩形 241"/>
          <p:cNvSpPr>
            <a:spLocks noChangeAspect="1" noMove="1" noResize="1" noRot="1" noAdjustHandles="1" noEditPoints="1" noChangeArrowheads="1" noChangeShapeType="1" noTextEdit="1"/>
          </p:cNvSpPr>
          <p:nvPr/>
        </p:nvSpPr>
        <p:spPr>
          <a:xfrm>
            <a:off x="6055502" y="5484641"/>
            <a:ext cx="1859483" cy="844205"/>
          </a:xfrm>
          <a:prstGeom prst="rect"/>
          <a:blipFill>
            <a:blip xmlns:r="http://schemas.openxmlformats.org/officeDocument/2006/relationships" r:embed="rId3"/>
            <a:stretch>
              <a:fillRect/>
            </a:stretch>
          </a:blipFill>
        </p:spPr>
        <p:txBody>
          <a:bodyPr/>
          <a:p>
            <a:r>
              <a:rPr altLang="en-US" lang="zh-CN">
                <a:noFill/>
              </a:rPr>
              <a:t> </a:t>
            </a:r>
          </a:p>
        </p:txBody>
      </p:sp>
      <p:sp>
        <p:nvSpPr>
          <p:cNvPr id="1049713" name="Rectangle 9"/>
          <p:cNvSpPr>
            <a:spLocks noChangeArrowheads="1"/>
          </p:cNvSpPr>
          <p:nvPr/>
        </p:nvSpPr>
        <p:spPr bwMode="auto">
          <a:xfrm>
            <a:off x="4561055" y="4654961"/>
            <a:ext cx="4696293" cy="707886"/>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dirty="0" sz="2000" lang="en-US" smtClean="0">
                <a:latin typeface="Arial" panose="020B0604020202020204" pitchFamily="34" charset="0"/>
                <a:ea typeface="宋体" panose="02010600030101010101" pitchFamily="2" charset="-122"/>
                <a:cs typeface="Arial" panose="020B0604020202020204" pitchFamily="34" charset="0"/>
              </a:rPr>
              <a:t>Q: Why common-b amplification coefficient is not defined as:</a:t>
            </a:r>
            <a:endParaRPr altLang="en-US" dirty="0" sz="2000" lang="zh-CN" smtClean="0">
              <a:latin typeface="Arial" panose="020B0604020202020204" pitchFamily="34" charset="0"/>
              <a:ea typeface="宋体" panose="02010600030101010101" pitchFamily="2" charset="-122"/>
              <a:cs typeface="Arial" panose="020B0604020202020204" pitchFamily="34" charset="0"/>
            </a:endParaRPr>
          </a:p>
        </p:txBody>
      </p:sp>
      <p:sp>
        <p:nvSpPr>
          <p:cNvPr id="1049714" name="文本框 246"/>
          <p:cNvSpPr txBox="1"/>
          <p:nvPr/>
        </p:nvSpPr>
        <p:spPr>
          <a:xfrm>
            <a:off x="3008279" y="2015521"/>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CBO</a:t>
            </a:r>
            <a:endParaRPr altLang="en-US" b="1" dirty="0" sz="2400" lang="zh-CN">
              <a:latin typeface="Arial" panose="020B0604020202020204" pitchFamily="34" charset="0"/>
              <a:cs typeface="Arial" panose="020B0604020202020204" pitchFamily="34" charset="0"/>
            </a:endParaRPr>
          </a:p>
        </p:txBody>
      </p:sp>
      <p:grpSp>
        <p:nvGrpSpPr>
          <p:cNvPr id="284" name="组合 16"/>
          <p:cNvGrpSpPr/>
          <p:nvPr/>
        </p:nvGrpSpPr>
        <p:grpSpPr>
          <a:xfrm>
            <a:off x="3127060" y="2628835"/>
            <a:ext cx="517462" cy="391754"/>
            <a:chOff x="3127060" y="2628835"/>
            <a:chExt cx="517462" cy="391754"/>
          </a:xfrm>
        </p:grpSpPr>
        <p:grpSp>
          <p:nvGrpSpPr>
            <p:cNvPr id="285" name="组合 9"/>
            <p:cNvGrpSpPr/>
            <p:nvPr/>
          </p:nvGrpSpPr>
          <p:grpSpPr>
            <a:xfrm>
              <a:off x="3190705" y="2667423"/>
              <a:ext cx="374441" cy="307209"/>
              <a:chOff x="3159334" y="2860938"/>
              <a:chExt cx="374441" cy="307209"/>
            </a:xfrm>
          </p:grpSpPr>
          <p:grpSp>
            <p:nvGrpSpPr>
              <p:cNvPr id="286" name="组合 243"/>
              <p:cNvGrpSpPr/>
              <p:nvPr/>
            </p:nvGrpSpPr>
            <p:grpSpPr>
              <a:xfrm>
                <a:off x="3159334" y="2860938"/>
                <a:ext cx="370423" cy="138677"/>
                <a:chOff x="3028211" y="2349325"/>
                <a:chExt cx="370423" cy="138677"/>
              </a:xfrm>
            </p:grpSpPr>
            <p:cxnSp>
              <p:nvCxnSpPr>
                <p:cNvPr id="3145950" name="直接箭头连接符 244"/>
                <p:cNvCxnSpPr>
                  <a:cxnSpLocks/>
                </p:cNvCxnSpPr>
                <p:nvPr/>
              </p:nvCxnSpPr>
              <p:spPr>
                <a:xfrm flipH="1">
                  <a:off x="3028211" y="2419968"/>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715" name="椭圆 245"/>
                <p:cNvSpPr/>
                <p:nvPr/>
              </p:nvSpPr>
              <p:spPr>
                <a:xfrm>
                  <a:off x="3259957" y="2349325"/>
                  <a:ext cx="138677" cy="138677"/>
                </a:xfrm>
                <a:prstGeom prst="ellipse"/>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16" name="椭圆 247"/>
              <p:cNvSpPr/>
              <p:nvPr/>
            </p:nvSpPr>
            <p:spPr>
              <a:xfrm>
                <a:off x="3160224" y="3029470"/>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51" name="直接箭头连接符 248"/>
              <p:cNvCxnSpPr>
                <a:cxnSpLocks/>
              </p:cNvCxnSpPr>
              <p:nvPr/>
            </p:nvCxnSpPr>
            <p:spPr>
              <a:xfrm>
                <a:off x="3298901" y="3101160"/>
                <a:ext cx="234874"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717" name="圆角矩形 249"/>
            <p:cNvSpPr/>
            <p:nvPr/>
          </p:nvSpPr>
          <p:spPr>
            <a:xfrm>
              <a:off x="3127060" y="2628835"/>
              <a:ext cx="517462" cy="391754"/>
            </a:xfrm>
            <a:prstGeom prst="roundRect">
              <a:avLst>
                <a:gd name="adj" fmla="val 6305"/>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52" name="直接箭头连接符 250"/>
          <p:cNvCxnSpPr>
            <a:cxnSpLocks/>
          </p:cNvCxnSpPr>
          <p:nvPr/>
        </p:nvCxnSpPr>
        <p:spPr>
          <a:xfrm flipH="1" flipV="1">
            <a:off x="3116340" y="2514009"/>
            <a:ext cx="452728" cy="37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718" name="文本框 251"/>
          <p:cNvSpPr txBox="1"/>
          <p:nvPr/>
        </p:nvSpPr>
        <p:spPr>
          <a:xfrm>
            <a:off x="458541" y="5041862"/>
            <a:ext cx="4487511" cy="891540"/>
          </a:xfrm>
          <a:prstGeom prst="rect"/>
          <a:noFill/>
        </p:spPr>
        <p:txBody>
          <a:bodyPr rtlCol="0" wrap="square">
            <a:spAutoFit/>
          </a:bodyPr>
          <a:p>
            <a:pPr algn="just"/>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CBO</a:t>
            </a:r>
            <a:r>
              <a:rPr altLang="en-US" b="1" dirty="0" sz="2400" lang="zh-CN" smtClean="0">
                <a:latin typeface="Arial" panose="020B0604020202020204" pitchFamily="34" charset="0"/>
                <a:cs typeface="Arial" panose="020B0604020202020204" pitchFamily="34" charset="0"/>
              </a:rPr>
              <a:t>：</a:t>
            </a:r>
            <a:r>
              <a:rPr altLang="zh-CN" dirty="0" sz="2400" lang="en-US" smtClean="0">
                <a:latin typeface="Arial" panose="020B0604020202020204" pitchFamily="34" charset="0"/>
                <a:cs typeface="Arial" panose="020B0604020202020204" pitchFamily="34" charset="0"/>
              </a:rPr>
              <a:t>the reverse saturation current </a:t>
            </a:r>
            <a:r>
              <a:rPr altLang="zh-CN" dirty="0" sz="2400" lang="en-US">
                <a:latin typeface="Arial" panose="020B0604020202020204" pitchFamily="34" charset="0"/>
                <a:cs typeface="Arial" panose="020B0604020202020204" pitchFamily="34" charset="0"/>
              </a:rPr>
              <a:t>when emitter is </a:t>
            </a:r>
            <a:r>
              <a:rPr altLang="zh-CN" dirty="0" sz="2400" lang="en-US" smtClean="0">
                <a:latin typeface="Arial" panose="020B0604020202020204" pitchFamily="34" charset="0"/>
                <a:cs typeface="Arial" panose="020B0604020202020204" pitchFamily="34" charset="0"/>
              </a:rPr>
              <a:t>open</a:t>
            </a:r>
            <a:r>
              <a:rPr altLang="zh-CN" dirty="0" sz="2400" lang="en-US">
                <a:latin typeface="Arial" panose="020B0604020202020204" pitchFamily="34" charset="0"/>
                <a:cs typeface="Arial" panose="020B0604020202020204" pitchFamily="34" charset="0"/>
              </a:rPr>
              <a:t>.</a:t>
            </a:r>
            <a:endParaRPr altLang="en-US" dirty="0" sz="2400" lang="zh-CN">
              <a:latin typeface="Arial" panose="020B0604020202020204" pitchFamily="34" charset="0"/>
              <a:cs typeface="Arial" panose="020B0604020202020204" pitchFamily="34" charset="0"/>
            </a:endParaRPr>
          </a:p>
        </p:txBody>
      </p:sp>
      <p:sp>
        <p:nvSpPr>
          <p:cNvPr id="1049719" name="Rectangle 9"/>
          <p:cNvSpPr>
            <a:spLocks noChangeArrowheads="1"/>
          </p:cNvSpPr>
          <p:nvPr/>
        </p:nvSpPr>
        <p:spPr bwMode="auto">
          <a:xfrm>
            <a:off x="5050649" y="2017759"/>
            <a:ext cx="3717106"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Common-b DC amplification factor</a:t>
            </a:r>
            <a:endParaRPr altLang="en-US" b="1" dirty="0" sz="2400" lang="zh-CN" smtClean="0">
              <a:latin typeface="Arial" panose="020B0604020202020204" pitchFamily="34" charset="0"/>
              <a:cs typeface="Arial" panose="020B0604020202020204" pitchFamily="34" charset="0"/>
            </a:endParaRPr>
          </a:p>
        </p:txBody>
      </p:sp>
      <p:sp>
        <p:nvSpPr>
          <p:cNvPr id="1049720" name="椭圆 133"/>
          <p:cNvSpPr/>
          <p:nvPr/>
        </p:nvSpPr>
        <p:spPr>
          <a:xfrm>
            <a:off x="2591416" y="4055858"/>
            <a:ext cx="119312" cy="119312"/>
          </a:xfrm>
          <a:prstGeom prst="ellips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53" name="直接连接符 134"/>
          <p:cNvCxnSpPr>
            <a:cxnSpLocks/>
          </p:cNvCxnSpPr>
          <p:nvPr/>
        </p:nvCxnSpPr>
        <p:spPr>
          <a:xfrm>
            <a:off x="2306400" y="1317289"/>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54" name="直接连接符 146"/>
          <p:cNvCxnSpPr>
            <a:cxnSpLocks/>
          </p:cNvCxnSpPr>
          <p:nvPr/>
        </p:nvCxnSpPr>
        <p:spPr>
          <a:xfrm>
            <a:off x="3008279" y="1311134"/>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721" name="文本框 148"/>
          <p:cNvSpPr txBox="1"/>
          <p:nvPr/>
        </p:nvSpPr>
        <p:spPr>
          <a:xfrm>
            <a:off x="1518358" y="729320"/>
            <a:ext cx="3053641" cy="369332"/>
          </a:xfrm>
          <a:prstGeom prst="rect"/>
          <a:noFill/>
        </p:spPr>
        <p:txBody>
          <a:bodyPr rtlCol="0" wrap="square">
            <a:spAutoFit/>
          </a:bodyPr>
          <a:p>
            <a:pPr algn="ctr"/>
            <a:r>
              <a:rPr altLang="zh-CN" b="1" dirty="0" lang="en-US" smtClean="0">
                <a:solidFill>
                  <a:schemeClr val="accent1"/>
                </a:solidFill>
                <a:latin typeface="Arial" panose="020B0604020202020204" pitchFamily="34" charset="0"/>
                <a:cs typeface="Arial" panose="020B0604020202020204" pitchFamily="34" charset="0"/>
              </a:rPr>
              <a:t>Electric field</a:t>
            </a:r>
            <a:endParaRPr altLang="en-US" b="1" dirty="0" lang="zh-CN">
              <a:solidFill>
                <a:schemeClr val="accent1"/>
              </a:solidFill>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709"/>
                                        </p:tgtEl>
                                        <p:attrNameLst>
                                          <p:attrName>style.visibility</p:attrName>
                                        </p:attrNameLst>
                                      </p:cBhvr>
                                      <p:to>
                                        <p:strVal val="visible"/>
                                      </p:to>
                                    </p:set>
                                    <p:animEffect transition="in" filter="wipe(down)">
                                      <p:cBhvr>
                                        <p:cTn dur="500" id="7"/>
                                        <p:tgtEl>
                                          <p:spTgt spid="104970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719"/>
                                        </p:tgtEl>
                                        <p:attrNameLst>
                                          <p:attrName>style.visibility</p:attrName>
                                        </p:attrNameLst>
                                      </p:cBhvr>
                                      <p:to>
                                        <p:strVal val="visible"/>
                                      </p:to>
                                    </p:set>
                                    <p:animEffect transition="in" filter="wipe(down)">
                                      <p:cBhvr>
                                        <p:cTn dur="500" id="12"/>
                                        <p:tgtEl>
                                          <p:spTgt spid="1049719"/>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9710"/>
                                        </p:tgtEl>
                                        <p:attrNameLst>
                                          <p:attrName>style.visibility</p:attrName>
                                        </p:attrNameLst>
                                      </p:cBhvr>
                                      <p:to>
                                        <p:strVal val="visible"/>
                                      </p:to>
                                    </p:set>
                                    <p:animEffect transition="in" filter="wipe(down)">
                                      <p:cBhvr>
                                        <p:cTn dur="500" id="15"/>
                                        <p:tgtEl>
                                          <p:spTgt spid="1049710"/>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711"/>
                                        </p:tgtEl>
                                        <p:attrNameLst>
                                          <p:attrName>style.visibility</p:attrName>
                                        </p:attrNameLst>
                                      </p:cBhvr>
                                      <p:to>
                                        <p:strVal val="visible"/>
                                      </p:to>
                                    </p:set>
                                    <p:animEffect transition="in" filter="wipe(down)">
                                      <p:cBhvr>
                                        <p:cTn dur="500" id="18"/>
                                        <p:tgtEl>
                                          <p:spTgt spid="1049711"/>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49713"/>
                                        </p:tgtEl>
                                        <p:attrNameLst>
                                          <p:attrName>style.visibility</p:attrName>
                                        </p:attrNameLst>
                                      </p:cBhvr>
                                      <p:to>
                                        <p:strVal val="visible"/>
                                      </p:to>
                                    </p:set>
                                    <p:animEffect transition="in" filter="wipe(down)">
                                      <p:cBhvr>
                                        <p:cTn dur="500" id="23"/>
                                        <p:tgtEl>
                                          <p:spTgt spid="1049713"/>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49712"/>
                                        </p:tgtEl>
                                        <p:attrNameLst>
                                          <p:attrName>style.visibility</p:attrName>
                                        </p:attrNameLst>
                                      </p:cBhvr>
                                      <p:to>
                                        <p:strVal val="visible"/>
                                      </p:to>
                                    </p:set>
                                    <p:animEffect transition="in" filter="wipe(down)">
                                      <p:cBhvr>
                                        <p:cTn dur="500" id="26"/>
                                        <p:tgtEl>
                                          <p:spTgt spid="1049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09" grpId="0" animBg="1"/>
      <p:bldP spid="1049710" grpId="0"/>
      <p:bldP spid="1049711" grpId="0" animBg="1"/>
      <p:bldP spid="1049712" grpId="0" animBg="1"/>
      <p:bldP spid="1049713" grpId="0"/>
      <p:bldP spid="10497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87" name=""/>
        <p:cNvGrpSpPr/>
        <p:nvPr/>
      </p:nvGrpSpPr>
      <p:grpSpPr>
        <a:xfrm>
          <a:off x="0" y="0"/>
          <a:ext cx="0" cy="0"/>
          <a:chOff x="0" y="0"/>
          <a:chExt cx="0" cy="0"/>
        </a:xfrm>
      </p:grpSpPr>
      <p:sp>
        <p:nvSpPr>
          <p:cNvPr id="104972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88" name="组合 65"/>
          <p:cNvGrpSpPr/>
          <p:nvPr/>
        </p:nvGrpSpPr>
        <p:grpSpPr>
          <a:xfrm>
            <a:off x="432665" y="1735997"/>
            <a:ext cx="4241681" cy="2274523"/>
            <a:chOff x="4169558" y="2794408"/>
            <a:chExt cx="4241681" cy="2274523"/>
          </a:xfrm>
        </p:grpSpPr>
        <p:sp>
          <p:nvSpPr>
            <p:cNvPr id="1049723" name="矩形 66"/>
            <p:cNvSpPr/>
            <p:nvPr/>
          </p:nvSpPr>
          <p:spPr>
            <a:xfrm>
              <a:off x="6577095" y="2794408"/>
              <a:ext cx="276837"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4" name="矩形 67"/>
            <p:cNvSpPr/>
            <p:nvPr/>
          </p:nvSpPr>
          <p:spPr>
            <a:xfrm>
              <a:off x="5768741" y="2794408"/>
              <a:ext cx="217173"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5" name="矩形 68"/>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6" name="矩形 69"/>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7" name="矩形 71"/>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8"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29" name="椭圆 73"/>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30"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31" name="椭圆 75"/>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32" name="文本框 76"/>
            <p:cNvSpPr txBox="1"/>
            <p:nvPr/>
          </p:nvSpPr>
          <p:spPr>
            <a:xfrm>
              <a:off x="4169558" y="3537369"/>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733" name="矩形 79"/>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34"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35" name="椭圆 103"/>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36" name="Text Box 629"/>
            <p:cNvSpPr txBox="1">
              <a:spLocks noChangeArrowheads="1"/>
            </p:cNvSpPr>
            <p:nvPr/>
          </p:nvSpPr>
          <p:spPr bwMode="auto">
            <a:xfrm>
              <a:off x="4914246" y="3413248"/>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737" name="Text Box 629"/>
            <p:cNvSpPr txBox="1">
              <a:spLocks noChangeArrowheads="1"/>
            </p:cNvSpPr>
            <p:nvPr/>
          </p:nvSpPr>
          <p:spPr bwMode="auto">
            <a:xfrm>
              <a:off x="6019337" y="3413247"/>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738" name="Text Box 629"/>
            <p:cNvSpPr txBox="1">
              <a:spLocks noChangeArrowheads="1"/>
            </p:cNvSpPr>
            <p:nvPr/>
          </p:nvSpPr>
          <p:spPr bwMode="auto">
            <a:xfrm>
              <a:off x="7149480" y="3413246"/>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739" name="文本框 107"/>
            <p:cNvSpPr txBox="1"/>
            <p:nvPr/>
          </p:nvSpPr>
          <p:spPr>
            <a:xfrm>
              <a:off x="8035287" y="3577090"/>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740" name="文本框 108"/>
            <p:cNvSpPr txBox="1"/>
            <p:nvPr/>
          </p:nvSpPr>
          <p:spPr>
            <a:xfrm>
              <a:off x="5861755" y="4607266"/>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9741" name="Line 616"/>
          <p:cNvSpPr>
            <a:spLocks noChangeShapeType="1"/>
          </p:cNvSpPr>
          <p:nvPr/>
        </p:nvSpPr>
        <p:spPr bwMode="auto">
          <a:xfrm flipH="1" flipV="1">
            <a:off x="490255" y="2639099"/>
            <a:ext cx="0" cy="2197946"/>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42" name="Line 616"/>
          <p:cNvSpPr>
            <a:spLocks noChangeShapeType="1"/>
          </p:cNvSpPr>
          <p:nvPr/>
        </p:nvSpPr>
        <p:spPr bwMode="auto">
          <a:xfrm flipH="1" flipV="1">
            <a:off x="4580362" y="2639099"/>
            <a:ext cx="0" cy="201311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43" name="Line 616"/>
          <p:cNvSpPr>
            <a:spLocks noChangeShapeType="1"/>
          </p:cNvSpPr>
          <p:nvPr/>
        </p:nvSpPr>
        <p:spPr bwMode="auto">
          <a:xfrm flipH="1">
            <a:off x="491375" y="4051165"/>
            <a:ext cx="1144883"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44" name="Line 616"/>
          <p:cNvSpPr>
            <a:spLocks noChangeShapeType="1"/>
          </p:cNvSpPr>
          <p:nvPr/>
        </p:nvSpPr>
        <p:spPr bwMode="auto">
          <a:xfrm flipH="1" flipV="1">
            <a:off x="2542278" y="3882217"/>
            <a:ext cx="0" cy="168429"/>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289" name="组合 116"/>
          <p:cNvGrpSpPr/>
          <p:nvPr/>
        </p:nvGrpSpPr>
        <p:grpSpPr>
          <a:xfrm flipH="1">
            <a:off x="1636259" y="3876273"/>
            <a:ext cx="113686" cy="348749"/>
            <a:chOff x="2097492" y="5658393"/>
            <a:chExt cx="144016" cy="523213"/>
          </a:xfrm>
        </p:grpSpPr>
        <p:cxnSp>
          <p:nvCxnSpPr>
            <p:cNvPr id="3145955" name="直接连接符 117"/>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956" name="直接连接符 118"/>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0" name="组合 119"/>
          <p:cNvGrpSpPr/>
          <p:nvPr/>
        </p:nvGrpSpPr>
        <p:grpSpPr>
          <a:xfrm flipH="1">
            <a:off x="3263304" y="4461806"/>
            <a:ext cx="113686" cy="348749"/>
            <a:chOff x="2097492" y="5658393"/>
            <a:chExt cx="144016" cy="523213"/>
          </a:xfrm>
        </p:grpSpPr>
        <p:cxnSp>
          <p:nvCxnSpPr>
            <p:cNvPr id="3145957" name="直接连接符 135"/>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958" name="直接连接符 136"/>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1" name="组合 137"/>
          <p:cNvGrpSpPr/>
          <p:nvPr/>
        </p:nvGrpSpPr>
        <p:grpSpPr>
          <a:xfrm flipH="1">
            <a:off x="3482243" y="4461806"/>
            <a:ext cx="113686" cy="348749"/>
            <a:chOff x="2097492" y="5658393"/>
            <a:chExt cx="144016" cy="523213"/>
          </a:xfrm>
        </p:grpSpPr>
        <p:cxnSp>
          <p:nvCxnSpPr>
            <p:cNvPr id="3145959" name="直接连接符 138"/>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960" name="直接连接符 139"/>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9745" name="Line 616"/>
          <p:cNvSpPr>
            <a:spLocks noChangeShapeType="1"/>
          </p:cNvSpPr>
          <p:nvPr/>
        </p:nvSpPr>
        <p:spPr bwMode="auto">
          <a:xfrm flipH="1">
            <a:off x="1763212" y="4050647"/>
            <a:ext cx="779066"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46" name="Line 616"/>
          <p:cNvSpPr>
            <a:spLocks noChangeShapeType="1"/>
          </p:cNvSpPr>
          <p:nvPr/>
        </p:nvSpPr>
        <p:spPr bwMode="auto">
          <a:xfrm flipH="1">
            <a:off x="3595929" y="4652211"/>
            <a:ext cx="10079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47" name="矩形 142"/>
          <p:cNvSpPr/>
          <p:nvPr/>
        </p:nvSpPr>
        <p:spPr>
          <a:xfrm>
            <a:off x="746349" y="3952449"/>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8" name="矩形 143"/>
          <p:cNvSpPr/>
          <p:nvPr/>
        </p:nvSpPr>
        <p:spPr>
          <a:xfrm>
            <a:off x="3861366" y="4554013"/>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9" name="文本框 144"/>
          <p:cNvSpPr txBox="1"/>
          <p:nvPr/>
        </p:nvSpPr>
        <p:spPr>
          <a:xfrm>
            <a:off x="3184313" y="4837046"/>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750" name="文本框 145"/>
          <p:cNvSpPr txBox="1"/>
          <p:nvPr/>
        </p:nvSpPr>
        <p:spPr>
          <a:xfrm>
            <a:off x="3915383" y="484261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751" name="Line 616"/>
          <p:cNvSpPr>
            <a:spLocks noChangeShapeType="1"/>
          </p:cNvSpPr>
          <p:nvPr/>
        </p:nvSpPr>
        <p:spPr bwMode="auto">
          <a:xfrm flipH="1">
            <a:off x="475394" y="4652211"/>
            <a:ext cx="2787909"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52" name="文本框 150"/>
          <p:cNvSpPr txBox="1"/>
          <p:nvPr/>
        </p:nvSpPr>
        <p:spPr>
          <a:xfrm>
            <a:off x="1474993" y="413090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sp>
        <p:nvSpPr>
          <p:cNvPr id="1049753" name="文本框 151"/>
          <p:cNvSpPr txBox="1"/>
          <p:nvPr/>
        </p:nvSpPr>
        <p:spPr>
          <a:xfrm>
            <a:off x="747516" y="4126070"/>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961" name="直接连接符 152"/>
          <p:cNvCxnSpPr>
            <a:cxnSpLocks/>
          </p:cNvCxnSpPr>
          <p:nvPr/>
        </p:nvCxnSpPr>
        <p:spPr>
          <a:xfrm flipV="1">
            <a:off x="259157" y="4837045"/>
            <a:ext cx="440323" cy="74"/>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49754" name="Rectangle 9"/>
          <p:cNvSpPr>
            <a:spLocks noChangeArrowheads="1"/>
          </p:cNvSpPr>
          <p:nvPr/>
        </p:nvSpPr>
        <p:spPr bwMode="auto">
          <a:xfrm>
            <a:off x="5996981" y="1065217"/>
            <a:ext cx="2457686"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en-US" b="1" dirty="0" sz="2400" lang="zh-CN" smtClean="0">
                <a:solidFill>
                  <a:schemeClr val="accent1">
                    <a:lumMod val="75000"/>
                  </a:schemeClr>
                </a:solidFill>
                <a:latin typeface="宋体" panose="02010600030101010101" pitchFamily="2" charset="-122"/>
                <a:ea typeface="宋体" panose="02010600030101010101" pitchFamily="2" charset="-122"/>
              </a:rPr>
              <a:t>共射极放大电路</a:t>
            </a:r>
            <a:endParaRPr altLang="en-US" b="1" dirty="0" sz="2400" lang="zh-CN" smtClean="0">
              <a:latin typeface="宋体" panose="02010600030101010101" pitchFamily="2" charset="-122"/>
              <a:ea typeface="宋体" panose="02010600030101010101" pitchFamily="2" charset="-122"/>
            </a:endParaRPr>
          </a:p>
        </p:txBody>
      </p:sp>
      <p:sp>
        <p:nvSpPr>
          <p:cNvPr id="1049755" name="矩形 97"/>
          <p:cNvSpPr/>
          <p:nvPr/>
        </p:nvSpPr>
        <p:spPr>
          <a:xfrm>
            <a:off x="840229" y="330742"/>
            <a:ext cx="7129780" cy="510540"/>
          </a:xfrm>
          <a:prstGeom prst="rect"/>
        </p:spPr>
        <p:txBody>
          <a:bodyPr wrap="none">
            <a:spAutoFit/>
          </a:bodyPr>
          <a:p>
            <a:pPr algn="ctr"/>
            <a:r>
              <a:rPr altLang="zh-CN" b="1" dirty="0" sz="2800" lang="en-US" smtClean="0">
                <a:latin typeface="Arial" panose="020B0604020202020204" pitchFamily="34" charset="0"/>
                <a:cs typeface="Arial" panose="020B0604020202020204" pitchFamily="34" charset="0"/>
              </a:rPr>
              <a:t>2.1.4 Common-emitter </a:t>
            </a:r>
            <a:r>
              <a:rPr altLang="zh-CN" b="1" dirty="0" sz="2800" lang="en-US">
                <a:latin typeface="Arial" panose="020B0604020202020204" pitchFamily="34" charset="0"/>
                <a:cs typeface="Arial" panose="020B0604020202020204" pitchFamily="34" charset="0"/>
              </a:rPr>
              <a:t>amplification circuit</a:t>
            </a:r>
            <a:endParaRPr altLang="en-US" b="1" dirty="0" sz="2800" lang="zh-CN">
              <a:latin typeface="Arial" panose="020B0604020202020204" pitchFamily="34" charset="0"/>
              <a:cs typeface="Arial" panose="020B0604020202020204" pitchFamily="34" charset="0"/>
            </a:endParaRPr>
          </a:p>
        </p:txBody>
      </p:sp>
      <p:sp>
        <p:nvSpPr>
          <p:cNvPr id="1049756"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92" name="组合 1"/>
          <p:cNvGrpSpPr/>
          <p:nvPr/>
        </p:nvGrpSpPr>
        <p:grpSpPr>
          <a:xfrm>
            <a:off x="4679490" y="1942417"/>
            <a:ext cx="4379375" cy="3371661"/>
            <a:chOff x="4679490" y="1942417"/>
            <a:chExt cx="4379375" cy="3371661"/>
          </a:xfrm>
        </p:grpSpPr>
        <p:grpSp>
          <p:nvGrpSpPr>
            <p:cNvPr id="293" name="Group 1096"/>
            <p:cNvGrpSpPr/>
            <p:nvPr/>
          </p:nvGrpSpPr>
          <p:grpSpPr bwMode="auto">
            <a:xfrm rot="16200000" flipV="1">
              <a:off x="6623665" y="2049323"/>
              <a:ext cx="683929" cy="1676409"/>
              <a:chOff x="4426" y="2487"/>
              <a:chExt cx="481" cy="1179"/>
            </a:xfrm>
          </p:grpSpPr>
          <p:sp>
            <p:nvSpPr>
              <p:cNvPr id="104975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58" name="Line 1073"/>
              <p:cNvSpPr>
                <a:spLocks noChangeShapeType="1"/>
              </p:cNvSpPr>
              <p:nvPr/>
            </p:nvSpPr>
            <p:spPr bwMode="auto">
              <a:xfrm flipH="1">
                <a:off x="4426" y="3080"/>
                <a:ext cx="25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5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6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61"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62" name="Line 1077"/>
              <p:cNvSpPr>
                <a:spLocks noChangeShapeType="1"/>
              </p:cNvSpPr>
              <p:nvPr/>
            </p:nvSpPr>
            <p:spPr bwMode="auto">
              <a:xfrm>
                <a:off x="4897" y="3334"/>
                <a:ext cx="0" cy="33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763" name="Line 616"/>
            <p:cNvSpPr>
              <a:spLocks noChangeShapeType="1"/>
            </p:cNvSpPr>
            <p:nvPr/>
          </p:nvSpPr>
          <p:spPr bwMode="auto">
            <a:xfrm flipH="1" flipV="1">
              <a:off x="4910588" y="2571750"/>
              <a:ext cx="0" cy="2200819"/>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64" name="Line 616"/>
            <p:cNvSpPr>
              <a:spLocks noChangeShapeType="1"/>
            </p:cNvSpPr>
            <p:nvPr/>
          </p:nvSpPr>
          <p:spPr bwMode="auto">
            <a:xfrm flipH="1" flipV="1">
              <a:off x="9000695" y="2574623"/>
              <a:ext cx="0" cy="201311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65" name="Line 616"/>
            <p:cNvSpPr>
              <a:spLocks noChangeShapeType="1"/>
            </p:cNvSpPr>
            <p:nvPr/>
          </p:nvSpPr>
          <p:spPr bwMode="auto">
            <a:xfrm flipH="1">
              <a:off x="4911708" y="3986689"/>
              <a:ext cx="1144883"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66" name="Line 616"/>
            <p:cNvSpPr>
              <a:spLocks noChangeShapeType="1"/>
            </p:cNvSpPr>
            <p:nvPr/>
          </p:nvSpPr>
          <p:spPr bwMode="auto">
            <a:xfrm flipH="1" flipV="1">
              <a:off x="6962611" y="3229492"/>
              <a:ext cx="0" cy="756678"/>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294" name="组合 133"/>
            <p:cNvGrpSpPr/>
            <p:nvPr/>
          </p:nvGrpSpPr>
          <p:grpSpPr>
            <a:xfrm flipH="1">
              <a:off x="6056592" y="3811797"/>
              <a:ext cx="113686" cy="348749"/>
              <a:chOff x="2097492" y="5658393"/>
              <a:chExt cx="144016" cy="523213"/>
            </a:xfrm>
          </p:grpSpPr>
          <p:cxnSp>
            <p:nvCxnSpPr>
              <p:cNvPr id="3145962" name="直接连接符 134"/>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963" name="直接连接符 153"/>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5" name="组合 154"/>
            <p:cNvGrpSpPr/>
            <p:nvPr/>
          </p:nvGrpSpPr>
          <p:grpSpPr>
            <a:xfrm flipH="1">
              <a:off x="7683637" y="4397330"/>
              <a:ext cx="113686" cy="348749"/>
              <a:chOff x="2097492" y="5658393"/>
              <a:chExt cx="144016" cy="523213"/>
            </a:xfrm>
          </p:grpSpPr>
          <p:cxnSp>
            <p:nvCxnSpPr>
              <p:cNvPr id="3145964" name="直接连接符 158"/>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965" name="直接连接符 159"/>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6" name="组合 160"/>
            <p:cNvGrpSpPr/>
            <p:nvPr/>
          </p:nvGrpSpPr>
          <p:grpSpPr>
            <a:xfrm flipH="1">
              <a:off x="7902576" y="4397330"/>
              <a:ext cx="113686" cy="348749"/>
              <a:chOff x="2097492" y="5658393"/>
              <a:chExt cx="144016" cy="523213"/>
            </a:xfrm>
          </p:grpSpPr>
          <p:cxnSp>
            <p:nvCxnSpPr>
              <p:cNvPr id="3145966" name="直接连接符 161"/>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967" name="直接连接符 162"/>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9767" name="Line 616"/>
            <p:cNvSpPr>
              <a:spLocks noChangeShapeType="1"/>
            </p:cNvSpPr>
            <p:nvPr/>
          </p:nvSpPr>
          <p:spPr bwMode="auto">
            <a:xfrm flipH="1">
              <a:off x="6183545" y="3986171"/>
              <a:ext cx="779066"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68" name="Line 616"/>
            <p:cNvSpPr>
              <a:spLocks noChangeShapeType="1"/>
            </p:cNvSpPr>
            <p:nvPr/>
          </p:nvSpPr>
          <p:spPr bwMode="auto">
            <a:xfrm flipH="1">
              <a:off x="8016262" y="4587735"/>
              <a:ext cx="10079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69" name="矩形 165"/>
            <p:cNvSpPr/>
            <p:nvPr/>
          </p:nvSpPr>
          <p:spPr>
            <a:xfrm>
              <a:off x="5166682" y="3887973"/>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0" name="矩形 166"/>
            <p:cNvSpPr/>
            <p:nvPr/>
          </p:nvSpPr>
          <p:spPr>
            <a:xfrm>
              <a:off x="8281699" y="4489537"/>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1" name="文本框 167"/>
            <p:cNvSpPr txBox="1"/>
            <p:nvPr/>
          </p:nvSpPr>
          <p:spPr>
            <a:xfrm>
              <a:off x="7604646" y="4772570"/>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772" name="文本框 168"/>
            <p:cNvSpPr txBox="1"/>
            <p:nvPr/>
          </p:nvSpPr>
          <p:spPr>
            <a:xfrm>
              <a:off x="8335716" y="4778139"/>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773" name="Line 616"/>
            <p:cNvSpPr>
              <a:spLocks noChangeShapeType="1"/>
            </p:cNvSpPr>
            <p:nvPr/>
          </p:nvSpPr>
          <p:spPr bwMode="auto">
            <a:xfrm flipH="1">
              <a:off x="4895727" y="4587735"/>
              <a:ext cx="2787909"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74" name="文本框 170"/>
            <p:cNvSpPr txBox="1"/>
            <p:nvPr/>
          </p:nvSpPr>
          <p:spPr>
            <a:xfrm>
              <a:off x="5895326" y="4066426"/>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sp>
          <p:nvSpPr>
            <p:cNvPr id="1049775" name="文本框 171"/>
            <p:cNvSpPr txBox="1"/>
            <p:nvPr/>
          </p:nvSpPr>
          <p:spPr>
            <a:xfrm>
              <a:off x="5167849" y="406159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968" name="直接连接符 172"/>
            <p:cNvCxnSpPr>
              <a:cxnSpLocks/>
            </p:cNvCxnSpPr>
            <p:nvPr/>
          </p:nvCxnSpPr>
          <p:spPr>
            <a:xfrm flipV="1">
              <a:off x="4679490" y="4772569"/>
              <a:ext cx="440323" cy="74"/>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49776" name="Line 616"/>
            <p:cNvSpPr>
              <a:spLocks noChangeShapeType="1"/>
            </p:cNvSpPr>
            <p:nvPr/>
          </p:nvSpPr>
          <p:spPr bwMode="auto">
            <a:xfrm flipH="1">
              <a:off x="4893596" y="2557862"/>
              <a:ext cx="1276682"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77" name="Line 616"/>
            <p:cNvSpPr>
              <a:spLocks noChangeShapeType="1"/>
            </p:cNvSpPr>
            <p:nvPr/>
          </p:nvSpPr>
          <p:spPr bwMode="auto">
            <a:xfrm flipH="1">
              <a:off x="7747518" y="2563025"/>
              <a:ext cx="1276682"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cxnSp>
          <p:nvCxnSpPr>
            <p:cNvPr id="3145969" name="直接箭头连接符 175"/>
            <p:cNvCxnSpPr>
              <a:cxnSpLocks/>
            </p:cNvCxnSpPr>
            <p:nvPr/>
          </p:nvCxnSpPr>
          <p:spPr>
            <a:xfrm flipV="1">
              <a:off x="7108596" y="3014093"/>
              <a:ext cx="0" cy="42049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778" name="文本框 176"/>
            <p:cNvSpPr txBox="1"/>
            <p:nvPr/>
          </p:nvSpPr>
          <p:spPr>
            <a:xfrm>
              <a:off x="7182955" y="3011186"/>
              <a:ext cx="5006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970" name="直接箭头连接符 177"/>
            <p:cNvCxnSpPr>
              <a:cxnSpLocks/>
            </p:cNvCxnSpPr>
            <p:nvPr/>
          </p:nvCxnSpPr>
          <p:spPr>
            <a:xfrm flipH="1" flipV="1">
              <a:off x="7678930" y="2438960"/>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779" name="文本框 178"/>
            <p:cNvSpPr txBox="1"/>
            <p:nvPr/>
          </p:nvSpPr>
          <p:spPr>
            <a:xfrm>
              <a:off x="7731518" y="1942417"/>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780" name="文本框 179"/>
            <p:cNvSpPr txBox="1"/>
            <p:nvPr/>
          </p:nvSpPr>
          <p:spPr>
            <a:xfrm>
              <a:off x="5840669" y="19694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971" name="直接箭头连接符 180"/>
            <p:cNvCxnSpPr>
              <a:cxnSpLocks/>
            </p:cNvCxnSpPr>
            <p:nvPr/>
          </p:nvCxnSpPr>
          <p:spPr>
            <a:xfrm flipH="1" flipV="1">
              <a:off x="5776410" y="2438701"/>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781" name="文本框 185"/>
          <p:cNvSpPr txBox="1"/>
          <p:nvPr/>
        </p:nvSpPr>
        <p:spPr>
          <a:xfrm>
            <a:off x="4352553" y="1952516"/>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cxnSp>
        <p:nvCxnSpPr>
          <p:cNvPr id="3145972" name="直接箭头连接符 186"/>
          <p:cNvCxnSpPr>
            <a:cxnSpLocks/>
          </p:cNvCxnSpPr>
          <p:nvPr/>
        </p:nvCxnSpPr>
        <p:spPr>
          <a:xfrm flipH="1" flipV="1">
            <a:off x="4299965" y="2449059"/>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73" name="直接箭头连接符 187"/>
          <p:cNvCxnSpPr>
            <a:cxnSpLocks/>
          </p:cNvCxnSpPr>
          <p:nvPr/>
        </p:nvCxnSpPr>
        <p:spPr>
          <a:xfrm flipH="1" flipV="1">
            <a:off x="264053" y="2437038"/>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782" name="文本框 188"/>
          <p:cNvSpPr txBox="1"/>
          <p:nvPr/>
        </p:nvSpPr>
        <p:spPr>
          <a:xfrm>
            <a:off x="316641" y="1940495"/>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974" name="直接箭头连接符 189"/>
          <p:cNvCxnSpPr>
            <a:cxnSpLocks/>
          </p:cNvCxnSpPr>
          <p:nvPr/>
        </p:nvCxnSpPr>
        <p:spPr>
          <a:xfrm flipV="1">
            <a:off x="2720881" y="3644838"/>
            <a:ext cx="0" cy="42049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783" name="文本框 190"/>
          <p:cNvSpPr txBox="1"/>
          <p:nvPr/>
        </p:nvSpPr>
        <p:spPr>
          <a:xfrm>
            <a:off x="2795240" y="3641931"/>
            <a:ext cx="50068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784" name="文本框 94"/>
          <p:cNvSpPr txBox="1"/>
          <p:nvPr/>
        </p:nvSpPr>
        <p:spPr>
          <a:xfrm>
            <a:off x="4069706" y="5470994"/>
            <a:ext cx="164777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r>
              <a:rPr altLang="zh-CN" b="1" dirty="0" sz="2400" lang="en-US">
                <a:latin typeface="Arial" panose="020B0604020202020204" pitchFamily="34" charset="0"/>
                <a:cs typeface="Arial" panose="020B0604020202020204" pitchFamily="34" charset="0"/>
              </a:rPr>
              <a:t>&gt; </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cxnSp>
        <p:nvCxnSpPr>
          <p:cNvPr id="3145975" name="直接连接符 95"/>
          <p:cNvCxnSpPr>
            <a:cxnSpLocks/>
          </p:cNvCxnSpPr>
          <p:nvPr/>
        </p:nvCxnSpPr>
        <p:spPr>
          <a:xfrm>
            <a:off x="2102406" y="1747392"/>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76" name="直接连接符 96"/>
          <p:cNvCxnSpPr>
            <a:cxnSpLocks/>
          </p:cNvCxnSpPr>
          <p:nvPr/>
        </p:nvCxnSpPr>
        <p:spPr>
          <a:xfrm>
            <a:off x="2970802" y="1755530"/>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92"/>
                                        </p:tgtEl>
                                        <p:attrNameLst>
                                          <p:attrName>style.visibility</p:attrName>
                                        </p:attrNameLst>
                                      </p:cBhvr>
                                      <p:to>
                                        <p:strVal val="visible"/>
                                      </p:to>
                                    </p:set>
                                    <p:animEffect transition="in" filter="wipe(down)">
                                      <p:cBhvr>
                                        <p:cTn dur="500" id="7"/>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pic>
        <p:nvPicPr>
          <p:cNvPr id="2097156" name="图片 2"/>
          <p:cNvPicPr>
            <a:picLocks noChangeAspect="1"/>
          </p:cNvPicPr>
          <p:nvPr/>
        </p:nvPicPr>
        <p:blipFill>
          <a:blip xmlns:r="http://schemas.openxmlformats.org/officeDocument/2006/relationships" r:embed="rId1"/>
          <a:stretch>
            <a:fillRect/>
          </a:stretch>
        </p:blipFill>
        <p:spPr>
          <a:xfrm>
            <a:off x="2601039" y="2746706"/>
            <a:ext cx="3941920" cy="3901655"/>
          </a:xfrm>
          <a:prstGeom prst="rect"/>
          <a:ln>
            <a:noFill/>
          </a:ln>
          <a:effectLst>
            <a:softEdge rad="112500"/>
          </a:effectLst>
        </p:spPr>
      </p:pic>
      <p:sp>
        <p:nvSpPr>
          <p:cNvPr id="104884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47" name="矩形 8"/>
          <p:cNvSpPr/>
          <p:nvPr/>
        </p:nvSpPr>
        <p:spPr>
          <a:xfrm>
            <a:off x="611560" y="332656"/>
            <a:ext cx="7848872" cy="584775"/>
          </a:xfrm>
          <a:prstGeom prst="rect"/>
        </p:spPr>
        <p:txBody>
          <a:bodyPr wrap="square">
            <a:spAutoFit/>
          </a:bodyPr>
          <a:p>
            <a:pPr algn="ct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2.1 </a:t>
            </a:r>
            <a:r>
              <a:rPr altLang="zh-CN" b="1" dirty="0" sz="3200" lang="en-US">
                <a:latin typeface="Arial" panose="020B0604020202020204" pitchFamily="34" charset="0"/>
                <a:cs typeface="Arial" panose="020B0604020202020204" pitchFamily="34" charset="0"/>
              </a:rPr>
              <a:t>Bipolar junction </a:t>
            </a:r>
            <a:r>
              <a:rPr altLang="zh-CN" b="1" dirty="0" sz="3200" lang="en-US" smtClean="0">
                <a:latin typeface="Arial" panose="020B0604020202020204" pitchFamily="34" charset="0"/>
                <a:cs typeface="Arial" panose="020B0604020202020204" pitchFamily="34" charset="0"/>
              </a:rPr>
              <a:t>transistor (BJT)</a:t>
            </a: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t>
            </a:r>
            <a:endPar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848"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49" name="文本框 6"/>
          <p:cNvSpPr txBox="1"/>
          <p:nvPr/>
        </p:nvSpPr>
        <p:spPr>
          <a:xfrm>
            <a:off x="611560" y="1070347"/>
            <a:ext cx="7813131"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Transistor is short for “Bipolar </a:t>
            </a:r>
            <a:r>
              <a:rPr altLang="zh-CN" b="1" dirty="0" sz="2400" lang="en-US">
                <a:latin typeface="Arial" panose="020B0604020202020204" pitchFamily="34" charset="0"/>
                <a:cs typeface="Arial" panose="020B0604020202020204" pitchFamily="34" charset="0"/>
              </a:rPr>
              <a:t>j</a:t>
            </a:r>
            <a:r>
              <a:rPr altLang="zh-CN" b="1" dirty="0" sz="2400" lang="en-US" smtClean="0">
                <a:latin typeface="Arial" panose="020B0604020202020204" pitchFamily="34" charset="0"/>
                <a:cs typeface="Arial" panose="020B0604020202020204" pitchFamily="34" charset="0"/>
              </a:rPr>
              <a:t>unction transistor” </a:t>
            </a:r>
            <a:endParaRPr altLang="en-US" b="1" dirty="0" sz="2400" lang="zh-CN">
              <a:latin typeface="Arial" panose="020B0604020202020204" pitchFamily="34" charset="0"/>
              <a:cs typeface="Arial" panose="020B0604020202020204" pitchFamily="34" charset="0"/>
            </a:endParaRPr>
          </a:p>
        </p:txBody>
      </p:sp>
      <p:sp>
        <p:nvSpPr>
          <p:cNvPr id="1048850" name="文本框 7"/>
          <p:cNvSpPr txBox="1"/>
          <p:nvPr/>
        </p:nvSpPr>
        <p:spPr>
          <a:xfrm>
            <a:off x="942092" y="1521055"/>
            <a:ext cx="7016937" cy="461665"/>
          </a:xfrm>
          <a:prstGeom prst="rect"/>
          <a:noFill/>
        </p:spPr>
        <p:txBody>
          <a:bodyPr rtlCol="0" wrap="square">
            <a:spAutoFit/>
          </a:bodyPr>
          <a:p>
            <a:r>
              <a:rPr altLang="en-US" b="1" dirty="0" sz="2400" lang="zh-CN" smtClean="0">
                <a:latin typeface="宋体" panose="02010600030101010101" pitchFamily="2" charset="-122"/>
                <a:ea typeface="宋体" panose="02010600030101010101" pitchFamily="2" charset="-122"/>
                <a:cs typeface="Arial" panose="020B0604020202020204" pitchFamily="34" charset="0"/>
              </a:rPr>
              <a:t>双极型晶体管，又称半导体三极管，简称为晶体管</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sp>
        <p:nvSpPr>
          <p:cNvPr id="1048851" name="矩形 1"/>
          <p:cNvSpPr/>
          <p:nvPr/>
        </p:nvSpPr>
        <p:spPr>
          <a:xfrm>
            <a:off x="323527" y="2018091"/>
            <a:ext cx="8496944" cy="802640"/>
          </a:xfrm>
          <a:prstGeom prst="rect"/>
        </p:spPr>
        <p:txBody>
          <a:bodyPr wrap="square">
            <a:spAutoFit/>
          </a:bodyPr>
          <a:p>
            <a:pPr algn="ctr"/>
            <a:r>
              <a:rPr altLang="zh-CN" dirty="0" sz="2400" lang="en-US">
                <a:latin typeface="Arial" panose="020B0604020202020204" pitchFamily="34" charset="0"/>
                <a:cs typeface="Arial" panose="020B0604020202020204" pitchFamily="34" charset="0"/>
              </a:rPr>
              <a:t>The </a:t>
            </a:r>
            <a:r>
              <a:rPr altLang="zh-CN" b="1" dirty="0" sz="2400" lang="en-US">
                <a:latin typeface="Arial" panose="020B0604020202020204" pitchFamily="34" charset="0"/>
                <a:cs typeface="Arial" panose="020B0604020202020204" pitchFamily="34" charset="0"/>
              </a:rPr>
              <a:t>amplification</a:t>
            </a:r>
            <a:r>
              <a:rPr altLang="zh-CN" dirty="0" sz="2400" lang="en-US">
                <a:latin typeface="Arial" panose="020B0604020202020204" pitchFamily="34" charset="0"/>
                <a:cs typeface="Arial" panose="020B0604020202020204" pitchFamily="34" charset="0"/>
              </a:rPr>
              <a:t> and </a:t>
            </a:r>
            <a:r>
              <a:rPr altLang="zh-CN" b="1" dirty="0" sz="2400" lang="en-US" smtClean="0">
                <a:latin typeface="Arial" panose="020B0604020202020204" pitchFamily="34" charset="0"/>
                <a:cs typeface="Arial" panose="020B0604020202020204" pitchFamily="34" charset="0"/>
              </a:rPr>
              <a:t>switching </a:t>
            </a:r>
            <a:r>
              <a:rPr altLang="zh-CN" dirty="0" sz="2400" lang="en-US" smtClean="0">
                <a:latin typeface="Arial" panose="020B0604020202020204" pitchFamily="34" charset="0"/>
                <a:cs typeface="Arial" panose="020B0604020202020204" pitchFamily="34" charset="0"/>
              </a:rPr>
              <a:t>functions </a:t>
            </a:r>
            <a:r>
              <a:rPr altLang="zh-CN" dirty="0" sz="2400" lang="en-US">
                <a:latin typeface="Arial" panose="020B0604020202020204" pitchFamily="34" charset="0"/>
                <a:cs typeface="Arial" panose="020B0604020202020204" pitchFamily="34" charset="0"/>
              </a:rPr>
              <a:t>of </a:t>
            </a:r>
            <a:r>
              <a:rPr altLang="zh-CN" dirty="0" sz="2400" lang="en-US" smtClean="0">
                <a:latin typeface="Arial" panose="020B0604020202020204" pitchFamily="34" charset="0"/>
                <a:cs typeface="Arial" panose="020B0604020202020204" pitchFamily="34" charset="0"/>
              </a:rPr>
              <a:t>transistors </a:t>
            </a:r>
            <a:r>
              <a:rPr altLang="zh-CN" dirty="0" sz="2400" lang="en-US">
                <a:latin typeface="Arial" panose="020B0604020202020204" pitchFamily="34" charset="0"/>
                <a:cs typeface="Arial" panose="020B0604020202020204" pitchFamily="34" charset="0"/>
              </a:rPr>
              <a:t>have promoted the leap of electronic technology</a:t>
            </a:r>
            <a:endParaRPr altLang="en-US" dirty="0" sz="2400" lang="zh-CN">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978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98" name="组合 65"/>
          <p:cNvGrpSpPr/>
          <p:nvPr/>
        </p:nvGrpSpPr>
        <p:grpSpPr>
          <a:xfrm>
            <a:off x="260583" y="1414687"/>
            <a:ext cx="4843065" cy="2377027"/>
            <a:chOff x="3873647" y="2720748"/>
            <a:chExt cx="4843065" cy="2377027"/>
          </a:xfrm>
        </p:grpSpPr>
        <p:sp>
          <p:nvSpPr>
            <p:cNvPr id="1049786" name="矩形 66"/>
            <p:cNvSpPr/>
            <p:nvPr/>
          </p:nvSpPr>
          <p:spPr>
            <a:xfrm>
              <a:off x="6406063" y="2794408"/>
              <a:ext cx="510011"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7" name="矩形 67"/>
            <p:cNvSpPr/>
            <p:nvPr/>
          </p:nvSpPr>
          <p:spPr>
            <a:xfrm>
              <a:off x="5921869" y="2794408"/>
              <a:ext cx="64045"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8" name="矩形 68"/>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9" name="矩形 69"/>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0" name="矩形 71"/>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1"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92" name="椭圆 73"/>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3"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94" name="椭圆 75"/>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5" name="文本框 76"/>
            <p:cNvSpPr txBox="1"/>
            <p:nvPr/>
          </p:nvSpPr>
          <p:spPr>
            <a:xfrm>
              <a:off x="3873647" y="3535912"/>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796" name="矩形 79"/>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7"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98" name="椭圆 103"/>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9" name="Text Box 629"/>
            <p:cNvSpPr txBox="1">
              <a:spLocks noChangeArrowheads="1"/>
            </p:cNvSpPr>
            <p:nvPr/>
          </p:nvSpPr>
          <p:spPr bwMode="auto">
            <a:xfrm>
              <a:off x="4656346" y="2762090"/>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800" name="Text Box 629"/>
            <p:cNvSpPr txBox="1">
              <a:spLocks noChangeArrowheads="1"/>
            </p:cNvSpPr>
            <p:nvPr/>
          </p:nvSpPr>
          <p:spPr bwMode="auto">
            <a:xfrm>
              <a:off x="6033714" y="2720748"/>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801" name="Text Box 629"/>
            <p:cNvSpPr txBox="1">
              <a:spLocks noChangeArrowheads="1"/>
            </p:cNvSpPr>
            <p:nvPr/>
          </p:nvSpPr>
          <p:spPr bwMode="auto">
            <a:xfrm>
              <a:off x="7409568" y="2720748"/>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802" name="文本框 107"/>
            <p:cNvSpPr txBox="1"/>
            <p:nvPr/>
          </p:nvSpPr>
          <p:spPr>
            <a:xfrm>
              <a:off x="8340760" y="3574748"/>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803" name="文本框 108"/>
            <p:cNvSpPr txBox="1"/>
            <p:nvPr/>
          </p:nvSpPr>
          <p:spPr>
            <a:xfrm>
              <a:off x="5907303" y="4636110"/>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9804" name="Line 616"/>
          <p:cNvSpPr>
            <a:spLocks noChangeShapeType="1"/>
          </p:cNvSpPr>
          <p:nvPr/>
        </p:nvSpPr>
        <p:spPr bwMode="auto">
          <a:xfrm flipH="1" flipV="1">
            <a:off x="614084" y="2391449"/>
            <a:ext cx="0" cy="2197946"/>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05" name="Line 616"/>
          <p:cNvSpPr>
            <a:spLocks noChangeShapeType="1"/>
          </p:cNvSpPr>
          <p:nvPr/>
        </p:nvSpPr>
        <p:spPr bwMode="auto">
          <a:xfrm flipH="1" flipV="1">
            <a:off x="4704191" y="2391449"/>
            <a:ext cx="0" cy="201311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06" name="Line 616"/>
          <p:cNvSpPr>
            <a:spLocks noChangeShapeType="1"/>
          </p:cNvSpPr>
          <p:nvPr/>
        </p:nvSpPr>
        <p:spPr bwMode="auto">
          <a:xfrm flipH="1">
            <a:off x="615204" y="3803515"/>
            <a:ext cx="1144883"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07" name="Line 616"/>
          <p:cNvSpPr>
            <a:spLocks noChangeShapeType="1"/>
          </p:cNvSpPr>
          <p:nvPr/>
        </p:nvSpPr>
        <p:spPr bwMode="auto">
          <a:xfrm flipH="1" flipV="1">
            <a:off x="2666107" y="3634567"/>
            <a:ext cx="0" cy="168429"/>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299" name="组合 116"/>
          <p:cNvGrpSpPr/>
          <p:nvPr/>
        </p:nvGrpSpPr>
        <p:grpSpPr>
          <a:xfrm flipH="1">
            <a:off x="1760088" y="3628623"/>
            <a:ext cx="113686" cy="348749"/>
            <a:chOff x="2097492" y="5658393"/>
            <a:chExt cx="144016" cy="523213"/>
          </a:xfrm>
        </p:grpSpPr>
        <p:cxnSp>
          <p:nvCxnSpPr>
            <p:cNvPr id="3145977" name="直接连接符 117"/>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978" name="直接连接符 118"/>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0" name="组合 119"/>
          <p:cNvGrpSpPr/>
          <p:nvPr/>
        </p:nvGrpSpPr>
        <p:grpSpPr>
          <a:xfrm flipH="1">
            <a:off x="3387133" y="4214156"/>
            <a:ext cx="113686" cy="348749"/>
            <a:chOff x="2097492" y="5658393"/>
            <a:chExt cx="144016" cy="523213"/>
          </a:xfrm>
        </p:grpSpPr>
        <p:cxnSp>
          <p:nvCxnSpPr>
            <p:cNvPr id="3145979" name="直接连接符 135"/>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980" name="直接连接符 136"/>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1" name="组合 137"/>
          <p:cNvGrpSpPr/>
          <p:nvPr/>
        </p:nvGrpSpPr>
        <p:grpSpPr>
          <a:xfrm flipH="1">
            <a:off x="3606072" y="4214156"/>
            <a:ext cx="113686" cy="348749"/>
            <a:chOff x="2097492" y="5658393"/>
            <a:chExt cx="144016" cy="523213"/>
          </a:xfrm>
        </p:grpSpPr>
        <p:cxnSp>
          <p:nvCxnSpPr>
            <p:cNvPr id="3145981" name="直接连接符 138"/>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982" name="直接连接符 139"/>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9808" name="Line 616"/>
          <p:cNvSpPr>
            <a:spLocks noChangeShapeType="1"/>
          </p:cNvSpPr>
          <p:nvPr/>
        </p:nvSpPr>
        <p:spPr bwMode="auto">
          <a:xfrm flipH="1">
            <a:off x="1887041" y="3802997"/>
            <a:ext cx="779066"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09" name="Line 616"/>
          <p:cNvSpPr>
            <a:spLocks noChangeShapeType="1"/>
          </p:cNvSpPr>
          <p:nvPr/>
        </p:nvSpPr>
        <p:spPr bwMode="auto">
          <a:xfrm flipH="1">
            <a:off x="3719758" y="4404561"/>
            <a:ext cx="10079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10" name="矩形 142"/>
          <p:cNvSpPr/>
          <p:nvPr/>
        </p:nvSpPr>
        <p:spPr>
          <a:xfrm>
            <a:off x="870178" y="3704799"/>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11" name="矩形 143"/>
          <p:cNvSpPr/>
          <p:nvPr/>
        </p:nvSpPr>
        <p:spPr>
          <a:xfrm>
            <a:off x="3985195" y="4306363"/>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12" name="文本框 144"/>
          <p:cNvSpPr txBox="1"/>
          <p:nvPr/>
        </p:nvSpPr>
        <p:spPr>
          <a:xfrm>
            <a:off x="3308142" y="4589396"/>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813" name="文本框 145"/>
          <p:cNvSpPr txBox="1"/>
          <p:nvPr/>
        </p:nvSpPr>
        <p:spPr>
          <a:xfrm>
            <a:off x="4039212" y="459496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814" name="Line 616"/>
          <p:cNvSpPr>
            <a:spLocks noChangeShapeType="1"/>
          </p:cNvSpPr>
          <p:nvPr/>
        </p:nvSpPr>
        <p:spPr bwMode="auto">
          <a:xfrm flipH="1">
            <a:off x="599223" y="4404561"/>
            <a:ext cx="2787909"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15" name="文本框 150"/>
          <p:cNvSpPr txBox="1"/>
          <p:nvPr/>
        </p:nvSpPr>
        <p:spPr>
          <a:xfrm>
            <a:off x="1598822" y="388325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sp>
        <p:nvSpPr>
          <p:cNvPr id="1049816" name="文本框 151"/>
          <p:cNvSpPr txBox="1"/>
          <p:nvPr/>
        </p:nvSpPr>
        <p:spPr>
          <a:xfrm>
            <a:off x="871345" y="3878420"/>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983" name="直接连接符 152"/>
          <p:cNvCxnSpPr>
            <a:cxnSpLocks/>
          </p:cNvCxnSpPr>
          <p:nvPr/>
        </p:nvCxnSpPr>
        <p:spPr>
          <a:xfrm flipV="1">
            <a:off x="382986" y="4589395"/>
            <a:ext cx="440323" cy="74"/>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02" name="组合 88"/>
          <p:cNvGrpSpPr/>
          <p:nvPr/>
        </p:nvGrpSpPr>
        <p:grpSpPr>
          <a:xfrm>
            <a:off x="1718796" y="1781920"/>
            <a:ext cx="429518" cy="1209780"/>
            <a:chOff x="1556751" y="1222017"/>
            <a:chExt cx="429518" cy="1209780"/>
          </a:xfrm>
        </p:grpSpPr>
        <p:grpSp>
          <p:nvGrpSpPr>
            <p:cNvPr id="303" name="组合 89"/>
            <p:cNvGrpSpPr/>
            <p:nvPr/>
          </p:nvGrpSpPr>
          <p:grpSpPr>
            <a:xfrm>
              <a:off x="1556751" y="1222017"/>
              <a:ext cx="403029" cy="138677"/>
              <a:chOff x="1499443" y="1456106"/>
              <a:chExt cx="403029" cy="138677"/>
            </a:xfrm>
          </p:grpSpPr>
          <p:sp>
            <p:nvSpPr>
              <p:cNvPr id="1049817" name="椭圆 15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84" name="直接箭头连接符 157"/>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04" name="组合 90"/>
            <p:cNvGrpSpPr/>
            <p:nvPr/>
          </p:nvGrpSpPr>
          <p:grpSpPr>
            <a:xfrm>
              <a:off x="1558244" y="1435640"/>
              <a:ext cx="403029" cy="138677"/>
              <a:chOff x="1499443" y="1456106"/>
              <a:chExt cx="403029" cy="138677"/>
            </a:xfrm>
          </p:grpSpPr>
          <p:sp>
            <p:nvSpPr>
              <p:cNvPr id="1049818" name="椭圆 14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85" name="直接箭头连接符 14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05" name="组合 91"/>
            <p:cNvGrpSpPr/>
            <p:nvPr/>
          </p:nvGrpSpPr>
          <p:grpSpPr>
            <a:xfrm>
              <a:off x="1566027" y="1645912"/>
              <a:ext cx="403029" cy="138677"/>
              <a:chOff x="1499443" y="1456106"/>
              <a:chExt cx="403029" cy="138677"/>
            </a:xfrm>
          </p:grpSpPr>
          <p:sp>
            <p:nvSpPr>
              <p:cNvPr id="1049819" name="椭圆 132"/>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86" name="直接箭头连接符 14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06" name="组合 92"/>
            <p:cNvGrpSpPr/>
            <p:nvPr/>
          </p:nvGrpSpPr>
          <p:grpSpPr>
            <a:xfrm>
              <a:off x="1567520" y="1859535"/>
              <a:ext cx="403029" cy="138677"/>
              <a:chOff x="1499443" y="1456106"/>
              <a:chExt cx="403029" cy="138677"/>
            </a:xfrm>
          </p:grpSpPr>
          <p:sp>
            <p:nvSpPr>
              <p:cNvPr id="1049820" name="椭圆 10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87" name="直接箭头连接符 101"/>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07" name="组合 93"/>
            <p:cNvGrpSpPr/>
            <p:nvPr/>
          </p:nvGrpSpPr>
          <p:grpSpPr>
            <a:xfrm>
              <a:off x="1581747" y="2079497"/>
              <a:ext cx="403029" cy="138677"/>
              <a:chOff x="1499443" y="1456106"/>
              <a:chExt cx="403029" cy="138677"/>
            </a:xfrm>
          </p:grpSpPr>
          <p:sp>
            <p:nvSpPr>
              <p:cNvPr id="1049821" name="椭圆 98"/>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88" name="直接箭头连接符 9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08" name="组合 94"/>
            <p:cNvGrpSpPr/>
            <p:nvPr/>
          </p:nvGrpSpPr>
          <p:grpSpPr>
            <a:xfrm>
              <a:off x="1583240" y="2293120"/>
              <a:ext cx="403029" cy="138677"/>
              <a:chOff x="1499443" y="1456106"/>
              <a:chExt cx="403029" cy="138677"/>
            </a:xfrm>
          </p:grpSpPr>
          <p:sp>
            <p:nvSpPr>
              <p:cNvPr id="1049822" name="椭圆 9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89" name="直接箭头连接符 9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309" name="组合 181"/>
          <p:cNvGrpSpPr/>
          <p:nvPr/>
        </p:nvGrpSpPr>
        <p:grpSpPr>
          <a:xfrm>
            <a:off x="2448454" y="1803534"/>
            <a:ext cx="428025" cy="996157"/>
            <a:chOff x="2228223" y="1561109"/>
            <a:chExt cx="428025" cy="996157"/>
          </a:xfrm>
        </p:grpSpPr>
        <p:grpSp>
          <p:nvGrpSpPr>
            <p:cNvPr id="310" name="组合 182"/>
            <p:cNvGrpSpPr/>
            <p:nvPr/>
          </p:nvGrpSpPr>
          <p:grpSpPr>
            <a:xfrm>
              <a:off x="2228223" y="1561109"/>
              <a:ext cx="403029" cy="138677"/>
              <a:chOff x="1499443" y="1456106"/>
              <a:chExt cx="403029" cy="138677"/>
            </a:xfrm>
          </p:grpSpPr>
          <p:sp>
            <p:nvSpPr>
              <p:cNvPr id="1049823" name="椭圆 19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90" name="直接箭头连接符 19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11" name="组合 183"/>
            <p:cNvGrpSpPr/>
            <p:nvPr/>
          </p:nvGrpSpPr>
          <p:grpSpPr>
            <a:xfrm>
              <a:off x="2229716" y="1774732"/>
              <a:ext cx="403029" cy="138677"/>
              <a:chOff x="1499443" y="1456106"/>
              <a:chExt cx="403029" cy="138677"/>
            </a:xfrm>
          </p:grpSpPr>
          <p:sp>
            <p:nvSpPr>
              <p:cNvPr id="1049824" name="椭圆 19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91" name="直接箭头连接符 19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12" name="组合 184"/>
            <p:cNvGrpSpPr/>
            <p:nvPr/>
          </p:nvGrpSpPr>
          <p:grpSpPr>
            <a:xfrm>
              <a:off x="2237499" y="1985004"/>
              <a:ext cx="403029" cy="138677"/>
              <a:chOff x="1499443" y="1456106"/>
              <a:chExt cx="403029" cy="138677"/>
            </a:xfrm>
          </p:grpSpPr>
          <p:sp>
            <p:nvSpPr>
              <p:cNvPr id="1049825" name="椭圆 19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92" name="直接箭头连接符 19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13" name="组合 185"/>
            <p:cNvGrpSpPr/>
            <p:nvPr/>
          </p:nvGrpSpPr>
          <p:grpSpPr>
            <a:xfrm>
              <a:off x="2238992" y="2198627"/>
              <a:ext cx="403029" cy="138677"/>
              <a:chOff x="1499443" y="1456106"/>
              <a:chExt cx="403029" cy="138677"/>
            </a:xfrm>
          </p:grpSpPr>
          <p:sp>
            <p:nvSpPr>
              <p:cNvPr id="1049826" name="椭圆 189"/>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93" name="直接箭头连接符 190"/>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14" name="组合 186"/>
            <p:cNvGrpSpPr/>
            <p:nvPr/>
          </p:nvGrpSpPr>
          <p:grpSpPr>
            <a:xfrm>
              <a:off x="2253219" y="2418589"/>
              <a:ext cx="403029" cy="138677"/>
              <a:chOff x="1499443" y="1456106"/>
              <a:chExt cx="403029" cy="138677"/>
            </a:xfrm>
          </p:grpSpPr>
          <p:sp>
            <p:nvSpPr>
              <p:cNvPr id="1049827" name="椭圆 18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94" name="直接箭头连接符 18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315" name="组合 197"/>
          <p:cNvGrpSpPr/>
          <p:nvPr/>
        </p:nvGrpSpPr>
        <p:grpSpPr>
          <a:xfrm>
            <a:off x="2479045" y="2841355"/>
            <a:ext cx="138677" cy="400722"/>
            <a:chOff x="1499825" y="1483405"/>
            <a:chExt cx="138677" cy="400722"/>
          </a:xfrm>
        </p:grpSpPr>
        <p:sp>
          <p:nvSpPr>
            <p:cNvPr id="1049828" name="椭圆 198"/>
            <p:cNvSpPr/>
            <p:nvPr/>
          </p:nvSpPr>
          <p:spPr>
            <a:xfrm>
              <a:off x="1499825" y="1483405"/>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95" name="直接箭头连接符 199"/>
            <p:cNvCxnSpPr>
              <a:cxnSpLocks/>
            </p:cNvCxnSpPr>
            <p:nvPr/>
          </p:nvCxnSpPr>
          <p:spPr>
            <a:xfrm>
              <a:off x="1577650" y="1585317"/>
              <a:ext cx="40387" cy="29881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16" name="组合 200"/>
          <p:cNvGrpSpPr/>
          <p:nvPr/>
        </p:nvGrpSpPr>
        <p:grpSpPr>
          <a:xfrm>
            <a:off x="3625364" y="1823166"/>
            <a:ext cx="428025" cy="996157"/>
            <a:chOff x="2228223" y="1561109"/>
            <a:chExt cx="428025" cy="996157"/>
          </a:xfrm>
        </p:grpSpPr>
        <p:grpSp>
          <p:nvGrpSpPr>
            <p:cNvPr id="317" name="组合 201"/>
            <p:cNvGrpSpPr/>
            <p:nvPr/>
          </p:nvGrpSpPr>
          <p:grpSpPr>
            <a:xfrm>
              <a:off x="2228223" y="1561109"/>
              <a:ext cx="403029" cy="138677"/>
              <a:chOff x="1499443" y="1456106"/>
              <a:chExt cx="403029" cy="138677"/>
            </a:xfrm>
          </p:grpSpPr>
          <p:sp>
            <p:nvSpPr>
              <p:cNvPr id="1049829" name="椭圆 214"/>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96" name="直接箭头连接符 215"/>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18" name="组合 202"/>
            <p:cNvGrpSpPr/>
            <p:nvPr/>
          </p:nvGrpSpPr>
          <p:grpSpPr>
            <a:xfrm>
              <a:off x="2229716" y="1774732"/>
              <a:ext cx="403029" cy="138677"/>
              <a:chOff x="1499443" y="1456106"/>
              <a:chExt cx="403029" cy="138677"/>
            </a:xfrm>
          </p:grpSpPr>
          <p:sp>
            <p:nvSpPr>
              <p:cNvPr id="1049830" name="椭圆 212"/>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97" name="直接箭头连接符 213"/>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19" name="组合 203"/>
            <p:cNvGrpSpPr/>
            <p:nvPr/>
          </p:nvGrpSpPr>
          <p:grpSpPr>
            <a:xfrm>
              <a:off x="2237499" y="1985004"/>
              <a:ext cx="403029" cy="138677"/>
              <a:chOff x="1499443" y="1456106"/>
              <a:chExt cx="403029" cy="138677"/>
            </a:xfrm>
          </p:grpSpPr>
          <p:sp>
            <p:nvSpPr>
              <p:cNvPr id="1049831" name="椭圆 21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98" name="直接箭头连接符 211"/>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20" name="组合 204"/>
            <p:cNvGrpSpPr/>
            <p:nvPr/>
          </p:nvGrpSpPr>
          <p:grpSpPr>
            <a:xfrm>
              <a:off x="2238992" y="2198627"/>
              <a:ext cx="403029" cy="138677"/>
              <a:chOff x="1499443" y="1456106"/>
              <a:chExt cx="403029" cy="138677"/>
            </a:xfrm>
          </p:grpSpPr>
          <p:sp>
            <p:nvSpPr>
              <p:cNvPr id="1049832" name="椭圆 208"/>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99" name="直接箭头连接符 20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21" name="组合 205"/>
            <p:cNvGrpSpPr/>
            <p:nvPr/>
          </p:nvGrpSpPr>
          <p:grpSpPr>
            <a:xfrm>
              <a:off x="2253219" y="2418589"/>
              <a:ext cx="403029" cy="138677"/>
              <a:chOff x="1499443" y="1456106"/>
              <a:chExt cx="403029" cy="138677"/>
            </a:xfrm>
          </p:grpSpPr>
          <p:sp>
            <p:nvSpPr>
              <p:cNvPr id="1049833" name="椭圆 206"/>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00" name="直接箭头连接符 207"/>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sp>
        <p:nvSpPr>
          <p:cNvPr id="1049834" name="文本框 216"/>
          <p:cNvSpPr txBox="1"/>
          <p:nvPr/>
        </p:nvSpPr>
        <p:spPr>
          <a:xfrm>
            <a:off x="4451229" y="1743694"/>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cxnSp>
        <p:nvCxnSpPr>
          <p:cNvPr id="3146001" name="直接箭头连接符 217"/>
          <p:cNvCxnSpPr>
            <a:cxnSpLocks/>
          </p:cNvCxnSpPr>
          <p:nvPr/>
        </p:nvCxnSpPr>
        <p:spPr>
          <a:xfrm flipH="1" flipV="1">
            <a:off x="4398641" y="2240237"/>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02" name="直接箭头连接符 218"/>
          <p:cNvCxnSpPr>
            <a:cxnSpLocks/>
          </p:cNvCxnSpPr>
          <p:nvPr/>
        </p:nvCxnSpPr>
        <p:spPr>
          <a:xfrm flipH="1" flipV="1">
            <a:off x="362729" y="2228216"/>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835" name="文本框 219"/>
          <p:cNvSpPr txBox="1"/>
          <p:nvPr/>
        </p:nvSpPr>
        <p:spPr>
          <a:xfrm>
            <a:off x="415317" y="1731673"/>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6003" name="直接箭头连接符 220"/>
          <p:cNvCxnSpPr>
            <a:cxnSpLocks/>
          </p:cNvCxnSpPr>
          <p:nvPr/>
        </p:nvCxnSpPr>
        <p:spPr>
          <a:xfrm flipV="1">
            <a:off x="2812092" y="3400697"/>
            <a:ext cx="0" cy="42049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836" name="文本框 221"/>
          <p:cNvSpPr txBox="1"/>
          <p:nvPr/>
        </p:nvSpPr>
        <p:spPr>
          <a:xfrm>
            <a:off x="2886451" y="3397790"/>
            <a:ext cx="5006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6004" name="直接箭头连接符 222"/>
          <p:cNvCxnSpPr>
            <a:cxnSpLocks/>
          </p:cNvCxnSpPr>
          <p:nvPr/>
        </p:nvCxnSpPr>
        <p:spPr>
          <a:xfrm flipH="1">
            <a:off x="2867782" y="1356532"/>
            <a:ext cx="545816" cy="799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837" name="文本框 224"/>
          <p:cNvSpPr txBox="1"/>
          <p:nvPr/>
        </p:nvSpPr>
        <p:spPr>
          <a:xfrm>
            <a:off x="6189810" y="779078"/>
            <a:ext cx="1329444"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838" name="文本框 225"/>
          <p:cNvSpPr txBox="1">
            <a:spLocks noChangeAspect="1" noMove="1" noResize="1" noRot="1" noAdjustHandles="1" noEditPoints="1" noChangeArrowheads="1" noChangeShapeType="1" noTextEdit="1"/>
          </p:cNvSpPr>
          <p:nvPr/>
        </p:nvSpPr>
        <p:spPr>
          <a:xfrm>
            <a:off x="5883573" y="1516804"/>
            <a:ext cx="2056770" cy="584775"/>
          </a:xfrm>
          <a:prstGeom prst="rect"/>
          <a:blipFill>
            <a:blip xmlns:r="http://schemas.openxmlformats.org/officeDocument/2006/relationships" r:embed="rId1"/>
            <a:stretch>
              <a:fillRect t="-13542" b="-33333"/>
            </a:stretch>
          </a:blipFill>
        </p:spPr>
        <p:txBody>
          <a:bodyPr/>
          <a:p>
            <a:r>
              <a:rPr altLang="en-US" lang="zh-CN">
                <a:noFill/>
              </a:rPr>
              <a:t> </a:t>
            </a:r>
          </a:p>
        </p:txBody>
      </p:sp>
      <p:sp>
        <p:nvSpPr>
          <p:cNvPr id="1049839" name="矩形 227"/>
          <p:cNvSpPr>
            <a:spLocks noChangeAspect="1" noMove="1" noResize="1" noRot="1" noAdjustHandles="1" noEditPoints="1" noChangeArrowheads="1" noChangeShapeType="1" noTextEdit="1"/>
          </p:cNvSpPr>
          <p:nvPr/>
        </p:nvSpPr>
        <p:spPr>
          <a:xfrm>
            <a:off x="5392918" y="3970657"/>
            <a:ext cx="3133807" cy="972382"/>
          </a:xfrm>
          <a:prstGeom prst="rect"/>
          <a:blipFill>
            <a:blip xmlns:r="http://schemas.openxmlformats.org/officeDocument/2006/relationships" r:embed="rId2"/>
            <a:stretch>
              <a:fillRect/>
            </a:stretch>
          </a:blipFill>
        </p:spPr>
        <p:txBody>
          <a:bodyPr/>
          <a:p>
            <a:r>
              <a:rPr altLang="en-US" lang="zh-CN">
                <a:noFill/>
              </a:rPr>
              <a:t> </a:t>
            </a:r>
          </a:p>
        </p:txBody>
      </p:sp>
      <p:sp>
        <p:nvSpPr>
          <p:cNvPr id="1049840" name="文本框 228"/>
          <p:cNvSpPr txBox="1"/>
          <p:nvPr/>
        </p:nvSpPr>
        <p:spPr>
          <a:xfrm>
            <a:off x="2955244" y="2128265"/>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CBO</a:t>
            </a:r>
            <a:endParaRPr altLang="en-US" b="1" dirty="0" sz="2400" lang="zh-CN">
              <a:latin typeface="Arial" panose="020B0604020202020204" pitchFamily="34" charset="0"/>
              <a:cs typeface="Arial" panose="020B0604020202020204" pitchFamily="34" charset="0"/>
            </a:endParaRPr>
          </a:p>
        </p:txBody>
      </p:sp>
      <p:grpSp>
        <p:nvGrpSpPr>
          <p:cNvPr id="322" name="组合 229"/>
          <p:cNvGrpSpPr/>
          <p:nvPr/>
        </p:nvGrpSpPr>
        <p:grpSpPr>
          <a:xfrm>
            <a:off x="3074025" y="2741579"/>
            <a:ext cx="517462" cy="391754"/>
            <a:chOff x="3127060" y="2628835"/>
            <a:chExt cx="517462" cy="391754"/>
          </a:xfrm>
        </p:grpSpPr>
        <p:grpSp>
          <p:nvGrpSpPr>
            <p:cNvPr id="323" name="组合 230"/>
            <p:cNvGrpSpPr/>
            <p:nvPr/>
          </p:nvGrpSpPr>
          <p:grpSpPr>
            <a:xfrm>
              <a:off x="3190705" y="2667423"/>
              <a:ext cx="374441" cy="307209"/>
              <a:chOff x="3159334" y="2860938"/>
              <a:chExt cx="374441" cy="307209"/>
            </a:xfrm>
          </p:grpSpPr>
          <p:grpSp>
            <p:nvGrpSpPr>
              <p:cNvPr id="324" name="组合 232"/>
              <p:cNvGrpSpPr/>
              <p:nvPr/>
            </p:nvGrpSpPr>
            <p:grpSpPr>
              <a:xfrm>
                <a:off x="3159334" y="2860938"/>
                <a:ext cx="370423" cy="138677"/>
                <a:chOff x="3028211" y="2349325"/>
                <a:chExt cx="370423" cy="138677"/>
              </a:xfrm>
            </p:grpSpPr>
            <p:cxnSp>
              <p:nvCxnSpPr>
                <p:cNvPr id="3146005" name="直接箭头连接符 235"/>
                <p:cNvCxnSpPr>
                  <a:cxnSpLocks/>
                </p:cNvCxnSpPr>
                <p:nvPr/>
              </p:nvCxnSpPr>
              <p:spPr>
                <a:xfrm flipH="1">
                  <a:off x="3028211" y="2419968"/>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841" name="椭圆 236"/>
                <p:cNvSpPr/>
                <p:nvPr/>
              </p:nvSpPr>
              <p:spPr>
                <a:xfrm>
                  <a:off x="3259957" y="2349325"/>
                  <a:ext cx="138677" cy="138677"/>
                </a:xfrm>
                <a:prstGeom prst="ellipse"/>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42" name="椭圆 233"/>
              <p:cNvSpPr/>
              <p:nvPr/>
            </p:nvSpPr>
            <p:spPr>
              <a:xfrm>
                <a:off x="3160224" y="3029470"/>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06" name="直接箭头连接符 234"/>
              <p:cNvCxnSpPr>
                <a:cxnSpLocks/>
              </p:cNvCxnSpPr>
              <p:nvPr/>
            </p:nvCxnSpPr>
            <p:spPr>
              <a:xfrm>
                <a:off x="3298901" y="3101160"/>
                <a:ext cx="234874"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843" name="圆角矩形 231"/>
            <p:cNvSpPr/>
            <p:nvPr/>
          </p:nvSpPr>
          <p:spPr>
            <a:xfrm>
              <a:off x="3127060" y="2628835"/>
              <a:ext cx="517462" cy="391754"/>
            </a:xfrm>
            <a:prstGeom prst="roundRect">
              <a:avLst>
                <a:gd name="adj" fmla="val 6305"/>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007" name="直接箭头连接符 237"/>
          <p:cNvCxnSpPr>
            <a:cxnSpLocks/>
          </p:cNvCxnSpPr>
          <p:nvPr/>
        </p:nvCxnSpPr>
        <p:spPr>
          <a:xfrm flipH="1" flipV="1">
            <a:off x="3063305" y="2626753"/>
            <a:ext cx="452728" cy="37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844" name="矩形 1"/>
          <p:cNvSpPr>
            <a:spLocks noChangeAspect="1" noMove="1" noResize="1" noRot="1" noAdjustHandles="1" noEditPoints="1" noChangeArrowheads="1" noChangeShapeType="1" noTextEdit="1"/>
          </p:cNvSpPr>
          <p:nvPr/>
        </p:nvSpPr>
        <p:spPr>
          <a:xfrm>
            <a:off x="5333321" y="5326565"/>
            <a:ext cx="1578637" cy="774507"/>
          </a:xfrm>
          <a:prstGeom prst="rect"/>
          <a:blipFill>
            <a:blip xmlns:r="http://schemas.openxmlformats.org/officeDocument/2006/relationships" r:embed="rId3"/>
            <a:stretch>
              <a:fillRect/>
            </a:stretch>
          </a:blipFill>
        </p:spPr>
        <p:txBody>
          <a:bodyPr/>
          <a:p>
            <a:r>
              <a:rPr altLang="en-US" lang="zh-CN">
                <a:noFill/>
              </a:rPr>
              <a:t> </a:t>
            </a:r>
          </a:p>
        </p:txBody>
      </p:sp>
      <p:sp>
        <p:nvSpPr>
          <p:cNvPr id="1049845" name="矩形 238"/>
          <p:cNvSpPr>
            <a:spLocks noChangeAspect="1" noMove="1" noResize="1" noRot="1" noAdjustHandles="1" noEditPoints="1" noChangeArrowheads="1" noChangeShapeType="1" noTextEdit="1"/>
          </p:cNvSpPr>
          <p:nvPr/>
        </p:nvSpPr>
        <p:spPr>
          <a:xfrm>
            <a:off x="7083981" y="5251576"/>
            <a:ext cx="1578637" cy="924484"/>
          </a:xfrm>
          <a:prstGeom prst="rect"/>
          <a:blipFill>
            <a:blip xmlns:r="http://schemas.openxmlformats.org/officeDocument/2006/relationships" r:embed="rId4"/>
            <a:stretch>
              <a:fillRect/>
            </a:stretch>
          </a:blipFill>
        </p:spPr>
        <p:txBody>
          <a:bodyPr/>
          <a:p>
            <a:r>
              <a:rPr altLang="en-US" lang="zh-CN">
                <a:noFill/>
              </a:rPr>
              <a:t> </a:t>
            </a:r>
          </a:p>
        </p:txBody>
      </p:sp>
      <p:cxnSp>
        <p:nvCxnSpPr>
          <p:cNvPr id="3146008" name="直接连接符 123"/>
          <p:cNvCxnSpPr>
            <a:cxnSpLocks/>
          </p:cNvCxnSpPr>
          <p:nvPr/>
        </p:nvCxnSpPr>
        <p:spPr>
          <a:xfrm>
            <a:off x="2340812" y="1485831"/>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09" name="直接连接符 124"/>
          <p:cNvCxnSpPr>
            <a:cxnSpLocks/>
          </p:cNvCxnSpPr>
          <p:nvPr/>
        </p:nvCxnSpPr>
        <p:spPr>
          <a:xfrm>
            <a:off x="3042691" y="1479676"/>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846" name="文本框 125"/>
          <p:cNvSpPr txBox="1"/>
          <p:nvPr/>
        </p:nvSpPr>
        <p:spPr>
          <a:xfrm>
            <a:off x="1547204" y="911826"/>
            <a:ext cx="3053641" cy="369332"/>
          </a:xfrm>
          <a:prstGeom prst="rect"/>
          <a:noFill/>
        </p:spPr>
        <p:txBody>
          <a:bodyPr rtlCol="0" wrap="square">
            <a:spAutoFit/>
          </a:bodyPr>
          <a:p>
            <a:pPr algn="ctr"/>
            <a:r>
              <a:rPr altLang="zh-CN" b="1" dirty="0" lang="en-US" smtClean="0">
                <a:solidFill>
                  <a:schemeClr val="accent1"/>
                </a:solidFill>
                <a:latin typeface="Arial" panose="020B0604020202020204" pitchFamily="34" charset="0"/>
                <a:cs typeface="Arial" panose="020B0604020202020204" pitchFamily="34" charset="0"/>
              </a:rPr>
              <a:t>Electric field</a:t>
            </a:r>
            <a:endParaRPr altLang="en-US" b="1" dirty="0" lang="zh-CN">
              <a:solidFill>
                <a:schemeClr val="accent1"/>
              </a:solidFill>
              <a:latin typeface="Arial" panose="020B0604020202020204" pitchFamily="34" charset="0"/>
              <a:cs typeface="Arial" panose="020B0604020202020204" pitchFamily="34" charset="0"/>
            </a:endParaRPr>
          </a:p>
        </p:txBody>
      </p:sp>
      <p:sp>
        <p:nvSpPr>
          <p:cNvPr id="1049847" name="Rectangle 9"/>
          <p:cNvSpPr>
            <a:spLocks noChangeArrowheads="1"/>
          </p:cNvSpPr>
          <p:nvPr/>
        </p:nvSpPr>
        <p:spPr bwMode="auto">
          <a:xfrm>
            <a:off x="5169364" y="3225140"/>
            <a:ext cx="3580913"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en-US" b="1" dirty="0" sz="2400" lang="zh-CN" smtClean="0">
                <a:latin typeface="宋体" panose="02010600030101010101" pitchFamily="2" charset="-122"/>
                <a:ea typeface="宋体" panose="02010600030101010101" pitchFamily="2" charset="-122"/>
              </a:rPr>
              <a:t>共射极直流放大系数</a:t>
            </a:r>
          </a:p>
        </p:txBody>
      </p:sp>
      <p:sp>
        <p:nvSpPr>
          <p:cNvPr id="1049848" name="Rectangle 9"/>
          <p:cNvSpPr>
            <a:spLocks noChangeArrowheads="1"/>
          </p:cNvSpPr>
          <p:nvPr/>
        </p:nvSpPr>
        <p:spPr bwMode="auto">
          <a:xfrm>
            <a:off x="5053405" y="2257975"/>
            <a:ext cx="3717106"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Common-e DC amplification factor</a:t>
            </a:r>
            <a:endParaRPr altLang="en-US" b="1" dirty="0" sz="2400"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1" presetSubtype="1">
                                  <p:stCondLst>
                                    <p:cond delay="0"/>
                                  </p:stCondLst>
                                  <p:childTnLst>
                                    <p:set>
                                      <p:cBhvr>
                                        <p:cTn dur="1" fill="hold" id="6">
                                          <p:stCondLst>
                                            <p:cond delay="0"/>
                                          </p:stCondLst>
                                        </p:cTn>
                                        <p:tgtEl>
                                          <p:spTgt spid="1049839"/>
                                        </p:tgtEl>
                                        <p:attrNameLst>
                                          <p:attrName>style.visibility</p:attrName>
                                        </p:attrNameLst>
                                      </p:cBhvr>
                                      <p:to>
                                        <p:strVal val="visible"/>
                                      </p:to>
                                    </p:set>
                                    <p:animEffect transition="in" filter="wheel(1)">
                                      <p:cBhvr>
                                        <p:cTn dur="2000" id="7"/>
                                        <p:tgtEl>
                                          <p:spTgt spid="104983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844"/>
                                        </p:tgtEl>
                                        <p:attrNameLst>
                                          <p:attrName>style.visibility</p:attrName>
                                        </p:attrNameLst>
                                      </p:cBhvr>
                                      <p:to>
                                        <p:strVal val="visible"/>
                                      </p:to>
                                    </p:set>
                                    <p:animEffect transition="in" filter="wipe(down)">
                                      <p:cBhvr>
                                        <p:cTn dur="500" id="12"/>
                                        <p:tgtEl>
                                          <p:spTgt spid="1049844"/>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9845"/>
                                        </p:tgtEl>
                                        <p:attrNameLst>
                                          <p:attrName>style.visibility</p:attrName>
                                        </p:attrNameLst>
                                      </p:cBhvr>
                                      <p:to>
                                        <p:strVal val="visible"/>
                                      </p:to>
                                    </p:set>
                                    <p:animEffect transition="in" filter="wipe(down)">
                                      <p:cBhvr>
                                        <p:cTn dur="500" id="15"/>
                                        <p:tgtEl>
                                          <p:spTgt spid="1049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39" grpId="0" animBg="1"/>
      <p:bldP spid="1049844" grpId="0"/>
      <p:bldP spid="10498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9849" name="圆角矩形 134"/>
          <p:cNvSpPr/>
          <p:nvPr/>
        </p:nvSpPr>
        <p:spPr>
          <a:xfrm>
            <a:off x="760377" y="3967107"/>
            <a:ext cx="8038482" cy="2121721"/>
          </a:xfrm>
          <a:prstGeom prst="roundRect">
            <a:avLst>
              <a:gd name="adj" fmla="val 499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50" name="圆角矩形 133"/>
          <p:cNvSpPr/>
          <p:nvPr/>
        </p:nvSpPr>
        <p:spPr>
          <a:xfrm>
            <a:off x="4840045" y="525990"/>
            <a:ext cx="3958814" cy="3195021"/>
          </a:xfrm>
          <a:prstGeom prst="roundRect">
            <a:avLst>
              <a:gd name="adj" fmla="val 499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51" name="圆角矩形 2"/>
          <p:cNvSpPr/>
          <p:nvPr/>
        </p:nvSpPr>
        <p:spPr>
          <a:xfrm>
            <a:off x="731521" y="516367"/>
            <a:ext cx="3958814" cy="3195021"/>
          </a:xfrm>
          <a:prstGeom prst="roundRect">
            <a:avLst>
              <a:gd name="adj" fmla="val 499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5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853" name="矩形 227"/>
          <p:cNvSpPr>
            <a:spLocks noChangeAspect="1" noMove="1" noResize="1" noRot="1" noAdjustHandles="1" noEditPoints="1" noChangeArrowheads="1" noChangeShapeType="1" noTextEdit="1"/>
          </p:cNvSpPr>
          <p:nvPr/>
        </p:nvSpPr>
        <p:spPr>
          <a:xfrm>
            <a:off x="6127652" y="1751118"/>
            <a:ext cx="1267398" cy="969433"/>
          </a:xfrm>
          <a:prstGeom prst="rect"/>
          <a:blipFill>
            <a:blip xmlns:r="http://schemas.openxmlformats.org/officeDocument/2006/relationships" r:embed="rId1"/>
            <a:stretch>
              <a:fillRect/>
            </a:stretch>
          </a:blipFill>
        </p:spPr>
        <p:txBody>
          <a:bodyPr/>
          <a:p>
            <a:r>
              <a:rPr altLang="en-US" lang="zh-CN">
                <a:noFill/>
              </a:rPr>
              <a:t> </a:t>
            </a:r>
          </a:p>
        </p:txBody>
      </p:sp>
      <p:sp>
        <p:nvSpPr>
          <p:cNvPr id="1049854" name="矩形 1"/>
          <p:cNvSpPr>
            <a:spLocks noChangeAspect="1" noMove="1" noResize="1" noRot="1" noAdjustHandles="1" noEditPoints="1" noChangeArrowheads="1" noChangeShapeType="1" noTextEdit="1"/>
          </p:cNvSpPr>
          <p:nvPr/>
        </p:nvSpPr>
        <p:spPr>
          <a:xfrm>
            <a:off x="5274178" y="4583903"/>
            <a:ext cx="1814279" cy="888128"/>
          </a:xfrm>
          <a:prstGeom prst="rect"/>
          <a:blipFill>
            <a:blip xmlns:r="http://schemas.openxmlformats.org/officeDocument/2006/relationships" r:embed="rId2"/>
            <a:stretch>
              <a:fillRect/>
            </a:stretch>
          </a:blipFill>
        </p:spPr>
        <p:txBody>
          <a:bodyPr/>
          <a:p>
            <a:r>
              <a:rPr altLang="en-US" lang="zh-CN">
                <a:noFill/>
              </a:rPr>
              <a:t> </a:t>
            </a:r>
          </a:p>
        </p:txBody>
      </p:sp>
      <p:sp>
        <p:nvSpPr>
          <p:cNvPr id="1049855" name="矩形 238"/>
          <p:cNvSpPr>
            <a:spLocks noChangeAspect="1" noMove="1" noResize="1" noRot="1" noAdjustHandles="1" noEditPoints="1" noChangeArrowheads="1" noChangeShapeType="1" noTextEdit="1"/>
          </p:cNvSpPr>
          <p:nvPr/>
        </p:nvSpPr>
        <p:spPr>
          <a:xfrm>
            <a:off x="2526512" y="4496379"/>
            <a:ext cx="1814279" cy="1063176"/>
          </a:xfrm>
          <a:prstGeom prst="rect"/>
          <a:blipFill>
            <a:blip xmlns:r="http://schemas.openxmlformats.org/officeDocument/2006/relationships" r:embed="rId3"/>
            <a:stretch>
              <a:fillRect/>
            </a:stretch>
          </a:blipFill>
        </p:spPr>
        <p:txBody>
          <a:bodyPr/>
          <a:p>
            <a:r>
              <a:rPr altLang="en-US" lang="zh-CN">
                <a:noFill/>
              </a:rPr>
              <a:t> </a:t>
            </a:r>
          </a:p>
        </p:txBody>
      </p:sp>
      <p:sp>
        <p:nvSpPr>
          <p:cNvPr id="1049856" name="Rectangle 9"/>
          <p:cNvSpPr>
            <a:spLocks noChangeArrowheads="1"/>
          </p:cNvSpPr>
          <p:nvPr/>
        </p:nvSpPr>
        <p:spPr bwMode="auto">
          <a:xfrm>
            <a:off x="4902798" y="612055"/>
            <a:ext cx="3717106"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Common-e amplification coefficient</a:t>
            </a:r>
            <a:endParaRPr altLang="en-US" b="1" dirty="0" sz="2400" lang="zh-CN" smtClean="0">
              <a:latin typeface="Arial" panose="020B0604020202020204" pitchFamily="34" charset="0"/>
              <a:cs typeface="Arial" panose="020B0604020202020204" pitchFamily="34" charset="0"/>
            </a:endParaRPr>
          </a:p>
        </p:txBody>
      </p:sp>
      <p:sp>
        <p:nvSpPr>
          <p:cNvPr id="1049857" name="矩形 128"/>
          <p:cNvSpPr>
            <a:spLocks noChangeAspect="1" noMove="1" noResize="1" noRot="1" noAdjustHandles="1" noEditPoints="1" noChangeArrowheads="1" noChangeShapeType="1" noTextEdit="1"/>
          </p:cNvSpPr>
          <p:nvPr/>
        </p:nvSpPr>
        <p:spPr>
          <a:xfrm>
            <a:off x="2106085" y="1751118"/>
            <a:ext cx="1267398" cy="969433"/>
          </a:xfrm>
          <a:prstGeom prst="rect"/>
          <a:blipFill>
            <a:blip xmlns:r="http://schemas.openxmlformats.org/officeDocument/2006/relationships" r:embed="rId4"/>
            <a:stretch>
              <a:fillRect/>
            </a:stretch>
          </a:blipFill>
        </p:spPr>
        <p:txBody>
          <a:bodyPr/>
          <a:p>
            <a:r>
              <a:rPr altLang="en-US" lang="zh-CN">
                <a:noFill/>
              </a:rPr>
              <a:t> </a:t>
            </a:r>
          </a:p>
        </p:txBody>
      </p:sp>
      <p:sp>
        <p:nvSpPr>
          <p:cNvPr id="1049858" name="Rectangle 9"/>
          <p:cNvSpPr>
            <a:spLocks noChangeArrowheads="1"/>
          </p:cNvSpPr>
          <p:nvPr/>
        </p:nvSpPr>
        <p:spPr bwMode="auto">
          <a:xfrm>
            <a:off x="881231" y="612055"/>
            <a:ext cx="3717106"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Common-b amplification coefficient</a:t>
            </a:r>
            <a:endParaRPr altLang="en-US" b="1" dirty="0" sz="2400" lang="zh-CN" smtClean="0">
              <a:latin typeface="Arial" panose="020B0604020202020204" pitchFamily="34" charset="0"/>
              <a:cs typeface="Arial" panose="020B0604020202020204" pitchFamily="34" charset="0"/>
            </a:endParaRPr>
          </a:p>
        </p:txBody>
      </p:sp>
      <p:sp>
        <p:nvSpPr>
          <p:cNvPr id="1049859" name="矩形 130"/>
          <p:cNvSpPr>
            <a:spLocks noChangeAspect="1" noMove="1" noResize="1" noRot="1" noAdjustHandles="1" noEditPoints="1" noChangeArrowheads="1" noChangeShapeType="1" noTextEdit="1"/>
          </p:cNvSpPr>
          <p:nvPr/>
        </p:nvSpPr>
        <p:spPr>
          <a:xfrm>
            <a:off x="1646472" y="2976270"/>
            <a:ext cx="2186624" cy="523220"/>
          </a:xfrm>
          <a:prstGeom prst="rect"/>
          <a:blipFill>
            <a:blip xmlns:r="http://schemas.openxmlformats.org/officeDocument/2006/relationships" r:embed="rId5"/>
            <a:stretch>
              <a:fillRect/>
            </a:stretch>
          </a:blipFill>
        </p:spPr>
        <p:txBody>
          <a:bodyPr/>
          <a:p>
            <a:r>
              <a:rPr altLang="en-US" lang="zh-CN">
                <a:noFill/>
              </a:rPr>
              <a:t> </a:t>
            </a:r>
          </a:p>
        </p:txBody>
      </p:sp>
      <p:sp>
        <p:nvSpPr>
          <p:cNvPr id="1049860" name="矩形 131"/>
          <p:cNvSpPr>
            <a:spLocks noChangeAspect="1" noMove="1" noResize="1" noRot="1" noAdjustHandles="1" noEditPoints="1" noChangeArrowheads="1" noChangeShapeType="1" noTextEdit="1"/>
          </p:cNvSpPr>
          <p:nvPr/>
        </p:nvSpPr>
        <p:spPr>
          <a:xfrm>
            <a:off x="6212330" y="2985893"/>
            <a:ext cx="1214243" cy="532903"/>
          </a:xfrm>
          <a:prstGeom prst="rect"/>
          <a:blipFill>
            <a:blip xmlns:r="http://schemas.openxmlformats.org/officeDocument/2006/relationships" r:embed="rId6"/>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855"/>
                                        </p:tgtEl>
                                        <p:attrNameLst>
                                          <p:attrName>style.visibility</p:attrName>
                                        </p:attrNameLst>
                                      </p:cBhvr>
                                      <p:to>
                                        <p:strVal val="visible"/>
                                      </p:to>
                                    </p:set>
                                    <p:animEffect transition="in" filter="wipe(down)">
                                      <p:cBhvr>
                                        <p:cTn dur="500" id="7"/>
                                        <p:tgtEl>
                                          <p:spTgt spid="1049855"/>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854"/>
                                        </p:tgtEl>
                                        <p:attrNameLst>
                                          <p:attrName>style.visibility</p:attrName>
                                        </p:attrNameLst>
                                      </p:cBhvr>
                                      <p:to>
                                        <p:strVal val="visible"/>
                                      </p:to>
                                    </p:set>
                                    <p:animEffect transition="in" filter="wipe(down)">
                                      <p:cBhvr>
                                        <p:cTn dur="500" id="10"/>
                                        <p:tgtEl>
                                          <p:spTgt spid="1049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54" grpId="0"/>
      <p:bldP spid="10498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26" name=""/>
        <p:cNvGrpSpPr/>
        <p:nvPr/>
      </p:nvGrpSpPr>
      <p:grpSpPr>
        <a:xfrm>
          <a:off x="0" y="0"/>
          <a:ext cx="0" cy="0"/>
          <a:chOff x="0" y="0"/>
          <a:chExt cx="0" cy="0"/>
        </a:xfrm>
      </p:grpSpPr>
      <p:sp>
        <p:nvSpPr>
          <p:cNvPr id="104986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27" name="组合 2"/>
          <p:cNvGrpSpPr/>
          <p:nvPr/>
        </p:nvGrpSpPr>
        <p:grpSpPr>
          <a:xfrm>
            <a:off x="6634407" y="776112"/>
            <a:ext cx="2362200" cy="1616439"/>
            <a:chOff x="6738192" y="769299"/>
            <a:chExt cx="2362200" cy="1616439"/>
          </a:xfrm>
        </p:grpSpPr>
        <p:sp>
          <p:nvSpPr>
            <p:cNvPr id="1049862" name="爆炸形 1 1"/>
            <p:cNvSpPr/>
            <p:nvPr/>
          </p:nvSpPr>
          <p:spPr>
            <a:xfrm>
              <a:off x="6738192" y="769299"/>
              <a:ext cx="2362200" cy="1616439"/>
            </a:xfrm>
            <a:prstGeom prst="irregularSeal1"/>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63" name="Rectangle 9"/>
            <p:cNvSpPr>
              <a:spLocks noChangeArrowheads="1"/>
            </p:cNvSpPr>
            <p:nvPr/>
          </p:nvSpPr>
          <p:spPr bwMode="auto">
            <a:xfrm>
              <a:off x="7020437" y="1308956"/>
              <a:ext cx="179770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Question!</a:t>
              </a:r>
              <a:endParaRPr altLang="en-US" b="1" dirty="0" sz="2400" lang="zh-CN" smtClean="0">
                <a:latin typeface="Arial" panose="020B0604020202020204" pitchFamily="34" charset="0"/>
                <a:cs typeface="Arial" panose="020B0604020202020204" pitchFamily="34" charset="0"/>
              </a:endParaRPr>
            </a:p>
          </p:txBody>
        </p:sp>
      </p:grpSp>
      <p:grpSp>
        <p:nvGrpSpPr>
          <p:cNvPr id="328" name="组合 6"/>
          <p:cNvGrpSpPr/>
          <p:nvPr/>
        </p:nvGrpSpPr>
        <p:grpSpPr>
          <a:xfrm>
            <a:off x="5048250" y="2619009"/>
            <a:ext cx="3948357" cy="2867391"/>
            <a:chOff x="5048250" y="2661014"/>
            <a:chExt cx="3948357" cy="2825386"/>
          </a:xfrm>
        </p:grpSpPr>
        <p:sp>
          <p:nvSpPr>
            <p:cNvPr id="1049864" name="Rectangle 9"/>
            <p:cNvSpPr>
              <a:spLocks noChangeArrowheads="1"/>
            </p:cNvSpPr>
            <p:nvPr/>
          </p:nvSpPr>
          <p:spPr bwMode="auto">
            <a:xfrm>
              <a:off x="5178867" y="2686001"/>
              <a:ext cx="3817740" cy="830997"/>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dirty="0" sz="2400" lang="en-US" smtClean="0">
                  <a:latin typeface="Arial" panose="020B0604020202020204" pitchFamily="34" charset="0"/>
                  <a:cs typeface="Arial" panose="020B0604020202020204" pitchFamily="34" charset="0"/>
                </a:rPr>
                <a:t>Why N</a:t>
              </a:r>
              <a:r>
                <a:rPr altLang="zh-CN" baseline="30000" dirty="0" sz="2400" lang="en-US" smtClean="0">
                  <a:latin typeface="Arial" panose="020B0604020202020204" pitchFamily="34" charset="0"/>
                  <a:cs typeface="Arial" panose="020B0604020202020204" pitchFamily="34" charset="0"/>
                </a:rPr>
                <a:t>+</a:t>
              </a:r>
              <a:r>
                <a:rPr altLang="en-US" dirty="0" sz="2400" lang="zh-CN">
                  <a:latin typeface="Arial" panose="020B0604020202020204" pitchFamily="34" charset="0"/>
                  <a:cs typeface="Arial" panose="020B0604020202020204" pitchFamily="34" charset="0"/>
                </a:rPr>
                <a:t> </a:t>
              </a:r>
              <a:r>
                <a:rPr altLang="zh-CN" dirty="0" sz="2400" lang="en-US" smtClean="0">
                  <a:latin typeface="Arial" panose="020B0604020202020204" pitchFamily="34" charset="0"/>
                  <a:cs typeface="Arial" panose="020B0604020202020204" pitchFamily="34" charset="0"/>
                </a:rPr>
                <a:t>region should be highly doped?</a:t>
              </a:r>
              <a:endParaRPr altLang="en-US" dirty="0" sz="2000" lang="zh-CN" smtClean="0">
                <a:latin typeface="Arial" panose="020B0604020202020204" pitchFamily="34" charset="0"/>
                <a:cs typeface="Arial" panose="020B0604020202020204" pitchFamily="34" charset="0"/>
              </a:endParaRPr>
            </a:p>
          </p:txBody>
        </p:sp>
        <p:sp>
          <p:nvSpPr>
            <p:cNvPr id="1049865" name="圆角矩形 4"/>
            <p:cNvSpPr/>
            <p:nvPr/>
          </p:nvSpPr>
          <p:spPr>
            <a:xfrm>
              <a:off x="5048250" y="2661014"/>
              <a:ext cx="3883941" cy="2825386"/>
            </a:xfrm>
            <a:prstGeom prst="roundRect">
              <a:avLst>
                <a:gd name="adj" fmla="val 6305"/>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grpSp>
        <p:nvGrpSpPr>
          <p:cNvPr id="329" name="组合 8"/>
          <p:cNvGrpSpPr/>
          <p:nvPr/>
        </p:nvGrpSpPr>
        <p:grpSpPr>
          <a:xfrm>
            <a:off x="260583" y="1356532"/>
            <a:ext cx="4913795" cy="3774372"/>
            <a:chOff x="260583" y="1356532"/>
            <a:chExt cx="4913795" cy="3774372"/>
          </a:xfrm>
        </p:grpSpPr>
        <p:sp>
          <p:nvSpPr>
            <p:cNvPr id="1049866" name="文本框 216"/>
            <p:cNvSpPr txBox="1"/>
            <p:nvPr/>
          </p:nvSpPr>
          <p:spPr>
            <a:xfrm>
              <a:off x="4451229" y="1743694"/>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grpSp>
          <p:nvGrpSpPr>
            <p:cNvPr id="330" name="组合 7"/>
            <p:cNvGrpSpPr/>
            <p:nvPr/>
          </p:nvGrpSpPr>
          <p:grpSpPr>
            <a:xfrm>
              <a:off x="260583" y="1356532"/>
              <a:ext cx="4843065" cy="3774372"/>
              <a:chOff x="260583" y="1356532"/>
              <a:chExt cx="4843065" cy="3774372"/>
            </a:xfrm>
          </p:grpSpPr>
          <p:grpSp>
            <p:nvGrpSpPr>
              <p:cNvPr id="331" name="组合 65"/>
              <p:cNvGrpSpPr/>
              <p:nvPr/>
            </p:nvGrpSpPr>
            <p:grpSpPr>
              <a:xfrm>
                <a:off x="260583" y="1414687"/>
                <a:ext cx="4843065" cy="2377027"/>
                <a:chOff x="3873647" y="2720748"/>
                <a:chExt cx="4843065" cy="2377027"/>
              </a:xfrm>
            </p:grpSpPr>
            <p:sp>
              <p:nvSpPr>
                <p:cNvPr id="1049867" name="矩形 66"/>
                <p:cNvSpPr/>
                <p:nvPr/>
              </p:nvSpPr>
              <p:spPr>
                <a:xfrm>
                  <a:off x="6401869" y="2794408"/>
                  <a:ext cx="510011"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68" name="矩形 67"/>
                <p:cNvSpPr/>
                <p:nvPr/>
              </p:nvSpPr>
              <p:spPr>
                <a:xfrm>
                  <a:off x="5921869" y="2794408"/>
                  <a:ext cx="64045"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69" name="矩形 68"/>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0" name="矩形 69"/>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1" name="矩形 71"/>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2"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73" name="椭圆 73"/>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4"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75" name="椭圆 75"/>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6" name="文本框 76"/>
                <p:cNvSpPr txBox="1"/>
                <p:nvPr/>
              </p:nvSpPr>
              <p:spPr>
                <a:xfrm>
                  <a:off x="3873647" y="3535912"/>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877" name="矩形 79"/>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8"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79" name="椭圆 103"/>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80" name="Text Box 629"/>
                <p:cNvSpPr txBox="1">
                  <a:spLocks noChangeArrowheads="1"/>
                </p:cNvSpPr>
                <p:nvPr/>
              </p:nvSpPr>
              <p:spPr bwMode="auto">
                <a:xfrm>
                  <a:off x="4656346" y="2762090"/>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881" name="Text Box 629"/>
                <p:cNvSpPr txBox="1">
                  <a:spLocks noChangeArrowheads="1"/>
                </p:cNvSpPr>
                <p:nvPr/>
              </p:nvSpPr>
              <p:spPr bwMode="auto">
                <a:xfrm>
                  <a:off x="6033714" y="2720748"/>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882" name="Text Box 629"/>
                <p:cNvSpPr txBox="1">
                  <a:spLocks noChangeArrowheads="1"/>
                </p:cNvSpPr>
                <p:nvPr/>
              </p:nvSpPr>
              <p:spPr bwMode="auto">
                <a:xfrm>
                  <a:off x="7409568" y="2720748"/>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883" name="文本框 107"/>
                <p:cNvSpPr txBox="1"/>
                <p:nvPr/>
              </p:nvSpPr>
              <p:spPr>
                <a:xfrm>
                  <a:off x="8340760" y="3574748"/>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884" name="文本框 108"/>
                <p:cNvSpPr txBox="1"/>
                <p:nvPr/>
              </p:nvSpPr>
              <p:spPr>
                <a:xfrm>
                  <a:off x="5907303" y="4636110"/>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9885" name="Line 616"/>
              <p:cNvSpPr>
                <a:spLocks noChangeShapeType="1"/>
              </p:cNvSpPr>
              <p:nvPr/>
            </p:nvSpPr>
            <p:spPr bwMode="auto">
              <a:xfrm flipH="1" flipV="1">
                <a:off x="614084" y="2391449"/>
                <a:ext cx="0" cy="2197946"/>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86" name="Line 616"/>
              <p:cNvSpPr>
                <a:spLocks noChangeShapeType="1"/>
              </p:cNvSpPr>
              <p:nvPr/>
            </p:nvSpPr>
            <p:spPr bwMode="auto">
              <a:xfrm flipH="1" flipV="1">
                <a:off x="4704191" y="2391449"/>
                <a:ext cx="0" cy="201311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87" name="Line 616"/>
              <p:cNvSpPr>
                <a:spLocks noChangeShapeType="1"/>
              </p:cNvSpPr>
              <p:nvPr/>
            </p:nvSpPr>
            <p:spPr bwMode="auto">
              <a:xfrm flipH="1">
                <a:off x="615204" y="3803515"/>
                <a:ext cx="1144883"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88" name="Line 616"/>
              <p:cNvSpPr>
                <a:spLocks noChangeShapeType="1"/>
              </p:cNvSpPr>
              <p:nvPr/>
            </p:nvSpPr>
            <p:spPr bwMode="auto">
              <a:xfrm flipH="1" flipV="1">
                <a:off x="2666107" y="3634567"/>
                <a:ext cx="0" cy="168429"/>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332" name="组合 116"/>
              <p:cNvGrpSpPr/>
              <p:nvPr/>
            </p:nvGrpSpPr>
            <p:grpSpPr>
              <a:xfrm flipH="1">
                <a:off x="1760088" y="3628623"/>
                <a:ext cx="113686" cy="348749"/>
                <a:chOff x="2097492" y="5658393"/>
                <a:chExt cx="144016" cy="523213"/>
              </a:xfrm>
            </p:grpSpPr>
            <p:cxnSp>
              <p:nvCxnSpPr>
                <p:cNvPr id="3146010" name="直接连接符 117"/>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6011" name="直接连接符 118"/>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3" name="组合 119"/>
              <p:cNvGrpSpPr/>
              <p:nvPr/>
            </p:nvGrpSpPr>
            <p:grpSpPr>
              <a:xfrm flipH="1">
                <a:off x="3387133" y="4214156"/>
                <a:ext cx="113686" cy="348749"/>
                <a:chOff x="2097492" y="5658393"/>
                <a:chExt cx="144016" cy="523213"/>
              </a:xfrm>
            </p:grpSpPr>
            <p:cxnSp>
              <p:nvCxnSpPr>
                <p:cNvPr id="3146012" name="直接连接符 135"/>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6013" name="直接连接符 136"/>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4" name="组合 137"/>
              <p:cNvGrpSpPr/>
              <p:nvPr/>
            </p:nvGrpSpPr>
            <p:grpSpPr>
              <a:xfrm flipH="1">
                <a:off x="3606072" y="4214156"/>
                <a:ext cx="113686" cy="348749"/>
                <a:chOff x="2097492" y="5658393"/>
                <a:chExt cx="144016" cy="523213"/>
              </a:xfrm>
            </p:grpSpPr>
            <p:cxnSp>
              <p:nvCxnSpPr>
                <p:cNvPr id="3146014" name="直接连接符 138"/>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6015" name="直接连接符 139"/>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9889" name="Line 616"/>
              <p:cNvSpPr>
                <a:spLocks noChangeShapeType="1"/>
              </p:cNvSpPr>
              <p:nvPr/>
            </p:nvSpPr>
            <p:spPr bwMode="auto">
              <a:xfrm flipH="1">
                <a:off x="1887041" y="3802997"/>
                <a:ext cx="779066"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90" name="Line 616"/>
              <p:cNvSpPr>
                <a:spLocks noChangeShapeType="1"/>
              </p:cNvSpPr>
              <p:nvPr/>
            </p:nvSpPr>
            <p:spPr bwMode="auto">
              <a:xfrm flipH="1">
                <a:off x="3719758" y="4404561"/>
                <a:ext cx="10079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91" name="矩形 142"/>
              <p:cNvSpPr/>
              <p:nvPr/>
            </p:nvSpPr>
            <p:spPr>
              <a:xfrm>
                <a:off x="870178" y="3704799"/>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92" name="矩形 143"/>
              <p:cNvSpPr/>
              <p:nvPr/>
            </p:nvSpPr>
            <p:spPr>
              <a:xfrm>
                <a:off x="3985195" y="4306363"/>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93" name="文本框 144"/>
              <p:cNvSpPr txBox="1"/>
              <p:nvPr/>
            </p:nvSpPr>
            <p:spPr>
              <a:xfrm>
                <a:off x="3308142" y="4589396"/>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894" name="文本框 145"/>
              <p:cNvSpPr txBox="1"/>
              <p:nvPr/>
            </p:nvSpPr>
            <p:spPr>
              <a:xfrm>
                <a:off x="4039212" y="459496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895" name="Line 616"/>
              <p:cNvSpPr>
                <a:spLocks noChangeShapeType="1"/>
              </p:cNvSpPr>
              <p:nvPr/>
            </p:nvSpPr>
            <p:spPr bwMode="auto">
              <a:xfrm flipH="1">
                <a:off x="599223" y="4404561"/>
                <a:ext cx="2787909"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96" name="文本框 150"/>
              <p:cNvSpPr txBox="1"/>
              <p:nvPr/>
            </p:nvSpPr>
            <p:spPr>
              <a:xfrm>
                <a:off x="1598822" y="3883252"/>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sp>
            <p:nvSpPr>
              <p:cNvPr id="1049897" name="文本框 151"/>
              <p:cNvSpPr txBox="1"/>
              <p:nvPr/>
            </p:nvSpPr>
            <p:spPr>
              <a:xfrm>
                <a:off x="871345" y="3878420"/>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6016" name="直接连接符 152"/>
              <p:cNvCxnSpPr>
                <a:cxnSpLocks/>
              </p:cNvCxnSpPr>
              <p:nvPr/>
            </p:nvCxnSpPr>
            <p:spPr>
              <a:xfrm flipV="1">
                <a:off x="382986" y="4589395"/>
                <a:ext cx="440323" cy="74"/>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35" name="组合 88"/>
              <p:cNvGrpSpPr/>
              <p:nvPr/>
            </p:nvGrpSpPr>
            <p:grpSpPr>
              <a:xfrm>
                <a:off x="1718796" y="1781920"/>
                <a:ext cx="429518" cy="1209780"/>
                <a:chOff x="1556751" y="1222017"/>
                <a:chExt cx="429518" cy="1209780"/>
              </a:xfrm>
            </p:grpSpPr>
            <p:grpSp>
              <p:nvGrpSpPr>
                <p:cNvPr id="336" name="组合 89"/>
                <p:cNvGrpSpPr/>
                <p:nvPr/>
              </p:nvGrpSpPr>
              <p:grpSpPr>
                <a:xfrm>
                  <a:off x="1556751" y="1222017"/>
                  <a:ext cx="403029" cy="138677"/>
                  <a:chOff x="1499443" y="1456106"/>
                  <a:chExt cx="403029" cy="138677"/>
                </a:xfrm>
              </p:grpSpPr>
              <p:sp>
                <p:nvSpPr>
                  <p:cNvPr id="1049898" name="椭圆 15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17" name="直接箭头连接符 157"/>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7" name="组合 90"/>
                <p:cNvGrpSpPr/>
                <p:nvPr/>
              </p:nvGrpSpPr>
              <p:grpSpPr>
                <a:xfrm>
                  <a:off x="1558244" y="1435640"/>
                  <a:ext cx="403029" cy="138677"/>
                  <a:chOff x="1499443" y="1456106"/>
                  <a:chExt cx="403029" cy="138677"/>
                </a:xfrm>
              </p:grpSpPr>
              <p:sp>
                <p:nvSpPr>
                  <p:cNvPr id="1049899" name="椭圆 14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18" name="直接箭头连接符 14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8" name="组合 91"/>
                <p:cNvGrpSpPr/>
                <p:nvPr/>
              </p:nvGrpSpPr>
              <p:grpSpPr>
                <a:xfrm>
                  <a:off x="1566027" y="1645912"/>
                  <a:ext cx="403029" cy="138677"/>
                  <a:chOff x="1499443" y="1456106"/>
                  <a:chExt cx="403029" cy="138677"/>
                </a:xfrm>
              </p:grpSpPr>
              <p:sp>
                <p:nvSpPr>
                  <p:cNvPr id="1049900" name="椭圆 132"/>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19" name="直接箭头连接符 14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9" name="组合 92"/>
                <p:cNvGrpSpPr/>
                <p:nvPr/>
              </p:nvGrpSpPr>
              <p:grpSpPr>
                <a:xfrm>
                  <a:off x="1567520" y="1859535"/>
                  <a:ext cx="403029" cy="138677"/>
                  <a:chOff x="1499443" y="1456106"/>
                  <a:chExt cx="403029" cy="138677"/>
                </a:xfrm>
              </p:grpSpPr>
              <p:sp>
                <p:nvSpPr>
                  <p:cNvPr id="1049901" name="椭圆 10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20" name="直接箭头连接符 101"/>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40" name="组合 93"/>
                <p:cNvGrpSpPr/>
                <p:nvPr/>
              </p:nvGrpSpPr>
              <p:grpSpPr>
                <a:xfrm>
                  <a:off x="1581747" y="2079497"/>
                  <a:ext cx="403029" cy="138677"/>
                  <a:chOff x="1499443" y="1456106"/>
                  <a:chExt cx="403029" cy="138677"/>
                </a:xfrm>
              </p:grpSpPr>
              <p:sp>
                <p:nvSpPr>
                  <p:cNvPr id="1049902" name="椭圆 98"/>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21" name="直接箭头连接符 9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41" name="组合 94"/>
                <p:cNvGrpSpPr/>
                <p:nvPr/>
              </p:nvGrpSpPr>
              <p:grpSpPr>
                <a:xfrm>
                  <a:off x="1583240" y="2293120"/>
                  <a:ext cx="403029" cy="138677"/>
                  <a:chOff x="1499443" y="1456106"/>
                  <a:chExt cx="403029" cy="138677"/>
                </a:xfrm>
              </p:grpSpPr>
              <p:sp>
                <p:nvSpPr>
                  <p:cNvPr id="1049903" name="椭圆 9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22" name="直接箭头连接符 9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342" name="组合 181"/>
              <p:cNvGrpSpPr/>
              <p:nvPr/>
            </p:nvGrpSpPr>
            <p:grpSpPr>
              <a:xfrm>
                <a:off x="2448454" y="1803534"/>
                <a:ext cx="428025" cy="996157"/>
                <a:chOff x="2228223" y="1561109"/>
                <a:chExt cx="428025" cy="996157"/>
              </a:xfrm>
            </p:grpSpPr>
            <p:grpSp>
              <p:nvGrpSpPr>
                <p:cNvPr id="343" name="组合 182"/>
                <p:cNvGrpSpPr/>
                <p:nvPr/>
              </p:nvGrpSpPr>
              <p:grpSpPr>
                <a:xfrm>
                  <a:off x="2228223" y="1561109"/>
                  <a:ext cx="403029" cy="138677"/>
                  <a:chOff x="1499443" y="1456106"/>
                  <a:chExt cx="403029" cy="138677"/>
                </a:xfrm>
              </p:grpSpPr>
              <p:sp>
                <p:nvSpPr>
                  <p:cNvPr id="1049904" name="椭圆 19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23" name="直接箭头连接符 19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44" name="组合 183"/>
                <p:cNvGrpSpPr/>
                <p:nvPr/>
              </p:nvGrpSpPr>
              <p:grpSpPr>
                <a:xfrm>
                  <a:off x="2229716" y="1774732"/>
                  <a:ext cx="403029" cy="138677"/>
                  <a:chOff x="1499443" y="1456106"/>
                  <a:chExt cx="403029" cy="138677"/>
                </a:xfrm>
              </p:grpSpPr>
              <p:sp>
                <p:nvSpPr>
                  <p:cNvPr id="1049905" name="椭圆 19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24" name="直接箭头连接符 19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45" name="组合 184"/>
                <p:cNvGrpSpPr/>
                <p:nvPr/>
              </p:nvGrpSpPr>
              <p:grpSpPr>
                <a:xfrm>
                  <a:off x="2237499" y="1985004"/>
                  <a:ext cx="403029" cy="138677"/>
                  <a:chOff x="1499443" y="1456106"/>
                  <a:chExt cx="403029" cy="138677"/>
                </a:xfrm>
              </p:grpSpPr>
              <p:sp>
                <p:nvSpPr>
                  <p:cNvPr id="1049906" name="椭圆 19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25" name="直接箭头连接符 19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46" name="组合 185"/>
                <p:cNvGrpSpPr/>
                <p:nvPr/>
              </p:nvGrpSpPr>
              <p:grpSpPr>
                <a:xfrm>
                  <a:off x="2238992" y="2198627"/>
                  <a:ext cx="403029" cy="138677"/>
                  <a:chOff x="1499443" y="1456106"/>
                  <a:chExt cx="403029" cy="138677"/>
                </a:xfrm>
              </p:grpSpPr>
              <p:sp>
                <p:nvSpPr>
                  <p:cNvPr id="1049907" name="椭圆 189"/>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26" name="直接箭头连接符 190"/>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47" name="组合 186"/>
                <p:cNvGrpSpPr/>
                <p:nvPr/>
              </p:nvGrpSpPr>
              <p:grpSpPr>
                <a:xfrm>
                  <a:off x="2253219" y="2418589"/>
                  <a:ext cx="403029" cy="138677"/>
                  <a:chOff x="1499443" y="1456106"/>
                  <a:chExt cx="403029" cy="138677"/>
                </a:xfrm>
              </p:grpSpPr>
              <p:sp>
                <p:nvSpPr>
                  <p:cNvPr id="1049908" name="椭圆 18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27" name="直接箭头连接符 18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348" name="组合 197"/>
              <p:cNvGrpSpPr/>
              <p:nvPr/>
            </p:nvGrpSpPr>
            <p:grpSpPr>
              <a:xfrm>
                <a:off x="2479045" y="2841355"/>
                <a:ext cx="138677" cy="400722"/>
                <a:chOff x="1499825" y="1483405"/>
                <a:chExt cx="138677" cy="400722"/>
              </a:xfrm>
            </p:grpSpPr>
            <p:sp>
              <p:nvSpPr>
                <p:cNvPr id="1049909" name="椭圆 198"/>
                <p:cNvSpPr/>
                <p:nvPr/>
              </p:nvSpPr>
              <p:spPr>
                <a:xfrm>
                  <a:off x="1499825" y="1483405"/>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28" name="直接箭头连接符 199"/>
                <p:cNvCxnSpPr>
                  <a:cxnSpLocks/>
                </p:cNvCxnSpPr>
                <p:nvPr/>
              </p:nvCxnSpPr>
              <p:spPr>
                <a:xfrm>
                  <a:off x="1577650" y="1585317"/>
                  <a:ext cx="40387" cy="29881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49" name="组合 200"/>
              <p:cNvGrpSpPr/>
              <p:nvPr/>
            </p:nvGrpSpPr>
            <p:grpSpPr>
              <a:xfrm>
                <a:off x="3625364" y="1823166"/>
                <a:ext cx="428025" cy="996157"/>
                <a:chOff x="2228223" y="1561109"/>
                <a:chExt cx="428025" cy="996157"/>
              </a:xfrm>
            </p:grpSpPr>
            <p:grpSp>
              <p:nvGrpSpPr>
                <p:cNvPr id="350" name="组合 201"/>
                <p:cNvGrpSpPr/>
                <p:nvPr/>
              </p:nvGrpSpPr>
              <p:grpSpPr>
                <a:xfrm>
                  <a:off x="2228223" y="1561109"/>
                  <a:ext cx="403029" cy="138677"/>
                  <a:chOff x="1499443" y="1456106"/>
                  <a:chExt cx="403029" cy="138677"/>
                </a:xfrm>
              </p:grpSpPr>
              <p:sp>
                <p:nvSpPr>
                  <p:cNvPr id="1049910" name="椭圆 214"/>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29" name="直接箭头连接符 215"/>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51" name="组合 202"/>
                <p:cNvGrpSpPr/>
                <p:nvPr/>
              </p:nvGrpSpPr>
              <p:grpSpPr>
                <a:xfrm>
                  <a:off x="2229716" y="1774732"/>
                  <a:ext cx="403029" cy="138677"/>
                  <a:chOff x="1499443" y="1456106"/>
                  <a:chExt cx="403029" cy="138677"/>
                </a:xfrm>
              </p:grpSpPr>
              <p:sp>
                <p:nvSpPr>
                  <p:cNvPr id="1049911" name="椭圆 212"/>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30" name="直接箭头连接符 213"/>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52" name="组合 203"/>
                <p:cNvGrpSpPr/>
                <p:nvPr/>
              </p:nvGrpSpPr>
              <p:grpSpPr>
                <a:xfrm>
                  <a:off x="2237499" y="1985004"/>
                  <a:ext cx="403029" cy="138677"/>
                  <a:chOff x="1499443" y="1456106"/>
                  <a:chExt cx="403029" cy="138677"/>
                </a:xfrm>
              </p:grpSpPr>
              <p:sp>
                <p:nvSpPr>
                  <p:cNvPr id="1049912" name="椭圆 21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31" name="直接箭头连接符 211"/>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53" name="组合 204"/>
                <p:cNvGrpSpPr/>
                <p:nvPr/>
              </p:nvGrpSpPr>
              <p:grpSpPr>
                <a:xfrm>
                  <a:off x="2238992" y="2198627"/>
                  <a:ext cx="403029" cy="138677"/>
                  <a:chOff x="1499443" y="1456106"/>
                  <a:chExt cx="403029" cy="138677"/>
                </a:xfrm>
              </p:grpSpPr>
              <p:sp>
                <p:nvSpPr>
                  <p:cNvPr id="1049913" name="椭圆 208"/>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32" name="直接箭头连接符 20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54" name="组合 205"/>
                <p:cNvGrpSpPr/>
                <p:nvPr/>
              </p:nvGrpSpPr>
              <p:grpSpPr>
                <a:xfrm>
                  <a:off x="2253219" y="2418589"/>
                  <a:ext cx="403029" cy="138677"/>
                  <a:chOff x="1499443" y="1456106"/>
                  <a:chExt cx="403029" cy="138677"/>
                </a:xfrm>
              </p:grpSpPr>
              <p:sp>
                <p:nvSpPr>
                  <p:cNvPr id="1049914" name="椭圆 206"/>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33" name="直接箭头连接符 207"/>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cxnSp>
            <p:nvCxnSpPr>
              <p:cNvPr id="3146034" name="直接箭头连接符 217"/>
              <p:cNvCxnSpPr>
                <a:cxnSpLocks/>
              </p:cNvCxnSpPr>
              <p:nvPr/>
            </p:nvCxnSpPr>
            <p:spPr>
              <a:xfrm flipH="1" flipV="1">
                <a:off x="4398641" y="2240237"/>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35" name="直接箭头连接符 218"/>
              <p:cNvCxnSpPr>
                <a:cxnSpLocks/>
              </p:cNvCxnSpPr>
              <p:nvPr/>
            </p:nvCxnSpPr>
            <p:spPr>
              <a:xfrm flipH="1" flipV="1">
                <a:off x="362729" y="2228216"/>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915" name="文本框 219"/>
              <p:cNvSpPr txBox="1"/>
              <p:nvPr/>
            </p:nvSpPr>
            <p:spPr>
              <a:xfrm>
                <a:off x="415317" y="173167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6036" name="直接箭头连接符 220"/>
              <p:cNvCxnSpPr>
                <a:cxnSpLocks/>
              </p:cNvCxnSpPr>
              <p:nvPr/>
            </p:nvCxnSpPr>
            <p:spPr>
              <a:xfrm flipV="1">
                <a:off x="2812092" y="3400697"/>
                <a:ext cx="0" cy="42049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916" name="文本框 221"/>
              <p:cNvSpPr txBox="1"/>
              <p:nvPr/>
            </p:nvSpPr>
            <p:spPr>
              <a:xfrm>
                <a:off x="2886451" y="3397790"/>
                <a:ext cx="5006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6037" name="直接箭头连接符 222"/>
              <p:cNvCxnSpPr>
                <a:cxnSpLocks/>
              </p:cNvCxnSpPr>
              <p:nvPr/>
            </p:nvCxnSpPr>
            <p:spPr>
              <a:xfrm flipH="1">
                <a:off x="2867782" y="1356532"/>
                <a:ext cx="545816" cy="799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grpSp>
      <p:pic>
        <p:nvPicPr>
          <p:cNvPr id="2097184" name="图片 127"/>
          <p:cNvPicPr>
            <a:picLocks noChangeAspect="1"/>
          </p:cNvPicPr>
          <p:nvPr/>
        </p:nvPicPr>
        <p:blipFill>
          <a:blip xmlns:r="http://schemas.openxmlformats.org/officeDocument/2006/relationships" r:embed="rId1"/>
          <a:stretch>
            <a:fillRect/>
          </a:stretch>
        </p:blipFill>
        <p:spPr>
          <a:xfrm>
            <a:off x="4975082" y="716303"/>
            <a:ext cx="1516355" cy="1839378"/>
          </a:xfrm>
          <a:prstGeom prst="rect"/>
        </p:spPr>
      </p:pic>
      <p:cxnSp>
        <p:nvCxnSpPr>
          <p:cNvPr id="3146038" name="直接连接符 123"/>
          <p:cNvCxnSpPr>
            <a:cxnSpLocks/>
          </p:cNvCxnSpPr>
          <p:nvPr/>
        </p:nvCxnSpPr>
        <p:spPr>
          <a:xfrm>
            <a:off x="2334144" y="1508221"/>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39" name="直接连接符 124"/>
          <p:cNvCxnSpPr>
            <a:cxnSpLocks/>
          </p:cNvCxnSpPr>
          <p:nvPr/>
        </p:nvCxnSpPr>
        <p:spPr>
          <a:xfrm>
            <a:off x="3036023" y="1502066"/>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917" name="Rectangle 9"/>
          <p:cNvSpPr>
            <a:spLocks noChangeArrowheads="1"/>
          </p:cNvSpPr>
          <p:nvPr/>
        </p:nvSpPr>
        <p:spPr bwMode="auto">
          <a:xfrm>
            <a:off x="5246575" y="3648800"/>
            <a:ext cx="3580913"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dirty="0" sz="2400" lang="en-US" smtClean="0">
                <a:latin typeface="Arial" panose="020B0604020202020204" pitchFamily="34" charset="0"/>
                <a:cs typeface="Arial" panose="020B0604020202020204" pitchFamily="34" charset="0"/>
              </a:rPr>
              <a:t>Why P</a:t>
            </a:r>
            <a:r>
              <a:rPr altLang="en-US" dirty="0" sz="2400" lang="zh-CN">
                <a:latin typeface="Arial" panose="020B0604020202020204" pitchFamily="34" charset="0"/>
                <a:cs typeface="Arial" panose="020B0604020202020204" pitchFamily="34" charset="0"/>
              </a:rPr>
              <a:t> </a:t>
            </a:r>
            <a:r>
              <a:rPr altLang="zh-CN" dirty="0" sz="2400" lang="en-US" smtClean="0">
                <a:latin typeface="Arial" panose="020B0604020202020204" pitchFamily="34" charset="0"/>
                <a:cs typeface="Arial" panose="020B0604020202020204" pitchFamily="34" charset="0"/>
              </a:rPr>
              <a:t>region should be thin? </a:t>
            </a:r>
            <a:endParaRPr altLang="en-US" dirty="0" sz="2000" lang="zh-CN" smtClean="0">
              <a:latin typeface="Arial" panose="020B0604020202020204" pitchFamily="34" charset="0"/>
              <a:cs typeface="Arial" panose="020B0604020202020204" pitchFamily="34" charset="0"/>
            </a:endParaRPr>
          </a:p>
        </p:txBody>
      </p:sp>
      <p:sp>
        <p:nvSpPr>
          <p:cNvPr id="1049918" name="Rectangle 9"/>
          <p:cNvSpPr>
            <a:spLocks noChangeArrowheads="1"/>
          </p:cNvSpPr>
          <p:nvPr/>
        </p:nvSpPr>
        <p:spPr bwMode="auto">
          <a:xfrm>
            <a:off x="5188268" y="4562905"/>
            <a:ext cx="3697529"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dirty="0" sz="2400" lang="en-US" smtClean="0">
                <a:latin typeface="Arial" panose="020B0604020202020204" pitchFamily="34" charset="0"/>
                <a:cs typeface="Arial" panose="020B0604020202020204" pitchFamily="34" charset="0"/>
              </a:rPr>
              <a:t>Why P region should be lightly loped? </a:t>
            </a:r>
            <a:endParaRPr altLang="en-US" dirty="0" sz="2000" lang="zh-CN" smtClean="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1049919" name=""/>
              <p14:cNvContentPartPr/>
              <p14:nvPr/>
            </p14:nvContentPartPr>
            <p14:xfrm>
              <a:off x="5160731" y="1965013"/>
              <a:ext cx="3514601" cy="3712615"/>
            </p14:xfrm>
          </p:contentPart>
        </mc:Choice>
        <mc:Fallback>
          <p:sp>
            <p:nvSpPr>
              <p:cNvPr id="1049919" name=""/>
              <p:cNvSpPr/>
              <p:nvPr/>
            </p:nvSpPr>
            <p:spPr>
              <a:xfrm>
                <a:off x="5160731" y="1965013"/>
                <a:ext cx="3514601" cy="3712615"/>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28"/>
                                        </p:tgtEl>
                                        <p:attrNameLst>
                                          <p:attrName>style.visibility</p:attrName>
                                        </p:attrNameLst>
                                      </p:cBhvr>
                                      <p:to>
                                        <p:strVal val="visible"/>
                                      </p:to>
                                    </p:set>
                                    <p:animEffect transition="in" filter="wipe(down)">
                                      <p:cBhvr>
                                        <p:cTn dur="500" id="7"/>
                                        <p:tgtEl>
                                          <p:spTgt spid="32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917"/>
                                        </p:tgtEl>
                                        <p:attrNameLst>
                                          <p:attrName>style.visibility</p:attrName>
                                        </p:attrNameLst>
                                      </p:cBhvr>
                                      <p:to>
                                        <p:strVal val="visible"/>
                                      </p:to>
                                    </p:set>
                                    <p:animEffect transition="in" filter="wipe(down)">
                                      <p:cBhvr>
                                        <p:cTn dur="500" id="12"/>
                                        <p:tgtEl>
                                          <p:spTgt spid="104991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918"/>
                                        </p:tgtEl>
                                        <p:attrNameLst>
                                          <p:attrName>style.visibility</p:attrName>
                                        </p:attrNameLst>
                                      </p:cBhvr>
                                      <p:to>
                                        <p:strVal val="visible"/>
                                      </p:to>
                                    </p:set>
                                    <p:animEffect transition="in" filter="wipe(down)">
                                      <p:cBhvr>
                                        <p:cTn dur="500" id="17"/>
                                        <p:tgtEl>
                                          <p:spTgt spid="1049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17" grpId="0"/>
      <p:bldP spid="10499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55" name=""/>
        <p:cNvGrpSpPr/>
        <p:nvPr/>
      </p:nvGrpSpPr>
      <p:grpSpPr>
        <a:xfrm>
          <a:off x="0" y="0"/>
          <a:ext cx="0" cy="0"/>
          <a:chOff x="0" y="0"/>
          <a:chExt cx="0" cy="0"/>
        </a:xfrm>
      </p:grpSpPr>
      <p:sp>
        <p:nvSpPr>
          <p:cNvPr id="104992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56" name="组合 5"/>
          <p:cNvGrpSpPr/>
          <p:nvPr/>
        </p:nvGrpSpPr>
        <p:grpSpPr>
          <a:xfrm>
            <a:off x="1632184" y="1763745"/>
            <a:ext cx="6554336" cy="3797464"/>
            <a:chOff x="260583" y="1333440"/>
            <a:chExt cx="6554336" cy="3797464"/>
          </a:xfrm>
        </p:grpSpPr>
        <p:sp>
          <p:nvSpPr>
            <p:cNvPr id="1049921" name="文本框 216"/>
            <p:cNvSpPr txBox="1"/>
            <p:nvPr/>
          </p:nvSpPr>
          <p:spPr>
            <a:xfrm>
              <a:off x="6091770" y="1746245"/>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grpSp>
          <p:nvGrpSpPr>
            <p:cNvPr id="357" name="组合 7"/>
            <p:cNvGrpSpPr/>
            <p:nvPr/>
          </p:nvGrpSpPr>
          <p:grpSpPr>
            <a:xfrm>
              <a:off x="260583" y="1333440"/>
              <a:ext cx="6435193" cy="3797464"/>
              <a:chOff x="260583" y="1333440"/>
              <a:chExt cx="6435193" cy="3797464"/>
            </a:xfrm>
          </p:grpSpPr>
          <p:grpSp>
            <p:nvGrpSpPr>
              <p:cNvPr id="358" name="组合 65"/>
              <p:cNvGrpSpPr/>
              <p:nvPr/>
            </p:nvGrpSpPr>
            <p:grpSpPr>
              <a:xfrm>
                <a:off x="260583" y="1451593"/>
                <a:ext cx="6435193" cy="2337298"/>
                <a:chOff x="3873647" y="2757654"/>
                <a:chExt cx="6435193" cy="2337298"/>
              </a:xfrm>
            </p:grpSpPr>
            <p:sp>
              <p:nvSpPr>
                <p:cNvPr id="1049922" name="矩形 66"/>
                <p:cNvSpPr/>
                <p:nvPr/>
              </p:nvSpPr>
              <p:spPr>
                <a:xfrm>
                  <a:off x="7544111" y="2786195"/>
                  <a:ext cx="510011"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3" name="矩形 67"/>
                <p:cNvSpPr/>
                <p:nvPr/>
              </p:nvSpPr>
              <p:spPr>
                <a:xfrm>
                  <a:off x="5921869" y="2794408"/>
                  <a:ext cx="64045"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4" name="矩形 68"/>
                <p:cNvSpPr/>
                <p:nvPr/>
              </p:nvSpPr>
              <p:spPr>
                <a:xfrm>
                  <a:off x="4718497" y="2794408"/>
                  <a:ext cx="4699065"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5" name="矩形 69"/>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6" name="矩形 71"/>
                <p:cNvSpPr/>
                <p:nvPr/>
              </p:nvSpPr>
              <p:spPr>
                <a:xfrm>
                  <a:off x="9422942"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7"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28" name="椭圆 73"/>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9" name="Line 616"/>
                <p:cNvSpPr>
                  <a:spLocks noChangeShapeType="1"/>
                </p:cNvSpPr>
                <p:nvPr/>
              </p:nvSpPr>
              <p:spPr bwMode="auto">
                <a:xfrm flipH="1">
                  <a:off x="9521911"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30" name="椭圆 75"/>
                <p:cNvSpPr/>
                <p:nvPr/>
              </p:nvSpPr>
              <p:spPr>
                <a:xfrm>
                  <a:off x="9874915"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31" name="文本框 76"/>
                <p:cNvSpPr txBox="1"/>
                <p:nvPr/>
              </p:nvSpPr>
              <p:spPr>
                <a:xfrm>
                  <a:off x="3873647" y="3535912"/>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932" name="矩形 79"/>
                <p:cNvSpPr/>
                <p:nvPr/>
              </p:nvSpPr>
              <p:spPr>
                <a:xfrm>
                  <a:off x="6577660" y="4531337"/>
                  <a:ext cx="433675" cy="13088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33" name="Line 616"/>
                <p:cNvSpPr>
                  <a:spLocks noChangeShapeType="1"/>
                </p:cNvSpPr>
                <p:nvPr/>
              </p:nvSpPr>
              <p:spPr bwMode="auto">
                <a:xfrm flipH="1" flipV="1">
                  <a:off x="6799526" y="4656839"/>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34" name="椭圆 103"/>
                <p:cNvSpPr/>
                <p:nvPr/>
              </p:nvSpPr>
              <p:spPr>
                <a:xfrm>
                  <a:off x="6755284" y="485950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35" name="Text Box 629"/>
                <p:cNvSpPr txBox="1">
                  <a:spLocks noChangeArrowheads="1"/>
                </p:cNvSpPr>
                <p:nvPr/>
              </p:nvSpPr>
              <p:spPr bwMode="auto">
                <a:xfrm>
                  <a:off x="4656346" y="2762090"/>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936" name="Text Box 629"/>
                <p:cNvSpPr txBox="1">
                  <a:spLocks noChangeArrowheads="1"/>
                </p:cNvSpPr>
                <p:nvPr/>
              </p:nvSpPr>
              <p:spPr bwMode="auto">
                <a:xfrm>
                  <a:off x="6686489" y="2757654"/>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937" name="Text Box 629"/>
                <p:cNvSpPr txBox="1">
                  <a:spLocks noChangeArrowheads="1"/>
                </p:cNvSpPr>
                <p:nvPr/>
              </p:nvSpPr>
              <p:spPr bwMode="auto">
                <a:xfrm>
                  <a:off x="8375425" y="2757654"/>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938" name="文本框 107"/>
                <p:cNvSpPr txBox="1"/>
                <p:nvPr/>
              </p:nvSpPr>
              <p:spPr>
                <a:xfrm>
                  <a:off x="9932888" y="3574748"/>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939" name="文本框 108"/>
                <p:cNvSpPr txBox="1"/>
                <p:nvPr/>
              </p:nvSpPr>
              <p:spPr>
                <a:xfrm>
                  <a:off x="6425363" y="4633287"/>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9940" name="Line 616"/>
              <p:cNvSpPr>
                <a:spLocks noChangeShapeType="1"/>
              </p:cNvSpPr>
              <p:nvPr/>
            </p:nvSpPr>
            <p:spPr bwMode="auto">
              <a:xfrm flipH="1" flipV="1">
                <a:off x="614084" y="2391449"/>
                <a:ext cx="0" cy="2197946"/>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41" name="Line 616"/>
              <p:cNvSpPr>
                <a:spLocks noChangeShapeType="1"/>
              </p:cNvSpPr>
              <p:nvPr/>
            </p:nvSpPr>
            <p:spPr bwMode="auto">
              <a:xfrm flipH="1" flipV="1">
                <a:off x="6319824" y="2400940"/>
                <a:ext cx="0" cy="201311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42" name="Line 616"/>
              <p:cNvSpPr>
                <a:spLocks noChangeShapeType="1"/>
              </p:cNvSpPr>
              <p:nvPr/>
            </p:nvSpPr>
            <p:spPr bwMode="auto">
              <a:xfrm flipH="1">
                <a:off x="615204" y="3803515"/>
                <a:ext cx="1144883"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43" name="Line 616"/>
              <p:cNvSpPr>
                <a:spLocks noChangeShapeType="1"/>
              </p:cNvSpPr>
              <p:nvPr/>
            </p:nvSpPr>
            <p:spPr bwMode="auto">
              <a:xfrm flipH="1" flipV="1">
                <a:off x="3181083" y="3608273"/>
                <a:ext cx="0" cy="212896"/>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359" name="组合 116"/>
              <p:cNvGrpSpPr/>
              <p:nvPr/>
            </p:nvGrpSpPr>
            <p:grpSpPr>
              <a:xfrm flipH="1">
                <a:off x="1760088" y="3628623"/>
                <a:ext cx="113686" cy="348749"/>
                <a:chOff x="2097492" y="5658393"/>
                <a:chExt cx="144016" cy="523213"/>
              </a:xfrm>
            </p:grpSpPr>
            <p:cxnSp>
              <p:nvCxnSpPr>
                <p:cNvPr id="3146040" name="直接连接符 117"/>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6041" name="直接连接符 118"/>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60" name="组合 119"/>
              <p:cNvGrpSpPr/>
              <p:nvPr/>
            </p:nvGrpSpPr>
            <p:grpSpPr>
              <a:xfrm flipH="1">
                <a:off x="3387133" y="4214156"/>
                <a:ext cx="113686" cy="348749"/>
                <a:chOff x="2097492" y="5658393"/>
                <a:chExt cx="144016" cy="523213"/>
              </a:xfrm>
            </p:grpSpPr>
            <p:cxnSp>
              <p:nvCxnSpPr>
                <p:cNvPr id="3146042" name="直接连接符 135"/>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6043" name="直接连接符 136"/>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61" name="组合 137"/>
              <p:cNvGrpSpPr/>
              <p:nvPr/>
            </p:nvGrpSpPr>
            <p:grpSpPr>
              <a:xfrm flipH="1">
                <a:off x="3606072" y="4214156"/>
                <a:ext cx="113686" cy="348749"/>
                <a:chOff x="2097492" y="5658393"/>
                <a:chExt cx="144016" cy="523213"/>
              </a:xfrm>
            </p:grpSpPr>
            <p:cxnSp>
              <p:nvCxnSpPr>
                <p:cNvPr id="3146044" name="直接连接符 138"/>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6045" name="直接连接符 139"/>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9944" name="Line 616"/>
              <p:cNvSpPr>
                <a:spLocks noChangeShapeType="1"/>
              </p:cNvSpPr>
              <p:nvPr/>
            </p:nvSpPr>
            <p:spPr bwMode="auto">
              <a:xfrm flipH="1">
                <a:off x="1887041" y="3802997"/>
                <a:ext cx="1294042"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45" name="Line 616"/>
              <p:cNvSpPr>
                <a:spLocks noChangeShapeType="1"/>
              </p:cNvSpPr>
              <p:nvPr/>
            </p:nvSpPr>
            <p:spPr bwMode="auto">
              <a:xfrm flipH="1">
                <a:off x="3719758" y="4404561"/>
                <a:ext cx="262178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46" name="矩形 142"/>
              <p:cNvSpPr/>
              <p:nvPr/>
            </p:nvSpPr>
            <p:spPr>
              <a:xfrm>
                <a:off x="870178" y="3704799"/>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47" name="矩形 143"/>
              <p:cNvSpPr/>
              <p:nvPr/>
            </p:nvSpPr>
            <p:spPr>
              <a:xfrm>
                <a:off x="3985195" y="4306363"/>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48" name="文本框 144"/>
              <p:cNvSpPr txBox="1"/>
              <p:nvPr/>
            </p:nvSpPr>
            <p:spPr>
              <a:xfrm>
                <a:off x="3308142" y="4589396"/>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949" name="文本框 145"/>
              <p:cNvSpPr txBox="1"/>
              <p:nvPr/>
            </p:nvSpPr>
            <p:spPr>
              <a:xfrm>
                <a:off x="4039212" y="459496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950" name="Line 616"/>
              <p:cNvSpPr>
                <a:spLocks noChangeShapeType="1"/>
              </p:cNvSpPr>
              <p:nvPr/>
            </p:nvSpPr>
            <p:spPr bwMode="auto">
              <a:xfrm flipH="1">
                <a:off x="599223" y="4404561"/>
                <a:ext cx="2787909"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51" name="文本框 150"/>
              <p:cNvSpPr txBox="1"/>
              <p:nvPr/>
            </p:nvSpPr>
            <p:spPr>
              <a:xfrm>
                <a:off x="1598822" y="3883252"/>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sp>
            <p:nvSpPr>
              <p:cNvPr id="1049952" name="文本框 151"/>
              <p:cNvSpPr txBox="1"/>
              <p:nvPr/>
            </p:nvSpPr>
            <p:spPr>
              <a:xfrm>
                <a:off x="871345" y="3878420"/>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6046" name="直接连接符 152"/>
              <p:cNvCxnSpPr>
                <a:cxnSpLocks/>
              </p:cNvCxnSpPr>
              <p:nvPr/>
            </p:nvCxnSpPr>
            <p:spPr>
              <a:xfrm flipV="1">
                <a:off x="382986" y="4589395"/>
                <a:ext cx="440323" cy="74"/>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2" name="组合 88"/>
              <p:cNvGrpSpPr/>
              <p:nvPr/>
            </p:nvGrpSpPr>
            <p:grpSpPr>
              <a:xfrm>
                <a:off x="1718796" y="1781920"/>
                <a:ext cx="429518" cy="1209780"/>
                <a:chOff x="1556751" y="1222017"/>
                <a:chExt cx="429518" cy="1209780"/>
              </a:xfrm>
            </p:grpSpPr>
            <p:grpSp>
              <p:nvGrpSpPr>
                <p:cNvPr id="363" name="组合 89"/>
                <p:cNvGrpSpPr/>
                <p:nvPr/>
              </p:nvGrpSpPr>
              <p:grpSpPr>
                <a:xfrm>
                  <a:off x="1556751" y="1222017"/>
                  <a:ext cx="403029" cy="138677"/>
                  <a:chOff x="1499443" y="1456106"/>
                  <a:chExt cx="403029" cy="138677"/>
                </a:xfrm>
              </p:grpSpPr>
              <p:sp>
                <p:nvSpPr>
                  <p:cNvPr id="1049953" name="椭圆 15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47" name="直接箭头连接符 157"/>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64" name="组合 90"/>
                <p:cNvGrpSpPr/>
                <p:nvPr/>
              </p:nvGrpSpPr>
              <p:grpSpPr>
                <a:xfrm>
                  <a:off x="1558244" y="1435640"/>
                  <a:ext cx="403029" cy="138677"/>
                  <a:chOff x="1499443" y="1456106"/>
                  <a:chExt cx="403029" cy="138677"/>
                </a:xfrm>
              </p:grpSpPr>
              <p:sp>
                <p:nvSpPr>
                  <p:cNvPr id="1049954" name="椭圆 14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48" name="直接箭头连接符 14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65" name="组合 91"/>
                <p:cNvGrpSpPr/>
                <p:nvPr/>
              </p:nvGrpSpPr>
              <p:grpSpPr>
                <a:xfrm>
                  <a:off x="1566027" y="1645912"/>
                  <a:ext cx="403029" cy="138677"/>
                  <a:chOff x="1499443" y="1456106"/>
                  <a:chExt cx="403029" cy="138677"/>
                </a:xfrm>
              </p:grpSpPr>
              <p:sp>
                <p:nvSpPr>
                  <p:cNvPr id="1049955" name="椭圆 132"/>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49" name="直接箭头连接符 14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66" name="组合 92"/>
                <p:cNvGrpSpPr/>
                <p:nvPr/>
              </p:nvGrpSpPr>
              <p:grpSpPr>
                <a:xfrm>
                  <a:off x="1567520" y="1859535"/>
                  <a:ext cx="403029" cy="138677"/>
                  <a:chOff x="1499443" y="1456106"/>
                  <a:chExt cx="403029" cy="138677"/>
                </a:xfrm>
              </p:grpSpPr>
              <p:sp>
                <p:nvSpPr>
                  <p:cNvPr id="1049956" name="椭圆 10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50" name="直接箭头连接符 101"/>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67" name="组合 93"/>
                <p:cNvGrpSpPr/>
                <p:nvPr/>
              </p:nvGrpSpPr>
              <p:grpSpPr>
                <a:xfrm>
                  <a:off x="1581747" y="2079497"/>
                  <a:ext cx="403029" cy="138677"/>
                  <a:chOff x="1499443" y="1456106"/>
                  <a:chExt cx="403029" cy="138677"/>
                </a:xfrm>
              </p:grpSpPr>
              <p:sp>
                <p:nvSpPr>
                  <p:cNvPr id="1049957" name="椭圆 98"/>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51" name="直接箭头连接符 9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68" name="组合 94"/>
                <p:cNvGrpSpPr/>
                <p:nvPr/>
              </p:nvGrpSpPr>
              <p:grpSpPr>
                <a:xfrm>
                  <a:off x="1583240" y="2293120"/>
                  <a:ext cx="403029" cy="138677"/>
                  <a:chOff x="1499443" y="1456106"/>
                  <a:chExt cx="403029" cy="138677"/>
                </a:xfrm>
              </p:grpSpPr>
              <p:sp>
                <p:nvSpPr>
                  <p:cNvPr id="1049958" name="椭圆 9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52" name="直接箭头连接符 9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369" name="组合 181"/>
              <p:cNvGrpSpPr/>
              <p:nvPr/>
            </p:nvGrpSpPr>
            <p:grpSpPr>
              <a:xfrm>
                <a:off x="2448454" y="1803534"/>
                <a:ext cx="404522" cy="1166765"/>
                <a:chOff x="2228223" y="1561109"/>
                <a:chExt cx="404522" cy="1166765"/>
              </a:xfrm>
            </p:grpSpPr>
            <p:grpSp>
              <p:nvGrpSpPr>
                <p:cNvPr id="370" name="组合 182"/>
                <p:cNvGrpSpPr/>
                <p:nvPr/>
              </p:nvGrpSpPr>
              <p:grpSpPr>
                <a:xfrm>
                  <a:off x="2228223" y="1561109"/>
                  <a:ext cx="403029" cy="138677"/>
                  <a:chOff x="1499443" y="1456106"/>
                  <a:chExt cx="403029" cy="138677"/>
                </a:xfrm>
              </p:grpSpPr>
              <p:sp>
                <p:nvSpPr>
                  <p:cNvPr id="1049959" name="椭圆 19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53" name="直接箭头连接符 19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71" name="组合 183"/>
                <p:cNvGrpSpPr/>
                <p:nvPr/>
              </p:nvGrpSpPr>
              <p:grpSpPr>
                <a:xfrm>
                  <a:off x="2229716" y="1774732"/>
                  <a:ext cx="403029" cy="138677"/>
                  <a:chOff x="1499443" y="1456106"/>
                  <a:chExt cx="403029" cy="138677"/>
                </a:xfrm>
              </p:grpSpPr>
              <p:sp>
                <p:nvSpPr>
                  <p:cNvPr id="1049960" name="椭圆 19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54" name="直接箭头连接符 19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72" name="组合 184"/>
                <p:cNvGrpSpPr/>
                <p:nvPr/>
              </p:nvGrpSpPr>
              <p:grpSpPr>
                <a:xfrm>
                  <a:off x="2237499" y="1985004"/>
                  <a:ext cx="351583" cy="138677"/>
                  <a:chOff x="1499443" y="1456106"/>
                  <a:chExt cx="351583" cy="138677"/>
                </a:xfrm>
              </p:grpSpPr>
              <p:sp>
                <p:nvSpPr>
                  <p:cNvPr id="1049961" name="椭圆 19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55" name="直接箭头连接符 192"/>
                  <p:cNvCxnSpPr>
                    <a:cxnSpLocks/>
                  </p:cNvCxnSpPr>
                  <p:nvPr/>
                </p:nvCxnSpPr>
                <p:spPr>
                  <a:xfrm rot="1560000">
                    <a:off x="1586674" y="1581033"/>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73" name="组合 185"/>
                <p:cNvGrpSpPr/>
                <p:nvPr/>
              </p:nvGrpSpPr>
              <p:grpSpPr>
                <a:xfrm>
                  <a:off x="2238992" y="2198627"/>
                  <a:ext cx="348976" cy="142170"/>
                  <a:chOff x="1499443" y="1456106"/>
                  <a:chExt cx="348976" cy="142170"/>
                </a:xfrm>
              </p:grpSpPr>
              <p:sp>
                <p:nvSpPr>
                  <p:cNvPr id="1049962" name="椭圆 189"/>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56" name="直接箭头连接符 190"/>
                  <p:cNvCxnSpPr>
                    <a:cxnSpLocks/>
                  </p:cNvCxnSpPr>
                  <p:nvPr/>
                </p:nvCxnSpPr>
                <p:spPr>
                  <a:xfrm rot="1920000">
                    <a:off x="1584067" y="159827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74" name="组合 186"/>
                <p:cNvGrpSpPr/>
                <p:nvPr/>
              </p:nvGrpSpPr>
              <p:grpSpPr>
                <a:xfrm>
                  <a:off x="2253219" y="2418589"/>
                  <a:ext cx="178618" cy="309285"/>
                  <a:chOff x="1499443" y="1456106"/>
                  <a:chExt cx="178618" cy="309285"/>
                </a:xfrm>
              </p:grpSpPr>
              <p:sp>
                <p:nvSpPr>
                  <p:cNvPr id="1049963" name="椭圆 18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57" name="直接箭头连接符 188"/>
                  <p:cNvCxnSpPr>
                    <a:cxnSpLocks/>
                  </p:cNvCxnSpPr>
                  <p:nvPr/>
                </p:nvCxnSpPr>
                <p:spPr>
                  <a:xfrm rot="2880000">
                    <a:off x="1545885" y="1633215"/>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375" name="组合 197"/>
              <p:cNvGrpSpPr/>
              <p:nvPr/>
            </p:nvGrpSpPr>
            <p:grpSpPr>
              <a:xfrm>
                <a:off x="2479045" y="2841355"/>
                <a:ext cx="215088" cy="352558"/>
                <a:chOff x="1499825" y="1483405"/>
                <a:chExt cx="215088" cy="352558"/>
              </a:xfrm>
            </p:grpSpPr>
            <p:sp>
              <p:nvSpPr>
                <p:cNvPr id="1049964" name="椭圆 198"/>
                <p:cNvSpPr/>
                <p:nvPr/>
              </p:nvSpPr>
              <p:spPr>
                <a:xfrm>
                  <a:off x="1499825" y="1483405"/>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58" name="直接箭头连接符 199"/>
                <p:cNvCxnSpPr>
                  <a:cxnSpLocks/>
                </p:cNvCxnSpPr>
                <p:nvPr/>
              </p:nvCxnSpPr>
              <p:spPr>
                <a:xfrm rot="19320000">
                  <a:off x="1674526" y="1537153"/>
                  <a:ext cx="40387" cy="29881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6059" name="直接箭头连接符 217"/>
              <p:cNvCxnSpPr>
                <a:cxnSpLocks/>
              </p:cNvCxnSpPr>
              <p:nvPr/>
            </p:nvCxnSpPr>
            <p:spPr>
              <a:xfrm flipH="1" flipV="1">
                <a:off x="6039182" y="2242788"/>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60" name="直接箭头连接符 218"/>
              <p:cNvCxnSpPr>
                <a:cxnSpLocks/>
              </p:cNvCxnSpPr>
              <p:nvPr/>
            </p:nvCxnSpPr>
            <p:spPr>
              <a:xfrm flipH="1" flipV="1">
                <a:off x="362729" y="2228216"/>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965" name="文本框 219"/>
              <p:cNvSpPr txBox="1"/>
              <p:nvPr/>
            </p:nvSpPr>
            <p:spPr>
              <a:xfrm>
                <a:off x="415317" y="173167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6061" name="直接箭头连接符 220"/>
              <p:cNvCxnSpPr>
                <a:cxnSpLocks/>
              </p:cNvCxnSpPr>
              <p:nvPr/>
            </p:nvCxnSpPr>
            <p:spPr>
              <a:xfrm flipV="1">
                <a:off x="3342602" y="3403617"/>
                <a:ext cx="0" cy="42049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966" name="文本框 221"/>
              <p:cNvSpPr txBox="1"/>
              <p:nvPr/>
            </p:nvSpPr>
            <p:spPr>
              <a:xfrm>
                <a:off x="3416961" y="3400710"/>
                <a:ext cx="5006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6062" name="直接箭头连接符 222"/>
              <p:cNvCxnSpPr>
                <a:cxnSpLocks/>
              </p:cNvCxnSpPr>
              <p:nvPr/>
            </p:nvCxnSpPr>
            <p:spPr>
              <a:xfrm flipH="1">
                <a:off x="3882673" y="1333440"/>
                <a:ext cx="545816" cy="799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grpSp>
      <p:sp>
        <p:nvSpPr>
          <p:cNvPr id="1049967" name="Rectangle 9"/>
          <p:cNvSpPr>
            <a:spLocks noChangeArrowheads="1"/>
          </p:cNvSpPr>
          <p:nvPr/>
        </p:nvSpPr>
        <p:spPr bwMode="auto">
          <a:xfrm>
            <a:off x="1999030" y="561608"/>
            <a:ext cx="549281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Assume P-region is very thick</a:t>
            </a:r>
            <a:endParaRPr altLang="en-US" b="1" dirty="0" sz="2000" lang="zh-CN" smtClean="0">
              <a:latin typeface="Arial" panose="020B0604020202020204" pitchFamily="34" charset="0"/>
              <a:cs typeface="Arial" panose="020B0604020202020204" pitchFamily="34" charset="0"/>
            </a:endParaRPr>
          </a:p>
        </p:txBody>
      </p:sp>
      <p:sp>
        <p:nvSpPr>
          <p:cNvPr id="1049968" name="文本框 97"/>
          <p:cNvSpPr txBox="1"/>
          <p:nvPr/>
        </p:nvSpPr>
        <p:spPr>
          <a:xfrm>
            <a:off x="4030832" y="1096430"/>
            <a:ext cx="3053641" cy="646331"/>
          </a:xfrm>
          <a:prstGeom prst="rect"/>
          <a:noFill/>
        </p:spPr>
        <p:txBody>
          <a:bodyPr rtlCol="0" wrap="square">
            <a:spAutoFit/>
          </a:bodyPr>
          <a:p>
            <a:pPr algn="ctr"/>
            <a:r>
              <a:rPr altLang="zh-CN" b="1" dirty="0" lang="en-US" smtClean="0">
                <a:solidFill>
                  <a:schemeClr val="accent1"/>
                </a:solidFill>
                <a:latin typeface="Arial" panose="020B0604020202020204" pitchFamily="34" charset="0"/>
                <a:cs typeface="Arial" panose="020B0604020202020204" pitchFamily="34" charset="0"/>
              </a:rPr>
              <a:t>Internal and external electric field</a:t>
            </a:r>
            <a:endParaRPr altLang="en-US" b="1" dirty="0" lang="zh-CN">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76" name=""/>
        <p:cNvGrpSpPr/>
        <p:nvPr/>
      </p:nvGrpSpPr>
      <p:grpSpPr>
        <a:xfrm>
          <a:off x="0" y="0"/>
          <a:ext cx="0" cy="0"/>
          <a:chOff x="0" y="0"/>
          <a:chExt cx="0" cy="0"/>
        </a:xfrm>
      </p:grpSpPr>
      <p:sp>
        <p:nvSpPr>
          <p:cNvPr id="104996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77" name="组合 5"/>
          <p:cNvGrpSpPr/>
          <p:nvPr/>
        </p:nvGrpSpPr>
        <p:grpSpPr>
          <a:xfrm>
            <a:off x="-67402" y="1356532"/>
            <a:ext cx="4913795" cy="3774372"/>
            <a:chOff x="260583" y="1356532"/>
            <a:chExt cx="4913795" cy="3774372"/>
          </a:xfrm>
        </p:grpSpPr>
        <p:sp>
          <p:nvSpPr>
            <p:cNvPr id="1049970" name="文本框 216"/>
            <p:cNvSpPr txBox="1"/>
            <p:nvPr/>
          </p:nvSpPr>
          <p:spPr>
            <a:xfrm>
              <a:off x="4451229" y="1743694"/>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grpSp>
          <p:nvGrpSpPr>
            <p:cNvPr id="378" name="组合 7"/>
            <p:cNvGrpSpPr/>
            <p:nvPr/>
          </p:nvGrpSpPr>
          <p:grpSpPr>
            <a:xfrm>
              <a:off x="260583" y="1356532"/>
              <a:ext cx="4843065" cy="3774372"/>
              <a:chOff x="260583" y="1356532"/>
              <a:chExt cx="4843065" cy="3774372"/>
            </a:xfrm>
          </p:grpSpPr>
          <p:grpSp>
            <p:nvGrpSpPr>
              <p:cNvPr id="379" name="组合 65"/>
              <p:cNvGrpSpPr/>
              <p:nvPr/>
            </p:nvGrpSpPr>
            <p:grpSpPr>
              <a:xfrm>
                <a:off x="260583" y="1414687"/>
                <a:ext cx="4843065" cy="2377027"/>
                <a:chOff x="3873647" y="2720748"/>
                <a:chExt cx="4843065" cy="2377027"/>
              </a:xfrm>
            </p:grpSpPr>
            <p:sp>
              <p:nvSpPr>
                <p:cNvPr id="1049971" name="矩形 66"/>
                <p:cNvSpPr/>
                <p:nvPr/>
              </p:nvSpPr>
              <p:spPr>
                <a:xfrm>
                  <a:off x="6530960" y="2794408"/>
                  <a:ext cx="510011"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2" name="矩形 67"/>
                <p:cNvSpPr/>
                <p:nvPr/>
              </p:nvSpPr>
              <p:spPr>
                <a:xfrm>
                  <a:off x="5921869" y="2794408"/>
                  <a:ext cx="64045"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3" name="矩形 68"/>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4" name="矩形 69"/>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5" name="矩形 71"/>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6"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77" name="椭圆 73"/>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8"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79" name="椭圆 75"/>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80" name="文本框 76"/>
                <p:cNvSpPr txBox="1"/>
                <p:nvPr/>
              </p:nvSpPr>
              <p:spPr>
                <a:xfrm>
                  <a:off x="3873647" y="3535912"/>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981" name="矩形 79"/>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82"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83" name="椭圆 103"/>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84" name="Text Box 629"/>
                <p:cNvSpPr txBox="1">
                  <a:spLocks noChangeArrowheads="1"/>
                </p:cNvSpPr>
                <p:nvPr/>
              </p:nvSpPr>
              <p:spPr bwMode="auto">
                <a:xfrm>
                  <a:off x="4656346" y="2762090"/>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985" name="Text Box 629"/>
                <p:cNvSpPr txBox="1">
                  <a:spLocks noChangeArrowheads="1"/>
                </p:cNvSpPr>
                <p:nvPr/>
              </p:nvSpPr>
              <p:spPr bwMode="auto">
                <a:xfrm>
                  <a:off x="6033714" y="2720748"/>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986" name="Text Box 629"/>
                <p:cNvSpPr txBox="1">
                  <a:spLocks noChangeArrowheads="1"/>
                </p:cNvSpPr>
                <p:nvPr/>
              </p:nvSpPr>
              <p:spPr bwMode="auto">
                <a:xfrm>
                  <a:off x="7409568" y="2720748"/>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987" name="文本框 107"/>
                <p:cNvSpPr txBox="1"/>
                <p:nvPr/>
              </p:nvSpPr>
              <p:spPr>
                <a:xfrm>
                  <a:off x="8340760" y="3574748"/>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988" name="文本框 108"/>
                <p:cNvSpPr txBox="1"/>
                <p:nvPr/>
              </p:nvSpPr>
              <p:spPr>
                <a:xfrm>
                  <a:off x="5907303" y="4636110"/>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9989" name="Line 616"/>
              <p:cNvSpPr>
                <a:spLocks noChangeShapeType="1"/>
              </p:cNvSpPr>
              <p:nvPr/>
            </p:nvSpPr>
            <p:spPr bwMode="auto">
              <a:xfrm flipH="1" flipV="1">
                <a:off x="614084" y="2391449"/>
                <a:ext cx="0" cy="2197946"/>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90" name="Line 616"/>
              <p:cNvSpPr>
                <a:spLocks noChangeShapeType="1"/>
              </p:cNvSpPr>
              <p:nvPr/>
            </p:nvSpPr>
            <p:spPr bwMode="auto">
              <a:xfrm flipH="1" flipV="1">
                <a:off x="4704191" y="2391449"/>
                <a:ext cx="0" cy="201311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91" name="Line 616"/>
              <p:cNvSpPr>
                <a:spLocks noChangeShapeType="1"/>
              </p:cNvSpPr>
              <p:nvPr/>
            </p:nvSpPr>
            <p:spPr bwMode="auto">
              <a:xfrm flipH="1">
                <a:off x="615204" y="3803515"/>
                <a:ext cx="1144883"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92" name="Line 616"/>
              <p:cNvSpPr>
                <a:spLocks noChangeShapeType="1"/>
              </p:cNvSpPr>
              <p:nvPr/>
            </p:nvSpPr>
            <p:spPr bwMode="auto">
              <a:xfrm flipH="1" flipV="1">
                <a:off x="2666107" y="3634567"/>
                <a:ext cx="0" cy="168429"/>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380" name="组合 116"/>
              <p:cNvGrpSpPr/>
              <p:nvPr/>
            </p:nvGrpSpPr>
            <p:grpSpPr>
              <a:xfrm flipH="1">
                <a:off x="1760088" y="3628623"/>
                <a:ext cx="113686" cy="348749"/>
                <a:chOff x="2097492" y="5658393"/>
                <a:chExt cx="144016" cy="523213"/>
              </a:xfrm>
            </p:grpSpPr>
            <p:cxnSp>
              <p:nvCxnSpPr>
                <p:cNvPr id="3146063" name="直接连接符 117"/>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6064" name="直接连接符 118"/>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81" name="组合 119"/>
              <p:cNvGrpSpPr/>
              <p:nvPr/>
            </p:nvGrpSpPr>
            <p:grpSpPr>
              <a:xfrm flipH="1">
                <a:off x="3387133" y="4214156"/>
                <a:ext cx="113686" cy="348749"/>
                <a:chOff x="2097492" y="5658393"/>
                <a:chExt cx="144016" cy="523213"/>
              </a:xfrm>
            </p:grpSpPr>
            <p:cxnSp>
              <p:nvCxnSpPr>
                <p:cNvPr id="3146065" name="直接连接符 135"/>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6066" name="直接连接符 136"/>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82" name="组合 137"/>
              <p:cNvGrpSpPr/>
              <p:nvPr/>
            </p:nvGrpSpPr>
            <p:grpSpPr>
              <a:xfrm flipH="1">
                <a:off x="3606072" y="4214156"/>
                <a:ext cx="113686" cy="348749"/>
                <a:chOff x="2097492" y="5658393"/>
                <a:chExt cx="144016" cy="523213"/>
              </a:xfrm>
            </p:grpSpPr>
            <p:cxnSp>
              <p:nvCxnSpPr>
                <p:cNvPr id="3146067" name="直接连接符 138"/>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6068" name="直接连接符 139"/>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9993" name="Line 616"/>
              <p:cNvSpPr>
                <a:spLocks noChangeShapeType="1"/>
              </p:cNvSpPr>
              <p:nvPr/>
            </p:nvSpPr>
            <p:spPr bwMode="auto">
              <a:xfrm flipH="1">
                <a:off x="1887041" y="3802997"/>
                <a:ext cx="779066"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94" name="Line 616"/>
              <p:cNvSpPr>
                <a:spLocks noChangeShapeType="1"/>
              </p:cNvSpPr>
              <p:nvPr/>
            </p:nvSpPr>
            <p:spPr bwMode="auto">
              <a:xfrm flipH="1">
                <a:off x="3719758" y="4404561"/>
                <a:ext cx="10079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95" name="矩形 142"/>
              <p:cNvSpPr/>
              <p:nvPr/>
            </p:nvSpPr>
            <p:spPr>
              <a:xfrm>
                <a:off x="870178" y="3704799"/>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96" name="矩形 143"/>
              <p:cNvSpPr/>
              <p:nvPr/>
            </p:nvSpPr>
            <p:spPr>
              <a:xfrm>
                <a:off x="3985195" y="4306363"/>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97" name="文本框 144"/>
              <p:cNvSpPr txBox="1"/>
              <p:nvPr/>
            </p:nvSpPr>
            <p:spPr>
              <a:xfrm>
                <a:off x="3308142" y="4589396"/>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998" name="文本框 145"/>
              <p:cNvSpPr txBox="1"/>
              <p:nvPr/>
            </p:nvSpPr>
            <p:spPr>
              <a:xfrm>
                <a:off x="4039212" y="459496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999" name="Line 616"/>
              <p:cNvSpPr>
                <a:spLocks noChangeShapeType="1"/>
              </p:cNvSpPr>
              <p:nvPr/>
            </p:nvSpPr>
            <p:spPr bwMode="auto">
              <a:xfrm flipH="1">
                <a:off x="599223" y="4404561"/>
                <a:ext cx="2787909"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00" name="文本框 150"/>
              <p:cNvSpPr txBox="1"/>
              <p:nvPr/>
            </p:nvSpPr>
            <p:spPr>
              <a:xfrm>
                <a:off x="1598822" y="3883252"/>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sp>
            <p:nvSpPr>
              <p:cNvPr id="1050001" name="文本框 151"/>
              <p:cNvSpPr txBox="1"/>
              <p:nvPr/>
            </p:nvSpPr>
            <p:spPr>
              <a:xfrm>
                <a:off x="871345" y="3878420"/>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6069" name="直接连接符 152"/>
              <p:cNvCxnSpPr>
                <a:cxnSpLocks/>
              </p:cNvCxnSpPr>
              <p:nvPr/>
            </p:nvCxnSpPr>
            <p:spPr>
              <a:xfrm flipV="1">
                <a:off x="382986" y="4589395"/>
                <a:ext cx="440323" cy="74"/>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83" name="组合 88"/>
              <p:cNvGrpSpPr/>
              <p:nvPr/>
            </p:nvGrpSpPr>
            <p:grpSpPr>
              <a:xfrm>
                <a:off x="1718796" y="1781920"/>
                <a:ext cx="429518" cy="1209780"/>
                <a:chOff x="1556751" y="1222017"/>
                <a:chExt cx="429518" cy="1209780"/>
              </a:xfrm>
            </p:grpSpPr>
            <p:grpSp>
              <p:nvGrpSpPr>
                <p:cNvPr id="384" name="组合 89"/>
                <p:cNvGrpSpPr/>
                <p:nvPr/>
              </p:nvGrpSpPr>
              <p:grpSpPr>
                <a:xfrm>
                  <a:off x="1556751" y="1222017"/>
                  <a:ext cx="403029" cy="138677"/>
                  <a:chOff x="1499443" y="1456106"/>
                  <a:chExt cx="403029" cy="138677"/>
                </a:xfrm>
              </p:grpSpPr>
              <p:sp>
                <p:nvSpPr>
                  <p:cNvPr id="1050002" name="椭圆 15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70" name="直接箭头连接符 157"/>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5" name="组合 90"/>
                <p:cNvGrpSpPr/>
                <p:nvPr/>
              </p:nvGrpSpPr>
              <p:grpSpPr>
                <a:xfrm>
                  <a:off x="1558244" y="1435640"/>
                  <a:ext cx="403029" cy="138677"/>
                  <a:chOff x="1499443" y="1456106"/>
                  <a:chExt cx="403029" cy="138677"/>
                </a:xfrm>
              </p:grpSpPr>
              <p:sp>
                <p:nvSpPr>
                  <p:cNvPr id="1050003" name="椭圆 14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71" name="直接箭头连接符 14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6" name="组合 91"/>
                <p:cNvGrpSpPr/>
                <p:nvPr/>
              </p:nvGrpSpPr>
              <p:grpSpPr>
                <a:xfrm>
                  <a:off x="1566027" y="1645912"/>
                  <a:ext cx="403029" cy="138677"/>
                  <a:chOff x="1499443" y="1456106"/>
                  <a:chExt cx="403029" cy="138677"/>
                </a:xfrm>
              </p:grpSpPr>
              <p:sp>
                <p:nvSpPr>
                  <p:cNvPr id="1050004" name="椭圆 132"/>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72" name="直接箭头连接符 14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7" name="组合 92"/>
                <p:cNvGrpSpPr/>
                <p:nvPr/>
              </p:nvGrpSpPr>
              <p:grpSpPr>
                <a:xfrm>
                  <a:off x="1567520" y="1859535"/>
                  <a:ext cx="403029" cy="138677"/>
                  <a:chOff x="1499443" y="1456106"/>
                  <a:chExt cx="403029" cy="138677"/>
                </a:xfrm>
              </p:grpSpPr>
              <p:sp>
                <p:nvSpPr>
                  <p:cNvPr id="1050005" name="椭圆 10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73" name="直接箭头连接符 101"/>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8" name="组合 93"/>
                <p:cNvGrpSpPr/>
                <p:nvPr/>
              </p:nvGrpSpPr>
              <p:grpSpPr>
                <a:xfrm>
                  <a:off x="1581747" y="2079497"/>
                  <a:ext cx="403029" cy="138677"/>
                  <a:chOff x="1499443" y="1456106"/>
                  <a:chExt cx="403029" cy="138677"/>
                </a:xfrm>
              </p:grpSpPr>
              <p:sp>
                <p:nvSpPr>
                  <p:cNvPr id="1050006" name="椭圆 98"/>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74" name="直接箭头连接符 9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9" name="组合 94"/>
                <p:cNvGrpSpPr/>
                <p:nvPr/>
              </p:nvGrpSpPr>
              <p:grpSpPr>
                <a:xfrm>
                  <a:off x="1583240" y="2293120"/>
                  <a:ext cx="403029" cy="138677"/>
                  <a:chOff x="1499443" y="1456106"/>
                  <a:chExt cx="403029" cy="138677"/>
                </a:xfrm>
              </p:grpSpPr>
              <p:sp>
                <p:nvSpPr>
                  <p:cNvPr id="1050007" name="椭圆 9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75" name="直接箭头连接符 9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390" name="组合 181"/>
              <p:cNvGrpSpPr/>
              <p:nvPr/>
            </p:nvGrpSpPr>
            <p:grpSpPr>
              <a:xfrm>
                <a:off x="2448454" y="1803534"/>
                <a:ext cx="428025" cy="996157"/>
                <a:chOff x="2228223" y="1561109"/>
                <a:chExt cx="428025" cy="996157"/>
              </a:xfrm>
            </p:grpSpPr>
            <p:grpSp>
              <p:nvGrpSpPr>
                <p:cNvPr id="391" name="组合 182"/>
                <p:cNvGrpSpPr/>
                <p:nvPr/>
              </p:nvGrpSpPr>
              <p:grpSpPr>
                <a:xfrm>
                  <a:off x="2228223" y="1561109"/>
                  <a:ext cx="403029" cy="138677"/>
                  <a:chOff x="1499443" y="1456106"/>
                  <a:chExt cx="403029" cy="138677"/>
                </a:xfrm>
              </p:grpSpPr>
              <p:sp>
                <p:nvSpPr>
                  <p:cNvPr id="1050008" name="椭圆 19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76" name="直接箭头连接符 19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92" name="组合 183"/>
                <p:cNvGrpSpPr/>
                <p:nvPr/>
              </p:nvGrpSpPr>
              <p:grpSpPr>
                <a:xfrm>
                  <a:off x="2229716" y="1774732"/>
                  <a:ext cx="403029" cy="138677"/>
                  <a:chOff x="1499443" y="1456106"/>
                  <a:chExt cx="403029" cy="138677"/>
                </a:xfrm>
              </p:grpSpPr>
              <p:sp>
                <p:nvSpPr>
                  <p:cNvPr id="1050009" name="椭圆 19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77" name="直接箭头连接符 19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93" name="组合 184"/>
                <p:cNvGrpSpPr/>
                <p:nvPr/>
              </p:nvGrpSpPr>
              <p:grpSpPr>
                <a:xfrm>
                  <a:off x="2237499" y="1985004"/>
                  <a:ext cx="403029" cy="138677"/>
                  <a:chOff x="1499443" y="1456106"/>
                  <a:chExt cx="403029" cy="138677"/>
                </a:xfrm>
              </p:grpSpPr>
              <p:sp>
                <p:nvSpPr>
                  <p:cNvPr id="1050010" name="椭圆 19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78" name="直接箭头连接符 19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94" name="组合 185"/>
                <p:cNvGrpSpPr/>
                <p:nvPr/>
              </p:nvGrpSpPr>
              <p:grpSpPr>
                <a:xfrm>
                  <a:off x="2238992" y="2198627"/>
                  <a:ext cx="403029" cy="138677"/>
                  <a:chOff x="1499443" y="1456106"/>
                  <a:chExt cx="403029" cy="138677"/>
                </a:xfrm>
              </p:grpSpPr>
              <p:sp>
                <p:nvSpPr>
                  <p:cNvPr id="1050011" name="椭圆 189"/>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79" name="直接箭头连接符 190"/>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95" name="组合 186"/>
                <p:cNvGrpSpPr/>
                <p:nvPr/>
              </p:nvGrpSpPr>
              <p:grpSpPr>
                <a:xfrm>
                  <a:off x="2253219" y="2418589"/>
                  <a:ext cx="403029" cy="138677"/>
                  <a:chOff x="1499443" y="1456106"/>
                  <a:chExt cx="403029" cy="138677"/>
                </a:xfrm>
              </p:grpSpPr>
              <p:sp>
                <p:nvSpPr>
                  <p:cNvPr id="1050012" name="椭圆 18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80" name="直接箭头连接符 18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396" name="组合 197"/>
              <p:cNvGrpSpPr/>
              <p:nvPr/>
            </p:nvGrpSpPr>
            <p:grpSpPr>
              <a:xfrm>
                <a:off x="2479045" y="2841355"/>
                <a:ext cx="138677" cy="400722"/>
                <a:chOff x="1499825" y="1483405"/>
                <a:chExt cx="138677" cy="400722"/>
              </a:xfrm>
            </p:grpSpPr>
            <p:sp>
              <p:nvSpPr>
                <p:cNvPr id="1050013" name="椭圆 198"/>
                <p:cNvSpPr/>
                <p:nvPr/>
              </p:nvSpPr>
              <p:spPr>
                <a:xfrm>
                  <a:off x="1499825" y="1483405"/>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81" name="直接箭头连接符 199"/>
                <p:cNvCxnSpPr>
                  <a:cxnSpLocks/>
                </p:cNvCxnSpPr>
                <p:nvPr/>
              </p:nvCxnSpPr>
              <p:spPr>
                <a:xfrm>
                  <a:off x="1577650" y="1585317"/>
                  <a:ext cx="40387" cy="29881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97" name="组合 200"/>
              <p:cNvGrpSpPr/>
              <p:nvPr/>
            </p:nvGrpSpPr>
            <p:grpSpPr>
              <a:xfrm>
                <a:off x="3625364" y="1823166"/>
                <a:ext cx="428025" cy="996157"/>
                <a:chOff x="2228223" y="1561109"/>
                <a:chExt cx="428025" cy="996157"/>
              </a:xfrm>
            </p:grpSpPr>
            <p:grpSp>
              <p:nvGrpSpPr>
                <p:cNvPr id="398" name="组合 201"/>
                <p:cNvGrpSpPr/>
                <p:nvPr/>
              </p:nvGrpSpPr>
              <p:grpSpPr>
                <a:xfrm>
                  <a:off x="2228223" y="1561109"/>
                  <a:ext cx="403029" cy="138677"/>
                  <a:chOff x="1499443" y="1456106"/>
                  <a:chExt cx="403029" cy="138677"/>
                </a:xfrm>
              </p:grpSpPr>
              <p:sp>
                <p:nvSpPr>
                  <p:cNvPr id="1050014" name="椭圆 214"/>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82" name="直接箭头连接符 215"/>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99" name="组合 202"/>
                <p:cNvGrpSpPr/>
                <p:nvPr/>
              </p:nvGrpSpPr>
              <p:grpSpPr>
                <a:xfrm>
                  <a:off x="2229716" y="1774732"/>
                  <a:ext cx="403029" cy="138677"/>
                  <a:chOff x="1499443" y="1456106"/>
                  <a:chExt cx="403029" cy="138677"/>
                </a:xfrm>
              </p:grpSpPr>
              <p:sp>
                <p:nvSpPr>
                  <p:cNvPr id="1050015" name="椭圆 212"/>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83" name="直接箭头连接符 213"/>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0" name="组合 203"/>
                <p:cNvGrpSpPr/>
                <p:nvPr/>
              </p:nvGrpSpPr>
              <p:grpSpPr>
                <a:xfrm>
                  <a:off x="2237499" y="1985004"/>
                  <a:ext cx="403029" cy="138677"/>
                  <a:chOff x="1499443" y="1456106"/>
                  <a:chExt cx="403029" cy="138677"/>
                </a:xfrm>
              </p:grpSpPr>
              <p:sp>
                <p:nvSpPr>
                  <p:cNvPr id="1050016" name="椭圆 21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84" name="直接箭头连接符 211"/>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1" name="组合 204"/>
                <p:cNvGrpSpPr/>
                <p:nvPr/>
              </p:nvGrpSpPr>
              <p:grpSpPr>
                <a:xfrm>
                  <a:off x="2238992" y="2198627"/>
                  <a:ext cx="403029" cy="138677"/>
                  <a:chOff x="1499443" y="1456106"/>
                  <a:chExt cx="403029" cy="138677"/>
                </a:xfrm>
              </p:grpSpPr>
              <p:sp>
                <p:nvSpPr>
                  <p:cNvPr id="1050017" name="椭圆 208"/>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85" name="直接箭头连接符 20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2" name="组合 205"/>
                <p:cNvGrpSpPr/>
                <p:nvPr/>
              </p:nvGrpSpPr>
              <p:grpSpPr>
                <a:xfrm>
                  <a:off x="2253219" y="2418589"/>
                  <a:ext cx="403029" cy="138677"/>
                  <a:chOff x="1499443" y="1456106"/>
                  <a:chExt cx="403029" cy="138677"/>
                </a:xfrm>
              </p:grpSpPr>
              <p:sp>
                <p:nvSpPr>
                  <p:cNvPr id="1050018" name="椭圆 206"/>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86" name="直接箭头连接符 207"/>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cxnSp>
            <p:nvCxnSpPr>
              <p:cNvPr id="3146087" name="直接箭头连接符 217"/>
              <p:cNvCxnSpPr>
                <a:cxnSpLocks/>
              </p:cNvCxnSpPr>
              <p:nvPr/>
            </p:nvCxnSpPr>
            <p:spPr>
              <a:xfrm flipH="1" flipV="1">
                <a:off x="4398641" y="2240237"/>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88" name="直接箭头连接符 218"/>
              <p:cNvCxnSpPr>
                <a:cxnSpLocks/>
              </p:cNvCxnSpPr>
              <p:nvPr/>
            </p:nvCxnSpPr>
            <p:spPr>
              <a:xfrm flipH="1" flipV="1">
                <a:off x="362729" y="2228216"/>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019" name="文本框 219"/>
              <p:cNvSpPr txBox="1"/>
              <p:nvPr/>
            </p:nvSpPr>
            <p:spPr>
              <a:xfrm>
                <a:off x="415317" y="173167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6089" name="直接箭头连接符 220"/>
              <p:cNvCxnSpPr>
                <a:cxnSpLocks/>
              </p:cNvCxnSpPr>
              <p:nvPr/>
            </p:nvCxnSpPr>
            <p:spPr>
              <a:xfrm flipV="1">
                <a:off x="2812092" y="3400697"/>
                <a:ext cx="0" cy="42049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020" name="文本框 221"/>
              <p:cNvSpPr txBox="1"/>
              <p:nvPr/>
            </p:nvSpPr>
            <p:spPr>
              <a:xfrm>
                <a:off x="2886451" y="3397790"/>
                <a:ext cx="5006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6090" name="直接箭头连接符 222"/>
              <p:cNvCxnSpPr>
                <a:cxnSpLocks/>
              </p:cNvCxnSpPr>
              <p:nvPr/>
            </p:nvCxnSpPr>
            <p:spPr>
              <a:xfrm flipH="1">
                <a:off x="2867782" y="1356532"/>
                <a:ext cx="545816" cy="799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403" name="组合 123"/>
          <p:cNvGrpSpPr/>
          <p:nvPr/>
        </p:nvGrpSpPr>
        <p:grpSpPr>
          <a:xfrm>
            <a:off x="4408480" y="2383007"/>
            <a:ext cx="4913795" cy="3774372"/>
            <a:chOff x="260583" y="1356532"/>
            <a:chExt cx="4913795" cy="3774372"/>
          </a:xfrm>
        </p:grpSpPr>
        <p:sp>
          <p:nvSpPr>
            <p:cNvPr id="1050021" name="文本框 124"/>
            <p:cNvSpPr txBox="1"/>
            <p:nvPr/>
          </p:nvSpPr>
          <p:spPr>
            <a:xfrm>
              <a:off x="4451229" y="1743694"/>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grpSp>
          <p:nvGrpSpPr>
            <p:cNvPr id="404" name="组合 125"/>
            <p:cNvGrpSpPr/>
            <p:nvPr/>
          </p:nvGrpSpPr>
          <p:grpSpPr>
            <a:xfrm>
              <a:off x="260583" y="1356532"/>
              <a:ext cx="4843065" cy="3774372"/>
              <a:chOff x="260583" y="1356532"/>
              <a:chExt cx="4843065" cy="3774372"/>
            </a:xfrm>
          </p:grpSpPr>
          <p:grpSp>
            <p:nvGrpSpPr>
              <p:cNvPr id="405" name="组合 126"/>
              <p:cNvGrpSpPr/>
              <p:nvPr/>
            </p:nvGrpSpPr>
            <p:grpSpPr>
              <a:xfrm>
                <a:off x="260583" y="1414455"/>
                <a:ext cx="4843065" cy="2377259"/>
                <a:chOff x="3873647" y="2720516"/>
                <a:chExt cx="4843065" cy="2377259"/>
              </a:xfrm>
            </p:grpSpPr>
            <p:sp>
              <p:nvSpPr>
                <p:cNvPr id="1050022" name="矩形 277"/>
                <p:cNvSpPr/>
                <p:nvPr/>
              </p:nvSpPr>
              <p:spPr>
                <a:xfrm>
                  <a:off x="6722135" y="2794408"/>
                  <a:ext cx="318836"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3" name="矩形 278"/>
                <p:cNvSpPr/>
                <p:nvPr/>
              </p:nvSpPr>
              <p:spPr>
                <a:xfrm>
                  <a:off x="5921869" y="2794408"/>
                  <a:ext cx="64045"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4" name="矩形 279"/>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5" name="矩形 280"/>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6" name="矩形 281"/>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7"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28" name="椭圆 283"/>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9"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30" name="椭圆 285"/>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31" name="文本框 286"/>
                <p:cNvSpPr txBox="1"/>
                <p:nvPr/>
              </p:nvSpPr>
              <p:spPr>
                <a:xfrm>
                  <a:off x="3873647" y="3535912"/>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50032" name="矩形 287"/>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33"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34" name="椭圆 289"/>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35" name="Text Box 629"/>
                <p:cNvSpPr txBox="1">
                  <a:spLocks noChangeArrowheads="1"/>
                </p:cNvSpPr>
                <p:nvPr/>
              </p:nvSpPr>
              <p:spPr bwMode="auto">
                <a:xfrm>
                  <a:off x="4656346" y="2762090"/>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50036" name="Text Box 629"/>
                <p:cNvSpPr txBox="1">
                  <a:spLocks noChangeArrowheads="1"/>
                </p:cNvSpPr>
                <p:nvPr/>
              </p:nvSpPr>
              <p:spPr bwMode="auto">
                <a:xfrm>
                  <a:off x="5991769" y="2720516"/>
                  <a:ext cx="661929"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50037" name="Text Box 629"/>
                <p:cNvSpPr txBox="1">
                  <a:spLocks noChangeArrowheads="1"/>
                </p:cNvSpPr>
                <p:nvPr/>
              </p:nvSpPr>
              <p:spPr bwMode="auto">
                <a:xfrm>
                  <a:off x="7409568" y="2720748"/>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50038" name="文本框 293"/>
                <p:cNvSpPr txBox="1"/>
                <p:nvPr/>
              </p:nvSpPr>
              <p:spPr>
                <a:xfrm>
                  <a:off x="8340760" y="3574748"/>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039" name="文本框 294"/>
                <p:cNvSpPr txBox="1"/>
                <p:nvPr/>
              </p:nvSpPr>
              <p:spPr>
                <a:xfrm>
                  <a:off x="5907303" y="4636110"/>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50040" name="Line 616"/>
              <p:cNvSpPr>
                <a:spLocks noChangeShapeType="1"/>
              </p:cNvSpPr>
              <p:nvPr/>
            </p:nvSpPr>
            <p:spPr bwMode="auto">
              <a:xfrm flipH="1" flipV="1">
                <a:off x="614084" y="2391449"/>
                <a:ext cx="0" cy="2197946"/>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41" name="Line 616"/>
              <p:cNvSpPr>
                <a:spLocks noChangeShapeType="1"/>
              </p:cNvSpPr>
              <p:nvPr/>
            </p:nvSpPr>
            <p:spPr bwMode="auto">
              <a:xfrm flipH="1" flipV="1">
                <a:off x="4704191" y="2391449"/>
                <a:ext cx="0" cy="201311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42" name="Line 616"/>
              <p:cNvSpPr>
                <a:spLocks noChangeShapeType="1"/>
              </p:cNvSpPr>
              <p:nvPr/>
            </p:nvSpPr>
            <p:spPr bwMode="auto">
              <a:xfrm flipH="1">
                <a:off x="615204" y="3803515"/>
                <a:ext cx="1144883"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43" name="Line 616"/>
              <p:cNvSpPr>
                <a:spLocks noChangeShapeType="1"/>
              </p:cNvSpPr>
              <p:nvPr/>
            </p:nvSpPr>
            <p:spPr bwMode="auto">
              <a:xfrm flipH="1" flipV="1">
                <a:off x="2666107" y="3634567"/>
                <a:ext cx="0" cy="168429"/>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406" name="组合 133"/>
              <p:cNvGrpSpPr/>
              <p:nvPr/>
            </p:nvGrpSpPr>
            <p:grpSpPr>
              <a:xfrm flipH="1">
                <a:off x="1760088" y="3628623"/>
                <a:ext cx="113686" cy="348749"/>
                <a:chOff x="2097492" y="5658393"/>
                <a:chExt cx="144016" cy="523213"/>
              </a:xfrm>
            </p:grpSpPr>
            <p:cxnSp>
              <p:nvCxnSpPr>
                <p:cNvPr id="3146091" name="直接连接符 275"/>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6092" name="直接连接符 276"/>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7" name="组合 134"/>
              <p:cNvGrpSpPr/>
              <p:nvPr/>
            </p:nvGrpSpPr>
            <p:grpSpPr>
              <a:xfrm flipH="1">
                <a:off x="3387133" y="4214156"/>
                <a:ext cx="113686" cy="348749"/>
                <a:chOff x="2097492" y="5658393"/>
                <a:chExt cx="144016" cy="523213"/>
              </a:xfrm>
            </p:grpSpPr>
            <p:cxnSp>
              <p:nvCxnSpPr>
                <p:cNvPr id="3146093" name="直接连接符 273"/>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6094" name="直接连接符 274"/>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8" name="组合 153"/>
              <p:cNvGrpSpPr/>
              <p:nvPr/>
            </p:nvGrpSpPr>
            <p:grpSpPr>
              <a:xfrm flipH="1">
                <a:off x="3606072" y="4214156"/>
                <a:ext cx="113686" cy="348749"/>
                <a:chOff x="2097492" y="5658393"/>
                <a:chExt cx="144016" cy="523213"/>
              </a:xfrm>
            </p:grpSpPr>
            <p:cxnSp>
              <p:nvCxnSpPr>
                <p:cNvPr id="3146095" name="直接连接符 271"/>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6096" name="直接连接符 272"/>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50044" name="Line 616"/>
              <p:cNvSpPr>
                <a:spLocks noChangeShapeType="1"/>
              </p:cNvSpPr>
              <p:nvPr/>
            </p:nvSpPr>
            <p:spPr bwMode="auto">
              <a:xfrm flipH="1">
                <a:off x="1887041" y="3802997"/>
                <a:ext cx="779066"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45" name="Line 616"/>
              <p:cNvSpPr>
                <a:spLocks noChangeShapeType="1"/>
              </p:cNvSpPr>
              <p:nvPr/>
            </p:nvSpPr>
            <p:spPr bwMode="auto">
              <a:xfrm flipH="1">
                <a:off x="3719758" y="4404561"/>
                <a:ext cx="10079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46" name="矩形 158"/>
              <p:cNvSpPr/>
              <p:nvPr/>
            </p:nvSpPr>
            <p:spPr>
              <a:xfrm>
                <a:off x="870178" y="3704799"/>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7" name="矩形 159"/>
              <p:cNvSpPr/>
              <p:nvPr/>
            </p:nvSpPr>
            <p:spPr>
              <a:xfrm>
                <a:off x="3985195" y="4306363"/>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8" name="文本框 160"/>
              <p:cNvSpPr txBox="1"/>
              <p:nvPr/>
            </p:nvSpPr>
            <p:spPr>
              <a:xfrm>
                <a:off x="3308142" y="4589396"/>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049" name="文本框 161"/>
              <p:cNvSpPr txBox="1"/>
              <p:nvPr/>
            </p:nvSpPr>
            <p:spPr>
              <a:xfrm>
                <a:off x="4039212" y="459496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050" name="Line 616"/>
              <p:cNvSpPr>
                <a:spLocks noChangeShapeType="1"/>
              </p:cNvSpPr>
              <p:nvPr/>
            </p:nvSpPr>
            <p:spPr bwMode="auto">
              <a:xfrm flipH="1">
                <a:off x="599223" y="4404561"/>
                <a:ext cx="2787909"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51" name="文本框 163"/>
              <p:cNvSpPr txBox="1"/>
              <p:nvPr/>
            </p:nvSpPr>
            <p:spPr>
              <a:xfrm>
                <a:off x="1598822" y="3883252"/>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sp>
            <p:nvSpPr>
              <p:cNvPr id="1050052" name="文本框 164"/>
              <p:cNvSpPr txBox="1"/>
              <p:nvPr/>
            </p:nvSpPr>
            <p:spPr>
              <a:xfrm>
                <a:off x="871345" y="3878420"/>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6097" name="直接连接符 165"/>
              <p:cNvCxnSpPr>
                <a:cxnSpLocks/>
              </p:cNvCxnSpPr>
              <p:nvPr/>
            </p:nvCxnSpPr>
            <p:spPr>
              <a:xfrm flipV="1">
                <a:off x="382986" y="4589395"/>
                <a:ext cx="440323" cy="74"/>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409" name="组合 166"/>
              <p:cNvGrpSpPr/>
              <p:nvPr/>
            </p:nvGrpSpPr>
            <p:grpSpPr>
              <a:xfrm>
                <a:off x="1718796" y="1781920"/>
                <a:ext cx="429518" cy="1209780"/>
                <a:chOff x="1556751" y="1222017"/>
                <a:chExt cx="429518" cy="1209780"/>
              </a:xfrm>
            </p:grpSpPr>
            <p:grpSp>
              <p:nvGrpSpPr>
                <p:cNvPr id="410" name="组合 253"/>
                <p:cNvGrpSpPr/>
                <p:nvPr/>
              </p:nvGrpSpPr>
              <p:grpSpPr>
                <a:xfrm>
                  <a:off x="1556751" y="1222017"/>
                  <a:ext cx="403029" cy="138677"/>
                  <a:chOff x="1499443" y="1456106"/>
                  <a:chExt cx="403029" cy="138677"/>
                </a:xfrm>
              </p:grpSpPr>
              <p:sp>
                <p:nvSpPr>
                  <p:cNvPr id="1050053" name="椭圆 269"/>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98" name="直接箭头连接符 270"/>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1" name="组合 254"/>
                <p:cNvGrpSpPr/>
                <p:nvPr/>
              </p:nvGrpSpPr>
              <p:grpSpPr>
                <a:xfrm>
                  <a:off x="1558244" y="1435640"/>
                  <a:ext cx="403029" cy="138677"/>
                  <a:chOff x="1499443" y="1456106"/>
                  <a:chExt cx="403029" cy="138677"/>
                </a:xfrm>
              </p:grpSpPr>
              <p:sp>
                <p:nvSpPr>
                  <p:cNvPr id="1050054" name="椭圆 26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99" name="直接箭头连接符 26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2" name="组合 255"/>
                <p:cNvGrpSpPr/>
                <p:nvPr/>
              </p:nvGrpSpPr>
              <p:grpSpPr>
                <a:xfrm>
                  <a:off x="1566027" y="1645912"/>
                  <a:ext cx="403029" cy="138677"/>
                  <a:chOff x="1499443" y="1456106"/>
                  <a:chExt cx="403029" cy="138677"/>
                </a:xfrm>
              </p:grpSpPr>
              <p:sp>
                <p:nvSpPr>
                  <p:cNvPr id="1050055" name="椭圆 26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0" name="直接箭头连接符 26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3" name="组合 256"/>
                <p:cNvGrpSpPr/>
                <p:nvPr/>
              </p:nvGrpSpPr>
              <p:grpSpPr>
                <a:xfrm>
                  <a:off x="1567520" y="1859535"/>
                  <a:ext cx="403029" cy="138677"/>
                  <a:chOff x="1499443" y="1456106"/>
                  <a:chExt cx="403029" cy="138677"/>
                </a:xfrm>
              </p:grpSpPr>
              <p:sp>
                <p:nvSpPr>
                  <p:cNvPr id="1050056" name="椭圆 26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1" name="直接箭头连接符 26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4" name="组合 257"/>
                <p:cNvGrpSpPr/>
                <p:nvPr/>
              </p:nvGrpSpPr>
              <p:grpSpPr>
                <a:xfrm>
                  <a:off x="1581747" y="2079497"/>
                  <a:ext cx="403029" cy="138677"/>
                  <a:chOff x="1499443" y="1456106"/>
                  <a:chExt cx="403029" cy="138677"/>
                </a:xfrm>
              </p:grpSpPr>
              <p:sp>
                <p:nvSpPr>
                  <p:cNvPr id="1050057" name="椭圆 26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2" name="直接箭头连接符 26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5" name="组合 258"/>
                <p:cNvGrpSpPr/>
                <p:nvPr/>
              </p:nvGrpSpPr>
              <p:grpSpPr>
                <a:xfrm>
                  <a:off x="1583240" y="2293120"/>
                  <a:ext cx="403029" cy="138677"/>
                  <a:chOff x="1499443" y="1456106"/>
                  <a:chExt cx="403029" cy="138677"/>
                </a:xfrm>
              </p:grpSpPr>
              <p:sp>
                <p:nvSpPr>
                  <p:cNvPr id="1050058" name="椭圆 259"/>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3" name="直接箭头连接符 260"/>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416" name="组合 167"/>
              <p:cNvGrpSpPr/>
              <p:nvPr/>
            </p:nvGrpSpPr>
            <p:grpSpPr>
              <a:xfrm>
                <a:off x="2448454" y="1803534"/>
                <a:ext cx="413798" cy="996157"/>
                <a:chOff x="2228223" y="1561109"/>
                <a:chExt cx="413798" cy="996157"/>
              </a:xfrm>
            </p:grpSpPr>
            <p:grpSp>
              <p:nvGrpSpPr>
                <p:cNvPr id="417" name="组合 238"/>
                <p:cNvGrpSpPr/>
                <p:nvPr/>
              </p:nvGrpSpPr>
              <p:grpSpPr>
                <a:xfrm>
                  <a:off x="2228223" y="1561109"/>
                  <a:ext cx="403029" cy="138677"/>
                  <a:chOff x="1499443" y="1456106"/>
                  <a:chExt cx="403029" cy="138677"/>
                </a:xfrm>
              </p:grpSpPr>
              <p:sp>
                <p:nvSpPr>
                  <p:cNvPr id="1050059" name="椭圆 25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4" name="直接箭头连接符 25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8" name="组合 239"/>
                <p:cNvGrpSpPr/>
                <p:nvPr/>
              </p:nvGrpSpPr>
              <p:grpSpPr>
                <a:xfrm>
                  <a:off x="2229716" y="1774732"/>
                  <a:ext cx="403029" cy="138677"/>
                  <a:chOff x="1499443" y="1456106"/>
                  <a:chExt cx="403029" cy="138677"/>
                </a:xfrm>
              </p:grpSpPr>
              <p:sp>
                <p:nvSpPr>
                  <p:cNvPr id="1050060" name="椭圆 249"/>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5" name="直接箭头连接符 250"/>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9" name="组合 240"/>
                <p:cNvGrpSpPr/>
                <p:nvPr/>
              </p:nvGrpSpPr>
              <p:grpSpPr>
                <a:xfrm>
                  <a:off x="2237499" y="1985004"/>
                  <a:ext cx="403029" cy="138677"/>
                  <a:chOff x="1499443" y="1456106"/>
                  <a:chExt cx="403029" cy="138677"/>
                </a:xfrm>
              </p:grpSpPr>
              <p:sp>
                <p:nvSpPr>
                  <p:cNvPr id="1050061" name="椭圆 24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6" name="直接箭头连接符 24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0" name="组合 241"/>
                <p:cNvGrpSpPr/>
                <p:nvPr/>
              </p:nvGrpSpPr>
              <p:grpSpPr>
                <a:xfrm>
                  <a:off x="2238992" y="2198627"/>
                  <a:ext cx="403029" cy="138677"/>
                  <a:chOff x="1499443" y="1456106"/>
                  <a:chExt cx="403029" cy="138677"/>
                </a:xfrm>
              </p:grpSpPr>
              <p:sp>
                <p:nvSpPr>
                  <p:cNvPr id="1050062" name="椭圆 24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7" name="直接箭头连接符 24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1" name="组合 242"/>
                <p:cNvGrpSpPr/>
                <p:nvPr/>
              </p:nvGrpSpPr>
              <p:grpSpPr>
                <a:xfrm>
                  <a:off x="2253219" y="2418589"/>
                  <a:ext cx="370636" cy="138677"/>
                  <a:chOff x="1499443" y="1456106"/>
                  <a:chExt cx="370636" cy="138677"/>
                </a:xfrm>
              </p:grpSpPr>
              <p:sp>
                <p:nvSpPr>
                  <p:cNvPr id="1050063" name="椭圆 24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8" name="直接箭头连接符 244"/>
                  <p:cNvCxnSpPr>
                    <a:cxnSpLocks/>
                  </p:cNvCxnSpPr>
                  <p:nvPr/>
                </p:nvCxnSpPr>
                <p:spPr>
                  <a:xfrm rot="1140000">
                    <a:off x="1605727" y="158757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422" name="组合 168"/>
              <p:cNvGrpSpPr/>
              <p:nvPr/>
            </p:nvGrpSpPr>
            <p:grpSpPr>
              <a:xfrm>
                <a:off x="2479045" y="2841355"/>
                <a:ext cx="138677" cy="400722"/>
                <a:chOff x="1499825" y="1483405"/>
                <a:chExt cx="138677" cy="400722"/>
              </a:xfrm>
            </p:grpSpPr>
            <p:sp>
              <p:nvSpPr>
                <p:cNvPr id="1050064" name="椭圆 236"/>
                <p:cNvSpPr/>
                <p:nvPr/>
              </p:nvSpPr>
              <p:spPr>
                <a:xfrm>
                  <a:off x="1499825" y="1483405"/>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9" name="直接箭头连接符 237"/>
                <p:cNvCxnSpPr>
                  <a:cxnSpLocks/>
                </p:cNvCxnSpPr>
                <p:nvPr/>
              </p:nvCxnSpPr>
              <p:spPr>
                <a:xfrm>
                  <a:off x="1577650" y="1585317"/>
                  <a:ext cx="40387" cy="29881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3" name="组合 169"/>
              <p:cNvGrpSpPr/>
              <p:nvPr/>
            </p:nvGrpSpPr>
            <p:grpSpPr>
              <a:xfrm>
                <a:off x="3625364" y="1823166"/>
                <a:ext cx="428025" cy="996157"/>
                <a:chOff x="2228223" y="1561109"/>
                <a:chExt cx="428025" cy="996157"/>
              </a:xfrm>
            </p:grpSpPr>
            <p:grpSp>
              <p:nvGrpSpPr>
                <p:cNvPr id="424" name="组合 177"/>
                <p:cNvGrpSpPr/>
                <p:nvPr/>
              </p:nvGrpSpPr>
              <p:grpSpPr>
                <a:xfrm>
                  <a:off x="2228223" y="1561109"/>
                  <a:ext cx="403029" cy="138677"/>
                  <a:chOff x="1499443" y="1456106"/>
                  <a:chExt cx="403029" cy="138677"/>
                </a:xfrm>
              </p:grpSpPr>
              <p:sp>
                <p:nvSpPr>
                  <p:cNvPr id="1050065" name="椭圆 234"/>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10" name="直接箭头连接符 235"/>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5" name="组合 178"/>
                <p:cNvGrpSpPr/>
                <p:nvPr/>
              </p:nvGrpSpPr>
              <p:grpSpPr>
                <a:xfrm>
                  <a:off x="2229716" y="1774732"/>
                  <a:ext cx="403029" cy="138677"/>
                  <a:chOff x="1499443" y="1456106"/>
                  <a:chExt cx="403029" cy="138677"/>
                </a:xfrm>
              </p:grpSpPr>
              <p:sp>
                <p:nvSpPr>
                  <p:cNvPr id="1050066" name="椭圆 232"/>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11" name="直接箭头连接符 233"/>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6" name="组合 179"/>
                <p:cNvGrpSpPr/>
                <p:nvPr/>
              </p:nvGrpSpPr>
              <p:grpSpPr>
                <a:xfrm>
                  <a:off x="2237499" y="1985004"/>
                  <a:ext cx="403029" cy="138677"/>
                  <a:chOff x="1499443" y="1456106"/>
                  <a:chExt cx="403029" cy="138677"/>
                </a:xfrm>
              </p:grpSpPr>
              <p:sp>
                <p:nvSpPr>
                  <p:cNvPr id="1050067" name="椭圆 23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12" name="直接箭头连接符 231"/>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7" name="组合 180"/>
                <p:cNvGrpSpPr/>
                <p:nvPr/>
              </p:nvGrpSpPr>
              <p:grpSpPr>
                <a:xfrm>
                  <a:off x="2238992" y="2198627"/>
                  <a:ext cx="403029" cy="138677"/>
                  <a:chOff x="1499443" y="1456106"/>
                  <a:chExt cx="403029" cy="138677"/>
                </a:xfrm>
              </p:grpSpPr>
              <p:sp>
                <p:nvSpPr>
                  <p:cNvPr id="1050068" name="椭圆 228"/>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13" name="直接箭头连接符 22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8" name="组合 224"/>
                <p:cNvGrpSpPr/>
                <p:nvPr/>
              </p:nvGrpSpPr>
              <p:grpSpPr>
                <a:xfrm>
                  <a:off x="2253219" y="2418589"/>
                  <a:ext cx="403029" cy="138677"/>
                  <a:chOff x="1499443" y="1456106"/>
                  <a:chExt cx="403029" cy="138677"/>
                </a:xfrm>
              </p:grpSpPr>
              <p:sp>
                <p:nvSpPr>
                  <p:cNvPr id="1050069" name="椭圆 22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14" name="直接箭头连接符 227"/>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cxnSp>
            <p:nvCxnSpPr>
              <p:cNvPr id="3146115" name="直接箭头连接符 170"/>
              <p:cNvCxnSpPr>
                <a:cxnSpLocks/>
              </p:cNvCxnSpPr>
              <p:nvPr/>
            </p:nvCxnSpPr>
            <p:spPr>
              <a:xfrm flipH="1" flipV="1">
                <a:off x="4398641" y="2240237"/>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16" name="直接箭头连接符 171"/>
              <p:cNvCxnSpPr>
                <a:cxnSpLocks/>
              </p:cNvCxnSpPr>
              <p:nvPr/>
            </p:nvCxnSpPr>
            <p:spPr>
              <a:xfrm flipH="1" flipV="1">
                <a:off x="362729" y="2228216"/>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070" name="文本框 172"/>
              <p:cNvSpPr txBox="1"/>
              <p:nvPr/>
            </p:nvSpPr>
            <p:spPr>
              <a:xfrm>
                <a:off x="415317" y="173167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6117" name="直接箭头连接符 173"/>
              <p:cNvCxnSpPr>
                <a:cxnSpLocks/>
              </p:cNvCxnSpPr>
              <p:nvPr/>
            </p:nvCxnSpPr>
            <p:spPr>
              <a:xfrm flipV="1">
                <a:off x="2812092" y="3400697"/>
                <a:ext cx="0" cy="42049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071" name="文本框 174"/>
              <p:cNvSpPr txBox="1"/>
              <p:nvPr/>
            </p:nvSpPr>
            <p:spPr>
              <a:xfrm>
                <a:off x="2886451" y="3397790"/>
                <a:ext cx="5006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6118" name="直接箭头连接符 175"/>
              <p:cNvCxnSpPr>
                <a:cxnSpLocks/>
              </p:cNvCxnSpPr>
              <p:nvPr/>
            </p:nvCxnSpPr>
            <p:spPr>
              <a:xfrm flipH="1">
                <a:off x="2867782" y="1356532"/>
                <a:ext cx="545816" cy="799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grpSp>
      <p:sp>
        <p:nvSpPr>
          <p:cNvPr id="1050072" name="Rectangle 9"/>
          <p:cNvSpPr>
            <a:spLocks noChangeArrowheads="1"/>
          </p:cNvSpPr>
          <p:nvPr/>
        </p:nvSpPr>
        <p:spPr bwMode="auto">
          <a:xfrm>
            <a:off x="4873014" y="1417957"/>
            <a:ext cx="3951143"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P-region is highly doped</a:t>
            </a:r>
            <a:endParaRPr altLang="en-US" b="1" dirty="0" sz="2000" lang="zh-CN" smtClean="0">
              <a:latin typeface="Arial" panose="020B0604020202020204" pitchFamily="34" charset="0"/>
              <a:cs typeface="Arial" panose="020B0604020202020204" pitchFamily="34" charset="0"/>
            </a:endParaRPr>
          </a:p>
        </p:txBody>
      </p:sp>
      <p:cxnSp>
        <p:nvCxnSpPr>
          <p:cNvPr id="3146119" name="直接连接符 9"/>
          <p:cNvCxnSpPr>
            <a:cxnSpLocks/>
          </p:cNvCxnSpPr>
          <p:nvPr/>
        </p:nvCxnSpPr>
        <p:spPr>
          <a:xfrm>
            <a:off x="2851095" y="1488347"/>
            <a:ext cx="0" cy="1728716"/>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120" name="直接连接符 296"/>
          <p:cNvCxnSpPr>
            <a:cxnSpLocks/>
          </p:cNvCxnSpPr>
          <p:nvPr/>
        </p:nvCxnSpPr>
        <p:spPr>
          <a:xfrm>
            <a:off x="7344206" y="2514822"/>
            <a:ext cx="0" cy="1728716"/>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0073" name="Rectangle 9"/>
          <p:cNvSpPr>
            <a:spLocks noChangeArrowheads="1"/>
          </p:cNvSpPr>
          <p:nvPr/>
        </p:nvSpPr>
        <p:spPr bwMode="auto">
          <a:xfrm>
            <a:off x="385216" y="645949"/>
            <a:ext cx="3951143"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P-region is lightly doped</a:t>
            </a:r>
            <a:endParaRPr altLang="en-US" b="1" dirty="0" sz="2000" lang="zh-CN" smtClean="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29" name=""/>
        <p:cNvGrpSpPr/>
        <p:nvPr/>
      </p:nvGrpSpPr>
      <p:grpSpPr>
        <a:xfrm>
          <a:off x="0" y="0"/>
          <a:ext cx="0" cy="0"/>
          <a:chOff x="0" y="0"/>
          <a:chExt cx="0" cy="0"/>
        </a:xfrm>
      </p:grpSpPr>
      <p:pic>
        <p:nvPicPr>
          <p:cNvPr id="2097185" name="图片 1"/>
          <p:cNvPicPr>
            <a:picLocks noChangeAspect="1"/>
          </p:cNvPicPr>
          <p:nvPr/>
        </p:nvPicPr>
        <p:blipFill>
          <a:blip xmlns:r="http://schemas.openxmlformats.org/officeDocument/2006/relationships" r:embed="rId1"/>
          <a:stretch>
            <a:fillRect/>
          </a:stretch>
        </p:blipFill>
        <p:spPr>
          <a:xfrm>
            <a:off x="142027" y="277979"/>
            <a:ext cx="2914885" cy="2539780"/>
          </a:xfrm>
          <a:prstGeom prst="rect"/>
        </p:spPr>
      </p:pic>
      <p:sp>
        <p:nvSpPr>
          <p:cNvPr id="105007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30" name="组合 29"/>
          <p:cNvGrpSpPr/>
          <p:nvPr/>
        </p:nvGrpSpPr>
        <p:grpSpPr>
          <a:xfrm>
            <a:off x="2518403" y="1640811"/>
            <a:ext cx="6303573" cy="4769566"/>
            <a:chOff x="946516" y="1355393"/>
            <a:chExt cx="6303573" cy="4769566"/>
          </a:xfrm>
        </p:grpSpPr>
        <p:sp>
          <p:nvSpPr>
            <p:cNvPr id="1050075" name="矩形 341"/>
            <p:cNvSpPr/>
            <p:nvPr/>
          </p:nvSpPr>
          <p:spPr>
            <a:xfrm rot="5400000">
              <a:off x="5043753" y="3894505"/>
              <a:ext cx="4158205" cy="23595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86" name="图片 309"/>
            <p:cNvPicPr>
              <a:picLocks noChangeAspect="1"/>
            </p:cNvPicPr>
            <p:nvPr/>
          </p:nvPicPr>
          <p:blipFill>
            <a:blip xmlns:r="http://schemas.openxmlformats.org/officeDocument/2006/relationships" r:embed="rId2"/>
            <a:stretch>
              <a:fillRect/>
            </a:stretch>
          </p:blipFill>
          <p:spPr>
            <a:xfrm rot="16200000">
              <a:off x="1198304" y="3509293"/>
              <a:ext cx="610617" cy="1114194"/>
            </a:xfrm>
            <a:prstGeom prst="rect"/>
          </p:spPr>
        </p:pic>
        <p:sp>
          <p:nvSpPr>
            <p:cNvPr id="1050076" name="矩形 340"/>
            <p:cNvSpPr/>
            <p:nvPr/>
          </p:nvSpPr>
          <p:spPr>
            <a:xfrm rot="5400000">
              <a:off x="3774739" y="4821101"/>
              <a:ext cx="1983710" cy="2281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87" name="图片 321"/>
            <p:cNvPicPr>
              <a:picLocks noChangeAspect="1"/>
            </p:cNvPicPr>
            <p:nvPr/>
          </p:nvPicPr>
          <p:blipFill>
            <a:blip xmlns:r="http://schemas.openxmlformats.org/officeDocument/2006/relationships" r:embed="rId2"/>
            <a:stretch>
              <a:fillRect/>
            </a:stretch>
          </p:blipFill>
          <p:spPr>
            <a:xfrm rot="10800000">
              <a:off x="6197512" y="1927460"/>
              <a:ext cx="525867" cy="959551"/>
            </a:xfrm>
            <a:prstGeom prst="rect"/>
          </p:spPr>
        </p:pic>
        <p:grpSp>
          <p:nvGrpSpPr>
            <p:cNvPr id="431" name="组合 18"/>
            <p:cNvGrpSpPr/>
            <p:nvPr/>
          </p:nvGrpSpPr>
          <p:grpSpPr>
            <a:xfrm>
              <a:off x="3120639" y="1355393"/>
              <a:ext cx="2740991" cy="2594576"/>
              <a:chOff x="5518396" y="1533060"/>
              <a:chExt cx="2740991" cy="2594576"/>
            </a:xfrm>
          </p:grpSpPr>
          <p:cxnSp>
            <p:nvCxnSpPr>
              <p:cNvPr id="3146121" name="直接连接符 10"/>
              <p:cNvCxnSpPr>
                <a:cxnSpLocks/>
              </p:cNvCxnSpPr>
              <p:nvPr/>
            </p:nvCxnSpPr>
            <p:spPr>
              <a:xfrm>
                <a:off x="5518396" y="1533060"/>
                <a:ext cx="274099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22" name="直接连接符 12"/>
              <p:cNvCxnSpPr>
                <a:cxnSpLocks/>
              </p:cNvCxnSpPr>
              <p:nvPr/>
            </p:nvCxnSpPr>
            <p:spPr>
              <a:xfrm>
                <a:off x="5518396" y="2954075"/>
                <a:ext cx="154403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23" name="直接连接符 14"/>
              <p:cNvCxnSpPr>
                <a:cxnSpLocks/>
              </p:cNvCxnSpPr>
              <p:nvPr/>
            </p:nvCxnSpPr>
            <p:spPr>
              <a:xfrm flipH="1">
                <a:off x="7062435" y="2954075"/>
                <a:ext cx="4194" cy="117356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24" name="直接连接符 156"/>
              <p:cNvCxnSpPr>
                <a:cxnSpLocks/>
              </p:cNvCxnSpPr>
              <p:nvPr/>
            </p:nvCxnSpPr>
            <p:spPr>
              <a:xfrm flipH="1">
                <a:off x="7246210" y="2954074"/>
                <a:ext cx="4194" cy="117356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25" name="直接连接符 165"/>
              <p:cNvCxnSpPr>
                <a:cxnSpLocks/>
              </p:cNvCxnSpPr>
              <p:nvPr/>
            </p:nvCxnSpPr>
            <p:spPr>
              <a:xfrm>
                <a:off x="7246210" y="2954074"/>
                <a:ext cx="101317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2" name="组合 19"/>
            <p:cNvGrpSpPr/>
            <p:nvPr/>
          </p:nvGrpSpPr>
          <p:grpSpPr>
            <a:xfrm>
              <a:off x="3250682" y="1470803"/>
              <a:ext cx="428025" cy="1190600"/>
              <a:chOff x="5884658" y="1665503"/>
              <a:chExt cx="428025" cy="1190600"/>
            </a:xfrm>
          </p:grpSpPr>
          <p:grpSp>
            <p:nvGrpSpPr>
              <p:cNvPr id="433" name="组合 166"/>
              <p:cNvGrpSpPr/>
              <p:nvPr/>
            </p:nvGrpSpPr>
            <p:grpSpPr>
              <a:xfrm>
                <a:off x="5884658" y="1665503"/>
                <a:ext cx="428025" cy="996157"/>
                <a:chOff x="2228223" y="1561109"/>
                <a:chExt cx="428025" cy="996157"/>
              </a:xfrm>
            </p:grpSpPr>
            <p:grpSp>
              <p:nvGrpSpPr>
                <p:cNvPr id="434" name="组合 167"/>
                <p:cNvGrpSpPr/>
                <p:nvPr/>
              </p:nvGrpSpPr>
              <p:grpSpPr>
                <a:xfrm>
                  <a:off x="2228223" y="1561109"/>
                  <a:ext cx="403029" cy="138677"/>
                  <a:chOff x="1499443" y="1456106"/>
                  <a:chExt cx="403029" cy="138677"/>
                </a:xfrm>
              </p:grpSpPr>
              <p:sp>
                <p:nvSpPr>
                  <p:cNvPr id="1050077" name="椭圆 18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26" name="直接箭头连接符 22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35" name="组合 168"/>
                <p:cNvGrpSpPr/>
                <p:nvPr/>
              </p:nvGrpSpPr>
              <p:grpSpPr>
                <a:xfrm>
                  <a:off x="2229716" y="1774732"/>
                  <a:ext cx="403029" cy="138677"/>
                  <a:chOff x="1499443" y="1456106"/>
                  <a:chExt cx="403029" cy="138677"/>
                </a:xfrm>
              </p:grpSpPr>
              <p:sp>
                <p:nvSpPr>
                  <p:cNvPr id="1050078" name="椭圆 178"/>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27" name="直接箭头连接符 17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36" name="组合 169"/>
                <p:cNvGrpSpPr/>
                <p:nvPr/>
              </p:nvGrpSpPr>
              <p:grpSpPr>
                <a:xfrm>
                  <a:off x="2237499" y="1985004"/>
                  <a:ext cx="403029" cy="138677"/>
                  <a:chOff x="1499443" y="1456106"/>
                  <a:chExt cx="403029" cy="138677"/>
                </a:xfrm>
              </p:grpSpPr>
              <p:sp>
                <p:nvSpPr>
                  <p:cNvPr id="1050079" name="椭圆 176"/>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28" name="直接箭头连接符 177"/>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37" name="组合 170"/>
                <p:cNvGrpSpPr/>
                <p:nvPr/>
              </p:nvGrpSpPr>
              <p:grpSpPr>
                <a:xfrm>
                  <a:off x="2238992" y="2198627"/>
                  <a:ext cx="403029" cy="138677"/>
                  <a:chOff x="1499443" y="1456106"/>
                  <a:chExt cx="403029" cy="138677"/>
                </a:xfrm>
              </p:grpSpPr>
              <p:sp>
                <p:nvSpPr>
                  <p:cNvPr id="1050080" name="椭圆 174"/>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29" name="直接箭头连接符 175"/>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38" name="组合 171"/>
                <p:cNvGrpSpPr/>
                <p:nvPr/>
              </p:nvGrpSpPr>
              <p:grpSpPr>
                <a:xfrm>
                  <a:off x="2253219" y="2418589"/>
                  <a:ext cx="403029" cy="138677"/>
                  <a:chOff x="1499443" y="1456106"/>
                  <a:chExt cx="403029" cy="138677"/>
                </a:xfrm>
              </p:grpSpPr>
              <p:sp>
                <p:nvSpPr>
                  <p:cNvPr id="1050081" name="椭圆 172"/>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30" name="直接箭头连接符 173"/>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sp>
            <p:nvSpPr>
              <p:cNvPr id="1050082" name="椭圆 225"/>
              <p:cNvSpPr/>
              <p:nvPr/>
            </p:nvSpPr>
            <p:spPr>
              <a:xfrm>
                <a:off x="5909654" y="271742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31" name="直接箭头连接符 227"/>
              <p:cNvCxnSpPr>
                <a:cxnSpLocks/>
              </p:cNvCxnSpPr>
              <p:nvPr/>
            </p:nvCxnSpPr>
            <p:spPr>
              <a:xfrm>
                <a:off x="6048331" y="278911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39" name="组合 228"/>
            <p:cNvGrpSpPr/>
            <p:nvPr/>
          </p:nvGrpSpPr>
          <p:grpSpPr>
            <a:xfrm>
              <a:off x="3793316" y="1480418"/>
              <a:ext cx="428025" cy="1190600"/>
              <a:chOff x="5884658" y="1665503"/>
              <a:chExt cx="428025" cy="1190600"/>
            </a:xfrm>
          </p:grpSpPr>
          <p:grpSp>
            <p:nvGrpSpPr>
              <p:cNvPr id="440" name="组合 229"/>
              <p:cNvGrpSpPr/>
              <p:nvPr/>
            </p:nvGrpSpPr>
            <p:grpSpPr>
              <a:xfrm>
                <a:off x="5884658" y="1665503"/>
                <a:ext cx="428025" cy="996157"/>
                <a:chOff x="2228223" y="1561109"/>
                <a:chExt cx="428025" cy="996157"/>
              </a:xfrm>
            </p:grpSpPr>
            <p:grpSp>
              <p:nvGrpSpPr>
                <p:cNvPr id="441" name="组合 232"/>
                <p:cNvGrpSpPr/>
                <p:nvPr/>
              </p:nvGrpSpPr>
              <p:grpSpPr>
                <a:xfrm>
                  <a:off x="2228223" y="1561109"/>
                  <a:ext cx="403029" cy="138677"/>
                  <a:chOff x="1499443" y="1456106"/>
                  <a:chExt cx="403029" cy="138677"/>
                </a:xfrm>
              </p:grpSpPr>
              <p:sp>
                <p:nvSpPr>
                  <p:cNvPr id="1050083" name="椭圆 24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32" name="直接箭头连接符 24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42" name="组合 233"/>
                <p:cNvGrpSpPr/>
                <p:nvPr/>
              </p:nvGrpSpPr>
              <p:grpSpPr>
                <a:xfrm>
                  <a:off x="2229716" y="1774732"/>
                  <a:ext cx="403029" cy="138677"/>
                  <a:chOff x="1499443" y="1456106"/>
                  <a:chExt cx="403029" cy="138677"/>
                </a:xfrm>
              </p:grpSpPr>
              <p:sp>
                <p:nvSpPr>
                  <p:cNvPr id="1050084" name="椭圆 24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33" name="直接箭头连接符 24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43" name="组合 234"/>
                <p:cNvGrpSpPr/>
                <p:nvPr/>
              </p:nvGrpSpPr>
              <p:grpSpPr>
                <a:xfrm>
                  <a:off x="2237499" y="1985004"/>
                  <a:ext cx="403029" cy="138677"/>
                  <a:chOff x="1499443" y="1456106"/>
                  <a:chExt cx="403029" cy="138677"/>
                </a:xfrm>
              </p:grpSpPr>
              <p:sp>
                <p:nvSpPr>
                  <p:cNvPr id="1050085" name="椭圆 24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34" name="直接箭头连接符 24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44" name="组合 235"/>
                <p:cNvGrpSpPr/>
                <p:nvPr/>
              </p:nvGrpSpPr>
              <p:grpSpPr>
                <a:xfrm>
                  <a:off x="2238992" y="2198627"/>
                  <a:ext cx="403029" cy="138677"/>
                  <a:chOff x="1499443" y="1456106"/>
                  <a:chExt cx="403029" cy="138677"/>
                </a:xfrm>
              </p:grpSpPr>
              <p:sp>
                <p:nvSpPr>
                  <p:cNvPr id="1050086" name="椭圆 239"/>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35" name="直接箭头连接符 240"/>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45" name="组合 236"/>
                <p:cNvGrpSpPr/>
                <p:nvPr/>
              </p:nvGrpSpPr>
              <p:grpSpPr>
                <a:xfrm>
                  <a:off x="2253219" y="2418589"/>
                  <a:ext cx="403029" cy="138677"/>
                  <a:chOff x="1499443" y="1456106"/>
                  <a:chExt cx="403029" cy="138677"/>
                </a:xfrm>
              </p:grpSpPr>
              <p:sp>
                <p:nvSpPr>
                  <p:cNvPr id="1050087" name="椭圆 23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36" name="直接箭头连接符 23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sp>
            <p:nvSpPr>
              <p:cNvPr id="1050088" name="椭圆 230"/>
              <p:cNvSpPr/>
              <p:nvPr/>
            </p:nvSpPr>
            <p:spPr>
              <a:xfrm>
                <a:off x="5909654" y="271742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37" name="直接箭头连接符 231"/>
              <p:cNvCxnSpPr>
                <a:cxnSpLocks/>
              </p:cNvCxnSpPr>
              <p:nvPr/>
            </p:nvCxnSpPr>
            <p:spPr>
              <a:xfrm>
                <a:off x="6048331" y="278911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46" name="组合 247"/>
            <p:cNvGrpSpPr/>
            <p:nvPr/>
          </p:nvGrpSpPr>
          <p:grpSpPr>
            <a:xfrm>
              <a:off x="4297668" y="1493512"/>
              <a:ext cx="428025" cy="1192484"/>
              <a:chOff x="5884658" y="1665503"/>
              <a:chExt cx="428025" cy="1192484"/>
            </a:xfrm>
          </p:grpSpPr>
          <p:grpSp>
            <p:nvGrpSpPr>
              <p:cNvPr id="447" name="组合 248"/>
              <p:cNvGrpSpPr/>
              <p:nvPr/>
            </p:nvGrpSpPr>
            <p:grpSpPr>
              <a:xfrm>
                <a:off x="5884658" y="1665503"/>
                <a:ext cx="428025" cy="996157"/>
                <a:chOff x="2228223" y="1561109"/>
                <a:chExt cx="428025" cy="996157"/>
              </a:xfrm>
            </p:grpSpPr>
            <p:grpSp>
              <p:nvGrpSpPr>
                <p:cNvPr id="448" name="组合 251"/>
                <p:cNvGrpSpPr/>
                <p:nvPr/>
              </p:nvGrpSpPr>
              <p:grpSpPr>
                <a:xfrm>
                  <a:off x="2228223" y="1561109"/>
                  <a:ext cx="403029" cy="138677"/>
                  <a:chOff x="1499443" y="1456106"/>
                  <a:chExt cx="403029" cy="138677"/>
                </a:xfrm>
              </p:grpSpPr>
              <p:sp>
                <p:nvSpPr>
                  <p:cNvPr id="1050089" name="椭圆 264"/>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38" name="直接箭头连接符 265"/>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49" name="组合 252"/>
                <p:cNvGrpSpPr/>
                <p:nvPr/>
              </p:nvGrpSpPr>
              <p:grpSpPr>
                <a:xfrm>
                  <a:off x="2229716" y="1774732"/>
                  <a:ext cx="403029" cy="138677"/>
                  <a:chOff x="1499443" y="1456106"/>
                  <a:chExt cx="403029" cy="138677"/>
                </a:xfrm>
              </p:grpSpPr>
              <p:sp>
                <p:nvSpPr>
                  <p:cNvPr id="1050090" name="椭圆 262"/>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39" name="直接箭头连接符 263"/>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50" name="组合 253"/>
                <p:cNvGrpSpPr/>
                <p:nvPr/>
              </p:nvGrpSpPr>
              <p:grpSpPr>
                <a:xfrm>
                  <a:off x="2237499" y="1985004"/>
                  <a:ext cx="403029" cy="138677"/>
                  <a:chOff x="1499443" y="1456106"/>
                  <a:chExt cx="403029" cy="138677"/>
                </a:xfrm>
              </p:grpSpPr>
              <p:sp>
                <p:nvSpPr>
                  <p:cNvPr id="1050091" name="椭圆 26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40" name="直接箭头连接符 261"/>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51" name="组合 254"/>
                <p:cNvGrpSpPr/>
                <p:nvPr/>
              </p:nvGrpSpPr>
              <p:grpSpPr>
                <a:xfrm>
                  <a:off x="2238992" y="2198627"/>
                  <a:ext cx="403029" cy="138677"/>
                  <a:chOff x="1499443" y="1456106"/>
                  <a:chExt cx="403029" cy="138677"/>
                </a:xfrm>
              </p:grpSpPr>
              <p:sp>
                <p:nvSpPr>
                  <p:cNvPr id="1050092" name="椭圆 258"/>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41" name="直接箭头连接符 25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52" name="组合 255"/>
                <p:cNvGrpSpPr/>
                <p:nvPr/>
              </p:nvGrpSpPr>
              <p:grpSpPr>
                <a:xfrm>
                  <a:off x="2253219" y="2418589"/>
                  <a:ext cx="403029" cy="138677"/>
                  <a:chOff x="1499443" y="1456106"/>
                  <a:chExt cx="403029" cy="138677"/>
                </a:xfrm>
              </p:grpSpPr>
              <p:sp>
                <p:nvSpPr>
                  <p:cNvPr id="1050093" name="椭圆 256"/>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42" name="直接箭头连接符 257"/>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sp>
            <p:nvSpPr>
              <p:cNvPr id="1050094" name="椭圆 249"/>
              <p:cNvSpPr/>
              <p:nvPr/>
            </p:nvSpPr>
            <p:spPr>
              <a:xfrm>
                <a:off x="5909654" y="271742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43" name="直接箭头连接符 250"/>
              <p:cNvCxnSpPr>
                <a:cxnSpLocks/>
              </p:cNvCxnSpPr>
              <p:nvPr/>
            </p:nvCxnSpPr>
            <p:spPr>
              <a:xfrm rot="1200000">
                <a:off x="6024829" y="2857987"/>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53" name="组合 267"/>
            <p:cNvGrpSpPr/>
            <p:nvPr/>
          </p:nvGrpSpPr>
          <p:grpSpPr>
            <a:xfrm>
              <a:off x="4792850" y="1493512"/>
              <a:ext cx="428025" cy="996157"/>
              <a:chOff x="2228223" y="1561109"/>
              <a:chExt cx="428025" cy="996157"/>
            </a:xfrm>
          </p:grpSpPr>
          <p:grpSp>
            <p:nvGrpSpPr>
              <p:cNvPr id="454" name="组合 270"/>
              <p:cNvGrpSpPr/>
              <p:nvPr/>
            </p:nvGrpSpPr>
            <p:grpSpPr>
              <a:xfrm>
                <a:off x="2228223" y="1561109"/>
                <a:ext cx="403029" cy="138677"/>
                <a:chOff x="1499443" y="1456106"/>
                <a:chExt cx="403029" cy="138677"/>
              </a:xfrm>
            </p:grpSpPr>
            <p:sp>
              <p:nvSpPr>
                <p:cNvPr id="1050095" name="椭圆 28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44" name="直接箭头连接符 28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55" name="组合 271"/>
              <p:cNvGrpSpPr/>
              <p:nvPr/>
            </p:nvGrpSpPr>
            <p:grpSpPr>
              <a:xfrm>
                <a:off x="2229716" y="1774732"/>
                <a:ext cx="403029" cy="138677"/>
                <a:chOff x="1499443" y="1456106"/>
                <a:chExt cx="403029" cy="138677"/>
              </a:xfrm>
            </p:grpSpPr>
            <p:sp>
              <p:nvSpPr>
                <p:cNvPr id="1050096" name="椭圆 28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45" name="直接箭头连接符 28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56" name="组合 272"/>
              <p:cNvGrpSpPr/>
              <p:nvPr/>
            </p:nvGrpSpPr>
            <p:grpSpPr>
              <a:xfrm>
                <a:off x="2237499" y="1985004"/>
                <a:ext cx="403029" cy="138677"/>
                <a:chOff x="1499443" y="1456106"/>
                <a:chExt cx="403029" cy="138677"/>
              </a:xfrm>
            </p:grpSpPr>
            <p:sp>
              <p:nvSpPr>
                <p:cNvPr id="1050097" name="椭圆 279"/>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46" name="直接箭头连接符 280"/>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57" name="组合 273"/>
              <p:cNvGrpSpPr/>
              <p:nvPr/>
            </p:nvGrpSpPr>
            <p:grpSpPr>
              <a:xfrm>
                <a:off x="2238992" y="2198627"/>
                <a:ext cx="403029" cy="138677"/>
                <a:chOff x="1499443" y="1456106"/>
                <a:chExt cx="403029" cy="138677"/>
              </a:xfrm>
            </p:grpSpPr>
            <p:sp>
              <p:nvSpPr>
                <p:cNvPr id="1050098" name="椭圆 27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47" name="直接箭头连接符 27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58" name="组合 274"/>
              <p:cNvGrpSpPr/>
              <p:nvPr/>
            </p:nvGrpSpPr>
            <p:grpSpPr>
              <a:xfrm>
                <a:off x="2253219" y="2418589"/>
                <a:ext cx="403029" cy="138677"/>
                <a:chOff x="1499443" y="1456106"/>
                <a:chExt cx="403029" cy="138677"/>
              </a:xfrm>
            </p:grpSpPr>
            <p:sp>
              <p:nvSpPr>
                <p:cNvPr id="1050099" name="椭圆 27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48" name="直接箭头连接符 27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459" name="组合 285"/>
            <p:cNvGrpSpPr/>
            <p:nvPr/>
          </p:nvGrpSpPr>
          <p:grpSpPr>
            <a:xfrm>
              <a:off x="5310262" y="1489940"/>
              <a:ext cx="428025" cy="996157"/>
              <a:chOff x="2228223" y="1561109"/>
              <a:chExt cx="428025" cy="996157"/>
            </a:xfrm>
          </p:grpSpPr>
          <p:grpSp>
            <p:nvGrpSpPr>
              <p:cNvPr id="460" name="组合 286"/>
              <p:cNvGrpSpPr/>
              <p:nvPr/>
            </p:nvGrpSpPr>
            <p:grpSpPr>
              <a:xfrm>
                <a:off x="2228223" y="1561109"/>
                <a:ext cx="403029" cy="138677"/>
                <a:chOff x="1499443" y="1456106"/>
                <a:chExt cx="403029" cy="138677"/>
              </a:xfrm>
            </p:grpSpPr>
            <p:sp>
              <p:nvSpPr>
                <p:cNvPr id="1050100" name="椭圆 299"/>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49" name="直接箭头连接符 300"/>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61" name="组合 287"/>
              <p:cNvGrpSpPr/>
              <p:nvPr/>
            </p:nvGrpSpPr>
            <p:grpSpPr>
              <a:xfrm>
                <a:off x="2229716" y="1774732"/>
                <a:ext cx="403029" cy="138677"/>
                <a:chOff x="1499443" y="1456106"/>
                <a:chExt cx="403029" cy="138677"/>
              </a:xfrm>
            </p:grpSpPr>
            <p:sp>
              <p:nvSpPr>
                <p:cNvPr id="1050101" name="椭圆 29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50" name="直接箭头连接符 29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62" name="组合 288"/>
              <p:cNvGrpSpPr/>
              <p:nvPr/>
            </p:nvGrpSpPr>
            <p:grpSpPr>
              <a:xfrm>
                <a:off x="2237499" y="1985004"/>
                <a:ext cx="403029" cy="138677"/>
                <a:chOff x="1499443" y="1456106"/>
                <a:chExt cx="403029" cy="138677"/>
              </a:xfrm>
            </p:grpSpPr>
            <p:sp>
              <p:nvSpPr>
                <p:cNvPr id="1050102" name="椭圆 29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51" name="直接箭头连接符 29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63" name="组合 289"/>
              <p:cNvGrpSpPr/>
              <p:nvPr/>
            </p:nvGrpSpPr>
            <p:grpSpPr>
              <a:xfrm>
                <a:off x="2238992" y="2198627"/>
                <a:ext cx="403029" cy="138677"/>
                <a:chOff x="1499443" y="1456106"/>
                <a:chExt cx="403029" cy="138677"/>
              </a:xfrm>
            </p:grpSpPr>
            <p:sp>
              <p:nvSpPr>
                <p:cNvPr id="1050103" name="椭圆 29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52" name="直接箭头连接符 29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64" name="组合 290"/>
              <p:cNvGrpSpPr/>
              <p:nvPr/>
            </p:nvGrpSpPr>
            <p:grpSpPr>
              <a:xfrm>
                <a:off x="2253219" y="2418589"/>
                <a:ext cx="403029" cy="138677"/>
                <a:chOff x="1499443" y="1456106"/>
                <a:chExt cx="403029" cy="138677"/>
              </a:xfrm>
            </p:grpSpPr>
            <p:sp>
              <p:nvSpPr>
                <p:cNvPr id="1050104" name="椭圆 29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53" name="直接箭头连接符 29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465" name="组合 20"/>
            <p:cNvGrpSpPr/>
            <p:nvPr/>
          </p:nvGrpSpPr>
          <p:grpSpPr>
            <a:xfrm>
              <a:off x="4686084" y="2786301"/>
              <a:ext cx="138677" cy="351050"/>
              <a:chOff x="7083841" y="2963968"/>
              <a:chExt cx="138677" cy="351050"/>
            </a:xfrm>
          </p:grpSpPr>
          <p:sp>
            <p:nvSpPr>
              <p:cNvPr id="1050105" name="椭圆 301"/>
              <p:cNvSpPr/>
              <p:nvPr/>
            </p:nvSpPr>
            <p:spPr>
              <a:xfrm>
                <a:off x="7083841" y="2963968"/>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54" name="直接箭头连接符 302"/>
              <p:cNvCxnSpPr>
                <a:cxnSpLocks/>
              </p:cNvCxnSpPr>
              <p:nvPr/>
            </p:nvCxnSpPr>
            <p:spPr>
              <a:xfrm rot="5400000">
                <a:off x="7021856" y="3182842"/>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66" name="组合 303"/>
            <p:cNvGrpSpPr/>
            <p:nvPr/>
          </p:nvGrpSpPr>
          <p:grpSpPr>
            <a:xfrm>
              <a:off x="4687357" y="3164343"/>
              <a:ext cx="138677" cy="351050"/>
              <a:chOff x="7083841" y="2963968"/>
              <a:chExt cx="138677" cy="351050"/>
            </a:xfrm>
          </p:grpSpPr>
          <p:sp>
            <p:nvSpPr>
              <p:cNvPr id="1050106" name="椭圆 304"/>
              <p:cNvSpPr/>
              <p:nvPr/>
            </p:nvSpPr>
            <p:spPr>
              <a:xfrm>
                <a:off x="7083841" y="2963968"/>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55" name="直接箭头连接符 305"/>
              <p:cNvCxnSpPr>
                <a:cxnSpLocks/>
              </p:cNvCxnSpPr>
              <p:nvPr/>
            </p:nvCxnSpPr>
            <p:spPr>
              <a:xfrm rot="5400000">
                <a:off x="7021856" y="3182842"/>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67" name="组合 306"/>
            <p:cNvGrpSpPr/>
            <p:nvPr/>
          </p:nvGrpSpPr>
          <p:grpSpPr>
            <a:xfrm>
              <a:off x="4697930" y="3569526"/>
              <a:ext cx="138677" cy="351050"/>
              <a:chOff x="7083841" y="2963968"/>
              <a:chExt cx="138677" cy="351050"/>
            </a:xfrm>
          </p:grpSpPr>
          <p:sp>
            <p:nvSpPr>
              <p:cNvPr id="1050107" name="椭圆 307"/>
              <p:cNvSpPr/>
              <p:nvPr/>
            </p:nvSpPr>
            <p:spPr>
              <a:xfrm>
                <a:off x="7083841" y="2963968"/>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56" name="直接箭头连接符 308"/>
              <p:cNvCxnSpPr>
                <a:cxnSpLocks/>
              </p:cNvCxnSpPr>
              <p:nvPr/>
            </p:nvCxnSpPr>
            <p:spPr>
              <a:xfrm rot="5400000">
                <a:off x="7021856" y="3182842"/>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68" name="组合 312"/>
            <p:cNvGrpSpPr/>
            <p:nvPr/>
          </p:nvGrpSpPr>
          <p:grpSpPr>
            <a:xfrm>
              <a:off x="4687357" y="4154435"/>
              <a:ext cx="138677" cy="351050"/>
              <a:chOff x="7083841" y="2963968"/>
              <a:chExt cx="138677" cy="351050"/>
            </a:xfrm>
          </p:grpSpPr>
          <p:sp>
            <p:nvSpPr>
              <p:cNvPr id="1050108" name="椭圆 313"/>
              <p:cNvSpPr/>
              <p:nvPr/>
            </p:nvSpPr>
            <p:spPr>
              <a:xfrm>
                <a:off x="7083841" y="2963968"/>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57" name="直接箭头连接符 314"/>
              <p:cNvCxnSpPr>
                <a:cxnSpLocks/>
              </p:cNvCxnSpPr>
              <p:nvPr/>
            </p:nvCxnSpPr>
            <p:spPr>
              <a:xfrm rot="5400000">
                <a:off x="7021856" y="3182842"/>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69" name="组合 315"/>
            <p:cNvGrpSpPr/>
            <p:nvPr/>
          </p:nvGrpSpPr>
          <p:grpSpPr>
            <a:xfrm>
              <a:off x="4677770" y="4542382"/>
              <a:ext cx="138677" cy="351050"/>
              <a:chOff x="7083841" y="2963968"/>
              <a:chExt cx="138677" cy="351050"/>
            </a:xfrm>
          </p:grpSpPr>
          <p:sp>
            <p:nvSpPr>
              <p:cNvPr id="1050109" name="椭圆 316"/>
              <p:cNvSpPr/>
              <p:nvPr/>
            </p:nvSpPr>
            <p:spPr>
              <a:xfrm>
                <a:off x="7083841" y="2963968"/>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58" name="直接箭头连接符 317"/>
              <p:cNvCxnSpPr>
                <a:cxnSpLocks/>
              </p:cNvCxnSpPr>
              <p:nvPr/>
            </p:nvCxnSpPr>
            <p:spPr>
              <a:xfrm rot="5400000">
                <a:off x="7021856" y="3182842"/>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6159" name="直接连接符 322"/>
            <p:cNvCxnSpPr>
              <a:cxnSpLocks/>
            </p:cNvCxnSpPr>
            <p:nvPr/>
          </p:nvCxnSpPr>
          <p:spPr>
            <a:xfrm>
              <a:off x="3120639" y="1368711"/>
              <a:ext cx="0" cy="141759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0" name="直接连接符 323"/>
            <p:cNvCxnSpPr>
              <a:cxnSpLocks/>
            </p:cNvCxnSpPr>
            <p:nvPr/>
          </p:nvCxnSpPr>
          <p:spPr>
            <a:xfrm>
              <a:off x="5861630" y="1369661"/>
              <a:ext cx="0" cy="141759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10" name="矩形 27"/>
            <p:cNvSpPr/>
            <p:nvPr/>
          </p:nvSpPr>
          <p:spPr>
            <a:xfrm>
              <a:off x="5861872" y="1927460"/>
              <a:ext cx="494940" cy="23595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1" name="矩形 324"/>
            <p:cNvSpPr/>
            <p:nvPr/>
          </p:nvSpPr>
          <p:spPr>
            <a:xfrm>
              <a:off x="6540426" y="1932867"/>
              <a:ext cx="494940" cy="23595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2" name="椭圆 325"/>
            <p:cNvSpPr/>
            <p:nvPr/>
          </p:nvSpPr>
          <p:spPr>
            <a:xfrm>
              <a:off x="5882094" y="196403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3" name="椭圆 326"/>
            <p:cNvSpPr/>
            <p:nvPr/>
          </p:nvSpPr>
          <p:spPr>
            <a:xfrm>
              <a:off x="6033846" y="203767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4" name="椭圆 327"/>
            <p:cNvSpPr/>
            <p:nvPr/>
          </p:nvSpPr>
          <p:spPr>
            <a:xfrm>
              <a:off x="6070286" y="1920528"/>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5" name="椭圆 328"/>
            <p:cNvSpPr/>
            <p:nvPr/>
          </p:nvSpPr>
          <p:spPr>
            <a:xfrm>
              <a:off x="6195707" y="1992581"/>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6" name="椭圆 329"/>
            <p:cNvSpPr/>
            <p:nvPr/>
          </p:nvSpPr>
          <p:spPr>
            <a:xfrm>
              <a:off x="6556251" y="195291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7" name="椭圆 330"/>
            <p:cNvSpPr/>
            <p:nvPr/>
          </p:nvSpPr>
          <p:spPr>
            <a:xfrm>
              <a:off x="6614413" y="2019189"/>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8" name="椭圆 331"/>
            <p:cNvSpPr/>
            <p:nvPr/>
          </p:nvSpPr>
          <p:spPr>
            <a:xfrm>
              <a:off x="6725839" y="195291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9" name="椭圆 332"/>
            <p:cNvSpPr/>
            <p:nvPr/>
          </p:nvSpPr>
          <p:spPr>
            <a:xfrm>
              <a:off x="6847060" y="2019189"/>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0" name="椭圆 333"/>
            <p:cNvSpPr/>
            <p:nvPr/>
          </p:nvSpPr>
          <p:spPr>
            <a:xfrm>
              <a:off x="6896689" y="1930050"/>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1" name="椭圆 334"/>
            <p:cNvSpPr/>
            <p:nvPr/>
          </p:nvSpPr>
          <p:spPr>
            <a:xfrm>
              <a:off x="5883349" y="2019189"/>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61" name="直接箭头连接符 335"/>
            <p:cNvCxnSpPr>
              <a:cxnSpLocks/>
            </p:cNvCxnSpPr>
            <p:nvPr/>
          </p:nvCxnSpPr>
          <p:spPr>
            <a:xfrm>
              <a:off x="6985737" y="2068727"/>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122" name="矩形 338"/>
            <p:cNvSpPr/>
            <p:nvPr/>
          </p:nvSpPr>
          <p:spPr>
            <a:xfrm>
              <a:off x="1824750" y="1937365"/>
              <a:ext cx="1303250" cy="23595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3" name="矩形 339"/>
            <p:cNvSpPr/>
            <p:nvPr/>
          </p:nvSpPr>
          <p:spPr>
            <a:xfrm rot="5400000">
              <a:off x="1004619" y="2922846"/>
              <a:ext cx="1847254" cy="20698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4" name="椭圆 342"/>
            <p:cNvSpPr/>
            <p:nvPr/>
          </p:nvSpPr>
          <p:spPr>
            <a:xfrm>
              <a:off x="5964387" y="1912169"/>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5" name="椭圆 343"/>
            <p:cNvSpPr/>
            <p:nvPr/>
          </p:nvSpPr>
          <p:spPr>
            <a:xfrm>
              <a:off x="6724114" y="2008230"/>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6" name="矩形 344"/>
            <p:cNvSpPr/>
            <p:nvPr/>
          </p:nvSpPr>
          <p:spPr>
            <a:xfrm>
              <a:off x="1846469" y="5854580"/>
              <a:ext cx="5256901" cy="23595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88" name="图片 345"/>
            <p:cNvPicPr>
              <a:picLocks noChangeAspect="1"/>
            </p:cNvPicPr>
            <p:nvPr/>
          </p:nvPicPr>
          <p:blipFill>
            <a:blip xmlns:r="http://schemas.openxmlformats.org/officeDocument/2006/relationships" r:embed="rId3"/>
            <a:stretch>
              <a:fillRect/>
            </a:stretch>
          </p:blipFill>
          <p:spPr>
            <a:xfrm rot="5400000">
              <a:off x="3236959" y="5607081"/>
              <a:ext cx="304800" cy="730956"/>
            </a:xfrm>
            <a:prstGeom prst="rect"/>
          </p:spPr>
        </p:pic>
        <p:pic>
          <p:nvPicPr>
            <p:cNvPr id="2097189" name="图片 346"/>
            <p:cNvPicPr>
              <a:picLocks noChangeAspect="1"/>
            </p:cNvPicPr>
            <p:nvPr/>
          </p:nvPicPr>
          <p:blipFill>
            <a:blip xmlns:r="http://schemas.openxmlformats.org/officeDocument/2006/relationships" r:embed="rId3"/>
            <a:stretch>
              <a:fillRect/>
            </a:stretch>
          </p:blipFill>
          <p:spPr>
            <a:xfrm rot="5400000">
              <a:off x="5776362" y="5607081"/>
              <a:ext cx="304800" cy="730956"/>
            </a:xfrm>
            <a:prstGeom prst="rect"/>
          </p:spPr>
        </p:pic>
        <p:sp>
          <p:nvSpPr>
            <p:cNvPr id="1050127" name="椭圆 348"/>
            <p:cNvSpPr/>
            <p:nvPr/>
          </p:nvSpPr>
          <p:spPr>
            <a:xfrm rot="5400000">
              <a:off x="5779547" y="2410410"/>
              <a:ext cx="1324811" cy="1125846"/>
            </a:xfrm>
            <a:prstGeom prst="ellipse"/>
            <a:solidFill>
              <a:schemeClr val="accent4">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28" name="矩形 143"/>
          <p:cNvSpPr/>
          <p:nvPr/>
        </p:nvSpPr>
        <p:spPr>
          <a:xfrm rot="5400000">
            <a:off x="2546935" y="5295064"/>
            <a:ext cx="1906396" cy="206990"/>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9" name="椭圆 144"/>
          <p:cNvSpPr/>
          <p:nvPr/>
        </p:nvSpPr>
        <p:spPr>
          <a:xfrm>
            <a:off x="3458934" y="3970383"/>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0" name="椭圆 145"/>
          <p:cNvSpPr/>
          <p:nvPr/>
        </p:nvSpPr>
        <p:spPr>
          <a:xfrm>
            <a:off x="3400240" y="4074143"/>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1" name="椭圆 146"/>
          <p:cNvSpPr/>
          <p:nvPr/>
        </p:nvSpPr>
        <p:spPr>
          <a:xfrm>
            <a:off x="3404855" y="3830657"/>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2" name="椭圆 147"/>
          <p:cNvSpPr/>
          <p:nvPr/>
        </p:nvSpPr>
        <p:spPr>
          <a:xfrm>
            <a:off x="3464951" y="3704331"/>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3" name="椭圆 148"/>
          <p:cNvSpPr/>
          <p:nvPr/>
        </p:nvSpPr>
        <p:spPr>
          <a:xfrm>
            <a:off x="3392480" y="3635517"/>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4" name="椭圆 149"/>
          <p:cNvSpPr/>
          <p:nvPr/>
        </p:nvSpPr>
        <p:spPr>
          <a:xfrm>
            <a:off x="3377749" y="3917584"/>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62" name="直接箭头连接符 150"/>
          <p:cNvCxnSpPr>
            <a:cxnSpLocks/>
          </p:cNvCxnSpPr>
          <p:nvPr/>
        </p:nvCxnSpPr>
        <p:spPr>
          <a:xfrm rot="16200000">
            <a:off x="3396096" y="3536459"/>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135" name="椭圆 151"/>
          <p:cNvSpPr/>
          <p:nvPr/>
        </p:nvSpPr>
        <p:spPr>
          <a:xfrm>
            <a:off x="1844150" y="3771292"/>
            <a:ext cx="1324811" cy="1125846"/>
          </a:xfrm>
          <a:prstGeom prst="ellipse"/>
          <a:solidFill>
            <a:schemeClr val="accent4">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6" name="文本框 153"/>
          <p:cNvSpPr txBox="1"/>
          <p:nvPr/>
        </p:nvSpPr>
        <p:spPr>
          <a:xfrm>
            <a:off x="8199268" y="1534382"/>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cxnSp>
        <p:nvCxnSpPr>
          <p:cNvPr id="3146163" name="直接箭头连接符 154"/>
          <p:cNvCxnSpPr>
            <a:cxnSpLocks/>
          </p:cNvCxnSpPr>
          <p:nvPr/>
        </p:nvCxnSpPr>
        <p:spPr>
          <a:xfrm flipH="1" flipV="1">
            <a:off x="8146680" y="2030925"/>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64" name="直接箭头连接符 155"/>
          <p:cNvCxnSpPr>
            <a:cxnSpLocks/>
          </p:cNvCxnSpPr>
          <p:nvPr/>
        </p:nvCxnSpPr>
        <p:spPr>
          <a:xfrm flipH="1" flipV="1">
            <a:off x="4110768" y="2018904"/>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137" name="文本框 157"/>
          <p:cNvSpPr txBox="1"/>
          <p:nvPr/>
        </p:nvSpPr>
        <p:spPr>
          <a:xfrm>
            <a:off x="4163356" y="1522361"/>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6165" name="直接箭头连接符 158"/>
          <p:cNvCxnSpPr>
            <a:cxnSpLocks/>
          </p:cNvCxnSpPr>
          <p:nvPr/>
        </p:nvCxnSpPr>
        <p:spPr>
          <a:xfrm flipV="1">
            <a:off x="6560131" y="3191385"/>
            <a:ext cx="0" cy="42049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138" name="文本框 159"/>
          <p:cNvSpPr txBox="1"/>
          <p:nvPr/>
        </p:nvSpPr>
        <p:spPr>
          <a:xfrm>
            <a:off x="6634490" y="3188478"/>
            <a:ext cx="5006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139" name="矩形 160"/>
          <p:cNvSpPr>
            <a:spLocks noChangeAspect="1" noMove="1" noResize="1" noRot="1" noAdjustHandles="1" noEditPoints="1" noChangeArrowheads="1" noChangeShapeType="1" noTextEdit="1"/>
          </p:cNvSpPr>
          <p:nvPr/>
        </p:nvSpPr>
        <p:spPr>
          <a:xfrm>
            <a:off x="453720" y="2829700"/>
            <a:ext cx="1925399" cy="969433"/>
          </a:xfrm>
          <a:prstGeom prst="rect"/>
          <a:blipFill>
            <a:blip xmlns:r="http://schemas.openxmlformats.org/officeDocument/2006/relationships" r:embed="rId4"/>
            <a:stretch>
              <a:fillRect/>
            </a:stretch>
          </a:blipFill>
        </p:spPr>
        <p:txBody>
          <a:bodyPr/>
          <a:p>
            <a:r>
              <a:rPr altLang="en-US" lang="zh-CN">
                <a:noFill/>
              </a:rPr>
              <a:t> </a:t>
            </a:r>
          </a:p>
        </p:txBody>
      </p:sp>
      <p:sp>
        <p:nvSpPr>
          <p:cNvPr id="1050140" name="矩形 161"/>
          <p:cNvSpPr/>
          <p:nvPr/>
        </p:nvSpPr>
        <p:spPr>
          <a:xfrm>
            <a:off x="3878141" y="585238"/>
            <a:ext cx="4107180" cy="510540"/>
          </a:xfrm>
          <a:prstGeom prst="rect"/>
        </p:spPr>
        <p:txBody>
          <a:bodyPr wrap="none">
            <a:spAutoFit/>
          </a:bodyPr>
          <a:p>
            <a:pPr algn="ctr"/>
            <a:r>
              <a:rPr altLang="zh-CN" b="1" dirty="0" sz="2800" lang="en-US" smtClean="0">
                <a:latin typeface="Arial" panose="020B0604020202020204" pitchFamily="34" charset="0"/>
                <a:cs typeface="Arial" panose="020B0604020202020204" pitchFamily="34" charset="0"/>
              </a:rPr>
              <a:t>Common-base amplifier</a:t>
            </a:r>
            <a:endParaRPr altLang="en-US" b="1" dirty="0" sz="2800" lang="zh-CN">
              <a:latin typeface="Arial" panose="020B0604020202020204" pitchFamily="34" charset="0"/>
              <a:cs typeface="Arial" panose="020B0604020202020204" pitchFamily="34" charset="0"/>
            </a:endParaRPr>
          </a:p>
        </p:txBody>
      </p:sp>
      <p:sp>
        <p:nvSpPr>
          <p:cNvPr id="1050141" name="圆角矩形 2"/>
          <p:cNvSpPr/>
          <p:nvPr/>
        </p:nvSpPr>
        <p:spPr>
          <a:xfrm>
            <a:off x="1204856" y="328108"/>
            <a:ext cx="1527586" cy="188259"/>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70" name=""/>
        <p:cNvGrpSpPr/>
        <p:nvPr/>
      </p:nvGrpSpPr>
      <p:grpSpPr>
        <a:xfrm>
          <a:off x="0" y="0"/>
          <a:ext cx="0" cy="0"/>
          <a:chOff x="0" y="0"/>
          <a:chExt cx="0" cy="0"/>
        </a:xfrm>
      </p:grpSpPr>
      <p:pic>
        <p:nvPicPr>
          <p:cNvPr id="2097190" name="图片 63"/>
          <p:cNvPicPr>
            <a:picLocks noChangeAspect="1"/>
          </p:cNvPicPr>
          <p:nvPr/>
        </p:nvPicPr>
        <p:blipFill>
          <a:blip xmlns:r="http://schemas.openxmlformats.org/officeDocument/2006/relationships" r:embed="rId1"/>
          <a:stretch>
            <a:fillRect/>
          </a:stretch>
        </p:blipFill>
        <p:spPr>
          <a:xfrm>
            <a:off x="156464" y="368302"/>
            <a:ext cx="3165666" cy="2757944"/>
          </a:xfrm>
          <a:prstGeom prst="rect"/>
        </p:spPr>
      </p:pic>
      <p:sp>
        <p:nvSpPr>
          <p:cNvPr id="105014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71" name="组合 29"/>
          <p:cNvGrpSpPr/>
          <p:nvPr/>
        </p:nvGrpSpPr>
        <p:grpSpPr>
          <a:xfrm>
            <a:off x="3396637" y="1640811"/>
            <a:ext cx="5425339" cy="4769566"/>
            <a:chOff x="1824750" y="1355393"/>
            <a:chExt cx="5425339" cy="4769566"/>
          </a:xfrm>
        </p:grpSpPr>
        <p:sp>
          <p:nvSpPr>
            <p:cNvPr id="1050143" name="矩形 341"/>
            <p:cNvSpPr/>
            <p:nvPr/>
          </p:nvSpPr>
          <p:spPr>
            <a:xfrm rot="5400000">
              <a:off x="5043753" y="3894505"/>
              <a:ext cx="4158205" cy="23595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91" name="图片 309"/>
            <p:cNvPicPr>
              <a:picLocks noChangeAspect="1"/>
            </p:cNvPicPr>
            <p:nvPr/>
          </p:nvPicPr>
          <p:blipFill>
            <a:blip xmlns:r="http://schemas.openxmlformats.org/officeDocument/2006/relationships" r:embed="rId2"/>
            <a:stretch>
              <a:fillRect/>
            </a:stretch>
          </p:blipFill>
          <p:spPr>
            <a:xfrm rot="16200000">
              <a:off x="4060073" y="3506355"/>
              <a:ext cx="610617" cy="1114194"/>
            </a:xfrm>
            <a:prstGeom prst="rect"/>
          </p:spPr>
        </p:pic>
        <p:sp>
          <p:nvSpPr>
            <p:cNvPr id="1050144" name="矩形 340"/>
            <p:cNvSpPr/>
            <p:nvPr/>
          </p:nvSpPr>
          <p:spPr>
            <a:xfrm rot="5400000">
              <a:off x="4078551" y="4718833"/>
              <a:ext cx="1353741" cy="23595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92" name="图片 321"/>
            <p:cNvPicPr>
              <a:picLocks noChangeAspect="1"/>
            </p:cNvPicPr>
            <p:nvPr/>
          </p:nvPicPr>
          <p:blipFill>
            <a:blip xmlns:r="http://schemas.openxmlformats.org/officeDocument/2006/relationships" r:embed="rId2"/>
            <a:stretch>
              <a:fillRect/>
            </a:stretch>
          </p:blipFill>
          <p:spPr>
            <a:xfrm rot="10800000">
              <a:off x="6197512" y="1927460"/>
              <a:ext cx="525867" cy="959551"/>
            </a:xfrm>
            <a:prstGeom prst="rect"/>
          </p:spPr>
        </p:pic>
        <p:grpSp>
          <p:nvGrpSpPr>
            <p:cNvPr id="472" name="组合 18"/>
            <p:cNvGrpSpPr/>
            <p:nvPr/>
          </p:nvGrpSpPr>
          <p:grpSpPr>
            <a:xfrm>
              <a:off x="3120639" y="1355393"/>
              <a:ext cx="2740991" cy="2594576"/>
              <a:chOff x="5518396" y="1533060"/>
              <a:chExt cx="2740991" cy="2594576"/>
            </a:xfrm>
          </p:grpSpPr>
          <p:cxnSp>
            <p:nvCxnSpPr>
              <p:cNvPr id="3146166" name="直接连接符 10"/>
              <p:cNvCxnSpPr>
                <a:cxnSpLocks/>
              </p:cNvCxnSpPr>
              <p:nvPr/>
            </p:nvCxnSpPr>
            <p:spPr>
              <a:xfrm>
                <a:off x="5518396" y="1533060"/>
                <a:ext cx="274099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7" name="直接连接符 12"/>
              <p:cNvCxnSpPr>
                <a:cxnSpLocks/>
              </p:cNvCxnSpPr>
              <p:nvPr/>
            </p:nvCxnSpPr>
            <p:spPr>
              <a:xfrm>
                <a:off x="5518396" y="2954075"/>
                <a:ext cx="154403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8" name="直接连接符 14"/>
              <p:cNvCxnSpPr>
                <a:cxnSpLocks/>
              </p:cNvCxnSpPr>
              <p:nvPr/>
            </p:nvCxnSpPr>
            <p:spPr>
              <a:xfrm flipH="1">
                <a:off x="7062435" y="2954075"/>
                <a:ext cx="4194" cy="117356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9" name="直接连接符 156"/>
              <p:cNvCxnSpPr>
                <a:cxnSpLocks/>
              </p:cNvCxnSpPr>
              <p:nvPr/>
            </p:nvCxnSpPr>
            <p:spPr>
              <a:xfrm flipH="1">
                <a:off x="7246210" y="2954074"/>
                <a:ext cx="4194" cy="117356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70" name="直接连接符 165"/>
              <p:cNvCxnSpPr>
                <a:cxnSpLocks/>
              </p:cNvCxnSpPr>
              <p:nvPr/>
            </p:nvCxnSpPr>
            <p:spPr>
              <a:xfrm>
                <a:off x="7246210" y="2954074"/>
                <a:ext cx="101317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3" name="组合 19"/>
            <p:cNvGrpSpPr/>
            <p:nvPr/>
          </p:nvGrpSpPr>
          <p:grpSpPr>
            <a:xfrm>
              <a:off x="3250682" y="1470803"/>
              <a:ext cx="428025" cy="1190600"/>
              <a:chOff x="5884658" y="1665503"/>
              <a:chExt cx="428025" cy="1190600"/>
            </a:xfrm>
          </p:grpSpPr>
          <p:grpSp>
            <p:nvGrpSpPr>
              <p:cNvPr id="474" name="组合 166"/>
              <p:cNvGrpSpPr/>
              <p:nvPr/>
            </p:nvGrpSpPr>
            <p:grpSpPr>
              <a:xfrm>
                <a:off x="5884658" y="1665503"/>
                <a:ext cx="428025" cy="996157"/>
                <a:chOff x="2228223" y="1561109"/>
                <a:chExt cx="428025" cy="996157"/>
              </a:xfrm>
            </p:grpSpPr>
            <p:grpSp>
              <p:nvGrpSpPr>
                <p:cNvPr id="475" name="组合 167"/>
                <p:cNvGrpSpPr/>
                <p:nvPr/>
              </p:nvGrpSpPr>
              <p:grpSpPr>
                <a:xfrm>
                  <a:off x="2228223" y="1561109"/>
                  <a:ext cx="403029" cy="138677"/>
                  <a:chOff x="1499443" y="1456106"/>
                  <a:chExt cx="403029" cy="138677"/>
                </a:xfrm>
              </p:grpSpPr>
              <p:sp>
                <p:nvSpPr>
                  <p:cNvPr id="1050145" name="椭圆 18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71" name="直接箭头连接符 22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76" name="组合 168"/>
                <p:cNvGrpSpPr/>
                <p:nvPr/>
              </p:nvGrpSpPr>
              <p:grpSpPr>
                <a:xfrm>
                  <a:off x="2229716" y="1774732"/>
                  <a:ext cx="403029" cy="138677"/>
                  <a:chOff x="1499443" y="1456106"/>
                  <a:chExt cx="403029" cy="138677"/>
                </a:xfrm>
              </p:grpSpPr>
              <p:sp>
                <p:nvSpPr>
                  <p:cNvPr id="1050146" name="椭圆 178"/>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72" name="直接箭头连接符 17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77" name="组合 169"/>
                <p:cNvGrpSpPr/>
                <p:nvPr/>
              </p:nvGrpSpPr>
              <p:grpSpPr>
                <a:xfrm>
                  <a:off x="2237499" y="1985004"/>
                  <a:ext cx="403029" cy="138677"/>
                  <a:chOff x="1499443" y="1456106"/>
                  <a:chExt cx="403029" cy="138677"/>
                </a:xfrm>
              </p:grpSpPr>
              <p:sp>
                <p:nvSpPr>
                  <p:cNvPr id="1050147" name="椭圆 176"/>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73" name="直接箭头连接符 177"/>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78" name="组合 170"/>
                <p:cNvGrpSpPr/>
                <p:nvPr/>
              </p:nvGrpSpPr>
              <p:grpSpPr>
                <a:xfrm>
                  <a:off x="2238992" y="2198627"/>
                  <a:ext cx="403029" cy="138677"/>
                  <a:chOff x="1499443" y="1456106"/>
                  <a:chExt cx="403029" cy="138677"/>
                </a:xfrm>
              </p:grpSpPr>
              <p:sp>
                <p:nvSpPr>
                  <p:cNvPr id="1050148" name="椭圆 174"/>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74" name="直接箭头连接符 175"/>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79" name="组合 171"/>
                <p:cNvGrpSpPr/>
                <p:nvPr/>
              </p:nvGrpSpPr>
              <p:grpSpPr>
                <a:xfrm>
                  <a:off x="2253219" y="2418589"/>
                  <a:ext cx="403029" cy="138677"/>
                  <a:chOff x="1499443" y="1456106"/>
                  <a:chExt cx="403029" cy="138677"/>
                </a:xfrm>
              </p:grpSpPr>
              <p:sp>
                <p:nvSpPr>
                  <p:cNvPr id="1050149" name="椭圆 172"/>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75" name="直接箭头连接符 173"/>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sp>
            <p:nvSpPr>
              <p:cNvPr id="1050150" name="椭圆 225"/>
              <p:cNvSpPr/>
              <p:nvPr/>
            </p:nvSpPr>
            <p:spPr>
              <a:xfrm>
                <a:off x="5909654" y="271742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76" name="直接箭头连接符 227"/>
              <p:cNvCxnSpPr>
                <a:cxnSpLocks/>
              </p:cNvCxnSpPr>
              <p:nvPr/>
            </p:nvCxnSpPr>
            <p:spPr>
              <a:xfrm>
                <a:off x="6048331" y="278911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80" name="组合 228"/>
            <p:cNvGrpSpPr/>
            <p:nvPr/>
          </p:nvGrpSpPr>
          <p:grpSpPr>
            <a:xfrm>
              <a:off x="3793316" y="1480418"/>
              <a:ext cx="428025" cy="1190600"/>
              <a:chOff x="5884658" y="1665503"/>
              <a:chExt cx="428025" cy="1190600"/>
            </a:xfrm>
          </p:grpSpPr>
          <p:grpSp>
            <p:nvGrpSpPr>
              <p:cNvPr id="481" name="组合 229"/>
              <p:cNvGrpSpPr/>
              <p:nvPr/>
            </p:nvGrpSpPr>
            <p:grpSpPr>
              <a:xfrm>
                <a:off x="5884658" y="1665503"/>
                <a:ext cx="428025" cy="996157"/>
                <a:chOff x="2228223" y="1561109"/>
                <a:chExt cx="428025" cy="996157"/>
              </a:xfrm>
            </p:grpSpPr>
            <p:grpSp>
              <p:nvGrpSpPr>
                <p:cNvPr id="482" name="组合 232"/>
                <p:cNvGrpSpPr/>
                <p:nvPr/>
              </p:nvGrpSpPr>
              <p:grpSpPr>
                <a:xfrm>
                  <a:off x="2228223" y="1561109"/>
                  <a:ext cx="403029" cy="138677"/>
                  <a:chOff x="1499443" y="1456106"/>
                  <a:chExt cx="403029" cy="138677"/>
                </a:xfrm>
              </p:grpSpPr>
              <p:sp>
                <p:nvSpPr>
                  <p:cNvPr id="1050151" name="椭圆 24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77" name="直接箭头连接符 24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83" name="组合 233"/>
                <p:cNvGrpSpPr/>
                <p:nvPr/>
              </p:nvGrpSpPr>
              <p:grpSpPr>
                <a:xfrm>
                  <a:off x="2229716" y="1774732"/>
                  <a:ext cx="403029" cy="138677"/>
                  <a:chOff x="1499443" y="1456106"/>
                  <a:chExt cx="403029" cy="138677"/>
                </a:xfrm>
              </p:grpSpPr>
              <p:sp>
                <p:nvSpPr>
                  <p:cNvPr id="1050152" name="椭圆 24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78" name="直接箭头连接符 24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84" name="组合 234"/>
                <p:cNvGrpSpPr/>
                <p:nvPr/>
              </p:nvGrpSpPr>
              <p:grpSpPr>
                <a:xfrm>
                  <a:off x="2237499" y="1985004"/>
                  <a:ext cx="403029" cy="138677"/>
                  <a:chOff x="1499443" y="1456106"/>
                  <a:chExt cx="403029" cy="138677"/>
                </a:xfrm>
              </p:grpSpPr>
              <p:sp>
                <p:nvSpPr>
                  <p:cNvPr id="1050153" name="椭圆 24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79" name="直接箭头连接符 24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85" name="组合 235"/>
                <p:cNvGrpSpPr/>
                <p:nvPr/>
              </p:nvGrpSpPr>
              <p:grpSpPr>
                <a:xfrm>
                  <a:off x="2238992" y="2198627"/>
                  <a:ext cx="403029" cy="138677"/>
                  <a:chOff x="1499443" y="1456106"/>
                  <a:chExt cx="403029" cy="138677"/>
                </a:xfrm>
              </p:grpSpPr>
              <p:sp>
                <p:nvSpPr>
                  <p:cNvPr id="1050154" name="椭圆 239"/>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80" name="直接箭头连接符 240"/>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86" name="组合 236"/>
                <p:cNvGrpSpPr/>
                <p:nvPr/>
              </p:nvGrpSpPr>
              <p:grpSpPr>
                <a:xfrm>
                  <a:off x="2253219" y="2418589"/>
                  <a:ext cx="403029" cy="138677"/>
                  <a:chOff x="1499443" y="1456106"/>
                  <a:chExt cx="403029" cy="138677"/>
                </a:xfrm>
              </p:grpSpPr>
              <p:sp>
                <p:nvSpPr>
                  <p:cNvPr id="1050155" name="椭圆 23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81" name="直接箭头连接符 23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sp>
            <p:nvSpPr>
              <p:cNvPr id="1050156" name="椭圆 230"/>
              <p:cNvSpPr/>
              <p:nvPr/>
            </p:nvSpPr>
            <p:spPr>
              <a:xfrm>
                <a:off x="5909654" y="271742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82" name="直接箭头连接符 231"/>
              <p:cNvCxnSpPr>
                <a:cxnSpLocks/>
              </p:cNvCxnSpPr>
              <p:nvPr/>
            </p:nvCxnSpPr>
            <p:spPr>
              <a:xfrm>
                <a:off x="6048331" y="278911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87" name="组合 247"/>
            <p:cNvGrpSpPr/>
            <p:nvPr/>
          </p:nvGrpSpPr>
          <p:grpSpPr>
            <a:xfrm>
              <a:off x="4297668" y="1493512"/>
              <a:ext cx="428025" cy="1192484"/>
              <a:chOff x="5884658" y="1665503"/>
              <a:chExt cx="428025" cy="1192484"/>
            </a:xfrm>
          </p:grpSpPr>
          <p:grpSp>
            <p:nvGrpSpPr>
              <p:cNvPr id="488" name="组合 248"/>
              <p:cNvGrpSpPr/>
              <p:nvPr/>
            </p:nvGrpSpPr>
            <p:grpSpPr>
              <a:xfrm>
                <a:off x="5884658" y="1665503"/>
                <a:ext cx="428025" cy="996157"/>
                <a:chOff x="2228223" y="1561109"/>
                <a:chExt cx="428025" cy="996157"/>
              </a:xfrm>
            </p:grpSpPr>
            <p:grpSp>
              <p:nvGrpSpPr>
                <p:cNvPr id="489" name="组合 251"/>
                <p:cNvGrpSpPr/>
                <p:nvPr/>
              </p:nvGrpSpPr>
              <p:grpSpPr>
                <a:xfrm>
                  <a:off x="2228223" y="1561109"/>
                  <a:ext cx="403029" cy="138677"/>
                  <a:chOff x="1499443" y="1456106"/>
                  <a:chExt cx="403029" cy="138677"/>
                </a:xfrm>
              </p:grpSpPr>
              <p:sp>
                <p:nvSpPr>
                  <p:cNvPr id="1050157" name="椭圆 264"/>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83" name="直接箭头连接符 265"/>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90" name="组合 252"/>
                <p:cNvGrpSpPr/>
                <p:nvPr/>
              </p:nvGrpSpPr>
              <p:grpSpPr>
                <a:xfrm>
                  <a:off x="2229716" y="1774732"/>
                  <a:ext cx="403029" cy="138677"/>
                  <a:chOff x="1499443" y="1456106"/>
                  <a:chExt cx="403029" cy="138677"/>
                </a:xfrm>
              </p:grpSpPr>
              <p:sp>
                <p:nvSpPr>
                  <p:cNvPr id="1050158" name="椭圆 262"/>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84" name="直接箭头连接符 263"/>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91" name="组合 253"/>
                <p:cNvGrpSpPr/>
                <p:nvPr/>
              </p:nvGrpSpPr>
              <p:grpSpPr>
                <a:xfrm>
                  <a:off x="2237499" y="1985004"/>
                  <a:ext cx="403029" cy="138677"/>
                  <a:chOff x="1499443" y="1456106"/>
                  <a:chExt cx="403029" cy="138677"/>
                </a:xfrm>
              </p:grpSpPr>
              <p:sp>
                <p:nvSpPr>
                  <p:cNvPr id="1050159" name="椭圆 260"/>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85" name="直接箭头连接符 261"/>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92" name="组合 254"/>
                <p:cNvGrpSpPr/>
                <p:nvPr/>
              </p:nvGrpSpPr>
              <p:grpSpPr>
                <a:xfrm>
                  <a:off x="2238992" y="2198627"/>
                  <a:ext cx="403029" cy="138677"/>
                  <a:chOff x="1499443" y="1456106"/>
                  <a:chExt cx="403029" cy="138677"/>
                </a:xfrm>
              </p:grpSpPr>
              <p:sp>
                <p:nvSpPr>
                  <p:cNvPr id="1050160" name="椭圆 258"/>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86" name="直接箭头连接符 259"/>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93" name="组合 255"/>
                <p:cNvGrpSpPr/>
                <p:nvPr/>
              </p:nvGrpSpPr>
              <p:grpSpPr>
                <a:xfrm>
                  <a:off x="2253219" y="2418589"/>
                  <a:ext cx="403029" cy="138677"/>
                  <a:chOff x="1499443" y="1456106"/>
                  <a:chExt cx="403029" cy="138677"/>
                </a:xfrm>
              </p:grpSpPr>
              <p:sp>
                <p:nvSpPr>
                  <p:cNvPr id="1050161" name="椭圆 256"/>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87" name="直接箭头连接符 257"/>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sp>
            <p:nvSpPr>
              <p:cNvPr id="1050162" name="椭圆 249"/>
              <p:cNvSpPr/>
              <p:nvPr/>
            </p:nvSpPr>
            <p:spPr>
              <a:xfrm>
                <a:off x="5909654" y="271742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88" name="直接箭头连接符 250"/>
              <p:cNvCxnSpPr>
                <a:cxnSpLocks/>
              </p:cNvCxnSpPr>
              <p:nvPr/>
            </p:nvCxnSpPr>
            <p:spPr>
              <a:xfrm rot="1200000">
                <a:off x="6024829" y="2857987"/>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94" name="组合 267"/>
            <p:cNvGrpSpPr/>
            <p:nvPr/>
          </p:nvGrpSpPr>
          <p:grpSpPr>
            <a:xfrm>
              <a:off x="4792850" y="1493512"/>
              <a:ext cx="428025" cy="996157"/>
              <a:chOff x="2228223" y="1561109"/>
              <a:chExt cx="428025" cy="996157"/>
            </a:xfrm>
          </p:grpSpPr>
          <p:grpSp>
            <p:nvGrpSpPr>
              <p:cNvPr id="495" name="组合 270"/>
              <p:cNvGrpSpPr/>
              <p:nvPr/>
            </p:nvGrpSpPr>
            <p:grpSpPr>
              <a:xfrm>
                <a:off x="2228223" y="1561109"/>
                <a:ext cx="403029" cy="138677"/>
                <a:chOff x="1499443" y="1456106"/>
                <a:chExt cx="403029" cy="138677"/>
              </a:xfrm>
            </p:grpSpPr>
            <p:sp>
              <p:nvSpPr>
                <p:cNvPr id="1050163" name="椭圆 28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89" name="直接箭头连接符 28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96" name="组合 271"/>
              <p:cNvGrpSpPr/>
              <p:nvPr/>
            </p:nvGrpSpPr>
            <p:grpSpPr>
              <a:xfrm>
                <a:off x="2229716" y="1774732"/>
                <a:ext cx="403029" cy="138677"/>
                <a:chOff x="1499443" y="1456106"/>
                <a:chExt cx="403029" cy="138677"/>
              </a:xfrm>
            </p:grpSpPr>
            <p:sp>
              <p:nvSpPr>
                <p:cNvPr id="1050164" name="椭圆 28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90" name="直接箭头连接符 28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97" name="组合 272"/>
              <p:cNvGrpSpPr/>
              <p:nvPr/>
            </p:nvGrpSpPr>
            <p:grpSpPr>
              <a:xfrm>
                <a:off x="2237499" y="1985004"/>
                <a:ext cx="403029" cy="138677"/>
                <a:chOff x="1499443" y="1456106"/>
                <a:chExt cx="403029" cy="138677"/>
              </a:xfrm>
            </p:grpSpPr>
            <p:sp>
              <p:nvSpPr>
                <p:cNvPr id="1050165" name="椭圆 279"/>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91" name="直接箭头连接符 280"/>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98" name="组合 273"/>
              <p:cNvGrpSpPr/>
              <p:nvPr/>
            </p:nvGrpSpPr>
            <p:grpSpPr>
              <a:xfrm>
                <a:off x="2238992" y="2198627"/>
                <a:ext cx="403029" cy="138677"/>
                <a:chOff x="1499443" y="1456106"/>
                <a:chExt cx="403029" cy="138677"/>
              </a:xfrm>
            </p:grpSpPr>
            <p:sp>
              <p:nvSpPr>
                <p:cNvPr id="1050166" name="椭圆 27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92" name="直接箭头连接符 27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99" name="组合 274"/>
              <p:cNvGrpSpPr/>
              <p:nvPr/>
            </p:nvGrpSpPr>
            <p:grpSpPr>
              <a:xfrm>
                <a:off x="2253219" y="2418589"/>
                <a:ext cx="403029" cy="138677"/>
                <a:chOff x="1499443" y="1456106"/>
                <a:chExt cx="403029" cy="138677"/>
              </a:xfrm>
            </p:grpSpPr>
            <p:sp>
              <p:nvSpPr>
                <p:cNvPr id="1050167" name="椭圆 27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93" name="直接箭头连接符 27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500" name="组合 285"/>
            <p:cNvGrpSpPr/>
            <p:nvPr/>
          </p:nvGrpSpPr>
          <p:grpSpPr>
            <a:xfrm>
              <a:off x="5310262" y="1489940"/>
              <a:ext cx="428025" cy="996157"/>
              <a:chOff x="2228223" y="1561109"/>
              <a:chExt cx="428025" cy="996157"/>
            </a:xfrm>
          </p:grpSpPr>
          <p:grpSp>
            <p:nvGrpSpPr>
              <p:cNvPr id="501" name="组合 286"/>
              <p:cNvGrpSpPr/>
              <p:nvPr/>
            </p:nvGrpSpPr>
            <p:grpSpPr>
              <a:xfrm>
                <a:off x="2228223" y="1561109"/>
                <a:ext cx="403029" cy="138677"/>
                <a:chOff x="1499443" y="1456106"/>
                <a:chExt cx="403029" cy="138677"/>
              </a:xfrm>
            </p:grpSpPr>
            <p:sp>
              <p:nvSpPr>
                <p:cNvPr id="1050168" name="椭圆 299"/>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94" name="直接箭头连接符 300"/>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502" name="组合 287"/>
              <p:cNvGrpSpPr/>
              <p:nvPr/>
            </p:nvGrpSpPr>
            <p:grpSpPr>
              <a:xfrm>
                <a:off x="2229716" y="1774732"/>
                <a:ext cx="403029" cy="138677"/>
                <a:chOff x="1499443" y="1456106"/>
                <a:chExt cx="403029" cy="138677"/>
              </a:xfrm>
            </p:grpSpPr>
            <p:sp>
              <p:nvSpPr>
                <p:cNvPr id="1050169" name="椭圆 297"/>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95" name="直接箭头连接符 298"/>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503" name="组合 288"/>
              <p:cNvGrpSpPr/>
              <p:nvPr/>
            </p:nvGrpSpPr>
            <p:grpSpPr>
              <a:xfrm>
                <a:off x="2237499" y="1985004"/>
                <a:ext cx="403029" cy="138677"/>
                <a:chOff x="1499443" y="1456106"/>
                <a:chExt cx="403029" cy="138677"/>
              </a:xfrm>
            </p:grpSpPr>
            <p:sp>
              <p:nvSpPr>
                <p:cNvPr id="1050170" name="椭圆 295"/>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96" name="直接箭头连接符 296"/>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504" name="组合 289"/>
              <p:cNvGrpSpPr/>
              <p:nvPr/>
            </p:nvGrpSpPr>
            <p:grpSpPr>
              <a:xfrm>
                <a:off x="2238992" y="2198627"/>
                <a:ext cx="403029" cy="138677"/>
                <a:chOff x="1499443" y="1456106"/>
                <a:chExt cx="403029" cy="138677"/>
              </a:xfrm>
            </p:grpSpPr>
            <p:sp>
              <p:nvSpPr>
                <p:cNvPr id="1050171" name="椭圆 293"/>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97" name="直接箭头连接符 294"/>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505" name="组合 290"/>
              <p:cNvGrpSpPr/>
              <p:nvPr/>
            </p:nvGrpSpPr>
            <p:grpSpPr>
              <a:xfrm>
                <a:off x="2253219" y="2418589"/>
                <a:ext cx="403029" cy="138677"/>
                <a:chOff x="1499443" y="1456106"/>
                <a:chExt cx="403029" cy="138677"/>
              </a:xfrm>
            </p:grpSpPr>
            <p:sp>
              <p:nvSpPr>
                <p:cNvPr id="1050172" name="椭圆 291"/>
                <p:cNvSpPr/>
                <p:nvPr/>
              </p:nvSpPr>
              <p:spPr>
                <a:xfrm>
                  <a:off x="1499443" y="145610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98" name="直接箭头连接符 292"/>
                <p:cNvCxnSpPr>
                  <a:cxnSpLocks/>
                </p:cNvCxnSpPr>
                <p:nvPr/>
              </p:nvCxnSpPr>
              <p:spPr>
                <a:xfrm>
                  <a:off x="1638120" y="1527796"/>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506" name="组合 20"/>
            <p:cNvGrpSpPr/>
            <p:nvPr/>
          </p:nvGrpSpPr>
          <p:grpSpPr>
            <a:xfrm>
              <a:off x="4686084" y="2786301"/>
              <a:ext cx="138677" cy="351050"/>
              <a:chOff x="7083841" y="2963968"/>
              <a:chExt cx="138677" cy="351050"/>
            </a:xfrm>
          </p:grpSpPr>
          <p:sp>
            <p:nvSpPr>
              <p:cNvPr id="1050173" name="椭圆 301"/>
              <p:cNvSpPr/>
              <p:nvPr/>
            </p:nvSpPr>
            <p:spPr>
              <a:xfrm>
                <a:off x="7083841" y="2963968"/>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99" name="直接箭头连接符 302"/>
              <p:cNvCxnSpPr>
                <a:cxnSpLocks/>
              </p:cNvCxnSpPr>
              <p:nvPr/>
            </p:nvCxnSpPr>
            <p:spPr>
              <a:xfrm rot="5400000">
                <a:off x="7021856" y="3182842"/>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507" name="组合 303"/>
            <p:cNvGrpSpPr/>
            <p:nvPr/>
          </p:nvGrpSpPr>
          <p:grpSpPr>
            <a:xfrm>
              <a:off x="4687357" y="3164343"/>
              <a:ext cx="138677" cy="351050"/>
              <a:chOff x="7083841" y="2963968"/>
              <a:chExt cx="138677" cy="351050"/>
            </a:xfrm>
          </p:grpSpPr>
          <p:sp>
            <p:nvSpPr>
              <p:cNvPr id="1050174" name="椭圆 304"/>
              <p:cNvSpPr/>
              <p:nvPr/>
            </p:nvSpPr>
            <p:spPr>
              <a:xfrm>
                <a:off x="7083841" y="2963968"/>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00" name="直接箭头连接符 305"/>
              <p:cNvCxnSpPr>
                <a:cxnSpLocks/>
              </p:cNvCxnSpPr>
              <p:nvPr/>
            </p:nvCxnSpPr>
            <p:spPr>
              <a:xfrm rot="5400000">
                <a:off x="7021856" y="3182842"/>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508" name="组合 306"/>
            <p:cNvGrpSpPr/>
            <p:nvPr/>
          </p:nvGrpSpPr>
          <p:grpSpPr>
            <a:xfrm>
              <a:off x="4697930" y="3569526"/>
              <a:ext cx="138677" cy="351050"/>
              <a:chOff x="7083841" y="2963968"/>
              <a:chExt cx="138677" cy="351050"/>
            </a:xfrm>
          </p:grpSpPr>
          <p:sp>
            <p:nvSpPr>
              <p:cNvPr id="1050175" name="椭圆 307"/>
              <p:cNvSpPr/>
              <p:nvPr/>
            </p:nvSpPr>
            <p:spPr>
              <a:xfrm>
                <a:off x="7083841" y="2963968"/>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01" name="直接箭头连接符 308"/>
              <p:cNvCxnSpPr>
                <a:cxnSpLocks/>
              </p:cNvCxnSpPr>
              <p:nvPr/>
            </p:nvCxnSpPr>
            <p:spPr>
              <a:xfrm rot="5400000">
                <a:off x="7021856" y="3182842"/>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509" name="组合 312"/>
            <p:cNvGrpSpPr/>
            <p:nvPr/>
          </p:nvGrpSpPr>
          <p:grpSpPr>
            <a:xfrm>
              <a:off x="4687357" y="4154435"/>
              <a:ext cx="138677" cy="351050"/>
              <a:chOff x="7083841" y="2963968"/>
              <a:chExt cx="138677" cy="351050"/>
            </a:xfrm>
          </p:grpSpPr>
          <p:sp>
            <p:nvSpPr>
              <p:cNvPr id="1050176" name="椭圆 313"/>
              <p:cNvSpPr/>
              <p:nvPr/>
            </p:nvSpPr>
            <p:spPr>
              <a:xfrm>
                <a:off x="7083841" y="2963968"/>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02" name="直接箭头连接符 314"/>
              <p:cNvCxnSpPr>
                <a:cxnSpLocks/>
              </p:cNvCxnSpPr>
              <p:nvPr/>
            </p:nvCxnSpPr>
            <p:spPr>
              <a:xfrm rot="5400000">
                <a:off x="7021856" y="3182842"/>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510" name="组合 315"/>
            <p:cNvGrpSpPr/>
            <p:nvPr/>
          </p:nvGrpSpPr>
          <p:grpSpPr>
            <a:xfrm>
              <a:off x="4677770" y="4542382"/>
              <a:ext cx="138677" cy="351050"/>
              <a:chOff x="7083841" y="2963968"/>
              <a:chExt cx="138677" cy="351050"/>
            </a:xfrm>
          </p:grpSpPr>
          <p:sp>
            <p:nvSpPr>
              <p:cNvPr id="1050177" name="椭圆 316"/>
              <p:cNvSpPr/>
              <p:nvPr/>
            </p:nvSpPr>
            <p:spPr>
              <a:xfrm>
                <a:off x="7083841" y="2963968"/>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03" name="直接箭头连接符 317"/>
              <p:cNvCxnSpPr>
                <a:cxnSpLocks/>
              </p:cNvCxnSpPr>
              <p:nvPr/>
            </p:nvCxnSpPr>
            <p:spPr>
              <a:xfrm rot="5400000">
                <a:off x="7021856" y="3182842"/>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6204" name="直接连接符 322"/>
            <p:cNvCxnSpPr>
              <a:cxnSpLocks/>
            </p:cNvCxnSpPr>
            <p:nvPr/>
          </p:nvCxnSpPr>
          <p:spPr>
            <a:xfrm>
              <a:off x="3120639" y="1368711"/>
              <a:ext cx="0" cy="141759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5" name="直接连接符 323"/>
            <p:cNvCxnSpPr>
              <a:cxnSpLocks/>
            </p:cNvCxnSpPr>
            <p:nvPr/>
          </p:nvCxnSpPr>
          <p:spPr>
            <a:xfrm>
              <a:off x="5861630" y="1369661"/>
              <a:ext cx="0" cy="141759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78" name="矩形 27"/>
            <p:cNvSpPr/>
            <p:nvPr/>
          </p:nvSpPr>
          <p:spPr>
            <a:xfrm>
              <a:off x="5861872" y="1927460"/>
              <a:ext cx="494940" cy="23595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9" name="矩形 324"/>
            <p:cNvSpPr/>
            <p:nvPr/>
          </p:nvSpPr>
          <p:spPr>
            <a:xfrm>
              <a:off x="6540426" y="1932867"/>
              <a:ext cx="494940" cy="23595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0" name="椭圆 325"/>
            <p:cNvSpPr/>
            <p:nvPr/>
          </p:nvSpPr>
          <p:spPr>
            <a:xfrm>
              <a:off x="5882094" y="196403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1" name="椭圆 326"/>
            <p:cNvSpPr/>
            <p:nvPr/>
          </p:nvSpPr>
          <p:spPr>
            <a:xfrm>
              <a:off x="6033846" y="203767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2" name="椭圆 327"/>
            <p:cNvSpPr/>
            <p:nvPr/>
          </p:nvSpPr>
          <p:spPr>
            <a:xfrm>
              <a:off x="6070286" y="1920528"/>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3" name="椭圆 328"/>
            <p:cNvSpPr/>
            <p:nvPr/>
          </p:nvSpPr>
          <p:spPr>
            <a:xfrm>
              <a:off x="6195707" y="1992581"/>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4" name="椭圆 329"/>
            <p:cNvSpPr/>
            <p:nvPr/>
          </p:nvSpPr>
          <p:spPr>
            <a:xfrm>
              <a:off x="6556251" y="195291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5" name="椭圆 330"/>
            <p:cNvSpPr/>
            <p:nvPr/>
          </p:nvSpPr>
          <p:spPr>
            <a:xfrm>
              <a:off x="6614413" y="2019189"/>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6" name="椭圆 331"/>
            <p:cNvSpPr/>
            <p:nvPr/>
          </p:nvSpPr>
          <p:spPr>
            <a:xfrm>
              <a:off x="6725839" y="1952916"/>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7" name="椭圆 332"/>
            <p:cNvSpPr/>
            <p:nvPr/>
          </p:nvSpPr>
          <p:spPr>
            <a:xfrm>
              <a:off x="6847060" y="2019189"/>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8" name="椭圆 333"/>
            <p:cNvSpPr/>
            <p:nvPr/>
          </p:nvSpPr>
          <p:spPr>
            <a:xfrm>
              <a:off x="6896689" y="1930050"/>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9" name="椭圆 334"/>
            <p:cNvSpPr/>
            <p:nvPr/>
          </p:nvSpPr>
          <p:spPr>
            <a:xfrm>
              <a:off x="5883349" y="2019189"/>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06" name="直接箭头连接符 335"/>
            <p:cNvCxnSpPr>
              <a:cxnSpLocks/>
            </p:cNvCxnSpPr>
            <p:nvPr/>
          </p:nvCxnSpPr>
          <p:spPr>
            <a:xfrm>
              <a:off x="6985737" y="2068727"/>
              <a:ext cx="264352" cy="0"/>
            </a:xfrm>
            <a:prstGeom prst="straightConnector1"/>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190" name="矩形 336"/>
            <p:cNvSpPr/>
            <p:nvPr/>
          </p:nvSpPr>
          <p:spPr>
            <a:xfrm>
              <a:off x="1846469" y="5277722"/>
              <a:ext cx="2994518" cy="23595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1" name="矩形 338"/>
            <p:cNvSpPr/>
            <p:nvPr/>
          </p:nvSpPr>
          <p:spPr>
            <a:xfrm>
              <a:off x="1824750" y="1937365"/>
              <a:ext cx="1303250" cy="23595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2" name="矩形 339"/>
            <p:cNvSpPr/>
            <p:nvPr/>
          </p:nvSpPr>
          <p:spPr>
            <a:xfrm rot="5400000">
              <a:off x="-51183" y="3978648"/>
              <a:ext cx="3987826" cy="23595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3" name="椭圆 342"/>
            <p:cNvSpPr/>
            <p:nvPr/>
          </p:nvSpPr>
          <p:spPr>
            <a:xfrm>
              <a:off x="5964387" y="1912169"/>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4" name="椭圆 343"/>
            <p:cNvSpPr/>
            <p:nvPr/>
          </p:nvSpPr>
          <p:spPr>
            <a:xfrm>
              <a:off x="6724114" y="2008230"/>
              <a:ext cx="138677" cy="138677"/>
            </a:xfrm>
            <a:prstGeom prst="ellipse"/>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5" name="矩形 344"/>
            <p:cNvSpPr/>
            <p:nvPr/>
          </p:nvSpPr>
          <p:spPr>
            <a:xfrm>
              <a:off x="1846469" y="5854580"/>
              <a:ext cx="5256901" cy="23595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93" name="图片 345"/>
            <p:cNvPicPr>
              <a:picLocks noChangeAspect="1"/>
            </p:cNvPicPr>
            <p:nvPr/>
          </p:nvPicPr>
          <p:blipFill>
            <a:blip xmlns:r="http://schemas.openxmlformats.org/officeDocument/2006/relationships" r:embed="rId3"/>
            <a:stretch>
              <a:fillRect/>
            </a:stretch>
          </p:blipFill>
          <p:spPr>
            <a:xfrm rot="5400000">
              <a:off x="3261955" y="5028868"/>
              <a:ext cx="304800" cy="730956"/>
            </a:xfrm>
            <a:prstGeom prst="rect"/>
          </p:spPr>
        </p:pic>
        <p:pic>
          <p:nvPicPr>
            <p:cNvPr id="2097194" name="图片 346"/>
            <p:cNvPicPr>
              <a:picLocks noChangeAspect="1"/>
            </p:cNvPicPr>
            <p:nvPr/>
          </p:nvPicPr>
          <p:blipFill>
            <a:blip xmlns:r="http://schemas.openxmlformats.org/officeDocument/2006/relationships" r:embed="rId3"/>
            <a:stretch>
              <a:fillRect/>
            </a:stretch>
          </p:blipFill>
          <p:spPr>
            <a:xfrm rot="5400000">
              <a:off x="5204689" y="5607081"/>
              <a:ext cx="304800" cy="730956"/>
            </a:xfrm>
            <a:prstGeom prst="rect"/>
          </p:spPr>
        </p:pic>
        <p:sp>
          <p:nvSpPr>
            <p:cNvPr id="1050196" name="椭圆 28"/>
            <p:cNvSpPr/>
            <p:nvPr/>
          </p:nvSpPr>
          <p:spPr>
            <a:xfrm>
              <a:off x="3583386" y="3652812"/>
              <a:ext cx="844221" cy="778837"/>
            </a:xfrm>
            <a:prstGeom prst="ellipse"/>
            <a:solidFill>
              <a:schemeClr val="accent4">
                <a:lumMod val="60000"/>
                <a:lumOff val="4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7" name="椭圆 348"/>
            <p:cNvSpPr/>
            <p:nvPr/>
          </p:nvSpPr>
          <p:spPr>
            <a:xfrm rot="5400000">
              <a:off x="5779547" y="2410410"/>
              <a:ext cx="1324811" cy="1125846"/>
            </a:xfrm>
            <a:prstGeom prst="ellipse"/>
            <a:solidFill>
              <a:schemeClr val="accent4">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98" name="矩形 578"/>
          <p:cNvSpPr>
            <a:spLocks noChangeAspect="1" noMove="1" noResize="1" noRot="1" noAdjustHandles="1" noEditPoints="1" noChangeArrowheads="1" noChangeShapeType="1" noTextEdit="1"/>
          </p:cNvSpPr>
          <p:nvPr/>
        </p:nvSpPr>
        <p:spPr>
          <a:xfrm>
            <a:off x="927809" y="3436440"/>
            <a:ext cx="1270604" cy="969433"/>
          </a:xfrm>
          <a:prstGeom prst="rect"/>
          <a:blipFill>
            <a:blip xmlns:r="http://schemas.openxmlformats.org/officeDocument/2006/relationships" r:embed="rId4"/>
            <a:stretch>
              <a:fillRect/>
            </a:stretch>
          </a:blipFill>
        </p:spPr>
        <p:txBody>
          <a:bodyPr/>
          <a:p>
            <a:r>
              <a:rPr altLang="en-US" lang="zh-CN">
                <a:noFill/>
              </a:rPr>
              <a:t> </a:t>
            </a:r>
          </a:p>
        </p:txBody>
      </p:sp>
      <p:sp>
        <p:nvSpPr>
          <p:cNvPr id="1050199" name="文本框 579"/>
          <p:cNvSpPr txBox="1"/>
          <p:nvPr/>
        </p:nvSpPr>
        <p:spPr>
          <a:xfrm>
            <a:off x="8205862" y="1610824"/>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cxnSp>
        <p:nvCxnSpPr>
          <p:cNvPr id="3146207" name="直接箭头连接符 580"/>
          <p:cNvCxnSpPr>
            <a:cxnSpLocks/>
          </p:cNvCxnSpPr>
          <p:nvPr/>
        </p:nvCxnSpPr>
        <p:spPr>
          <a:xfrm flipH="1" flipV="1">
            <a:off x="8153274" y="2107367"/>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08" name="直接箭头连接符 581"/>
          <p:cNvCxnSpPr>
            <a:cxnSpLocks/>
          </p:cNvCxnSpPr>
          <p:nvPr/>
        </p:nvCxnSpPr>
        <p:spPr>
          <a:xfrm flipH="1" flipV="1">
            <a:off x="4117362" y="2095346"/>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200" name="文本框 582"/>
          <p:cNvSpPr txBox="1"/>
          <p:nvPr/>
        </p:nvSpPr>
        <p:spPr>
          <a:xfrm>
            <a:off x="4169950" y="1598803"/>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6209" name="直接箭头连接符 583"/>
          <p:cNvCxnSpPr>
            <a:cxnSpLocks/>
          </p:cNvCxnSpPr>
          <p:nvPr/>
        </p:nvCxnSpPr>
        <p:spPr>
          <a:xfrm flipV="1">
            <a:off x="6566725" y="3267827"/>
            <a:ext cx="0" cy="42049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201" name="文本框 584"/>
          <p:cNvSpPr txBox="1"/>
          <p:nvPr/>
        </p:nvSpPr>
        <p:spPr>
          <a:xfrm>
            <a:off x="6641084" y="3264920"/>
            <a:ext cx="50068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202" name="矩形 585"/>
          <p:cNvSpPr/>
          <p:nvPr/>
        </p:nvSpPr>
        <p:spPr>
          <a:xfrm>
            <a:off x="3688986" y="585238"/>
            <a:ext cx="4500880" cy="510540"/>
          </a:xfrm>
          <a:prstGeom prst="rect"/>
        </p:spPr>
        <p:txBody>
          <a:bodyPr wrap="none">
            <a:spAutoFit/>
          </a:bodyPr>
          <a:p>
            <a:pPr algn="ctr"/>
            <a:r>
              <a:rPr altLang="zh-CN" b="1" dirty="0" sz="2800" lang="en-US" smtClean="0">
                <a:latin typeface="Arial" panose="020B0604020202020204" pitchFamily="34" charset="0"/>
                <a:cs typeface="Arial" panose="020B0604020202020204" pitchFamily="34" charset="0"/>
              </a:rPr>
              <a:t>Common-emitter amplifier</a:t>
            </a:r>
            <a:endParaRPr altLang="en-US" b="1" dirty="0" sz="2800" lang="zh-CN">
              <a:latin typeface="Arial" panose="020B0604020202020204" pitchFamily="34" charset="0"/>
              <a:cs typeface="Arial" panose="020B0604020202020204" pitchFamily="34" charset="0"/>
            </a:endParaRPr>
          </a:p>
        </p:txBody>
      </p:sp>
      <p:sp>
        <p:nvSpPr>
          <p:cNvPr id="1050203" name="圆角矩形 151"/>
          <p:cNvSpPr/>
          <p:nvPr/>
        </p:nvSpPr>
        <p:spPr>
          <a:xfrm>
            <a:off x="1333948" y="382583"/>
            <a:ext cx="1527586" cy="188259"/>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511" name=""/>
        <p:cNvGrpSpPr/>
        <p:nvPr/>
      </p:nvGrpSpPr>
      <p:grpSpPr>
        <a:xfrm>
          <a:off x="0" y="0"/>
          <a:ext cx="0" cy="0"/>
          <a:chOff x="0" y="0"/>
          <a:chExt cx="0" cy="0"/>
        </a:xfrm>
      </p:grpSpPr>
      <p:sp>
        <p:nvSpPr>
          <p:cNvPr id="105020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512" name="组合 9"/>
          <p:cNvGrpSpPr/>
          <p:nvPr/>
        </p:nvGrpSpPr>
        <p:grpSpPr>
          <a:xfrm>
            <a:off x="233626" y="1733017"/>
            <a:ext cx="3938973" cy="3056991"/>
            <a:chOff x="211794" y="1952426"/>
            <a:chExt cx="3938973" cy="3056991"/>
          </a:xfrm>
        </p:grpSpPr>
        <p:grpSp>
          <p:nvGrpSpPr>
            <p:cNvPr id="513" name="组合 6"/>
            <p:cNvGrpSpPr/>
            <p:nvPr/>
          </p:nvGrpSpPr>
          <p:grpSpPr>
            <a:xfrm>
              <a:off x="211794" y="1952426"/>
              <a:ext cx="3630121" cy="3056991"/>
              <a:chOff x="211794" y="1952426"/>
              <a:chExt cx="3630121" cy="3056991"/>
            </a:xfrm>
          </p:grpSpPr>
          <p:grpSp>
            <p:nvGrpSpPr>
              <p:cNvPr id="514" name="Group 1096"/>
              <p:cNvGrpSpPr/>
              <p:nvPr/>
            </p:nvGrpSpPr>
            <p:grpSpPr bwMode="auto">
              <a:xfrm>
                <a:off x="966684" y="2211962"/>
                <a:ext cx="1495828" cy="2788327"/>
                <a:chOff x="3855" y="2487"/>
                <a:chExt cx="1052" cy="1961"/>
              </a:xfrm>
            </p:grpSpPr>
            <p:sp>
              <p:nvSpPr>
                <p:cNvPr id="105020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06" name="Line 1073"/>
                <p:cNvSpPr>
                  <a:spLocks noChangeShapeType="1"/>
                </p:cNvSpPr>
                <p:nvPr/>
              </p:nvSpPr>
              <p:spPr bwMode="auto">
                <a:xfrm flipH="1">
                  <a:off x="3855" y="3080"/>
                  <a:ext cx="8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0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0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09"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10" name="Line 1077"/>
                <p:cNvSpPr>
                  <a:spLocks noChangeShapeType="1"/>
                </p:cNvSpPr>
                <p:nvPr/>
              </p:nvSpPr>
              <p:spPr bwMode="auto">
                <a:xfrm>
                  <a:off x="4897" y="3334"/>
                  <a:ext cx="0" cy="11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grpSp>
            <p:nvGrpSpPr>
              <p:cNvPr id="515" name="组合 133"/>
              <p:cNvGrpSpPr/>
              <p:nvPr/>
            </p:nvGrpSpPr>
            <p:grpSpPr>
              <a:xfrm rot="16200000" flipH="1">
                <a:off x="909839" y="4247587"/>
                <a:ext cx="113686" cy="348749"/>
                <a:chOff x="2097492" y="5658393"/>
                <a:chExt cx="144016" cy="523213"/>
              </a:xfrm>
            </p:grpSpPr>
            <p:cxnSp>
              <p:nvCxnSpPr>
                <p:cNvPr id="3146210" name="直接连接符 134"/>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11" name="直接连接符 153"/>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211" name="文本框 167"/>
              <p:cNvSpPr txBox="1"/>
              <p:nvPr/>
            </p:nvSpPr>
            <p:spPr>
              <a:xfrm>
                <a:off x="2483567" y="35966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212" name="文本框 168"/>
              <p:cNvSpPr txBox="1"/>
              <p:nvPr/>
            </p:nvSpPr>
            <p:spPr>
              <a:xfrm>
                <a:off x="2606434" y="2771807"/>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213" name="文本框 170"/>
              <p:cNvSpPr txBox="1"/>
              <p:nvPr/>
            </p:nvSpPr>
            <p:spPr>
              <a:xfrm>
                <a:off x="211794" y="425870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cxnSp>
            <p:nvCxnSpPr>
              <p:cNvPr id="3146212" name="直接箭头连接符 175"/>
              <p:cNvCxnSpPr>
                <a:cxnSpLocks/>
              </p:cNvCxnSpPr>
              <p:nvPr/>
            </p:nvCxnSpPr>
            <p:spPr>
              <a:xfrm>
                <a:off x="1538120" y="2894713"/>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13" name="直接箭头连接符 177"/>
              <p:cNvCxnSpPr>
                <a:cxnSpLocks/>
              </p:cNvCxnSpPr>
              <p:nvPr/>
            </p:nvCxnSpPr>
            <p:spPr>
              <a:xfrm>
                <a:off x="2343617" y="2164196"/>
                <a:ext cx="4845" cy="43031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214" name="文本框 178"/>
              <p:cNvSpPr txBox="1"/>
              <p:nvPr/>
            </p:nvSpPr>
            <p:spPr>
              <a:xfrm>
                <a:off x="1951112" y="1952426"/>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215" name="文本框 179"/>
              <p:cNvSpPr txBox="1"/>
              <p:nvPr/>
            </p:nvSpPr>
            <p:spPr>
              <a:xfrm>
                <a:off x="1921665" y="3508020"/>
                <a:ext cx="4648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6214" name="直接箭头连接符 180"/>
              <p:cNvCxnSpPr>
                <a:cxnSpLocks/>
              </p:cNvCxnSpPr>
              <p:nvPr/>
            </p:nvCxnSpPr>
            <p:spPr>
              <a:xfrm flipH="1">
                <a:off x="2319788" y="3546090"/>
                <a:ext cx="6601" cy="4419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216" name="Line 1077"/>
              <p:cNvSpPr>
                <a:spLocks noChangeShapeType="1"/>
              </p:cNvSpPr>
              <p:nvPr/>
            </p:nvSpPr>
            <p:spPr bwMode="auto">
              <a:xfrm>
                <a:off x="966684" y="3055144"/>
                <a:ext cx="0" cy="130997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17" name="Line 1073"/>
              <p:cNvSpPr>
                <a:spLocks noChangeShapeType="1"/>
              </p:cNvSpPr>
              <p:nvPr/>
            </p:nvSpPr>
            <p:spPr bwMode="auto">
              <a:xfrm flipH="1">
                <a:off x="966683" y="4745772"/>
                <a:ext cx="28147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18" name="Line 1077"/>
              <p:cNvSpPr>
                <a:spLocks noChangeShapeType="1"/>
              </p:cNvSpPr>
              <p:nvPr/>
            </p:nvSpPr>
            <p:spPr bwMode="auto">
              <a:xfrm>
                <a:off x="966682" y="4489537"/>
                <a:ext cx="0" cy="25623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19" name="Line 1073"/>
              <p:cNvSpPr>
                <a:spLocks noChangeShapeType="1"/>
              </p:cNvSpPr>
              <p:nvPr/>
            </p:nvSpPr>
            <p:spPr bwMode="auto">
              <a:xfrm flipH="1">
                <a:off x="2435922" y="2211963"/>
                <a:ext cx="1345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20" name="矩形 99"/>
              <p:cNvSpPr/>
              <p:nvPr/>
            </p:nvSpPr>
            <p:spPr>
              <a:xfrm rot="16200000">
                <a:off x="741901" y="337683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1" name="Line 1077"/>
              <p:cNvSpPr>
                <a:spLocks noChangeShapeType="1"/>
              </p:cNvSpPr>
              <p:nvPr/>
            </p:nvSpPr>
            <p:spPr bwMode="auto">
              <a:xfrm>
                <a:off x="3272205" y="2200262"/>
                <a:ext cx="0" cy="14718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16" name="组合 1"/>
              <p:cNvGrpSpPr/>
              <p:nvPr/>
            </p:nvGrpSpPr>
            <p:grpSpPr>
              <a:xfrm rot="16200000">
                <a:off x="3105892" y="3664097"/>
                <a:ext cx="332625" cy="348749"/>
                <a:chOff x="4779910" y="5139841"/>
                <a:chExt cx="332625" cy="348749"/>
              </a:xfrm>
            </p:grpSpPr>
            <p:grpSp>
              <p:nvGrpSpPr>
                <p:cNvPr id="517" name="组合 101"/>
                <p:cNvGrpSpPr/>
                <p:nvPr/>
              </p:nvGrpSpPr>
              <p:grpSpPr>
                <a:xfrm flipH="1">
                  <a:off x="4779910" y="5139841"/>
                  <a:ext cx="113686" cy="348749"/>
                  <a:chOff x="2097492" y="5658393"/>
                  <a:chExt cx="144016" cy="523213"/>
                </a:xfrm>
              </p:grpSpPr>
              <p:cxnSp>
                <p:nvCxnSpPr>
                  <p:cNvPr id="3146215" name="直接连接符 132"/>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16" name="直接连接符 146"/>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8" name="组合 147"/>
                <p:cNvGrpSpPr/>
                <p:nvPr/>
              </p:nvGrpSpPr>
              <p:grpSpPr>
                <a:xfrm flipH="1">
                  <a:off x="4998849" y="5139841"/>
                  <a:ext cx="113686" cy="348749"/>
                  <a:chOff x="2097492" y="5658393"/>
                  <a:chExt cx="144016" cy="523213"/>
                </a:xfrm>
              </p:grpSpPr>
              <p:cxnSp>
                <p:nvCxnSpPr>
                  <p:cNvPr id="3146217" name="直接连接符 148"/>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18" name="直接连接符 155"/>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0222" name="Line 1077"/>
              <p:cNvSpPr>
                <a:spLocks noChangeShapeType="1"/>
              </p:cNvSpPr>
              <p:nvPr/>
            </p:nvSpPr>
            <p:spPr bwMode="auto">
              <a:xfrm>
                <a:off x="3272205" y="3986171"/>
                <a:ext cx="0" cy="7596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23" name="椭圆 181"/>
              <p:cNvSpPr/>
              <p:nvPr/>
            </p:nvSpPr>
            <p:spPr>
              <a:xfrm>
                <a:off x="3755636" y="21604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4" name="椭圆 182"/>
              <p:cNvSpPr/>
              <p:nvPr/>
            </p:nvSpPr>
            <p:spPr>
              <a:xfrm>
                <a:off x="3762220" y="4704148"/>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5" name="矩形 183"/>
              <p:cNvSpPr/>
              <p:nvPr/>
            </p:nvSpPr>
            <p:spPr>
              <a:xfrm rot="16200000">
                <a:off x="3032358" y="295436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6" name="文本框 184"/>
              <p:cNvSpPr txBox="1"/>
              <p:nvPr/>
            </p:nvSpPr>
            <p:spPr>
              <a:xfrm>
                <a:off x="356117" y="3199690"/>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227" name="文本框 191"/>
              <p:cNvSpPr txBox="1"/>
              <p:nvPr/>
            </p:nvSpPr>
            <p:spPr>
              <a:xfrm>
                <a:off x="2417756" y="311917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50228" name="文本框 192"/>
              <p:cNvSpPr txBox="1"/>
              <p:nvPr/>
            </p:nvSpPr>
            <p:spPr>
              <a:xfrm>
                <a:off x="2388364" y="24189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229" name="文本框 193"/>
              <p:cNvSpPr txBox="1"/>
              <p:nvPr/>
            </p:nvSpPr>
            <p:spPr>
              <a:xfrm>
                <a:off x="1754939" y="29935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6219" name="直接连接符 194"/>
              <p:cNvCxnSpPr>
                <a:cxnSpLocks/>
              </p:cNvCxnSpPr>
              <p:nvPr/>
            </p:nvCxnSpPr>
            <p:spPr>
              <a:xfrm flipV="1">
                <a:off x="2233938" y="500934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230" name="椭圆 195"/>
              <p:cNvSpPr/>
              <p:nvPr/>
            </p:nvSpPr>
            <p:spPr>
              <a:xfrm>
                <a:off x="2414251" y="470414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31" name="椭圆 196"/>
              <p:cNvSpPr/>
              <p:nvPr/>
            </p:nvSpPr>
            <p:spPr>
              <a:xfrm>
                <a:off x="3232357" y="47041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32" name="文本框 198"/>
              <p:cNvSpPr txBox="1"/>
              <p:nvPr/>
            </p:nvSpPr>
            <p:spPr>
              <a:xfrm>
                <a:off x="347880" y="319968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50233" name="椭圆 7"/>
            <p:cNvSpPr/>
            <p:nvPr/>
          </p:nvSpPr>
          <p:spPr>
            <a:xfrm>
              <a:off x="763783" y="3845871"/>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34" name="文本框 197"/>
            <p:cNvSpPr txBox="1"/>
            <p:nvPr/>
          </p:nvSpPr>
          <p:spPr>
            <a:xfrm>
              <a:off x="286626" y="3775040"/>
              <a:ext cx="544748"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235" name="文本框 199"/>
            <p:cNvSpPr txBox="1"/>
            <p:nvPr/>
          </p:nvSpPr>
          <p:spPr>
            <a:xfrm>
              <a:off x="970128" y="359597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236" name="文本框 200"/>
            <p:cNvSpPr txBox="1"/>
            <p:nvPr/>
          </p:nvSpPr>
          <p:spPr>
            <a:xfrm>
              <a:off x="1001929" y="399632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237" name="文本框 201"/>
            <p:cNvSpPr txBox="1"/>
            <p:nvPr/>
          </p:nvSpPr>
          <p:spPr>
            <a:xfrm>
              <a:off x="1204580" y="2597507"/>
              <a:ext cx="50068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238" name="文本框 202"/>
            <p:cNvSpPr txBox="1"/>
            <p:nvPr/>
          </p:nvSpPr>
          <p:spPr>
            <a:xfrm>
              <a:off x="892737" y="2579943"/>
              <a:ext cx="413418"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b</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239" name="文本框 203"/>
            <p:cNvSpPr txBox="1"/>
            <p:nvPr/>
          </p:nvSpPr>
          <p:spPr>
            <a:xfrm>
              <a:off x="1631546" y="1954239"/>
              <a:ext cx="429289"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240" name="文本框 204"/>
            <p:cNvSpPr txBox="1"/>
            <p:nvPr/>
          </p:nvSpPr>
          <p:spPr>
            <a:xfrm>
              <a:off x="1895283" y="3904412"/>
              <a:ext cx="525167"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e</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241" name="文本框 56"/>
            <p:cNvSpPr txBox="1"/>
            <p:nvPr/>
          </p:nvSpPr>
          <p:spPr>
            <a:xfrm>
              <a:off x="3569041" y="3162720"/>
              <a:ext cx="581726"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6220" name="直接箭头连接符 57"/>
            <p:cNvCxnSpPr>
              <a:cxnSpLocks/>
            </p:cNvCxnSpPr>
            <p:nvPr/>
          </p:nvCxnSpPr>
          <p:spPr>
            <a:xfrm>
              <a:off x="3793060" y="3733951"/>
              <a:ext cx="0" cy="81304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21" name="直接箭头连接符 59"/>
            <p:cNvCxnSpPr>
              <a:cxnSpLocks/>
            </p:cNvCxnSpPr>
            <p:nvPr/>
          </p:nvCxnSpPr>
          <p:spPr>
            <a:xfrm flipV="1">
              <a:off x="3755897" y="2372912"/>
              <a:ext cx="0" cy="81304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242" name="Rectangle 9"/>
          <p:cNvSpPr>
            <a:spLocks noChangeArrowheads="1"/>
          </p:cNvSpPr>
          <p:nvPr/>
        </p:nvSpPr>
        <p:spPr bwMode="auto">
          <a:xfrm>
            <a:off x="5121401" y="2652686"/>
            <a:ext cx="2538855" cy="751840"/>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3600" i="1" lang="en-US" err="1" smtClean="0">
                <a:latin typeface="+mn-ea"/>
              </a:rPr>
              <a:t>i</a:t>
            </a:r>
            <a:r>
              <a:rPr altLang="zh-CN" baseline="-25000" b="1" dirty="0" sz="3600" lang="en-US" err="1" smtClean="0">
                <a:latin typeface="+mn-ea"/>
              </a:rPr>
              <a:t>B</a:t>
            </a:r>
            <a:r>
              <a:rPr altLang="zh-CN" baseline="-25000" b="1" dirty="0" sz="3600" lang="en-US" smtClean="0">
                <a:latin typeface="+mn-ea"/>
              </a:rPr>
              <a:t> </a:t>
            </a:r>
            <a:r>
              <a:rPr altLang="zh-CN" b="1" dirty="0" sz="3600" lang="en-US" smtClean="0">
                <a:latin typeface="+mn-ea"/>
              </a:rPr>
              <a:t>= </a:t>
            </a:r>
            <a:r>
              <a:rPr altLang="zh-CN" b="1" dirty="0" sz="3600" i="1" lang="en-US" smtClean="0">
                <a:latin typeface="+mn-ea"/>
              </a:rPr>
              <a:t>I</a:t>
            </a:r>
            <a:r>
              <a:rPr altLang="zh-CN" baseline="-25000" b="1" dirty="0" sz="3600" lang="en-US" smtClean="0">
                <a:latin typeface="+mn-ea"/>
              </a:rPr>
              <a:t>B </a:t>
            </a:r>
            <a:r>
              <a:rPr altLang="zh-CN" b="1" dirty="0" sz="3600" lang="en-US" smtClean="0">
                <a:latin typeface="+mn-ea"/>
              </a:rPr>
              <a:t>+ </a:t>
            </a:r>
            <a:r>
              <a:rPr altLang="zh-CN" b="1" dirty="0" sz="3600" i="1" lang="en-US" err="1" smtClean="0">
                <a:solidFill>
                  <a:schemeClr val="accent2"/>
                </a:solidFill>
                <a:latin typeface="Arial" panose="020B0604020202020204" pitchFamily="34" charset="0"/>
                <a:cs typeface="Arial" panose="020B0604020202020204" pitchFamily="34" charset="0"/>
              </a:rPr>
              <a:t>i</a:t>
            </a:r>
            <a:r>
              <a:rPr altLang="zh-CN" baseline="-25000" b="1" dirty="0" sz="3600" lang="en-US" err="1" smtClean="0">
                <a:solidFill>
                  <a:schemeClr val="accent2"/>
                </a:solidFill>
                <a:latin typeface="Arial" panose="020B0604020202020204" pitchFamily="34" charset="0"/>
                <a:cs typeface="Arial" panose="020B0604020202020204" pitchFamily="34" charset="0"/>
              </a:rPr>
              <a:t>b</a:t>
            </a:r>
            <a:endParaRPr altLang="en-US" b="1" dirty="0" sz="3600" lang="zh-CN">
              <a:solidFill>
                <a:schemeClr val="accent2"/>
              </a:solidFill>
              <a:latin typeface="Arial" panose="020B0604020202020204" pitchFamily="34" charset="0"/>
              <a:cs typeface="Arial" panose="020B0604020202020204" pitchFamily="34" charset="0"/>
            </a:endParaRPr>
          </a:p>
        </p:txBody>
      </p:sp>
      <p:sp>
        <p:nvSpPr>
          <p:cNvPr id="1050243" name="Rectangle 9"/>
          <p:cNvSpPr>
            <a:spLocks noChangeArrowheads="1"/>
          </p:cNvSpPr>
          <p:nvPr/>
        </p:nvSpPr>
        <p:spPr bwMode="auto">
          <a:xfrm>
            <a:off x="940257" y="456674"/>
            <a:ext cx="7433775"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Common-emitter AC amplification circuit</a:t>
            </a:r>
            <a:endParaRPr altLang="en-US" b="1" dirty="0" sz="2800" lang="zh-CN" smtClean="0">
              <a:latin typeface="Arial" panose="020B0604020202020204" pitchFamily="34" charset="0"/>
              <a:cs typeface="Arial" panose="020B0604020202020204" pitchFamily="34" charset="0"/>
            </a:endParaRPr>
          </a:p>
        </p:txBody>
      </p:sp>
      <p:sp>
        <p:nvSpPr>
          <p:cNvPr id="1050244" name="Rectangle 9"/>
          <p:cNvSpPr>
            <a:spLocks noChangeArrowheads="1"/>
          </p:cNvSpPr>
          <p:nvPr/>
        </p:nvSpPr>
        <p:spPr bwMode="auto">
          <a:xfrm>
            <a:off x="3780914" y="3720945"/>
            <a:ext cx="2709082"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Total current</a:t>
            </a:r>
          </a:p>
          <a:p>
            <a:pPr algn="ctr" fontAlgn="base">
              <a:spcBef>
                <a:spcPct val="0"/>
              </a:spcBef>
              <a:spcAft>
                <a:spcPct val="0"/>
              </a:spcAft>
            </a:pPr>
            <a:r>
              <a:rPr altLang="en-US" b="1" dirty="0" sz="2400" lang="zh-CN">
                <a:latin typeface="宋体" panose="02010600030101010101" pitchFamily="2" charset="-122"/>
                <a:ea typeface="宋体" panose="02010600030101010101" pitchFamily="2" charset="-122"/>
                <a:cs typeface="Arial" panose="020B0604020202020204" pitchFamily="34" charset="0"/>
              </a:rPr>
              <a:t>总瞬时电流</a:t>
            </a:r>
          </a:p>
        </p:txBody>
      </p:sp>
      <p:sp>
        <p:nvSpPr>
          <p:cNvPr id="1050245" name="Rectangle 9"/>
          <p:cNvSpPr>
            <a:spLocks noChangeArrowheads="1"/>
          </p:cNvSpPr>
          <p:nvPr/>
        </p:nvSpPr>
        <p:spPr bwMode="auto">
          <a:xfrm>
            <a:off x="4764645" y="1322506"/>
            <a:ext cx="2709082"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Direct current</a:t>
            </a:r>
          </a:p>
          <a:p>
            <a:pPr algn="ctr" fontAlgn="base">
              <a:spcBef>
                <a:spcPct val="0"/>
              </a:spcBef>
              <a:spcAft>
                <a:spcPct val="0"/>
              </a:spcAft>
            </a:pPr>
            <a:r>
              <a:rPr altLang="en-US" b="1" dirty="0" sz="2400" lang="zh-CN" smtClean="0">
                <a:latin typeface="宋体" panose="02010600030101010101" pitchFamily="2" charset="-122"/>
                <a:ea typeface="宋体" panose="02010600030101010101" pitchFamily="2" charset="-122"/>
                <a:cs typeface="Arial" panose="020B0604020202020204" pitchFamily="34" charset="0"/>
              </a:rPr>
              <a:t>直流电流</a:t>
            </a:r>
          </a:p>
        </p:txBody>
      </p:sp>
      <p:sp>
        <p:nvSpPr>
          <p:cNvPr id="1050246" name="Rectangle 9"/>
          <p:cNvSpPr>
            <a:spLocks noChangeArrowheads="1"/>
          </p:cNvSpPr>
          <p:nvPr/>
        </p:nvSpPr>
        <p:spPr bwMode="auto">
          <a:xfrm>
            <a:off x="6002644" y="3376427"/>
            <a:ext cx="2942165"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Alternating current</a:t>
            </a:r>
          </a:p>
          <a:p>
            <a:pPr algn="ctr" fontAlgn="base">
              <a:spcBef>
                <a:spcPct val="0"/>
              </a:spcBef>
              <a:spcAft>
                <a:spcPct val="0"/>
              </a:spcAft>
            </a:pPr>
            <a:r>
              <a:rPr altLang="en-US" b="1" dirty="0" sz="2400" lang="zh-CN">
                <a:latin typeface="宋体" panose="02010600030101010101" pitchFamily="2" charset="-122"/>
                <a:ea typeface="宋体" panose="02010600030101010101" pitchFamily="2" charset="-122"/>
                <a:cs typeface="Arial" panose="020B0604020202020204" pitchFamily="34" charset="0"/>
              </a:rPr>
              <a:t>交流瞬时电流</a:t>
            </a:r>
          </a:p>
        </p:txBody>
      </p:sp>
      <p:sp>
        <p:nvSpPr>
          <p:cNvPr id="1050247" name="下箭头 2"/>
          <p:cNvSpPr/>
          <p:nvPr/>
        </p:nvSpPr>
        <p:spPr>
          <a:xfrm>
            <a:off x="5254902" y="3362209"/>
            <a:ext cx="279400" cy="429568"/>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48" name="下箭头 79"/>
          <p:cNvSpPr/>
          <p:nvPr/>
        </p:nvSpPr>
        <p:spPr>
          <a:xfrm flipV="1">
            <a:off x="6076467" y="2205451"/>
            <a:ext cx="279400" cy="429568"/>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49" name="下箭头 80"/>
          <p:cNvSpPr/>
          <p:nvPr/>
        </p:nvSpPr>
        <p:spPr>
          <a:xfrm>
            <a:off x="7201310" y="3316684"/>
            <a:ext cx="279400" cy="225201"/>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519" name="组合 13"/>
          <p:cNvGrpSpPr/>
          <p:nvPr/>
        </p:nvGrpSpPr>
        <p:grpSpPr>
          <a:xfrm>
            <a:off x="5166811" y="4768524"/>
            <a:ext cx="2709082" cy="508024"/>
            <a:chOff x="5521075" y="5022840"/>
            <a:chExt cx="2709082" cy="508024"/>
          </a:xfrm>
        </p:grpSpPr>
        <p:sp>
          <p:nvSpPr>
            <p:cNvPr id="1050250" name="文本框 12"/>
            <p:cNvSpPr txBox="1">
              <a:spLocks noChangeAspect="1" noMove="1" noResize="1" noRot="1" noAdjustHandles="1" noEditPoints="1" noChangeArrowheads="1" noChangeShapeType="1" noTextEdit="1"/>
            </p:cNvSpPr>
            <p:nvPr/>
          </p:nvSpPr>
          <p:spPr>
            <a:xfrm>
              <a:off x="5549392" y="5022840"/>
              <a:ext cx="470706" cy="508024"/>
            </a:xfrm>
            <a:prstGeom prst="rect"/>
            <a:blipFill>
              <a:blip xmlns:r="http://schemas.openxmlformats.org/officeDocument/2006/relationships" r:embed="rId1"/>
              <a:stretch>
                <a:fillRect/>
              </a:stretch>
            </a:blipFill>
          </p:spPr>
          <p:txBody>
            <a:bodyPr/>
            <a:p>
              <a:r>
                <a:rPr altLang="en-US" lang="zh-CN">
                  <a:noFill/>
                </a:rPr>
                <a:t> </a:t>
              </a:r>
            </a:p>
          </p:txBody>
        </p:sp>
        <p:sp>
          <p:nvSpPr>
            <p:cNvPr id="1050251" name="Rectangle 9"/>
            <p:cNvSpPr>
              <a:spLocks noChangeArrowheads="1"/>
            </p:cNvSpPr>
            <p:nvPr/>
          </p:nvSpPr>
          <p:spPr bwMode="auto">
            <a:xfrm>
              <a:off x="5521075" y="5046019"/>
              <a:ext cx="2709082"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en-US" b="1" dirty="0" sz="2400" lang="zh-CN">
                  <a:latin typeface="宋体" panose="02010600030101010101" pitchFamily="2" charset="-122"/>
                  <a:ea typeface="宋体" panose="02010600030101010101" pitchFamily="2" charset="-122"/>
                  <a:cs typeface="Arial" panose="020B0604020202020204" pitchFamily="34" charset="0"/>
                </a:rPr>
                <a:t>交流复数值</a:t>
              </a:r>
            </a:p>
          </p:txBody>
        </p:sp>
      </p:grpSp>
      <p:grpSp>
        <p:nvGrpSpPr>
          <p:cNvPr id="520" name="组合 83"/>
          <p:cNvGrpSpPr/>
          <p:nvPr/>
        </p:nvGrpSpPr>
        <p:grpSpPr>
          <a:xfrm>
            <a:off x="5208126" y="5414098"/>
            <a:ext cx="2709082" cy="492443"/>
            <a:chOff x="5516842" y="5022840"/>
            <a:chExt cx="2709082" cy="492443"/>
          </a:xfrm>
        </p:grpSpPr>
        <p:sp>
          <p:nvSpPr>
            <p:cNvPr id="1050252" name="文本框 84"/>
            <p:cNvSpPr txBox="1">
              <a:spLocks noChangeAspect="1" noMove="1" noResize="1" noRot="1" noAdjustHandles="1" noEditPoints="1" noChangeArrowheads="1" noChangeShapeType="1" noTextEdit="1"/>
            </p:cNvSpPr>
            <p:nvPr/>
          </p:nvSpPr>
          <p:spPr>
            <a:xfrm>
              <a:off x="5545159" y="5022840"/>
              <a:ext cx="473912" cy="492443"/>
            </a:xfrm>
            <a:prstGeom prst="rect"/>
            <a:blipFill>
              <a:blip xmlns:r="http://schemas.openxmlformats.org/officeDocument/2006/relationships" r:embed="rId2"/>
              <a:stretch>
                <a:fillRect/>
              </a:stretch>
            </a:blipFill>
          </p:spPr>
          <p:txBody>
            <a:bodyPr/>
            <a:p>
              <a:r>
                <a:rPr altLang="en-US" lang="zh-CN">
                  <a:noFill/>
                </a:rPr>
                <a:t> </a:t>
              </a:r>
            </a:p>
          </p:txBody>
        </p:sp>
        <p:sp>
          <p:nvSpPr>
            <p:cNvPr id="1050253" name="Rectangle 9"/>
            <p:cNvSpPr>
              <a:spLocks noChangeArrowheads="1"/>
            </p:cNvSpPr>
            <p:nvPr/>
          </p:nvSpPr>
          <p:spPr bwMode="auto">
            <a:xfrm>
              <a:off x="5516842" y="5046019"/>
              <a:ext cx="2709082"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en-US" b="1" dirty="0" sz="2400" lang="zh-CN">
                  <a:latin typeface="宋体" panose="02010600030101010101" pitchFamily="2" charset="-122"/>
                  <a:ea typeface="宋体" panose="02010600030101010101" pitchFamily="2" charset="-122"/>
                  <a:cs typeface="Arial" panose="020B0604020202020204" pitchFamily="34" charset="0"/>
                </a:rPr>
                <a:t>交流有效值</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521" name=""/>
        <p:cNvGrpSpPr/>
        <p:nvPr/>
      </p:nvGrpSpPr>
      <p:grpSpPr>
        <a:xfrm>
          <a:off x="0" y="0"/>
          <a:ext cx="0" cy="0"/>
          <a:chOff x="0" y="0"/>
          <a:chExt cx="0" cy="0"/>
        </a:xfrm>
      </p:grpSpPr>
      <p:sp>
        <p:nvSpPr>
          <p:cNvPr id="105025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522" name="组合 9"/>
          <p:cNvGrpSpPr/>
          <p:nvPr/>
        </p:nvGrpSpPr>
        <p:grpSpPr>
          <a:xfrm>
            <a:off x="217489" y="2136398"/>
            <a:ext cx="3938973" cy="3056991"/>
            <a:chOff x="211794" y="1952426"/>
            <a:chExt cx="3938973" cy="3056991"/>
          </a:xfrm>
        </p:grpSpPr>
        <p:grpSp>
          <p:nvGrpSpPr>
            <p:cNvPr id="523" name="组合 6"/>
            <p:cNvGrpSpPr/>
            <p:nvPr/>
          </p:nvGrpSpPr>
          <p:grpSpPr>
            <a:xfrm>
              <a:off x="211794" y="1952426"/>
              <a:ext cx="3630121" cy="3056991"/>
              <a:chOff x="211794" y="1952426"/>
              <a:chExt cx="3630121" cy="3056991"/>
            </a:xfrm>
          </p:grpSpPr>
          <p:grpSp>
            <p:nvGrpSpPr>
              <p:cNvPr id="524" name="Group 1096"/>
              <p:cNvGrpSpPr/>
              <p:nvPr/>
            </p:nvGrpSpPr>
            <p:grpSpPr bwMode="auto">
              <a:xfrm>
                <a:off x="966684" y="2211962"/>
                <a:ext cx="1495828" cy="2788327"/>
                <a:chOff x="3855" y="2487"/>
                <a:chExt cx="1052" cy="1961"/>
              </a:xfrm>
            </p:grpSpPr>
            <p:sp>
              <p:nvSpPr>
                <p:cNvPr id="105025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56" name="Line 1073"/>
                <p:cNvSpPr>
                  <a:spLocks noChangeShapeType="1"/>
                </p:cNvSpPr>
                <p:nvPr/>
              </p:nvSpPr>
              <p:spPr bwMode="auto">
                <a:xfrm flipH="1">
                  <a:off x="3855" y="3080"/>
                  <a:ext cx="8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5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5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59"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60" name="Line 1077"/>
                <p:cNvSpPr>
                  <a:spLocks noChangeShapeType="1"/>
                </p:cNvSpPr>
                <p:nvPr/>
              </p:nvSpPr>
              <p:spPr bwMode="auto">
                <a:xfrm>
                  <a:off x="4897" y="3334"/>
                  <a:ext cx="0" cy="11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grpSp>
            <p:nvGrpSpPr>
              <p:cNvPr id="525" name="组合 133"/>
              <p:cNvGrpSpPr/>
              <p:nvPr/>
            </p:nvGrpSpPr>
            <p:grpSpPr>
              <a:xfrm rot="16200000" flipH="1">
                <a:off x="909839" y="4247587"/>
                <a:ext cx="113686" cy="348749"/>
                <a:chOff x="2097492" y="5658393"/>
                <a:chExt cx="144016" cy="523213"/>
              </a:xfrm>
            </p:grpSpPr>
            <p:cxnSp>
              <p:nvCxnSpPr>
                <p:cNvPr id="3146222" name="直接连接符 134"/>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3" name="直接连接符 153"/>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261" name="文本框 167"/>
              <p:cNvSpPr txBox="1"/>
              <p:nvPr/>
            </p:nvSpPr>
            <p:spPr>
              <a:xfrm>
                <a:off x="2483567" y="35966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262" name="文本框 168"/>
              <p:cNvSpPr txBox="1"/>
              <p:nvPr/>
            </p:nvSpPr>
            <p:spPr>
              <a:xfrm>
                <a:off x="2606434" y="2771807"/>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263" name="文本框 170"/>
              <p:cNvSpPr txBox="1"/>
              <p:nvPr/>
            </p:nvSpPr>
            <p:spPr>
              <a:xfrm>
                <a:off x="211794" y="425870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cxnSp>
            <p:nvCxnSpPr>
              <p:cNvPr id="3146224" name="直接箭头连接符 175"/>
              <p:cNvCxnSpPr>
                <a:cxnSpLocks/>
              </p:cNvCxnSpPr>
              <p:nvPr/>
            </p:nvCxnSpPr>
            <p:spPr>
              <a:xfrm>
                <a:off x="1538120" y="2894713"/>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25" name="直接箭头连接符 177"/>
              <p:cNvCxnSpPr>
                <a:cxnSpLocks/>
              </p:cNvCxnSpPr>
              <p:nvPr/>
            </p:nvCxnSpPr>
            <p:spPr>
              <a:xfrm>
                <a:off x="2343617" y="2164196"/>
                <a:ext cx="4845" cy="43031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264" name="文本框 178"/>
              <p:cNvSpPr txBox="1"/>
              <p:nvPr/>
            </p:nvSpPr>
            <p:spPr>
              <a:xfrm>
                <a:off x="1951112" y="1952426"/>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265" name="文本框 179"/>
              <p:cNvSpPr txBox="1"/>
              <p:nvPr/>
            </p:nvSpPr>
            <p:spPr>
              <a:xfrm>
                <a:off x="1921665" y="3508020"/>
                <a:ext cx="4648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6226" name="直接箭头连接符 180"/>
              <p:cNvCxnSpPr>
                <a:cxnSpLocks/>
              </p:cNvCxnSpPr>
              <p:nvPr/>
            </p:nvCxnSpPr>
            <p:spPr>
              <a:xfrm flipH="1">
                <a:off x="2319788" y="3546090"/>
                <a:ext cx="6601" cy="4419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266" name="Line 1077"/>
              <p:cNvSpPr>
                <a:spLocks noChangeShapeType="1"/>
              </p:cNvSpPr>
              <p:nvPr/>
            </p:nvSpPr>
            <p:spPr bwMode="auto">
              <a:xfrm>
                <a:off x="966684" y="3055144"/>
                <a:ext cx="0" cy="130997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67" name="Line 1073"/>
              <p:cNvSpPr>
                <a:spLocks noChangeShapeType="1"/>
              </p:cNvSpPr>
              <p:nvPr/>
            </p:nvSpPr>
            <p:spPr bwMode="auto">
              <a:xfrm flipH="1">
                <a:off x="966683" y="4745772"/>
                <a:ext cx="28147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68" name="Line 1077"/>
              <p:cNvSpPr>
                <a:spLocks noChangeShapeType="1"/>
              </p:cNvSpPr>
              <p:nvPr/>
            </p:nvSpPr>
            <p:spPr bwMode="auto">
              <a:xfrm>
                <a:off x="966682" y="4489537"/>
                <a:ext cx="0" cy="25623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69" name="Line 1073"/>
              <p:cNvSpPr>
                <a:spLocks noChangeShapeType="1"/>
              </p:cNvSpPr>
              <p:nvPr/>
            </p:nvSpPr>
            <p:spPr bwMode="auto">
              <a:xfrm flipH="1">
                <a:off x="2435922" y="2211963"/>
                <a:ext cx="1345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70" name="矩形 99"/>
              <p:cNvSpPr/>
              <p:nvPr/>
            </p:nvSpPr>
            <p:spPr>
              <a:xfrm rot="16200000">
                <a:off x="741901" y="337683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71" name="Line 1077"/>
              <p:cNvSpPr>
                <a:spLocks noChangeShapeType="1"/>
              </p:cNvSpPr>
              <p:nvPr/>
            </p:nvSpPr>
            <p:spPr bwMode="auto">
              <a:xfrm>
                <a:off x="3272205" y="2200262"/>
                <a:ext cx="0" cy="14718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26" name="组合 1"/>
              <p:cNvGrpSpPr/>
              <p:nvPr/>
            </p:nvGrpSpPr>
            <p:grpSpPr>
              <a:xfrm rot="16200000">
                <a:off x="3105892" y="3664097"/>
                <a:ext cx="332625" cy="348749"/>
                <a:chOff x="4779910" y="5139841"/>
                <a:chExt cx="332625" cy="348749"/>
              </a:xfrm>
            </p:grpSpPr>
            <p:grpSp>
              <p:nvGrpSpPr>
                <p:cNvPr id="527" name="组合 101"/>
                <p:cNvGrpSpPr/>
                <p:nvPr/>
              </p:nvGrpSpPr>
              <p:grpSpPr>
                <a:xfrm flipH="1">
                  <a:off x="4779910" y="5139841"/>
                  <a:ext cx="113686" cy="348749"/>
                  <a:chOff x="2097492" y="5658393"/>
                  <a:chExt cx="144016" cy="523213"/>
                </a:xfrm>
              </p:grpSpPr>
              <p:cxnSp>
                <p:nvCxnSpPr>
                  <p:cNvPr id="3146227" name="直接连接符 132"/>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8" name="直接连接符 146"/>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8" name="组合 147"/>
                <p:cNvGrpSpPr/>
                <p:nvPr/>
              </p:nvGrpSpPr>
              <p:grpSpPr>
                <a:xfrm flipH="1">
                  <a:off x="4998849" y="5139841"/>
                  <a:ext cx="113686" cy="348749"/>
                  <a:chOff x="2097492" y="5658393"/>
                  <a:chExt cx="144016" cy="523213"/>
                </a:xfrm>
              </p:grpSpPr>
              <p:cxnSp>
                <p:nvCxnSpPr>
                  <p:cNvPr id="3146229" name="直接连接符 148"/>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30" name="直接连接符 155"/>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0272" name="Line 1077"/>
              <p:cNvSpPr>
                <a:spLocks noChangeShapeType="1"/>
              </p:cNvSpPr>
              <p:nvPr/>
            </p:nvSpPr>
            <p:spPr bwMode="auto">
              <a:xfrm>
                <a:off x="3272205" y="3986171"/>
                <a:ext cx="0" cy="7596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73" name="椭圆 181"/>
              <p:cNvSpPr/>
              <p:nvPr/>
            </p:nvSpPr>
            <p:spPr>
              <a:xfrm>
                <a:off x="3755636" y="21604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74" name="椭圆 182"/>
              <p:cNvSpPr/>
              <p:nvPr/>
            </p:nvSpPr>
            <p:spPr>
              <a:xfrm>
                <a:off x="3762220" y="4704148"/>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75" name="矩形 183"/>
              <p:cNvSpPr/>
              <p:nvPr/>
            </p:nvSpPr>
            <p:spPr>
              <a:xfrm rot="16200000">
                <a:off x="3032358" y="295436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76" name="文本框 184"/>
              <p:cNvSpPr txBox="1"/>
              <p:nvPr/>
            </p:nvSpPr>
            <p:spPr>
              <a:xfrm>
                <a:off x="356117" y="3199690"/>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277" name="文本框 191"/>
              <p:cNvSpPr txBox="1"/>
              <p:nvPr/>
            </p:nvSpPr>
            <p:spPr>
              <a:xfrm>
                <a:off x="2417756" y="311917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50278" name="文本框 192"/>
              <p:cNvSpPr txBox="1"/>
              <p:nvPr/>
            </p:nvSpPr>
            <p:spPr>
              <a:xfrm>
                <a:off x="2388364" y="24189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279" name="文本框 193"/>
              <p:cNvSpPr txBox="1"/>
              <p:nvPr/>
            </p:nvSpPr>
            <p:spPr>
              <a:xfrm>
                <a:off x="1754939" y="29935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6231" name="直接连接符 194"/>
              <p:cNvCxnSpPr>
                <a:cxnSpLocks/>
              </p:cNvCxnSpPr>
              <p:nvPr/>
            </p:nvCxnSpPr>
            <p:spPr>
              <a:xfrm flipV="1">
                <a:off x="2233938" y="500934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280" name="椭圆 195"/>
              <p:cNvSpPr/>
              <p:nvPr/>
            </p:nvSpPr>
            <p:spPr>
              <a:xfrm>
                <a:off x="2414251" y="470414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81" name="椭圆 196"/>
              <p:cNvSpPr/>
              <p:nvPr/>
            </p:nvSpPr>
            <p:spPr>
              <a:xfrm>
                <a:off x="3232357" y="47041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82" name="文本框 198"/>
              <p:cNvSpPr txBox="1"/>
              <p:nvPr/>
            </p:nvSpPr>
            <p:spPr>
              <a:xfrm>
                <a:off x="347880" y="319968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50283" name="椭圆 7"/>
            <p:cNvSpPr/>
            <p:nvPr/>
          </p:nvSpPr>
          <p:spPr>
            <a:xfrm>
              <a:off x="763783" y="3845871"/>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84" name="文本框 197"/>
            <p:cNvSpPr txBox="1"/>
            <p:nvPr/>
          </p:nvSpPr>
          <p:spPr>
            <a:xfrm>
              <a:off x="286626" y="3775040"/>
              <a:ext cx="544748"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285" name="文本框 199"/>
            <p:cNvSpPr txBox="1"/>
            <p:nvPr/>
          </p:nvSpPr>
          <p:spPr>
            <a:xfrm>
              <a:off x="970128" y="359597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286" name="文本框 200"/>
            <p:cNvSpPr txBox="1"/>
            <p:nvPr/>
          </p:nvSpPr>
          <p:spPr>
            <a:xfrm>
              <a:off x="1001929" y="399632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287" name="文本框 201"/>
            <p:cNvSpPr txBox="1"/>
            <p:nvPr/>
          </p:nvSpPr>
          <p:spPr>
            <a:xfrm>
              <a:off x="1204580" y="2597507"/>
              <a:ext cx="50068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288" name="文本框 202"/>
            <p:cNvSpPr txBox="1"/>
            <p:nvPr/>
          </p:nvSpPr>
          <p:spPr>
            <a:xfrm>
              <a:off x="892737" y="2579943"/>
              <a:ext cx="413418"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b</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289" name="文本框 203"/>
            <p:cNvSpPr txBox="1"/>
            <p:nvPr/>
          </p:nvSpPr>
          <p:spPr>
            <a:xfrm>
              <a:off x="1631546" y="1954239"/>
              <a:ext cx="429289"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290" name="文本框 204"/>
            <p:cNvSpPr txBox="1"/>
            <p:nvPr/>
          </p:nvSpPr>
          <p:spPr>
            <a:xfrm>
              <a:off x="1895283" y="3904412"/>
              <a:ext cx="525167"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e</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291" name="文本框 56"/>
            <p:cNvSpPr txBox="1"/>
            <p:nvPr/>
          </p:nvSpPr>
          <p:spPr>
            <a:xfrm>
              <a:off x="3569041" y="3162720"/>
              <a:ext cx="581726"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6232" name="直接箭头连接符 57"/>
            <p:cNvCxnSpPr>
              <a:cxnSpLocks/>
            </p:cNvCxnSpPr>
            <p:nvPr/>
          </p:nvCxnSpPr>
          <p:spPr>
            <a:xfrm>
              <a:off x="3793060" y="3733951"/>
              <a:ext cx="0" cy="81304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33" name="直接箭头连接符 59"/>
            <p:cNvCxnSpPr>
              <a:cxnSpLocks/>
            </p:cNvCxnSpPr>
            <p:nvPr/>
          </p:nvCxnSpPr>
          <p:spPr>
            <a:xfrm flipV="1">
              <a:off x="3755897" y="2372912"/>
              <a:ext cx="0" cy="81304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292" name="Rectangle 9"/>
          <p:cNvSpPr>
            <a:spLocks noChangeAspect="1" noMove="1" noResize="1" noRot="1" noAdjustHandles="1" noEditPoints="1" noChangeArrowheads="1" noChangeShapeType="1" noTextEdit="1"/>
          </p:cNvSpPr>
          <p:nvPr/>
        </p:nvSpPr>
        <p:spPr bwMode="auto">
          <a:xfrm>
            <a:off x="4432546" y="1151110"/>
            <a:ext cx="4082273" cy="461665"/>
          </a:xfrm>
          <a:prstGeom prst="rect"/>
          <a:blipFill>
            <a:blip xmlns:r="http://schemas.openxmlformats.org/officeDocument/2006/relationships" r:embed="rId1"/>
            <a:stretch>
              <a:fillRect l="-2239" t="-9211" b="-30263"/>
            </a:stretch>
          </a:blipFill>
          <a:ln>
            <a:noFill/>
          </a:ln>
          <a:effectLst/>
        </p:spPr>
        <p:txBody>
          <a:bodyPr/>
          <a:p>
            <a:r>
              <a:rPr altLang="en-US" lang="zh-CN">
                <a:noFill/>
              </a:rPr>
              <a:t> </a:t>
            </a:r>
          </a:p>
        </p:txBody>
      </p:sp>
      <p:sp>
        <p:nvSpPr>
          <p:cNvPr id="1050293" name="Rectangle 9"/>
          <p:cNvSpPr>
            <a:spLocks noChangeAspect="1" noMove="1" noResize="1" noRot="1" noAdjustHandles="1" noEditPoints="1" noChangeArrowheads="1" noChangeShapeType="1" noTextEdit="1"/>
          </p:cNvSpPr>
          <p:nvPr/>
        </p:nvSpPr>
        <p:spPr bwMode="auto">
          <a:xfrm>
            <a:off x="5510115" y="1949890"/>
            <a:ext cx="1927139" cy="461665"/>
          </a:xfrm>
          <a:prstGeom prst="rect"/>
          <a:blipFill>
            <a:blip xmlns:r="http://schemas.openxmlformats.org/officeDocument/2006/relationships" r:embed="rId2"/>
            <a:stretch>
              <a:fillRect b="-5263"/>
            </a:stretch>
          </a:blipFill>
          <a:ln>
            <a:noFill/>
          </a:ln>
          <a:effectLst/>
        </p:spPr>
        <p:txBody>
          <a:bodyPr/>
          <a:p>
            <a:r>
              <a:rPr altLang="en-US" lang="zh-CN">
                <a:noFill/>
              </a:rPr>
              <a:t> </a:t>
            </a:r>
          </a:p>
        </p:txBody>
      </p:sp>
      <p:sp>
        <p:nvSpPr>
          <p:cNvPr id="1050294" name="Rectangle 9"/>
          <p:cNvSpPr>
            <a:spLocks noChangeAspect="1" noMove="1" noResize="1" noRot="1" noAdjustHandles="1" noEditPoints="1" noChangeArrowheads="1" noChangeShapeType="1" noTextEdit="1"/>
          </p:cNvSpPr>
          <p:nvPr/>
        </p:nvSpPr>
        <p:spPr bwMode="auto">
          <a:xfrm>
            <a:off x="5569281" y="2788522"/>
            <a:ext cx="1808805" cy="461665"/>
          </a:xfrm>
          <a:prstGeom prst="rect"/>
          <a:blipFill>
            <a:blip xmlns:r="http://schemas.openxmlformats.org/officeDocument/2006/relationships" r:embed="rId3"/>
            <a:stretch>
              <a:fillRect b="-5263"/>
            </a:stretch>
          </a:blipFill>
          <a:ln>
            <a:noFill/>
          </a:ln>
          <a:effectLst/>
        </p:spPr>
        <p:txBody>
          <a:bodyPr/>
          <a:p>
            <a:r>
              <a:rPr altLang="en-US" lang="zh-CN">
                <a:noFill/>
              </a:rPr>
              <a:t> </a:t>
            </a:r>
          </a:p>
        </p:txBody>
      </p:sp>
      <p:sp>
        <p:nvSpPr>
          <p:cNvPr id="1050295" name="Rectangle 9"/>
          <p:cNvSpPr>
            <a:spLocks noChangeAspect="1" noMove="1" noResize="1" noRot="1" noAdjustHandles="1" noEditPoints="1" noChangeArrowheads="1" noChangeShapeType="1" noTextEdit="1"/>
          </p:cNvSpPr>
          <p:nvPr/>
        </p:nvSpPr>
        <p:spPr bwMode="auto">
          <a:xfrm>
            <a:off x="4982545" y="4165483"/>
            <a:ext cx="3127953" cy="830997"/>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50296" name="下箭头 8"/>
          <p:cNvSpPr/>
          <p:nvPr/>
        </p:nvSpPr>
        <p:spPr>
          <a:xfrm>
            <a:off x="6342870" y="1662444"/>
            <a:ext cx="261633" cy="283335"/>
          </a:xfrm>
          <a:prstGeom prst="down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97" name="下箭头 68"/>
          <p:cNvSpPr/>
          <p:nvPr/>
        </p:nvSpPr>
        <p:spPr>
          <a:xfrm>
            <a:off x="6342870" y="2510892"/>
            <a:ext cx="261633" cy="283335"/>
          </a:xfrm>
          <a:prstGeom prst="down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98" name="下箭头 69"/>
          <p:cNvSpPr/>
          <p:nvPr/>
        </p:nvSpPr>
        <p:spPr>
          <a:xfrm>
            <a:off x="6366362" y="3339696"/>
            <a:ext cx="261633" cy="283335"/>
          </a:xfrm>
          <a:prstGeom prst="down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529" name="组合 11"/>
          <p:cNvGrpSpPr/>
          <p:nvPr/>
        </p:nvGrpSpPr>
        <p:grpSpPr>
          <a:xfrm>
            <a:off x="4007224" y="5099398"/>
            <a:ext cx="5119872" cy="475724"/>
            <a:chOff x="1783056" y="4997935"/>
            <a:chExt cx="4096234" cy="475724"/>
          </a:xfrm>
        </p:grpSpPr>
        <p:sp>
          <p:nvSpPr>
            <p:cNvPr id="1050299" name="矩形 4"/>
            <p:cNvSpPr>
              <a:spLocks noChangeAspect="1" noMove="1" noResize="1" noRot="1" noAdjustHandles="1" noEditPoints="1" noChangeArrowheads="1" noChangeShapeType="1" noTextEdit="1"/>
            </p:cNvSpPr>
            <p:nvPr/>
          </p:nvSpPr>
          <p:spPr>
            <a:xfrm>
              <a:off x="4032565" y="5020522"/>
              <a:ext cx="1846725" cy="453137"/>
            </a:xfrm>
            <a:prstGeom prst="rect"/>
            <a:blipFill>
              <a:blip xmlns:r="http://schemas.openxmlformats.org/officeDocument/2006/relationships" r:embed="rId5"/>
              <a:stretch>
                <a:fillRect b="-5333"/>
              </a:stretch>
            </a:blipFill>
          </p:spPr>
          <p:txBody>
            <a:bodyPr/>
            <a:p>
              <a:r>
                <a:rPr altLang="en-US" lang="zh-CN">
                  <a:noFill/>
                </a:rPr>
                <a:t> </a:t>
              </a:r>
            </a:p>
          </p:txBody>
        </p:sp>
        <p:sp>
          <p:nvSpPr>
            <p:cNvPr id="1050300" name="Rectangle 9"/>
            <p:cNvSpPr>
              <a:spLocks noChangeArrowheads="1"/>
            </p:cNvSpPr>
            <p:nvPr/>
          </p:nvSpPr>
          <p:spPr bwMode="auto">
            <a:xfrm>
              <a:off x="1783056" y="4997935"/>
              <a:ext cx="3183353"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lang="en-US" smtClean="0">
                  <a:latin typeface="Arial" panose="020B0604020202020204" pitchFamily="34" charset="0"/>
                  <a:cs typeface="Arial" panose="020B0604020202020204" pitchFamily="34" charset="0"/>
                </a:rPr>
                <a:t>Output DC voltage:</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nvGrpSpPr>
          <p:cNvPr id="530" name="组合 10"/>
          <p:cNvGrpSpPr/>
          <p:nvPr/>
        </p:nvGrpSpPr>
        <p:grpSpPr>
          <a:xfrm>
            <a:off x="4007224" y="5688686"/>
            <a:ext cx="4628198" cy="465079"/>
            <a:chOff x="4509296" y="5122002"/>
            <a:chExt cx="4628198" cy="465079"/>
          </a:xfrm>
        </p:grpSpPr>
        <p:sp>
          <p:nvSpPr>
            <p:cNvPr id="1050301" name="矩形 5"/>
            <p:cNvSpPr>
              <a:spLocks noChangeAspect="1" noMove="1" noResize="1" noRot="1" noAdjustHandles="1" noEditPoints="1" noChangeArrowheads="1" noChangeShapeType="1" noTextEdit="1"/>
            </p:cNvSpPr>
            <p:nvPr/>
          </p:nvSpPr>
          <p:spPr>
            <a:xfrm>
              <a:off x="7451968" y="5133944"/>
              <a:ext cx="1685526" cy="453137"/>
            </a:xfrm>
            <a:prstGeom prst="rect"/>
            <a:blipFill>
              <a:blip xmlns:r="http://schemas.openxmlformats.org/officeDocument/2006/relationships" r:embed="rId6"/>
              <a:stretch>
                <a:fillRect b="-6757"/>
              </a:stretch>
            </a:blipFill>
          </p:spPr>
          <p:txBody>
            <a:bodyPr/>
            <a:p>
              <a:r>
                <a:rPr altLang="en-US" lang="zh-CN">
                  <a:noFill/>
                </a:rPr>
                <a:t> </a:t>
              </a:r>
            </a:p>
          </p:txBody>
        </p:sp>
        <p:sp>
          <p:nvSpPr>
            <p:cNvPr id="1050302" name="Rectangle 9"/>
            <p:cNvSpPr>
              <a:spLocks noChangeArrowheads="1"/>
            </p:cNvSpPr>
            <p:nvPr/>
          </p:nvSpPr>
          <p:spPr bwMode="auto">
            <a:xfrm>
              <a:off x="4509296" y="5122002"/>
              <a:ext cx="2867772"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lang="en-US" smtClean="0">
                  <a:latin typeface="Arial" panose="020B0604020202020204" pitchFamily="34" charset="0"/>
                  <a:cs typeface="Arial" panose="020B0604020202020204" pitchFamily="34" charset="0"/>
                </a:rPr>
                <a:t>Output AC voltage:</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303" name="Rectangle 9"/>
          <p:cNvSpPr>
            <a:spLocks noChangeArrowheads="1"/>
          </p:cNvSpPr>
          <p:nvPr/>
        </p:nvSpPr>
        <p:spPr bwMode="auto">
          <a:xfrm>
            <a:off x="940257" y="456674"/>
            <a:ext cx="7433775"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Common-emitter AC amplification circuit</a:t>
            </a:r>
            <a:endParaRPr altLang="en-US" b="1" dirty="0" sz="2800" lang="zh-CN" smtClean="0">
              <a:latin typeface="Arial" panose="020B0604020202020204" pitchFamily="34" charset="0"/>
              <a:cs typeface="Arial" panose="020B0604020202020204" pitchFamily="34" charset="0"/>
            </a:endParaRPr>
          </a:p>
        </p:txBody>
      </p:sp>
      <p:sp>
        <p:nvSpPr>
          <p:cNvPr id="1050304" name="Rectangle 9"/>
          <p:cNvSpPr>
            <a:spLocks noChangeArrowheads="1"/>
          </p:cNvSpPr>
          <p:nvPr/>
        </p:nvSpPr>
        <p:spPr bwMode="auto">
          <a:xfrm>
            <a:off x="4677316" y="3606757"/>
            <a:ext cx="3691728"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lang="en-US" smtClean="0">
                <a:latin typeface="Arial" panose="020B0604020202020204" pitchFamily="34" charset="0"/>
                <a:cs typeface="Arial" panose="020B0604020202020204" pitchFamily="34" charset="0"/>
              </a:rPr>
              <a:t>Output voltage (DC+AC):</a:t>
            </a:r>
            <a:endParaRPr altLang="en-US" b="1" dirty="0" sz="2400" lang="zh-CN">
              <a:solidFill>
                <a:schemeClr val="accent2"/>
              </a:solidFill>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293"/>
                                        </p:tgtEl>
                                        <p:attrNameLst>
                                          <p:attrName>style.visibility</p:attrName>
                                        </p:attrNameLst>
                                      </p:cBhvr>
                                      <p:to>
                                        <p:strVal val="visible"/>
                                      </p:to>
                                    </p:set>
                                    <p:animEffect transition="in" filter="wipe(down)">
                                      <p:cBhvr>
                                        <p:cTn dur="500" id="7"/>
                                        <p:tgtEl>
                                          <p:spTgt spid="1050293"/>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296"/>
                                        </p:tgtEl>
                                        <p:attrNameLst>
                                          <p:attrName>style.visibility</p:attrName>
                                        </p:attrNameLst>
                                      </p:cBhvr>
                                      <p:to>
                                        <p:strVal val="visible"/>
                                      </p:to>
                                    </p:set>
                                    <p:animEffect transition="in" filter="wipe(down)">
                                      <p:cBhvr>
                                        <p:cTn dur="500" id="10"/>
                                        <p:tgtEl>
                                          <p:spTgt spid="1050296"/>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297"/>
                                        </p:tgtEl>
                                        <p:attrNameLst>
                                          <p:attrName>style.visibility</p:attrName>
                                        </p:attrNameLst>
                                      </p:cBhvr>
                                      <p:to>
                                        <p:strVal val="visible"/>
                                      </p:to>
                                    </p:set>
                                    <p:animEffect transition="in" filter="wipe(down)">
                                      <p:cBhvr>
                                        <p:cTn dur="500" id="15"/>
                                        <p:tgtEl>
                                          <p:spTgt spid="1050297"/>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0294"/>
                                        </p:tgtEl>
                                        <p:attrNameLst>
                                          <p:attrName>style.visibility</p:attrName>
                                        </p:attrNameLst>
                                      </p:cBhvr>
                                      <p:to>
                                        <p:strVal val="visible"/>
                                      </p:to>
                                    </p:set>
                                    <p:animEffect transition="in" filter="wipe(down)">
                                      <p:cBhvr>
                                        <p:cTn dur="500" id="18"/>
                                        <p:tgtEl>
                                          <p:spTgt spid="1050294"/>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50304"/>
                                        </p:tgtEl>
                                        <p:attrNameLst>
                                          <p:attrName>style.visibility</p:attrName>
                                        </p:attrNameLst>
                                      </p:cBhvr>
                                      <p:to>
                                        <p:strVal val="visible"/>
                                      </p:to>
                                    </p:set>
                                    <p:animEffect transition="in" filter="wipe(down)">
                                      <p:cBhvr>
                                        <p:cTn dur="500" id="23"/>
                                        <p:tgtEl>
                                          <p:spTgt spid="1050304"/>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50295"/>
                                        </p:tgtEl>
                                        <p:attrNameLst>
                                          <p:attrName>style.visibility</p:attrName>
                                        </p:attrNameLst>
                                      </p:cBhvr>
                                      <p:to>
                                        <p:strVal val="visible"/>
                                      </p:to>
                                    </p:set>
                                    <p:animEffect transition="in" filter="wipe(down)">
                                      <p:cBhvr>
                                        <p:cTn dur="500" id="26"/>
                                        <p:tgtEl>
                                          <p:spTgt spid="1050295"/>
                                        </p:tgtEl>
                                      </p:cBhvr>
                                    </p:animEffect>
                                  </p:childTnLst>
                                </p:cTn>
                              </p:par>
                              <p:par>
                                <p:cTn fill="hold" grpId="0" id="27" nodeType="withEffect" presetClass="entr" presetID="22" presetSubtype="4">
                                  <p:stCondLst>
                                    <p:cond delay="0"/>
                                  </p:stCondLst>
                                  <p:childTnLst>
                                    <p:set>
                                      <p:cBhvr>
                                        <p:cTn dur="1" fill="hold" id="28">
                                          <p:stCondLst>
                                            <p:cond delay="0"/>
                                          </p:stCondLst>
                                        </p:cTn>
                                        <p:tgtEl>
                                          <p:spTgt spid="1050298"/>
                                        </p:tgtEl>
                                        <p:attrNameLst>
                                          <p:attrName>style.visibility</p:attrName>
                                        </p:attrNameLst>
                                      </p:cBhvr>
                                      <p:to>
                                        <p:strVal val="visible"/>
                                      </p:to>
                                    </p:set>
                                    <p:animEffect transition="in" filter="wipe(down)">
                                      <p:cBhvr>
                                        <p:cTn dur="500" id="29"/>
                                        <p:tgtEl>
                                          <p:spTgt spid="1050298"/>
                                        </p:tgtEl>
                                      </p:cBhvr>
                                    </p:animEffect>
                                  </p:childTnLst>
                                </p:cTn>
                              </p:par>
                            </p:childTnLst>
                          </p:cTn>
                        </p:par>
                      </p:childTnLst>
                    </p:cTn>
                  </p:par>
                  <p:par>
                    <p:cTn fill="hold" id="30">
                      <p:stCondLst>
                        <p:cond delay="indefinite"/>
                      </p:stCondLst>
                      <p:childTnLst>
                        <p:par>
                          <p:cTn fill="hold" id="31">
                            <p:stCondLst>
                              <p:cond delay="0"/>
                            </p:stCondLst>
                            <p:childTnLst>
                              <p:par>
                                <p:cTn fill="hold" id="32" nodeType="clickEffect" presetClass="entr" presetID="22" presetSubtype="4">
                                  <p:stCondLst>
                                    <p:cond delay="0"/>
                                  </p:stCondLst>
                                  <p:childTnLst>
                                    <p:set>
                                      <p:cBhvr>
                                        <p:cTn dur="1" fill="hold" id="33">
                                          <p:stCondLst>
                                            <p:cond delay="0"/>
                                          </p:stCondLst>
                                        </p:cTn>
                                        <p:tgtEl>
                                          <p:spTgt spid="529"/>
                                        </p:tgtEl>
                                        <p:attrNameLst>
                                          <p:attrName>style.visibility</p:attrName>
                                        </p:attrNameLst>
                                      </p:cBhvr>
                                      <p:to>
                                        <p:strVal val="visible"/>
                                      </p:to>
                                    </p:set>
                                    <p:animEffect transition="in" filter="wipe(down)">
                                      <p:cBhvr>
                                        <p:cTn dur="500" id="34"/>
                                        <p:tgtEl>
                                          <p:spTgt spid="529"/>
                                        </p:tgtEl>
                                      </p:cBhvr>
                                    </p:animEffec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22" presetSubtype="4">
                                  <p:stCondLst>
                                    <p:cond delay="0"/>
                                  </p:stCondLst>
                                  <p:childTnLst>
                                    <p:set>
                                      <p:cBhvr>
                                        <p:cTn dur="1" fill="hold" id="38">
                                          <p:stCondLst>
                                            <p:cond delay="0"/>
                                          </p:stCondLst>
                                        </p:cTn>
                                        <p:tgtEl>
                                          <p:spTgt spid="530"/>
                                        </p:tgtEl>
                                        <p:attrNameLst>
                                          <p:attrName>style.visibility</p:attrName>
                                        </p:attrNameLst>
                                      </p:cBhvr>
                                      <p:to>
                                        <p:strVal val="visible"/>
                                      </p:to>
                                    </p:set>
                                    <p:animEffect transition="in" filter="wipe(down)">
                                      <p:cBhvr>
                                        <p:cTn dur="500" id="39"/>
                                        <p:tgtEl>
                                          <p:spTgt spid="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93" grpId="0"/>
      <p:bldP spid="1050294" grpId="0"/>
      <p:bldP spid="1050295" grpId="0"/>
      <p:bldP spid="1050296" grpId="0" animBg="1"/>
      <p:bldP spid="1050297" grpId="0" animBg="1"/>
      <p:bldP spid="1050298" grpId="0" animBg="1"/>
      <p:bldP spid="105030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531" name=""/>
        <p:cNvGrpSpPr/>
        <p:nvPr/>
      </p:nvGrpSpPr>
      <p:grpSpPr>
        <a:xfrm>
          <a:off x="0" y="0"/>
          <a:ext cx="0" cy="0"/>
          <a:chOff x="0" y="0"/>
          <a:chExt cx="0" cy="0"/>
        </a:xfrm>
      </p:grpSpPr>
      <p:sp>
        <p:nvSpPr>
          <p:cNvPr id="105030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306" name="Rectangle 9"/>
          <p:cNvSpPr>
            <a:spLocks noChangeArrowheads="1"/>
          </p:cNvSpPr>
          <p:nvPr/>
        </p:nvSpPr>
        <p:spPr bwMode="auto">
          <a:xfrm>
            <a:off x="2850836" y="902200"/>
            <a:ext cx="3580913"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en-US" b="1" dirty="0" sz="2400" lang="zh-CN" smtClean="0">
                <a:latin typeface="宋体" panose="02010600030101010101" pitchFamily="2" charset="-122"/>
                <a:ea typeface="宋体" panose="02010600030101010101" pitchFamily="2" charset="-122"/>
              </a:rPr>
              <a:t>共射交流放大系数</a:t>
            </a:r>
          </a:p>
        </p:txBody>
      </p:sp>
      <p:sp>
        <p:nvSpPr>
          <p:cNvPr id="1050307" name="矩形 73"/>
          <p:cNvSpPr>
            <a:spLocks noChangeAspect="1" noMove="1" noResize="1" noRot="1" noAdjustHandles="1" noEditPoints="1" noChangeArrowheads="1" noChangeShapeType="1" noTextEdit="1"/>
          </p:cNvSpPr>
          <p:nvPr/>
        </p:nvSpPr>
        <p:spPr>
          <a:xfrm>
            <a:off x="6785753" y="1372630"/>
            <a:ext cx="1113445" cy="841641"/>
          </a:xfrm>
          <a:prstGeom prst="rect"/>
          <a:blipFill>
            <a:blip xmlns:r="http://schemas.openxmlformats.org/officeDocument/2006/relationships" r:embed="rId1"/>
            <a:stretch>
              <a:fillRect/>
            </a:stretch>
          </a:blipFill>
        </p:spPr>
        <p:txBody>
          <a:bodyPr/>
          <a:p>
            <a:r>
              <a:rPr altLang="en-US" lang="zh-CN">
                <a:noFill/>
              </a:rPr>
              <a:t> </a:t>
            </a:r>
          </a:p>
        </p:txBody>
      </p:sp>
      <p:sp>
        <p:nvSpPr>
          <p:cNvPr id="1050308" name="矩形 74"/>
          <p:cNvSpPr>
            <a:spLocks noChangeAspect="1" noMove="1" noResize="1" noRot="1" noAdjustHandles="1" noEditPoints="1" noChangeArrowheads="1" noChangeShapeType="1" noTextEdit="1"/>
          </p:cNvSpPr>
          <p:nvPr/>
        </p:nvSpPr>
        <p:spPr>
          <a:xfrm>
            <a:off x="6785753" y="2295241"/>
            <a:ext cx="1111010" cy="841641"/>
          </a:xfrm>
          <a:prstGeom prst="rect"/>
          <a:blipFill>
            <a:blip xmlns:r="http://schemas.openxmlformats.org/officeDocument/2006/relationships" r:embed="rId2"/>
            <a:stretch>
              <a:fillRect/>
            </a:stretch>
          </a:blipFill>
        </p:spPr>
        <p:txBody>
          <a:bodyPr/>
          <a:p>
            <a:r>
              <a:rPr altLang="en-US" lang="zh-CN">
                <a:noFill/>
              </a:rPr>
              <a:t> </a:t>
            </a:r>
          </a:p>
        </p:txBody>
      </p:sp>
      <p:sp>
        <p:nvSpPr>
          <p:cNvPr id="1050309" name="Rectangle 9"/>
          <p:cNvSpPr>
            <a:spLocks noChangeArrowheads="1"/>
          </p:cNvSpPr>
          <p:nvPr/>
        </p:nvSpPr>
        <p:spPr bwMode="auto">
          <a:xfrm>
            <a:off x="4039940" y="1584532"/>
            <a:ext cx="3580913"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Common-e:</a:t>
            </a:r>
            <a:endParaRPr altLang="en-US" b="1" dirty="0" sz="2400" lang="zh-CN" smtClean="0">
              <a:latin typeface="Arial" panose="020B0604020202020204" pitchFamily="34" charset="0"/>
              <a:cs typeface="Arial" panose="020B0604020202020204" pitchFamily="34" charset="0"/>
            </a:endParaRPr>
          </a:p>
        </p:txBody>
      </p:sp>
      <p:sp>
        <p:nvSpPr>
          <p:cNvPr id="1050310" name="Rectangle 9"/>
          <p:cNvSpPr>
            <a:spLocks noChangeArrowheads="1"/>
          </p:cNvSpPr>
          <p:nvPr/>
        </p:nvSpPr>
        <p:spPr bwMode="auto">
          <a:xfrm>
            <a:off x="4039939" y="2497023"/>
            <a:ext cx="3580913"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Common-b:</a:t>
            </a:r>
            <a:endParaRPr altLang="en-US" b="1" dirty="0" sz="2400" lang="zh-CN" smtClean="0">
              <a:latin typeface="Arial" panose="020B0604020202020204" pitchFamily="34" charset="0"/>
              <a:cs typeface="Arial" panose="020B0604020202020204" pitchFamily="34" charset="0"/>
            </a:endParaRPr>
          </a:p>
        </p:txBody>
      </p:sp>
      <p:sp>
        <p:nvSpPr>
          <p:cNvPr id="1050311" name="矩形 2"/>
          <p:cNvSpPr>
            <a:spLocks noChangeAspect="1" noMove="1" noResize="1" noRot="1" noAdjustHandles="1" noEditPoints="1" noChangeArrowheads="1" noChangeShapeType="1" noTextEdit="1"/>
          </p:cNvSpPr>
          <p:nvPr/>
        </p:nvSpPr>
        <p:spPr>
          <a:xfrm>
            <a:off x="5177865" y="5176365"/>
            <a:ext cx="1181862" cy="523220"/>
          </a:xfrm>
          <a:prstGeom prst="rect"/>
          <a:blipFill>
            <a:blip xmlns:r="http://schemas.openxmlformats.org/officeDocument/2006/relationships" r:embed="rId3"/>
            <a:stretch>
              <a:fillRect/>
            </a:stretch>
          </a:blipFill>
        </p:spPr>
        <p:txBody>
          <a:bodyPr/>
          <a:p>
            <a:r>
              <a:rPr altLang="en-US" lang="zh-CN">
                <a:noFill/>
              </a:rPr>
              <a:t> </a:t>
            </a:r>
          </a:p>
        </p:txBody>
      </p:sp>
      <p:sp>
        <p:nvSpPr>
          <p:cNvPr id="1050312" name="矩形 77"/>
          <p:cNvSpPr>
            <a:spLocks noChangeAspect="1" noMove="1" noResize="1" noRot="1" noAdjustHandles="1" noEditPoints="1" noChangeArrowheads="1" noChangeShapeType="1" noTextEdit="1"/>
          </p:cNvSpPr>
          <p:nvPr/>
        </p:nvSpPr>
        <p:spPr>
          <a:xfrm>
            <a:off x="6701613" y="5166682"/>
            <a:ext cx="1188274" cy="532903"/>
          </a:xfrm>
          <a:prstGeom prst="rect"/>
          <a:blipFill>
            <a:blip xmlns:r="http://schemas.openxmlformats.org/officeDocument/2006/relationships" r:embed="rId4"/>
            <a:stretch>
              <a:fillRect/>
            </a:stretch>
          </a:blipFill>
        </p:spPr>
        <p:txBody>
          <a:bodyPr/>
          <a:p>
            <a:r>
              <a:rPr altLang="en-US" lang="zh-CN">
                <a:noFill/>
              </a:rPr>
              <a:t> </a:t>
            </a:r>
          </a:p>
        </p:txBody>
      </p:sp>
      <p:sp>
        <p:nvSpPr>
          <p:cNvPr id="1050313" name="Rectangle 9"/>
          <p:cNvSpPr>
            <a:spLocks noChangeArrowheads="1"/>
          </p:cNvSpPr>
          <p:nvPr/>
        </p:nvSpPr>
        <p:spPr bwMode="auto">
          <a:xfrm>
            <a:off x="4729519" y="4520526"/>
            <a:ext cx="3580913"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In general case:</a:t>
            </a:r>
            <a:endParaRPr altLang="en-US" b="1" dirty="0" sz="2400" lang="zh-CN" smtClean="0">
              <a:latin typeface="Arial" panose="020B0604020202020204" pitchFamily="34" charset="0"/>
              <a:cs typeface="Arial" panose="020B0604020202020204" pitchFamily="34" charset="0"/>
            </a:endParaRPr>
          </a:p>
        </p:txBody>
      </p:sp>
      <p:sp>
        <p:nvSpPr>
          <p:cNvPr id="1050314" name="矩形 79"/>
          <p:cNvSpPr>
            <a:spLocks noChangeAspect="1" noMove="1" noResize="1" noRot="1" noAdjustHandles="1" noEditPoints="1" noChangeArrowheads="1" noChangeShapeType="1" noTextEdit="1"/>
          </p:cNvSpPr>
          <p:nvPr/>
        </p:nvSpPr>
        <p:spPr>
          <a:xfrm>
            <a:off x="4849028" y="3555084"/>
            <a:ext cx="1578637" cy="724750"/>
          </a:xfrm>
          <a:prstGeom prst="rect"/>
          <a:blipFill>
            <a:blip xmlns:r="http://schemas.openxmlformats.org/officeDocument/2006/relationships" r:embed="rId5"/>
            <a:stretch>
              <a:fillRect/>
            </a:stretch>
          </a:blipFill>
        </p:spPr>
        <p:txBody>
          <a:bodyPr/>
          <a:p>
            <a:r>
              <a:rPr altLang="en-US" lang="zh-CN">
                <a:noFill/>
              </a:rPr>
              <a:t> </a:t>
            </a:r>
          </a:p>
        </p:txBody>
      </p:sp>
      <p:sp>
        <p:nvSpPr>
          <p:cNvPr id="1050315" name="矩形 80"/>
          <p:cNvSpPr>
            <a:spLocks noChangeAspect="1" noMove="1" noResize="1" noRot="1" noAdjustHandles="1" noEditPoints="1" noChangeArrowheads="1" noChangeShapeType="1" noTextEdit="1"/>
          </p:cNvSpPr>
          <p:nvPr/>
        </p:nvSpPr>
        <p:spPr>
          <a:xfrm>
            <a:off x="6599688" y="3480095"/>
            <a:ext cx="1578637" cy="855940"/>
          </a:xfrm>
          <a:prstGeom prst="rect"/>
          <a:blipFill>
            <a:blip xmlns:r="http://schemas.openxmlformats.org/officeDocument/2006/relationships" r:embed="rId6"/>
            <a:stretch>
              <a:fillRect/>
            </a:stretch>
          </a:blipFill>
        </p:spPr>
        <p:txBody>
          <a:bodyPr/>
          <a:p>
            <a:r>
              <a:rPr altLang="en-US" lang="zh-CN">
                <a:noFill/>
              </a:rPr>
              <a:t> </a:t>
            </a:r>
          </a:p>
        </p:txBody>
      </p:sp>
      <p:sp>
        <p:nvSpPr>
          <p:cNvPr id="1050316" name="Rectangle 9"/>
          <p:cNvSpPr>
            <a:spLocks noChangeArrowheads="1"/>
          </p:cNvSpPr>
          <p:nvPr/>
        </p:nvSpPr>
        <p:spPr bwMode="auto">
          <a:xfrm>
            <a:off x="570451" y="379887"/>
            <a:ext cx="7958941"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Common-emitter AC amplification coefficient</a:t>
            </a:r>
            <a:endParaRPr altLang="en-US" b="1" dirty="0" sz="2800" lang="zh-CN" smtClean="0">
              <a:latin typeface="Arial" panose="020B0604020202020204" pitchFamily="34" charset="0"/>
              <a:cs typeface="Arial" panose="020B0604020202020204" pitchFamily="34" charset="0"/>
            </a:endParaRPr>
          </a:p>
        </p:txBody>
      </p:sp>
      <p:grpSp>
        <p:nvGrpSpPr>
          <p:cNvPr id="532" name="组合 69"/>
          <p:cNvGrpSpPr/>
          <p:nvPr/>
        </p:nvGrpSpPr>
        <p:grpSpPr>
          <a:xfrm>
            <a:off x="217489" y="2136398"/>
            <a:ext cx="3938973" cy="3056991"/>
            <a:chOff x="211794" y="1952426"/>
            <a:chExt cx="3938973" cy="3056991"/>
          </a:xfrm>
        </p:grpSpPr>
        <p:grpSp>
          <p:nvGrpSpPr>
            <p:cNvPr id="533" name="组合 71"/>
            <p:cNvGrpSpPr/>
            <p:nvPr/>
          </p:nvGrpSpPr>
          <p:grpSpPr>
            <a:xfrm>
              <a:off x="211794" y="1952426"/>
              <a:ext cx="3630121" cy="3056991"/>
              <a:chOff x="211794" y="1952426"/>
              <a:chExt cx="3630121" cy="3056991"/>
            </a:xfrm>
          </p:grpSpPr>
          <p:grpSp>
            <p:nvGrpSpPr>
              <p:cNvPr id="534" name="Group 1096"/>
              <p:cNvGrpSpPr/>
              <p:nvPr/>
            </p:nvGrpSpPr>
            <p:grpSpPr bwMode="auto">
              <a:xfrm>
                <a:off x="966684" y="2211962"/>
                <a:ext cx="1495828" cy="2788327"/>
                <a:chOff x="3855" y="2487"/>
                <a:chExt cx="1052" cy="1961"/>
              </a:xfrm>
            </p:grpSpPr>
            <p:sp>
              <p:nvSpPr>
                <p:cNvPr id="105031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8" name="Line 1073"/>
                <p:cNvSpPr>
                  <a:spLocks noChangeShapeType="1"/>
                </p:cNvSpPr>
                <p:nvPr/>
              </p:nvSpPr>
              <p:spPr bwMode="auto">
                <a:xfrm flipH="1">
                  <a:off x="3855" y="3080"/>
                  <a:ext cx="8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1"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2" name="Line 1077"/>
                <p:cNvSpPr>
                  <a:spLocks noChangeShapeType="1"/>
                </p:cNvSpPr>
                <p:nvPr/>
              </p:nvSpPr>
              <p:spPr bwMode="auto">
                <a:xfrm>
                  <a:off x="4897" y="3334"/>
                  <a:ext cx="0" cy="11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grpSp>
            <p:nvGrpSpPr>
              <p:cNvPr id="535" name="组合 93"/>
              <p:cNvGrpSpPr/>
              <p:nvPr/>
            </p:nvGrpSpPr>
            <p:grpSpPr>
              <a:xfrm rot="16200000" flipH="1">
                <a:off x="909839" y="4247587"/>
                <a:ext cx="113686" cy="348749"/>
                <a:chOff x="2097492" y="5658393"/>
                <a:chExt cx="144016" cy="523213"/>
              </a:xfrm>
            </p:grpSpPr>
            <p:cxnSp>
              <p:nvCxnSpPr>
                <p:cNvPr id="3146234" name="直接连接符 144"/>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35" name="直接连接符 145"/>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323" name="文本框 97"/>
              <p:cNvSpPr txBox="1"/>
              <p:nvPr/>
            </p:nvSpPr>
            <p:spPr>
              <a:xfrm>
                <a:off x="2483567" y="359663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324" name="文本框 102"/>
              <p:cNvSpPr txBox="1"/>
              <p:nvPr/>
            </p:nvSpPr>
            <p:spPr>
              <a:xfrm>
                <a:off x="2606434" y="2771807"/>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325" name="文本框 103"/>
              <p:cNvSpPr txBox="1"/>
              <p:nvPr/>
            </p:nvSpPr>
            <p:spPr>
              <a:xfrm>
                <a:off x="211794" y="425870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cxnSp>
            <p:nvCxnSpPr>
              <p:cNvPr id="3146236" name="直接箭头连接符 104"/>
              <p:cNvCxnSpPr>
                <a:cxnSpLocks/>
              </p:cNvCxnSpPr>
              <p:nvPr/>
            </p:nvCxnSpPr>
            <p:spPr>
              <a:xfrm>
                <a:off x="1538120" y="2894713"/>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37" name="直接箭头连接符 105"/>
              <p:cNvCxnSpPr>
                <a:cxnSpLocks/>
              </p:cNvCxnSpPr>
              <p:nvPr/>
            </p:nvCxnSpPr>
            <p:spPr>
              <a:xfrm>
                <a:off x="2343617" y="2164196"/>
                <a:ext cx="4845" cy="43031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326" name="文本框 106"/>
              <p:cNvSpPr txBox="1"/>
              <p:nvPr/>
            </p:nvSpPr>
            <p:spPr>
              <a:xfrm>
                <a:off x="1951112" y="1952426"/>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327" name="文本框 107"/>
              <p:cNvSpPr txBox="1"/>
              <p:nvPr/>
            </p:nvSpPr>
            <p:spPr>
              <a:xfrm>
                <a:off x="1921665" y="3508020"/>
                <a:ext cx="4648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6238" name="直接箭头连接符 108"/>
              <p:cNvCxnSpPr>
                <a:cxnSpLocks/>
              </p:cNvCxnSpPr>
              <p:nvPr/>
            </p:nvCxnSpPr>
            <p:spPr>
              <a:xfrm flipH="1">
                <a:off x="2319788" y="3546090"/>
                <a:ext cx="6601" cy="4419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328" name="Line 1077"/>
              <p:cNvSpPr>
                <a:spLocks noChangeShapeType="1"/>
              </p:cNvSpPr>
              <p:nvPr/>
            </p:nvSpPr>
            <p:spPr bwMode="auto">
              <a:xfrm>
                <a:off x="966684" y="3055144"/>
                <a:ext cx="0" cy="130997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9" name="Line 1073"/>
              <p:cNvSpPr>
                <a:spLocks noChangeShapeType="1"/>
              </p:cNvSpPr>
              <p:nvPr/>
            </p:nvSpPr>
            <p:spPr bwMode="auto">
              <a:xfrm flipH="1">
                <a:off x="966683" y="4745772"/>
                <a:ext cx="28147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30" name="Line 1077"/>
              <p:cNvSpPr>
                <a:spLocks noChangeShapeType="1"/>
              </p:cNvSpPr>
              <p:nvPr/>
            </p:nvSpPr>
            <p:spPr bwMode="auto">
              <a:xfrm>
                <a:off x="966682" y="4489537"/>
                <a:ext cx="0" cy="25623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31" name="Line 1073"/>
              <p:cNvSpPr>
                <a:spLocks noChangeShapeType="1"/>
              </p:cNvSpPr>
              <p:nvPr/>
            </p:nvSpPr>
            <p:spPr bwMode="auto">
              <a:xfrm flipH="1">
                <a:off x="2435922" y="2211963"/>
                <a:ext cx="1345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32" name="矩形 113"/>
              <p:cNvSpPr/>
              <p:nvPr/>
            </p:nvSpPr>
            <p:spPr>
              <a:xfrm rot="16200000">
                <a:off x="741901" y="337683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3" name="Line 1077"/>
              <p:cNvSpPr>
                <a:spLocks noChangeShapeType="1"/>
              </p:cNvSpPr>
              <p:nvPr/>
            </p:nvSpPr>
            <p:spPr bwMode="auto">
              <a:xfrm>
                <a:off x="3272205" y="2200262"/>
                <a:ext cx="0" cy="14718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36" name="组合 115"/>
              <p:cNvGrpSpPr/>
              <p:nvPr/>
            </p:nvGrpSpPr>
            <p:grpSpPr>
              <a:xfrm rot="16200000">
                <a:off x="3105892" y="3664097"/>
                <a:ext cx="332625" cy="348749"/>
                <a:chOff x="4779910" y="5139841"/>
                <a:chExt cx="332625" cy="348749"/>
              </a:xfrm>
            </p:grpSpPr>
            <p:grpSp>
              <p:nvGrpSpPr>
                <p:cNvPr id="537" name="组合 138"/>
                <p:cNvGrpSpPr/>
                <p:nvPr/>
              </p:nvGrpSpPr>
              <p:grpSpPr>
                <a:xfrm flipH="1">
                  <a:off x="4779910" y="5139841"/>
                  <a:ext cx="113686" cy="348749"/>
                  <a:chOff x="2097492" y="5658393"/>
                  <a:chExt cx="144016" cy="523213"/>
                </a:xfrm>
              </p:grpSpPr>
              <p:cxnSp>
                <p:nvCxnSpPr>
                  <p:cNvPr id="3146239" name="直接连接符 142"/>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0" name="直接连接符 143"/>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8" name="组合 139"/>
                <p:cNvGrpSpPr/>
                <p:nvPr/>
              </p:nvGrpSpPr>
              <p:grpSpPr>
                <a:xfrm flipH="1">
                  <a:off x="4998849" y="5139841"/>
                  <a:ext cx="113686" cy="348749"/>
                  <a:chOff x="2097492" y="5658393"/>
                  <a:chExt cx="144016" cy="523213"/>
                </a:xfrm>
              </p:grpSpPr>
              <p:cxnSp>
                <p:nvCxnSpPr>
                  <p:cNvPr id="3146241" name="直接连接符 140"/>
                  <p:cNvCxnSpPr>
                    <a:cxnSpLocks/>
                  </p:cNvCxnSpPr>
                  <p:nvPr/>
                </p:nvCxnSpPr>
                <p:spPr>
                  <a:xfrm>
                    <a:off x="2097492" y="5658393"/>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2" name="直接连接符 141"/>
                  <p:cNvCxnSpPr>
                    <a:cxnSpLocks/>
                  </p:cNvCxnSpPr>
                  <p:nvPr/>
                </p:nvCxnSpPr>
                <p:spPr>
                  <a:xfrm>
                    <a:off x="2241508" y="5749859"/>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0334" name="Line 1077"/>
              <p:cNvSpPr>
                <a:spLocks noChangeShapeType="1"/>
              </p:cNvSpPr>
              <p:nvPr/>
            </p:nvSpPr>
            <p:spPr bwMode="auto">
              <a:xfrm>
                <a:off x="3272205" y="3986171"/>
                <a:ext cx="0" cy="7596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35" name="椭圆 117"/>
              <p:cNvSpPr/>
              <p:nvPr/>
            </p:nvSpPr>
            <p:spPr>
              <a:xfrm>
                <a:off x="3755636" y="21604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6" name="椭圆 118"/>
              <p:cNvSpPr/>
              <p:nvPr/>
            </p:nvSpPr>
            <p:spPr>
              <a:xfrm>
                <a:off x="3762220" y="4704148"/>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7" name="矩形 119"/>
              <p:cNvSpPr/>
              <p:nvPr/>
            </p:nvSpPr>
            <p:spPr>
              <a:xfrm rot="16200000">
                <a:off x="3032358" y="295436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8" name="文本框 120"/>
              <p:cNvSpPr txBox="1"/>
              <p:nvPr/>
            </p:nvSpPr>
            <p:spPr>
              <a:xfrm>
                <a:off x="356117" y="3199690"/>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339" name="文本框 128"/>
              <p:cNvSpPr txBox="1"/>
              <p:nvPr/>
            </p:nvSpPr>
            <p:spPr>
              <a:xfrm>
                <a:off x="2417756" y="311917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50340" name="文本框 129"/>
              <p:cNvSpPr txBox="1"/>
              <p:nvPr/>
            </p:nvSpPr>
            <p:spPr>
              <a:xfrm>
                <a:off x="2388364" y="24189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341" name="文本框 130"/>
              <p:cNvSpPr txBox="1"/>
              <p:nvPr/>
            </p:nvSpPr>
            <p:spPr>
              <a:xfrm>
                <a:off x="1754939" y="29935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6243" name="直接连接符 131"/>
              <p:cNvCxnSpPr>
                <a:cxnSpLocks/>
              </p:cNvCxnSpPr>
              <p:nvPr/>
            </p:nvCxnSpPr>
            <p:spPr>
              <a:xfrm flipV="1">
                <a:off x="2233938" y="500934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342" name="椭圆 135"/>
              <p:cNvSpPr/>
              <p:nvPr/>
            </p:nvSpPr>
            <p:spPr>
              <a:xfrm>
                <a:off x="2414251" y="470414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43" name="椭圆 136"/>
              <p:cNvSpPr/>
              <p:nvPr/>
            </p:nvSpPr>
            <p:spPr>
              <a:xfrm>
                <a:off x="3232357" y="47041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44" name="文本框 137"/>
              <p:cNvSpPr txBox="1"/>
              <p:nvPr/>
            </p:nvSpPr>
            <p:spPr>
              <a:xfrm>
                <a:off x="347880" y="3199689"/>
                <a:ext cx="587063"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50345" name="椭圆 72"/>
            <p:cNvSpPr/>
            <p:nvPr/>
          </p:nvSpPr>
          <p:spPr>
            <a:xfrm>
              <a:off x="763783" y="3845871"/>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46" name="文本框 82"/>
            <p:cNvSpPr txBox="1"/>
            <p:nvPr/>
          </p:nvSpPr>
          <p:spPr>
            <a:xfrm>
              <a:off x="286626" y="3775040"/>
              <a:ext cx="544748"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47" name="文本框 83"/>
            <p:cNvSpPr txBox="1"/>
            <p:nvPr/>
          </p:nvSpPr>
          <p:spPr>
            <a:xfrm>
              <a:off x="970128" y="359597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48" name="文本框 84"/>
            <p:cNvSpPr txBox="1"/>
            <p:nvPr/>
          </p:nvSpPr>
          <p:spPr>
            <a:xfrm>
              <a:off x="1001929" y="399632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49" name="文本框 85"/>
            <p:cNvSpPr txBox="1"/>
            <p:nvPr/>
          </p:nvSpPr>
          <p:spPr>
            <a:xfrm>
              <a:off x="1204580" y="2597507"/>
              <a:ext cx="50068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350" name="文本框 86"/>
            <p:cNvSpPr txBox="1"/>
            <p:nvPr/>
          </p:nvSpPr>
          <p:spPr>
            <a:xfrm>
              <a:off x="892737" y="2579943"/>
              <a:ext cx="413418"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b</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51" name="文本框 87"/>
            <p:cNvSpPr txBox="1"/>
            <p:nvPr/>
          </p:nvSpPr>
          <p:spPr>
            <a:xfrm>
              <a:off x="1631546" y="1954239"/>
              <a:ext cx="429289"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52" name="文本框 88"/>
            <p:cNvSpPr txBox="1"/>
            <p:nvPr/>
          </p:nvSpPr>
          <p:spPr>
            <a:xfrm>
              <a:off x="1895283" y="3904412"/>
              <a:ext cx="525167"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i</a:t>
              </a:r>
              <a:r>
                <a:rPr altLang="zh-CN" baseline="-25000" b="1" dirty="0" sz="2400" lang="en-US" err="1" smtClean="0">
                  <a:solidFill>
                    <a:schemeClr val="accent2"/>
                  </a:solidFill>
                  <a:latin typeface="Arial" panose="020B0604020202020204" pitchFamily="34" charset="0"/>
                  <a:cs typeface="Arial" panose="020B0604020202020204" pitchFamily="34" charset="0"/>
                </a:rPr>
                <a:t>e</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53" name="文本框 89"/>
            <p:cNvSpPr txBox="1"/>
            <p:nvPr/>
          </p:nvSpPr>
          <p:spPr>
            <a:xfrm>
              <a:off x="3569041" y="3162720"/>
              <a:ext cx="581726"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6244" name="直接箭头连接符 90"/>
            <p:cNvCxnSpPr>
              <a:cxnSpLocks/>
            </p:cNvCxnSpPr>
            <p:nvPr/>
          </p:nvCxnSpPr>
          <p:spPr>
            <a:xfrm>
              <a:off x="3793060" y="3733951"/>
              <a:ext cx="0" cy="81304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45" name="直接箭头连接符 91"/>
            <p:cNvCxnSpPr>
              <a:cxnSpLocks/>
            </p:cNvCxnSpPr>
            <p:nvPr/>
          </p:nvCxnSpPr>
          <p:spPr>
            <a:xfrm flipV="1">
              <a:off x="3755897" y="2372912"/>
              <a:ext cx="0" cy="81304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p14="http://schemas.microsoft.com/office/powerpoint/2010/main" Requires="p14">
          <p:contentPart p14:bwMode="auto" r:id="rId7">
            <p14:nvContentPartPr>
              <p14:cNvPr id="1050354" name=""/>
              <p14:cNvContentPartPr/>
              <p14:nvPr/>
            </p14:nvContentPartPr>
            <p14:xfrm>
              <a:off x="3961173" y="765497"/>
              <a:ext cx="759794" cy="602553"/>
            </p14:xfrm>
          </p:contentPart>
        </mc:Choice>
        <mc:Fallback>
          <p:sp>
            <p:nvSpPr>
              <p:cNvPr id="1050354" name=""/>
              <p:cNvSpPr/>
              <p:nvPr/>
            </p:nvSpPr>
            <p:spPr>
              <a:xfrm>
                <a:off x="3961173" y="765497"/>
                <a:ext cx="759794" cy="602553"/>
              </a:xfrm>
            </p:spPr>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852" name="矩形 80"/>
          <p:cNvSpPr/>
          <p:nvPr/>
        </p:nvSpPr>
        <p:spPr>
          <a:xfrm>
            <a:off x="6511234" y="2336215"/>
            <a:ext cx="276837"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3" name="矩形 81"/>
          <p:cNvSpPr/>
          <p:nvPr/>
        </p:nvSpPr>
        <p:spPr>
          <a:xfrm>
            <a:off x="5779464" y="2336215"/>
            <a:ext cx="240101"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55"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2.1.1 </a:t>
            </a:r>
            <a:r>
              <a:rPr altLang="zh-CN" b="1" dirty="0" sz="2800" lang="en-US" smtClean="0">
                <a:latin typeface="Arial" panose="020B0604020202020204" pitchFamily="34" charset="0"/>
                <a:cs typeface="Arial" panose="020B0604020202020204" pitchFamily="34" charset="0"/>
              </a:rPr>
              <a:t>Structure </a:t>
            </a:r>
            <a:r>
              <a:rPr altLang="zh-CN" b="1" dirty="0" sz="2800" lang="en-US">
                <a:latin typeface="Arial" panose="020B0604020202020204" pitchFamily="34" charset="0"/>
                <a:cs typeface="Arial" panose="020B0604020202020204" pitchFamily="34" charset="0"/>
              </a:rPr>
              <a:t>o</a:t>
            </a:r>
            <a:r>
              <a:rPr altLang="zh-CN" b="1" dirty="0" sz="2800" lang="en-US" smtClean="0">
                <a:latin typeface="Arial" panose="020B0604020202020204" pitchFamily="34" charset="0"/>
                <a:cs typeface="Arial" panose="020B0604020202020204" pitchFamily="34" charset="0"/>
              </a:rPr>
              <a:t>f BJT</a:t>
            </a: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856"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57" name="文本框 6"/>
          <p:cNvSpPr txBox="1"/>
          <p:nvPr/>
        </p:nvSpPr>
        <p:spPr>
          <a:xfrm>
            <a:off x="273115" y="955539"/>
            <a:ext cx="781313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Transistor is made of two PN junctions: NPN or PNP</a:t>
            </a:r>
            <a:endParaRPr altLang="en-US" b="1" dirty="0" sz="2400" lang="zh-CN">
              <a:latin typeface="Arial" panose="020B0604020202020204" pitchFamily="34" charset="0"/>
              <a:cs typeface="Arial" panose="020B0604020202020204" pitchFamily="34" charset="0"/>
            </a:endParaRPr>
          </a:p>
        </p:txBody>
      </p:sp>
      <p:grpSp>
        <p:nvGrpSpPr>
          <p:cNvPr id="131" name="组合 42"/>
          <p:cNvGrpSpPr/>
          <p:nvPr/>
        </p:nvGrpSpPr>
        <p:grpSpPr>
          <a:xfrm>
            <a:off x="536617" y="1986707"/>
            <a:ext cx="2909025" cy="3871191"/>
            <a:chOff x="826956" y="2246766"/>
            <a:chExt cx="2909025" cy="3871191"/>
          </a:xfrm>
        </p:grpSpPr>
        <p:sp>
          <p:nvSpPr>
            <p:cNvPr id="1048858" name="矩形 30"/>
            <p:cNvSpPr/>
            <p:nvPr/>
          </p:nvSpPr>
          <p:spPr>
            <a:xfrm>
              <a:off x="2017158" y="3029354"/>
              <a:ext cx="303721"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9" name="矩形 28"/>
            <p:cNvSpPr/>
            <p:nvPr/>
          </p:nvSpPr>
          <p:spPr>
            <a:xfrm>
              <a:off x="3077679" y="3021312"/>
              <a:ext cx="303721"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32" name="组合 9"/>
            <p:cNvGrpSpPr/>
            <p:nvPr/>
          </p:nvGrpSpPr>
          <p:grpSpPr>
            <a:xfrm>
              <a:off x="826957" y="3028394"/>
              <a:ext cx="2894616" cy="2001576"/>
              <a:chOff x="1689034" y="1980567"/>
              <a:chExt cx="2894616" cy="2001576"/>
            </a:xfrm>
          </p:grpSpPr>
          <p:grpSp>
            <p:nvGrpSpPr>
              <p:cNvPr id="133" name="组合 18"/>
              <p:cNvGrpSpPr/>
              <p:nvPr/>
            </p:nvGrpSpPr>
            <p:grpSpPr>
              <a:xfrm>
                <a:off x="1689034" y="2338883"/>
                <a:ext cx="2894616" cy="1643260"/>
                <a:chOff x="672637" y="2377481"/>
                <a:chExt cx="2894616" cy="1643260"/>
              </a:xfrm>
            </p:grpSpPr>
            <p:sp>
              <p:nvSpPr>
                <p:cNvPr id="1048860" name="Rectangle 519"/>
                <p:cNvSpPr>
                  <a:spLocks noChangeArrowheads="1"/>
                </p:cNvSpPr>
                <p:nvPr/>
              </p:nvSpPr>
              <p:spPr bwMode="auto">
                <a:xfrm>
                  <a:off x="672637" y="2377522"/>
                  <a:ext cx="2894616" cy="1643219"/>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61" name="Text Box 629"/>
                <p:cNvSpPr txBox="1">
                  <a:spLocks noChangeArrowheads="1"/>
                </p:cNvSpPr>
                <p:nvPr/>
              </p:nvSpPr>
              <p:spPr bwMode="auto">
                <a:xfrm>
                  <a:off x="1867806" y="3493801"/>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8862" name="矩形 25"/>
                <p:cNvSpPr/>
                <p:nvPr/>
              </p:nvSpPr>
              <p:spPr>
                <a:xfrm>
                  <a:off x="953027" y="2377481"/>
                  <a:ext cx="2361581" cy="814486"/>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63" name="矩形 14"/>
              <p:cNvSpPr/>
              <p:nvPr/>
            </p:nvSpPr>
            <p:spPr>
              <a:xfrm>
                <a:off x="1689035" y="1984114"/>
                <a:ext cx="1208534"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4" name="矩形 15"/>
              <p:cNvSpPr/>
              <p:nvPr/>
            </p:nvSpPr>
            <p:spPr>
              <a:xfrm>
                <a:off x="3150214" y="1980567"/>
                <a:ext cx="792017"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5" name="Text Box 629"/>
              <p:cNvSpPr txBox="1">
                <a:spLocks noChangeArrowheads="1"/>
              </p:cNvSpPr>
              <p:nvPr/>
            </p:nvSpPr>
            <p:spPr bwMode="auto">
              <a:xfrm>
                <a:off x="2818530" y="2793659"/>
                <a:ext cx="634142"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866" name="矩形 26"/>
            <p:cNvSpPr/>
            <p:nvPr/>
          </p:nvSpPr>
          <p:spPr>
            <a:xfrm>
              <a:off x="1544653" y="3393813"/>
              <a:ext cx="1457742" cy="539169"/>
            </a:xfrm>
            <a:prstGeom prst="rect"/>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7" name="Text Box 629"/>
            <p:cNvSpPr txBox="1">
              <a:spLocks noChangeArrowheads="1"/>
            </p:cNvSpPr>
            <p:nvPr/>
          </p:nvSpPr>
          <p:spPr bwMode="auto">
            <a:xfrm>
              <a:off x="1998814" y="3402725"/>
              <a:ext cx="599203"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8868" name="矩形 29"/>
            <p:cNvSpPr/>
            <p:nvPr/>
          </p:nvSpPr>
          <p:spPr>
            <a:xfrm>
              <a:off x="3347207" y="3024909"/>
              <a:ext cx="388774"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9" name="矩形 31"/>
            <p:cNvSpPr/>
            <p:nvPr/>
          </p:nvSpPr>
          <p:spPr>
            <a:xfrm>
              <a:off x="826956" y="5029970"/>
              <a:ext cx="2894617"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0" name="矩形 32"/>
            <p:cNvSpPr/>
            <p:nvPr/>
          </p:nvSpPr>
          <p:spPr>
            <a:xfrm>
              <a:off x="2136276" y="5202081"/>
              <a:ext cx="303721" cy="217207"/>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1" name="Line 616"/>
            <p:cNvSpPr>
              <a:spLocks noChangeShapeType="1"/>
            </p:cNvSpPr>
            <p:nvPr/>
          </p:nvSpPr>
          <p:spPr bwMode="auto">
            <a:xfrm flipV="1">
              <a:off x="2168951" y="2768265"/>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72" name="Line 616"/>
            <p:cNvSpPr>
              <a:spLocks noChangeShapeType="1"/>
            </p:cNvSpPr>
            <p:nvPr/>
          </p:nvSpPr>
          <p:spPr bwMode="auto">
            <a:xfrm flipV="1">
              <a:off x="3229539" y="2768264"/>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73" name="Line 616"/>
            <p:cNvSpPr>
              <a:spLocks noChangeShapeType="1"/>
            </p:cNvSpPr>
            <p:nvPr/>
          </p:nvSpPr>
          <p:spPr bwMode="auto">
            <a:xfrm flipV="1">
              <a:off x="2288136" y="5349277"/>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74" name="椭圆 36"/>
            <p:cNvSpPr/>
            <p:nvPr/>
          </p:nvSpPr>
          <p:spPr>
            <a:xfrm>
              <a:off x="2129103" y="270299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5" name="椭圆 37"/>
            <p:cNvSpPr/>
            <p:nvPr/>
          </p:nvSpPr>
          <p:spPr>
            <a:xfrm>
              <a:off x="3189691" y="270299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6" name="椭圆 38"/>
            <p:cNvSpPr/>
            <p:nvPr/>
          </p:nvSpPr>
          <p:spPr>
            <a:xfrm>
              <a:off x="2248288" y="561111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7" name="文本框 39"/>
            <p:cNvSpPr txBox="1"/>
            <p:nvPr/>
          </p:nvSpPr>
          <p:spPr>
            <a:xfrm>
              <a:off x="1980974" y="225883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878" name="文本框 40"/>
            <p:cNvSpPr txBox="1"/>
            <p:nvPr/>
          </p:nvSpPr>
          <p:spPr>
            <a:xfrm>
              <a:off x="3041562" y="2246766"/>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879" name="文本框 41"/>
            <p:cNvSpPr txBox="1"/>
            <p:nvPr/>
          </p:nvSpPr>
          <p:spPr>
            <a:xfrm>
              <a:off x="2104016" y="5656292"/>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grpSp>
      <p:grpSp>
        <p:nvGrpSpPr>
          <p:cNvPr id="134" name="组合 2"/>
          <p:cNvGrpSpPr/>
          <p:nvPr/>
        </p:nvGrpSpPr>
        <p:grpSpPr>
          <a:xfrm>
            <a:off x="3497878" y="2336215"/>
            <a:ext cx="5838079" cy="2835507"/>
            <a:chOff x="3498733" y="2794408"/>
            <a:chExt cx="5838079" cy="2835507"/>
          </a:xfrm>
        </p:grpSpPr>
        <p:grpSp>
          <p:nvGrpSpPr>
            <p:cNvPr id="135" name="组合 1"/>
            <p:cNvGrpSpPr/>
            <p:nvPr/>
          </p:nvGrpSpPr>
          <p:grpSpPr>
            <a:xfrm>
              <a:off x="3498733" y="2794408"/>
              <a:ext cx="5838079" cy="2835507"/>
              <a:chOff x="3498733" y="2794408"/>
              <a:chExt cx="5838079" cy="2835507"/>
            </a:xfrm>
          </p:grpSpPr>
          <p:sp>
            <p:nvSpPr>
              <p:cNvPr id="1048880" name="矩形 43"/>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81" name="矩形 48"/>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82" name="矩形 49"/>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83"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84" name="椭圆 51"/>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85"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86" name="椭圆 53"/>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87" name="文本框 54"/>
              <p:cNvSpPr txBox="1"/>
              <p:nvPr/>
            </p:nvSpPr>
            <p:spPr>
              <a:xfrm>
                <a:off x="3840165" y="3379800"/>
                <a:ext cx="375952" cy="4470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888" name="矩形 55"/>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89"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90" name="椭圆 57"/>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91" name="Text Box 629"/>
              <p:cNvSpPr txBox="1">
                <a:spLocks noChangeArrowheads="1"/>
              </p:cNvSpPr>
              <p:nvPr/>
            </p:nvSpPr>
            <p:spPr bwMode="auto">
              <a:xfrm>
                <a:off x="4914246" y="3413248"/>
                <a:ext cx="585860" cy="497841"/>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8892" name="Text Box 629"/>
              <p:cNvSpPr txBox="1">
                <a:spLocks noChangeArrowheads="1"/>
              </p:cNvSpPr>
              <p:nvPr/>
            </p:nvSpPr>
            <p:spPr bwMode="auto">
              <a:xfrm>
                <a:off x="6019337" y="3413247"/>
                <a:ext cx="502796" cy="447040"/>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8893" name="Text Box 629"/>
              <p:cNvSpPr txBox="1">
                <a:spLocks noChangeArrowheads="1"/>
              </p:cNvSpPr>
              <p:nvPr/>
            </p:nvSpPr>
            <p:spPr bwMode="auto">
              <a:xfrm>
                <a:off x="7149480" y="3413246"/>
                <a:ext cx="502796" cy="447040"/>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8894" name="文本框 61"/>
              <p:cNvSpPr txBox="1"/>
              <p:nvPr/>
            </p:nvSpPr>
            <p:spPr>
              <a:xfrm>
                <a:off x="3498733" y="3730444"/>
                <a:ext cx="1257822" cy="701040"/>
              </a:xfrm>
              <a:prstGeom prst="rect"/>
              <a:noFill/>
            </p:spPr>
            <p:txBody>
              <a:bodyPr rtlCol="0" wrap="square">
                <a:spAutoFit/>
              </a:bodyPr>
              <a:p>
                <a:r>
                  <a:rPr altLang="zh-CN" b="1" dirty="0" sz="2000" lang="en-US" smtClean="0">
                    <a:latin typeface="Arial" panose="020B0604020202020204" pitchFamily="34" charset="0"/>
                    <a:ea typeface="宋体" panose="02010600030101010101" pitchFamily="2" charset="-122"/>
                    <a:cs typeface="Arial" panose="020B0604020202020204" pitchFamily="34" charset="0"/>
                  </a:rPr>
                  <a:t>Emitter</a:t>
                </a:r>
              </a:p>
              <a:p>
                <a:r>
                  <a:rPr altLang="en-US" b="1" dirty="0" sz="2000" lang="zh-CN">
                    <a:latin typeface="Arial" panose="020B0604020202020204" pitchFamily="34" charset="0"/>
                    <a:ea typeface="宋体" panose="02010600030101010101" pitchFamily="2" charset="-122"/>
                    <a:cs typeface="Arial" panose="020B0604020202020204" pitchFamily="34" charset="0"/>
                  </a:rPr>
                  <a:t>发射极</a:t>
                </a:r>
              </a:p>
            </p:txBody>
          </p:sp>
          <p:sp>
            <p:nvSpPr>
              <p:cNvPr id="1048895" name="文本框 62"/>
              <p:cNvSpPr txBox="1"/>
              <p:nvPr/>
            </p:nvSpPr>
            <p:spPr>
              <a:xfrm>
                <a:off x="7916800" y="3812259"/>
                <a:ext cx="1420012" cy="701040"/>
              </a:xfrm>
              <a:prstGeom prst="rect"/>
              <a:noFill/>
            </p:spPr>
            <p:txBody>
              <a:bodyPr rtlCol="0" wrap="square">
                <a:spAutoFit/>
              </a:bodyPr>
              <a:p>
                <a:r>
                  <a:rPr altLang="zh-CN" b="1" dirty="0" sz="2000" lang="en-US" smtClean="0">
                    <a:latin typeface="Arial" panose="020B0604020202020204" pitchFamily="34" charset="0"/>
                    <a:ea typeface="宋体" panose="02010600030101010101" pitchFamily="2" charset="-122"/>
                    <a:cs typeface="Arial" panose="020B0604020202020204" pitchFamily="34" charset="0"/>
                  </a:rPr>
                  <a:t>Collector</a:t>
                </a:r>
                <a:r>
                  <a:rPr altLang="en-US" b="1" dirty="0" sz="2000" lang="zh-CN">
                    <a:latin typeface="Arial" panose="020B0604020202020204" pitchFamily="34" charset="0"/>
                    <a:ea typeface="宋体" panose="02010600030101010101" pitchFamily="2" charset="-122"/>
                    <a:cs typeface="Arial" panose="020B0604020202020204" pitchFamily="34" charset="0"/>
                  </a:rPr>
                  <a:t>集电</a:t>
                </a:r>
                <a:r>
                  <a:rPr altLang="en-US" b="1" dirty="0" sz="2000" lang="zh-CN" smtClean="0">
                    <a:latin typeface="Arial" panose="020B0604020202020204" pitchFamily="34" charset="0"/>
                    <a:ea typeface="宋体" panose="02010600030101010101" pitchFamily="2" charset="-122"/>
                    <a:cs typeface="Arial" panose="020B0604020202020204" pitchFamily="34" charset="0"/>
                  </a:rPr>
                  <a:t>极</a:t>
                </a:r>
                <a:endParaRPr altLang="en-US" b="1" dirty="0" sz="2000" lang="zh-CN">
                  <a:latin typeface="Arial" panose="020B0604020202020204" pitchFamily="34" charset="0"/>
                  <a:ea typeface="宋体" panose="02010600030101010101" pitchFamily="2" charset="-122"/>
                  <a:cs typeface="Arial" panose="020B0604020202020204" pitchFamily="34" charset="0"/>
                </a:endParaRPr>
              </a:p>
            </p:txBody>
          </p:sp>
          <p:sp>
            <p:nvSpPr>
              <p:cNvPr id="1048896" name="文本框 63"/>
              <p:cNvSpPr txBox="1"/>
              <p:nvPr/>
            </p:nvSpPr>
            <p:spPr>
              <a:xfrm>
                <a:off x="8333195" y="3388084"/>
                <a:ext cx="375952" cy="4470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897" name="文本框 64"/>
              <p:cNvSpPr txBox="1"/>
              <p:nvPr/>
            </p:nvSpPr>
            <p:spPr>
              <a:xfrm>
                <a:off x="5862107" y="4928875"/>
                <a:ext cx="909624" cy="701040"/>
              </a:xfrm>
              <a:prstGeom prst="rect"/>
              <a:noFill/>
            </p:spPr>
            <p:txBody>
              <a:bodyPr rtlCol="0" wrap="square">
                <a:spAutoFit/>
              </a:bodyPr>
              <a:p>
                <a:pPr algn="ctr"/>
                <a:r>
                  <a:rPr altLang="zh-CN" b="1" dirty="0" sz="2000" lang="en-US" smtClean="0">
                    <a:latin typeface="Arial" panose="020B0604020202020204" pitchFamily="34" charset="0"/>
                    <a:ea typeface="宋体" panose="02010600030101010101" pitchFamily="2" charset="-122"/>
                    <a:cs typeface="Arial" panose="020B0604020202020204" pitchFamily="34" charset="0"/>
                  </a:rPr>
                  <a:t>Base</a:t>
                </a:r>
              </a:p>
              <a:p>
                <a:pPr algn="ctr"/>
                <a:r>
                  <a:rPr altLang="en-US" b="1" dirty="0" sz="2000" lang="zh-CN" smtClean="0">
                    <a:latin typeface="Arial" panose="020B0604020202020204" pitchFamily="34" charset="0"/>
                    <a:ea typeface="宋体" panose="02010600030101010101" pitchFamily="2" charset="-122"/>
                    <a:cs typeface="Arial" panose="020B0604020202020204" pitchFamily="34" charset="0"/>
                  </a:rPr>
                  <a:t>基极</a:t>
                </a:r>
                <a:endParaRPr altLang="en-US" b="1" dirty="0" sz="2000" lang="zh-CN">
                  <a:latin typeface="Arial" panose="020B0604020202020204" pitchFamily="34" charset="0"/>
                  <a:ea typeface="宋体" panose="02010600030101010101" pitchFamily="2" charset="-122"/>
                  <a:cs typeface="Arial" panose="020B0604020202020204" pitchFamily="34" charset="0"/>
                </a:endParaRPr>
              </a:p>
            </p:txBody>
          </p:sp>
          <p:sp>
            <p:nvSpPr>
              <p:cNvPr id="1048898" name="文本框 65"/>
              <p:cNvSpPr txBox="1"/>
              <p:nvPr/>
            </p:nvSpPr>
            <p:spPr>
              <a:xfrm>
                <a:off x="6338377" y="4631494"/>
                <a:ext cx="375952" cy="4470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cxnSp>
          <p:nvCxnSpPr>
            <p:cNvPr id="3145770" name="直接连接符 77"/>
            <p:cNvCxnSpPr>
              <a:cxnSpLocks/>
            </p:cNvCxnSpPr>
            <p:nvPr/>
          </p:nvCxnSpPr>
          <p:spPr>
            <a:xfrm>
              <a:off x="5844250" y="2814262"/>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771" name="直接连接符 78"/>
            <p:cNvCxnSpPr>
              <a:cxnSpLocks/>
            </p:cNvCxnSpPr>
            <p:nvPr/>
          </p:nvCxnSpPr>
          <p:spPr>
            <a:xfrm>
              <a:off x="6651765" y="2814262"/>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48899" name="文本框 82"/>
          <p:cNvSpPr txBox="1"/>
          <p:nvPr/>
        </p:nvSpPr>
        <p:spPr>
          <a:xfrm>
            <a:off x="4794968" y="4372232"/>
            <a:ext cx="979774" cy="400110"/>
          </a:xfrm>
          <a:prstGeom prst="rect"/>
          <a:noFill/>
        </p:spPr>
        <p:txBody>
          <a:bodyPr rtlCol="0" wrap="square">
            <a:spAutoFit/>
          </a:bodyPr>
          <a:p>
            <a:r>
              <a:rPr altLang="en-US" b="1" dirty="0" sz="2000" lang="zh-CN" smtClean="0">
                <a:latin typeface="宋体" panose="02010600030101010101" pitchFamily="2" charset="-122"/>
                <a:ea typeface="宋体" panose="02010600030101010101" pitchFamily="2" charset="-122"/>
                <a:cs typeface="Arial" panose="020B0604020202020204" pitchFamily="34" charset="0"/>
              </a:rPr>
              <a:t>发射结</a:t>
            </a:r>
            <a:endParaRPr altLang="en-US" b="1" dirty="0" sz="2000" lang="zh-CN">
              <a:latin typeface="宋体" panose="02010600030101010101" pitchFamily="2" charset="-122"/>
              <a:ea typeface="宋体" panose="02010600030101010101" pitchFamily="2" charset="-122"/>
              <a:cs typeface="Arial" panose="020B0604020202020204" pitchFamily="34" charset="0"/>
            </a:endParaRPr>
          </a:p>
        </p:txBody>
      </p:sp>
      <p:cxnSp>
        <p:nvCxnSpPr>
          <p:cNvPr id="3145772" name="直接连接符 83"/>
          <p:cNvCxnSpPr>
            <a:cxnSpLocks/>
          </p:cNvCxnSpPr>
          <p:nvPr/>
        </p:nvCxnSpPr>
        <p:spPr>
          <a:xfrm flipH="1">
            <a:off x="5599867" y="4006375"/>
            <a:ext cx="239275" cy="333851"/>
          </a:xfrm>
          <a:prstGeom prst="line"/>
          <a:ln w="19050">
            <a:prstDash val="sysDot"/>
          </a:ln>
        </p:spPr>
        <p:style>
          <a:lnRef idx="1">
            <a:schemeClr val="accent1"/>
          </a:lnRef>
          <a:fillRef idx="0">
            <a:schemeClr val="accent1"/>
          </a:fillRef>
          <a:effectRef idx="0">
            <a:schemeClr val="accent1"/>
          </a:effectRef>
          <a:fontRef idx="minor">
            <a:schemeClr val="tx1"/>
          </a:fontRef>
        </p:style>
      </p:cxnSp>
      <p:sp>
        <p:nvSpPr>
          <p:cNvPr id="1048900" name="文本框 84"/>
          <p:cNvSpPr txBox="1"/>
          <p:nvPr/>
        </p:nvSpPr>
        <p:spPr>
          <a:xfrm>
            <a:off x="3593365" y="4726889"/>
            <a:ext cx="2404071" cy="707886"/>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Emitter junction </a:t>
            </a:r>
          </a:p>
          <a:p>
            <a:pPr algn="ctr"/>
            <a:r>
              <a:rPr altLang="zh-CN" b="1" dirty="0" sz="2000" lang="en-US" smtClean="0">
                <a:latin typeface="Arial" panose="020B0604020202020204" pitchFamily="34" charset="0"/>
                <a:cs typeface="Arial" panose="020B0604020202020204" pitchFamily="34" charset="0"/>
              </a:rPr>
              <a:t>BE</a:t>
            </a:r>
            <a:r>
              <a:rPr altLang="en-US" b="1" dirty="0" sz="2000" lang="zh-CN" smtClean="0">
                <a:latin typeface="Arial" panose="020B0604020202020204" pitchFamily="34" charset="0"/>
                <a:cs typeface="Arial" panose="020B0604020202020204" pitchFamily="34" charset="0"/>
              </a:rPr>
              <a:t> </a:t>
            </a:r>
            <a:r>
              <a:rPr altLang="zh-CN" b="1" dirty="0" sz="2000" lang="en-US" smtClean="0">
                <a:latin typeface="Arial" panose="020B0604020202020204" pitchFamily="34" charset="0"/>
                <a:cs typeface="Arial" panose="020B0604020202020204" pitchFamily="34" charset="0"/>
              </a:rPr>
              <a:t>junction</a:t>
            </a:r>
            <a:endParaRPr altLang="en-US" b="1" dirty="0" sz="2000" lang="zh-CN">
              <a:latin typeface="Arial" panose="020B0604020202020204" pitchFamily="34" charset="0"/>
              <a:cs typeface="Arial" panose="020B0604020202020204" pitchFamily="34" charset="0"/>
            </a:endParaRPr>
          </a:p>
        </p:txBody>
      </p:sp>
      <p:sp>
        <p:nvSpPr>
          <p:cNvPr id="1048901" name="文本框 85"/>
          <p:cNvSpPr txBox="1"/>
          <p:nvPr/>
        </p:nvSpPr>
        <p:spPr>
          <a:xfrm>
            <a:off x="6976890" y="4372232"/>
            <a:ext cx="979774" cy="400110"/>
          </a:xfrm>
          <a:prstGeom prst="rect"/>
          <a:noFill/>
        </p:spPr>
        <p:txBody>
          <a:bodyPr rtlCol="0" wrap="square">
            <a:spAutoFit/>
          </a:bodyPr>
          <a:p>
            <a:r>
              <a:rPr altLang="en-US" b="1" dirty="0" sz="2000" lang="zh-CN" smtClean="0">
                <a:latin typeface="宋体" panose="02010600030101010101" pitchFamily="2" charset="-122"/>
                <a:ea typeface="宋体" panose="02010600030101010101" pitchFamily="2" charset="-122"/>
                <a:cs typeface="Arial" panose="020B0604020202020204" pitchFamily="34" charset="0"/>
              </a:rPr>
              <a:t>集电结</a:t>
            </a:r>
            <a:endParaRPr altLang="en-US" b="1" dirty="0" sz="2000" lang="zh-CN">
              <a:latin typeface="宋体" panose="02010600030101010101" pitchFamily="2" charset="-122"/>
              <a:ea typeface="宋体" panose="02010600030101010101" pitchFamily="2" charset="-122"/>
              <a:cs typeface="Arial" panose="020B0604020202020204" pitchFamily="34" charset="0"/>
            </a:endParaRPr>
          </a:p>
        </p:txBody>
      </p:sp>
      <p:cxnSp>
        <p:nvCxnSpPr>
          <p:cNvPr id="3145773" name="直接连接符 86"/>
          <p:cNvCxnSpPr>
            <a:cxnSpLocks/>
          </p:cNvCxnSpPr>
          <p:nvPr/>
        </p:nvCxnSpPr>
        <p:spPr>
          <a:xfrm>
            <a:off x="6681879" y="3959471"/>
            <a:ext cx="270360" cy="360463"/>
          </a:xfrm>
          <a:prstGeom prst="line"/>
          <a:ln w="19050">
            <a:prstDash val="sysDot"/>
          </a:ln>
        </p:spPr>
        <p:style>
          <a:lnRef idx="1">
            <a:schemeClr val="accent1"/>
          </a:lnRef>
          <a:fillRef idx="0">
            <a:schemeClr val="accent1"/>
          </a:fillRef>
          <a:effectRef idx="0">
            <a:schemeClr val="accent1"/>
          </a:effectRef>
          <a:fontRef idx="minor">
            <a:schemeClr val="tx1"/>
          </a:fontRef>
        </p:style>
      </p:cxnSp>
      <p:sp>
        <p:nvSpPr>
          <p:cNvPr id="1048902" name="文本框 87"/>
          <p:cNvSpPr txBox="1"/>
          <p:nvPr/>
        </p:nvSpPr>
        <p:spPr>
          <a:xfrm>
            <a:off x="6663669" y="4732526"/>
            <a:ext cx="2404071" cy="707886"/>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Collector junction </a:t>
            </a:r>
          </a:p>
          <a:p>
            <a:pPr algn="ctr"/>
            <a:r>
              <a:rPr altLang="zh-CN" b="1" dirty="0" sz="2000" lang="en-US" smtClean="0">
                <a:latin typeface="Arial" panose="020B0604020202020204" pitchFamily="34" charset="0"/>
                <a:cs typeface="Arial" panose="020B0604020202020204" pitchFamily="34" charset="0"/>
              </a:rPr>
              <a:t>BC</a:t>
            </a:r>
            <a:r>
              <a:rPr altLang="en-US" b="1" dirty="0" sz="2000" lang="zh-CN" smtClean="0">
                <a:latin typeface="Arial" panose="020B0604020202020204" pitchFamily="34" charset="0"/>
                <a:cs typeface="Arial" panose="020B0604020202020204" pitchFamily="34" charset="0"/>
              </a:rPr>
              <a:t> </a:t>
            </a:r>
            <a:r>
              <a:rPr altLang="zh-CN" b="1" dirty="0" sz="2000" lang="en-US" smtClean="0">
                <a:latin typeface="Arial" panose="020B0604020202020204" pitchFamily="34" charset="0"/>
                <a:cs typeface="Arial" panose="020B0604020202020204" pitchFamily="34" charset="0"/>
              </a:rPr>
              <a:t>junction</a:t>
            </a:r>
            <a:endParaRPr altLang="en-US" b="1" dirty="0" sz="2000" lang="zh-CN">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1">
            <p14:nvContentPartPr>
              <p14:cNvPr id="1048903" name=""/>
              <p14:cNvContentPartPr/>
              <p14:nvPr/>
            </p14:nvContentPartPr>
            <p14:xfrm>
              <a:off x="8566518" y="2971403"/>
              <a:ext cx="90334" cy="482856"/>
            </p14:xfrm>
          </p:contentPart>
        </mc:Choice>
        <mc:Fallback>
          <p:sp>
            <p:nvSpPr>
              <p:cNvPr id="1048903" name=""/>
              <p:cNvSpPr/>
              <p:nvPr/>
            </p:nvSpPr>
            <p:spPr>
              <a:xfrm>
                <a:off x="8566518" y="2971403"/>
                <a:ext cx="90334" cy="482856"/>
              </a:xfrm>
            </p:spPr>
          </p:sp>
        </mc:Fallback>
      </mc:AlternateContent>
      <mc:AlternateContent xmlns:mc="http://schemas.openxmlformats.org/markup-compatibility/2006">
        <mc:Choice xmlns:p14="http://schemas.microsoft.com/office/powerpoint/2010/main" Requires="p14">
          <p:contentPart p14:bwMode="auto" r:id="rId2">
            <p14:nvContentPartPr>
              <p14:cNvPr id="1048904" name=""/>
              <p14:cNvContentPartPr/>
              <p14:nvPr/>
            </p14:nvContentPartPr>
            <p14:xfrm>
              <a:off x="8583415" y="2856375"/>
              <a:ext cx="78637" cy="202760"/>
            </p14:xfrm>
          </p:contentPart>
        </mc:Choice>
        <mc:Fallback>
          <p:sp>
            <p:nvSpPr>
              <p:cNvPr id="1048904" name=""/>
              <p:cNvSpPr/>
              <p:nvPr/>
            </p:nvSpPr>
            <p:spPr>
              <a:xfrm>
                <a:off x="8583415" y="2856375"/>
                <a:ext cx="78637" cy="202760"/>
              </a:xfrm>
            </p:spPr>
          </p:sp>
        </mc:Fallback>
      </mc:AlternateContent>
      <mc:AlternateContent xmlns:mc="http://schemas.openxmlformats.org/markup-compatibility/2006">
        <mc:Choice xmlns:p14="http://schemas.microsoft.com/office/powerpoint/2010/main" Requires="p14">
          <p:contentPart p14:bwMode="auto" r:id="rId3">
            <p14:nvContentPartPr>
              <p14:cNvPr id="1048905" name=""/>
              <p14:cNvContentPartPr/>
              <p14:nvPr/>
            </p14:nvContentPartPr>
            <p14:xfrm>
              <a:off x="8704944" y="2889519"/>
              <a:ext cx="48742" cy="33793"/>
            </p14:xfrm>
          </p:contentPart>
        </mc:Choice>
        <mc:Fallback>
          <p:sp>
            <p:nvSpPr>
              <p:cNvPr id="1048905" name=""/>
              <p:cNvSpPr/>
              <p:nvPr/>
            </p:nvSpPr>
            <p:spPr>
              <a:xfrm>
                <a:off x="8704944" y="2889519"/>
                <a:ext cx="48742" cy="33793"/>
              </a:xfrm>
            </p:spPr>
          </p:sp>
        </mc:Fallback>
      </mc:AlternateContent>
      <mc:AlternateContent xmlns:mc="http://schemas.openxmlformats.org/markup-compatibility/2006">
        <mc:Choice xmlns:p14="http://schemas.microsoft.com/office/powerpoint/2010/main" Requires="p14">
          <p:contentPart p14:bwMode="auto" r:id="rId4">
            <p14:nvContentPartPr>
              <p14:cNvPr id="1048906" name=""/>
              <p14:cNvContentPartPr/>
              <p14:nvPr/>
            </p14:nvContentPartPr>
            <p14:xfrm>
              <a:off x="7912630" y="2084467"/>
              <a:ext cx="151020" cy="216896"/>
            </p14:xfrm>
          </p:contentPart>
        </mc:Choice>
        <mc:Fallback>
          <p:sp>
            <p:nvSpPr>
              <p:cNvPr id="1048906" name=""/>
              <p:cNvSpPr/>
              <p:nvPr/>
            </p:nvSpPr>
            <p:spPr>
              <a:xfrm>
                <a:off x="7912630" y="2084467"/>
                <a:ext cx="151020" cy="216896"/>
              </a:xfrm>
            </p:spPr>
          </p:sp>
        </mc:Fallback>
      </mc:AlternateContent>
      <mc:AlternateContent xmlns:mc="http://schemas.openxmlformats.org/markup-compatibility/2006">
        <mc:Choice xmlns:p14="http://schemas.microsoft.com/office/powerpoint/2010/main" Requires="p14">
          <p:contentPart p14:bwMode="auto" r:id="rId5">
            <p14:nvContentPartPr>
              <p14:cNvPr id="1048907" name=""/>
              <p14:cNvContentPartPr/>
              <p14:nvPr/>
            </p14:nvContentPartPr>
            <p14:xfrm>
              <a:off x="7999810" y="2227468"/>
              <a:ext cx="36386" cy="173318"/>
            </p14:xfrm>
          </p:contentPart>
        </mc:Choice>
        <mc:Fallback>
          <p:sp>
            <p:nvSpPr>
              <p:cNvPr id="1048907" name=""/>
              <p:cNvSpPr/>
              <p:nvPr/>
            </p:nvSpPr>
            <p:spPr>
              <a:xfrm>
                <a:off x="7999810" y="2227468"/>
                <a:ext cx="36386" cy="173318"/>
              </a:xfrm>
            </p:spPr>
          </p:sp>
        </mc:Fallback>
      </mc:AlternateContent>
      <mc:AlternateContent xmlns:mc="http://schemas.openxmlformats.org/markup-compatibility/2006">
        <mc:Choice xmlns:p14="http://schemas.microsoft.com/office/powerpoint/2010/main" Requires="p14">
          <p:contentPart p14:bwMode="auto" r:id="rId6">
            <p14:nvContentPartPr>
              <p14:cNvPr id="1048908" name=""/>
              <p14:cNvContentPartPr/>
              <p14:nvPr/>
            </p14:nvContentPartPr>
            <p14:xfrm>
              <a:off x="8098595" y="2100743"/>
              <a:ext cx="29772" cy="112302"/>
            </p14:xfrm>
          </p:contentPart>
        </mc:Choice>
        <mc:Fallback>
          <p:sp>
            <p:nvSpPr>
              <p:cNvPr id="1048908" name=""/>
              <p:cNvSpPr/>
              <p:nvPr/>
            </p:nvSpPr>
            <p:spPr>
              <a:xfrm>
                <a:off x="8098595" y="2100743"/>
                <a:ext cx="29772" cy="112302"/>
              </a:xfrm>
            </p:spPr>
          </p:sp>
        </mc:Fallback>
      </mc:AlternateContent>
      <mc:AlternateContent xmlns:mc="http://schemas.openxmlformats.org/markup-compatibility/2006">
        <mc:Choice xmlns:p14="http://schemas.microsoft.com/office/powerpoint/2010/main" Requires="p14">
          <p:contentPart p14:bwMode="auto" r:id="rId7">
            <p14:nvContentPartPr>
              <p14:cNvPr id="1048909" name=""/>
              <p14:cNvContentPartPr/>
              <p14:nvPr/>
            </p14:nvContentPartPr>
            <p14:xfrm>
              <a:off x="8079747" y="2157122"/>
              <a:ext cx="67340" cy="29404"/>
            </p14:xfrm>
          </p:contentPart>
        </mc:Choice>
        <mc:Fallback>
          <p:sp>
            <p:nvSpPr>
              <p:cNvPr id="1048909" name=""/>
              <p:cNvSpPr/>
              <p:nvPr/>
            </p:nvSpPr>
            <p:spPr>
              <a:xfrm>
                <a:off x="8079747" y="2157122"/>
                <a:ext cx="67340" cy="29404"/>
              </a:xfrm>
            </p:spPr>
          </p:sp>
        </mc:Fallback>
      </mc:AlternateContent>
      <mc:AlternateContent xmlns:mc="http://schemas.openxmlformats.org/markup-compatibility/2006">
        <mc:Choice xmlns:p14="http://schemas.microsoft.com/office/powerpoint/2010/main" Requires="p14">
          <p:contentPart p14:bwMode="auto" r:id="rId8">
            <p14:nvContentPartPr>
              <p14:cNvPr id="1048910" name=""/>
              <p14:cNvContentPartPr/>
              <p14:nvPr/>
            </p14:nvContentPartPr>
            <p14:xfrm>
              <a:off x="8111088" y="2181977"/>
              <a:ext cx="11552" cy="154421"/>
            </p14:xfrm>
          </p:contentPart>
        </mc:Choice>
        <mc:Fallback>
          <p:sp>
            <p:nvSpPr>
              <p:cNvPr id="1048910" name=""/>
              <p:cNvSpPr/>
              <p:nvPr/>
            </p:nvSpPr>
            <p:spPr>
              <a:xfrm>
                <a:off x="8111088" y="2181977"/>
                <a:ext cx="11552" cy="154421"/>
              </a:xfrm>
            </p:spPr>
          </p:sp>
        </mc:Fallback>
      </mc:AlternateContent>
      <mc:AlternateContent xmlns:mc="http://schemas.openxmlformats.org/markup-compatibility/2006">
        <mc:Choice xmlns:p14="http://schemas.microsoft.com/office/powerpoint/2010/main" Requires="p14">
          <p:contentPart p14:bwMode="auto" r:id="rId9">
            <p14:nvContentPartPr>
              <p14:cNvPr id="1048911" name=""/>
              <p14:cNvContentPartPr/>
              <p14:nvPr/>
            </p14:nvContentPartPr>
            <p14:xfrm>
              <a:off x="8078447" y="2250941"/>
              <a:ext cx="61489" cy="20069"/>
            </p14:xfrm>
          </p:contentPart>
        </mc:Choice>
        <mc:Fallback>
          <p:sp>
            <p:nvSpPr>
              <p:cNvPr id="1048911" name=""/>
              <p:cNvSpPr/>
              <p:nvPr/>
            </p:nvSpPr>
            <p:spPr>
              <a:xfrm>
                <a:off x="8078447" y="2250941"/>
                <a:ext cx="61489" cy="20069"/>
              </a:xfrm>
            </p:spPr>
          </p:sp>
        </mc:Fallback>
      </mc:AlternateContent>
      <mc:AlternateContent xmlns:mc="http://schemas.openxmlformats.org/markup-compatibility/2006">
        <mc:Choice xmlns:p14="http://schemas.microsoft.com/office/powerpoint/2010/main" Requires="p14">
          <p:contentPart p14:bwMode="auto" r:id="rId10">
            <p14:nvContentPartPr>
              <p14:cNvPr id="1048912" name=""/>
              <p14:cNvContentPartPr/>
              <p14:nvPr/>
            </p14:nvContentPartPr>
            <p14:xfrm>
              <a:off x="8081047" y="2300274"/>
              <a:ext cx="50384" cy="2579"/>
            </p14:xfrm>
          </p:contentPart>
        </mc:Choice>
        <mc:Fallback>
          <p:sp>
            <p:nvSpPr>
              <p:cNvPr id="1048912" name=""/>
              <p:cNvSpPr/>
              <p:nvPr/>
            </p:nvSpPr>
            <p:spPr>
              <a:xfrm>
                <a:off x="8081047" y="2300274"/>
                <a:ext cx="50384" cy="2579"/>
              </a:xfrm>
            </p:spPr>
          </p:sp>
        </mc:Fallback>
      </mc:AlternateContent>
      <mc:AlternateContent xmlns:mc="http://schemas.openxmlformats.org/markup-compatibility/2006">
        <mc:Choice xmlns:p14="http://schemas.microsoft.com/office/powerpoint/2010/main" Requires="p14">
          <p:contentPart p14:bwMode="auto" r:id="rId11">
            <p14:nvContentPartPr>
              <p14:cNvPr id="1048913" name=""/>
              <p14:cNvContentPartPr/>
              <p14:nvPr/>
            </p14:nvContentPartPr>
            <p14:xfrm>
              <a:off x="8086246" y="2330821"/>
              <a:ext cx="49175" cy="14274"/>
            </p14:xfrm>
          </p:contentPart>
        </mc:Choice>
        <mc:Fallback>
          <p:sp>
            <p:nvSpPr>
              <p:cNvPr id="1048913" name=""/>
              <p:cNvSpPr/>
              <p:nvPr/>
            </p:nvSpPr>
            <p:spPr>
              <a:xfrm>
                <a:off x="8086246" y="2330821"/>
                <a:ext cx="49175" cy="14274"/>
              </a:xfrm>
            </p:spPr>
          </p:sp>
        </mc:Fallback>
      </mc:AlternateContent>
      <mc:AlternateContent xmlns:mc="http://schemas.openxmlformats.org/markup-compatibility/2006">
        <mc:Choice xmlns:p14="http://schemas.microsoft.com/office/powerpoint/2010/main" Requires="p14">
          <p:contentPart p14:bwMode="auto" r:id="rId12">
            <p14:nvContentPartPr>
              <p14:cNvPr id="1048914" name=""/>
              <p14:cNvContentPartPr/>
              <p14:nvPr/>
            </p14:nvContentPartPr>
            <p14:xfrm>
              <a:off x="7992662" y="2379785"/>
              <a:ext cx="186772" cy="97884"/>
            </p14:xfrm>
          </p:contentPart>
        </mc:Choice>
        <mc:Fallback>
          <p:sp>
            <p:nvSpPr>
              <p:cNvPr id="1048914" name=""/>
              <p:cNvSpPr/>
              <p:nvPr/>
            </p:nvSpPr>
            <p:spPr>
              <a:xfrm>
                <a:off x="7992662" y="2379785"/>
                <a:ext cx="186772" cy="97884"/>
              </a:xfrm>
            </p:spPr>
          </p:sp>
        </mc:Fallback>
      </mc:AlternateContent>
      <mc:AlternateContent xmlns:mc="http://schemas.openxmlformats.org/markup-compatibility/2006">
        <mc:Choice xmlns:p14="http://schemas.microsoft.com/office/powerpoint/2010/main" Requires="p14">
          <p:contentPart p14:bwMode="auto" r:id="rId13">
            <p14:nvContentPartPr>
              <p14:cNvPr id="1048915" name=""/>
              <p14:cNvContentPartPr/>
              <p14:nvPr/>
            </p14:nvContentPartPr>
            <p14:xfrm>
              <a:off x="8101194" y="2378239"/>
              <a:ext cx="18770" cy="242015"/>
            </p14:xfrm>
          </p:contentPart>
        </mc:Choice>
        <mc:Fallback>
          <p:sp>
            <p:nvSpPr>
              <p:cNvPr id="1048915" name=""/>
              <p:cNvSpPr/>
              <p:nvPr/>
            </p:nvSpPr>
            <p:spPr>
              <a:xfrm>
                <a:off x="8101194" y="2378239"/>
                <a:ext cx="18770" cy="242015"/>
              </a:xfrm>
            </p:spPr>
          </p:sp>
        </mc:Fallback>
      </mc:AlternateContent>
      <mc:AlternateContent xmlns:mc="http://schemas.openxmlformats.org/markup-compatibility/2006">
        <mc:Choice xmlns:p14="http://schemas.microsoft.com/office/powerpoint/2010/main" Requires="p14">
          <p:contentPart p14:bwMode="auto" r:id="rId14">
            <p14:nvContentPartPr>
              <p14:cNvPr id="1048916" name=""/>
              <p14:cNvContentPartPr/>
              <p14:nvPr/>
            </p14:nvContentPartPr>
            <p14:xfrm>
              <a:off x="8024528" y="2452974"/>
              <a:ext cx="79915" cy="154825"/>
            </p14:xfrm>
          </p:contentPart>
        </mc:Choice>
        <mc:Fallback>
          <p:sp>
            <p:nvSpPr>
              <p:cNvPr id="1048916" name=""/>
              <p:cNvSpPr/>
              <p:nvPr/>
            </p:nvSpPr>
            <p:spPr>
              <a:xfrm>
                <a:off x="8024528" y="2452974"/>
                <a:ext cx="79915" cy="154825"/>
              </a:xfrm>
            </p:spPr>
          </p:sp>
        </mc:Fallback>
      </mc:AlternateContent>
      <mc:AlternateContent xmlns:mc="http://schemas.openxmlformats.org/markup-compatibility/2006">
        <mc:Choice xmlns:p14="http://schemas.microsoft.com/office/powerpoint/2010/main" Requires="p14">
          <p:contentPart p14:bwMode="auto" r:id="rId15">
            <p14:nvContentPartPr>
              <p14:cNvPr id="1048917" name=""/>
              <p14:cNvContentPartPr/>
              <p14:nvPr/>
            </p14:nvContentPartPr>
            <p14:xfrm>
              <a:off x="8120041" y="2490667"/>
              <a:ext cx="182438" cy="97101"/>
            </p14:xfrm>
          </p:contentPart>
        </mc:Choice>
        <mc:Fallback>
          <p:sp>
            <p:nvSpPr>
              <p:cNvPr id="1048917" name=""/>
              <p:cNvSpPr/>
              <p:nvPr/>
            </p:nvSpPr>
            <p:spPr>
              <a:xfrm>
                <a:off x="8120041" y="2490667"/>
                <a:ext cx="182438" cy="97101"/>
              </a:xfrm>
            </p:spPr>
          </p:sp>
        </mc:Fallback>
      </mc:AlternateContent>
      <mc:AlternateContent xmlns:mc="http://schemas.openxmlformats.org/markup-compatibility/2006">
        <mc:Choice xmlns:p14="http://schemas.microsoft.com/office/powerpoint/2010/main" Requires="p14">
          <p:contentPart p14:bwMode="auto" r:id="rId16">
            <p14:nvContentPartPr>
              <p14:cNvPr id="1048918" name=""/>
              <p14:cNvContentPartPr/>
              <p14:nvPr/>
            </p14:nvContentPartPr>
            <p14:xfrm>
              <a:off x="8236371" y="2286173"/>
              <a:ext cx="46509" cy="144553"/>
            </p14:xfrm>
          </p:contentPart>
        </mc:Choice>
        <mc:Fallback>
          <p:sp>
            <p:nvSpPr>
              <p:cNvPr id="1048918" name=""/>
              <p:cNvSpPr/>
              <p:nvPr/>
            </p:nvSpPr>
            <p:spPr>
              <a:xfrm>
                <a:off x="8236371" y="2286173"/>
                <a:ext cx="46509" cy="144553"/>
              </a:xfrm>
            </p:spPr>
          </p:sp>
        </mc:Fallback>
      </mc:AlternateContent>
      <mc:AlternateContent xmlns:mc="http://schemas.openxmlformats.org/markup-compatibility/2006">
        <mc:Choice xmlns:p14="http://schemas.microsoft.com/office/powerpoint/2010/main" Requires="p14">
          <p:contentPart p14:bwMode="auto" r:id="rId17">
            <p14:nvContentPartPr>
              <p14:cNvPr id="1048919" name=""/>
              <p14:cNvContentPartPr/>
              <p14:nvPr/>
            </p14:nvContentPartPr>
            <p14:xfrm>
              <a:off x="8271465" y="2235311"/>
              <a:ext cx="120372" cy="189168"/>
            </p14:xfrm>
          </p:contentPart>
        </mc:Choice>
        <mc:Fallback>
          <p:sp>
            <p:nvSpPr>
              <p:cNvPr id="1048919" name=""/>
              <p:cNvSpPr/>
              <p:nvPr/>
            </p:nvSpPr>
            <p:spPr>
              <a:xfrm>
                <a:off x="8271465" y="2235311"/>
                <a:ext cx="120372" cy="189168"/>
              </a:xfrm>
            </p:spPr>
          </p:sp>
        </mc:Fallback>
      </mc:AlternateContent>
      <mc:AlternateContent xmlns:mc="http://schemas.openxmlformats.org/markup-compatibility/2006">
        <mc:Choice xmlns:p14="http://schemas.microsoft.com/office/powerpoint/2010/main" Requires="p14">
          <p:contentPart p14:bwMode="auto" r:id="rId18">
            <p14:nvContentPartPr>
              <p14:cNvPr id="1048920" name=""/>
              <p14:cNvContentPartPr/>
              <p14:nvPr/>
            </p14:nvContentPartPr>
            <p14:xfrm>
              <a:off x="8288363" y="2311603"/>
              <a:ext cx="63096" cy="10746"/>
            </p14:xfrm>
          </p:contentPart>
        </mc:Choice>
        <mc:Fallback>
          <p:sp>
            <p:nvSpPr>
              <p:cNvPr id="1048920" name=""/>
              <p:cNvSpPr/>
              <p:nvPr/>
            </p:nvSpPr>
            <p:spPr>
              <a:xfrm>
                <a:off x="8288363" y="2311603"/>
                <a:ext cx="63096" cy="10746"/>
              </a:xfrm>
            </p:spPr>
          </p:sp>
        </mc:Fallback>
      </mc:AlternateContent>
      <mc:AlternateContent xmlns:mc="http://schemas.openxmlformats.org/markup-compatibility/2006">
        <mc:Choice xmlns:p14="http://schemas.microsoft.com/office/powerpoint/2010/main" Requires="p14">
          <p:contentPart p14:bwMode="auto" r:id="rId19">
            <p14:nvContentPartPr>
              <p14:cNvPr id="1048921" name=""/>
              <p14:cNvContentPartPr/>
              <p14:nvPr/>
            </p14:nvContentPartPr>
            <p14:xfrm>
              <a:off x="8274716" y="2379349"/>
              <a:ext cx="125563" cy="45488"/>
            </p14:xfrm>
          </p:contentPart>
        </mc:Choice>
        <mc:Fallback>
          <p:sp>
            <p:nvSpPr>
              <p:cNvPr id="1048921" name=""/>
              <p:cNvSpPr/>
              <p:nvPr/>
            </p:nvSpPr>
            <p:spPr>
              <a:xfrm>
                <a:off x="8274716" y="2379349"/>
                <a:ext cx="125563" cy="45488"/>
              </a:xfrm>
            </p:spPr>
          </p:sp>
        </mc:Fallback>
      </mc:AlternateContent>
      <mc:AlternateContent xmlns:mc="http://schemas.openxmlformats.org/markup-compatibility/2006">
        <mc:Choice xmlns:p14="http://schemas.microsoft.com/office/powerpoint/2010/main" Requires="p14">
          <p:contentPart p14:bwMode="auto" r:id="rId20">
            <p14:nvContentPartPr>
              <p14:cNvPr id="1048922" name=""/>
              <p14:cNvContentPartPr/>
              <p14:nvPr/>
            </p14:nvContentPartPr>
            <p14:xfrm>
              <a:off x="8320858" y="2211871"/>
              <a:ext cx="126729" cy="293542"/>
            </p14:xfrm>
          </p:contentPart>
        </mc:Choice>
        <mc:Fallback>
          <p:sp>
            <p:nvSpPr>
              <p:cNvPr id="1048922" name=""/>
              <p:cNvSpPr/>
              <p:nvPr/>
            </p:nvSpPr>
            <p:spPr>
              <a:xfrm>
                <a:off x="8320858" y="2211871"/>
                <a:ext cx="126729" cy="293542"/>
              </a:xfrm>
            </p:spPr>
          </p:sp>
        </mc:Fallback>
      </mc:AlternateContent>
      <mc:AlternateContent xmlns:mc="http://schemas.openxmlformats.org/markup-compatibility/2006">
        <mc:Choice xmlns:p14="http://schemas.microsoft.com/office/powerpoint/2010/main" Requires="p14">
          <p:contentPart p14:bwMode="auto" r:id="rId21">
            <p14:nvContentPartPr>
              <p14:cNvPr id="1048923" name=""/>
              <p14:cNvContentPartPr/>
              <p14:nvPr/>
            </p14:nvContentPartPr>
            <p14:xfrm>
              <a:off x="8467733" y="2213948"/>
              <a:ext cx="146676" cy="27817"/>
            </p14:xfrm>
          </p:contentPart>
        </mc:Choice>
        <mc:Fallback>
          <p:sp>
            <p:nvSpPr>
              <p:cNvPr id="1048923" name=""/>
              <p:cNvSpPr/>
              <p:nvPr/>
            </p:nvSpPr>
            <p:spPr>
              <a:xfrm>
                <a:off x="8467733" y="2213948"/>
                <a:ext cx="146676" cy="27817"/>
              </a:xfrm>
            </p:spPr>
          </p:sp>
        </mc:Fallback>
      </mc:AlternateContent>
      <mc:AlternateContent xmlns:mc="http://schemas.openxmlformats.org/markup-compatibility/2006">
        <mc:Choice xmlns:p14="http://schemas.microsoft.com/office/powerpoint/2010/main" Requires="p14">
          <p:contentPart p14:bwMode="auto" r:id="rId22">
            <p14:nvContentPartPr>
              <p14:cNvPr id="1048924" name=""/>
              <p14:cNvContentPartPr/>
              <p14:nvPr/>
            </p14:nvContentPartPr>
            <p14:xfrm>
              <a:off x="8527736" y="2120889"/>
              <a:ext cx="27357" cy="386562"/>
            </p14:xfrm>
          </p:contentPart>
        </mc:Choice>
        <mc:Fallback>
          <p:sp>
            <p:nvSpPr>
              <p:cNvPr id="1048924" name=""/>
              <p:cNvSpPr/>
              <p:nvPr/>
            </p:nvSpPr>
            <p:spPr>
              <a:xfrm>
                <a:off x="8527736" y="2120889"/>
                <a:ext cx="27357" cy="386562"/>
              </a:xfrm>
            </p:spPr>
          </p:sp>
        </mc:Fallback>
      </mc:AlternateContent>
      <mc:AlternateContent xmlns:mc="http://schemas.openxmlformats.org/markup-compatibility/2006">
        <mc:Choice xmlns:p14="http://schemas.microsoft.com/office/powerpoint/2010/main" Requires="p14">
          <p:contentPart p14:bwMode="auto" r:id="rId23">
            <p14:nvContentPartPr>
              <p14:cNvPr id="1048925" name=""/>
              <p14:cNvContentPartPr/>
              <p14:nvPr/>
            </p14:nvContentPartPr>
            <p14:xfrm>
              <a:off x="8461285" y="2269060"/>
              <a:ext cx="70788" cy="163943"/>
            </p14:xfrm>
          </p:contentPart>
        </mc:Choice>
        <mc:Fallback>
          <p:sp>
            <p:nvSpPr>
              <p:cNvPr id="1048925" name=""/>
              <p:cNvSpPr/>
              <p:nvPr/>
            </p:nvSpPr>
            <p:spPr>
              <a:xfrm>
                <a:off x="8461285" y="2269060"/>
                <a:ext cx="70788" cy="163943"/>
              </a:xfrm>
            </p:spPr>
          </p:sp>
        </mc:Fallback>
      </mc:AlternateContent>
      <mc:AlternateContent xmlns:mc="http://schemas.openxmlformats.org/markup-compatibility/2006">
        <mc:Choice xmlns:p14="http://schemas.microsoft.com/office/powerpoint/2010/main" Requires="p14">
          <p:contentPart p14:bwMode="auto" r:id="rId24">
            <p14:nvContentPartPr>
              <p14:cNvPr id="1048926" name=""/>
              <p14:cNvContentPartPr/>
              <p14:nvPr/>
            </p14:nvContentPartPr>
            <p14:xfrm>
              <a:off x="8565218" y="2295705"/>
              <a:ext cx="45063" cy="24471"/>
            </p14:xfrm>
          </p:contentPart>
        </mc:Choice>
        <mc:Fallback>
          <p:sp>
            <p:nvSpPr>
              <p:cNvPr id="1048926" name=""/>
              <p:cNvSpPr/>
              <p:nvPr/>
            </p:nvSpPr>
            <p:spPr>
              <a:xfrm>
                <a:off x="8565218" y="2295705"/>
                <a:ext cx="45063" cy="24471"/>
              </a:xfrm>
            </p:spPr>
          </p:sp>
        </mc:Fallback>
      </mc:AlternateContent>
      <mc:AlternateContent xmlns:mc="http://schemas.openxmlformats.org/markup-compatibility/2006">
        <mc:Choice xmlns:p14="http://schemas.microsoft.com/office/powerpoint/2010/main" Requires="p14">
          <p:contentPart p14:bwMode="auto" r:id="rId25">
            <p14:nvContentPartPr>
              <p14:cNvPr id="1048927" name=""/>
              <p14:cNvContentPartPr/>
              <p14:nvPr/>
            </p14:nvContentPartPr>
            <p14:xfrm>
              <a:off x="8604785" y="2190425"/>
              <a:ext cx="29718" cy="291762"/>
            </p14:xfrm>
          </p:contentPart>
        </mc:Choice>
        <mc:Fallback>
          <p:sp>
            <p:nvSpPr>
              <p:cNvPr id="1048927" name=""/>
              <p:cNvSpPr/>
              <p:nvPr/>
            </p:nvSpPr>
            <p:spPr>
              <a:xfrm>
                <a:off x="8604785" y="2190425"/>
                <a:ext cx="29718" cy="291762"/>
              </a:xfrm>
            </p:spPr>
          </p:sp>
        </mc:Fallback>
      </mc:AlternateContent>
      <mc:AlternateContent xmlns:mc="http://schemas.openxmlformats.org/markup-compatibility/2006">
        <mc:Choice xmlns:p14="http://schemas.microsoft.com/office/powerpoint/2010/main" Requires="p14">
          <p:contentPart p14:bwMode="auto" r:id="rId26">
            <p14:nvContentPartPr>
              <p14:cNvPr id="1048928" name=""/>
              <p14:cNvContentPartPr/>
              <p14:nvPr/>
            </p14:nvContentPartPr>
            <p14:xfrm>
              <a:off x="8635406" y="2188909"/>
              <a:ext cx="158320" cy="290058"/>
            </p14:xfrm>
          </p:contentPart>
        </mc:Choice>
        <mc:Fallback>
          <p:sp>
            <p:nvSpPr>
              <p:cNvPr id="1048928" name=""/>
              <p:cNvSpPr/>
              <p:nvPr/>
            </p:nvSpPr>
            <p:spPr>
              <a:xfrm>
                <a:off x="8635406" y="2188909"/>
                <a:ext cx="158320" cy="290058"/>
              </a:xfrm>
            </p:spPr>
          </p:sp>
        </mc:Fallback>
      </mc:AlternateContent>
      <mc:AlternateContent xmlns:mc="http://schemas.openxmlformats.org/markup-compatibility/2006">
        <mc:Choice xmlns:p14="http://schemas.microsoft.com/office/powerpoint/2010/main" Requires="p14">
          <p:contentPart p14:bwMode="auto" r:id="rId27">
            <p14:nvContentPartPr>
              <p14:cNvPr id="1048929" name=""/>
              <p14:cNvContentPartPr/>
              <p14:nvPr/>
            </p14:nvContentPartPr>
            <p14:xfrm>
              <a:off x="8651003" y="2339896"/>
              <a:ext cx="228024" cy="156729"/>
            </p14:xfrm>
          </p:contentPart>
        </mc:Choice>
        <mc:Fallback>
          <p:sp>
            <p:nvSpPr>
              <p:cNvPr id="1048929" name=""/>
              <p:cNvSpPr/>
              <p:nvPr/>
            </p:nvSpPr>
            <p:spPr>
              <a:xfrm>
                <a:off x="8651003" y="2339896"/>
                <a:ext cx="228024" cy="156729"/>
              </a:xfrm>
            </p:spPr>
          </p:sp>
        </mc:Fallback>
      </mc:AlternateContent>
      <mc:AlternateContent xmlns:mc="http://schemas.openxmlformats.org/markup-compatibility/2006">
        <mc:Choice xmlns:p14="http://schemas.microsoft.com/office/powerpoint/2010/main" Requires="p14">
          <p:contentPart p14:bwMode="auto" r:id="rId28">
            <p14:nvContentPartPr>
              <p14:cNvPr id="1048930" name=""/>
              <p14:cNvContentPartPr/>
              <p14:nvPr/>
            </p14:nvContentPartPr>
            <p14:xfrm>
              <a:off x="8082997" y="2257337"/>
              <a:ext cx="46765" cy="22120"/>
            </p14:xfrm>
          </p:contentPart>
        </mc:Choice>
        <mc:Fallback>
          <p:sp>
            <p:nvSpPr>
              <p:cNvPr id="1048930" name=""/>
              <p:cNvSpPr/>
              <p:nvPr/>
            </p:nvSpPr>
            <p:spPr>
              <a:xfrm>
                <a:off x="8082997" y="2257337"/>
                <a:ext cx="46765" cy="22120"/>
              </a:xfrm>
            </p:spPr>
          </p:sp>
        </mc:Fallback>
      </mc:AlternateContent>
      <mc:AlternateContent xmlns:mc="http://schemas.openxmlformats.org/markup-compatibility/2006">
        <mc:Choice xmlns:p14="http://schemas.microsoft.com/office/powerpoint/2010/main" Requires="p14">
          <p:contentPart p14:bwMode="auto" r:id="rId29">
            <p14:nvContentPartPr>
              <p14:cNvPr id="1048931" name=""/>
              <p14:cNvContentPartPr/>
              <p14:nvPr/>
            </p14:nvContentPartPr>
            <p14:xfrm>
              <a:off x="8081047" y="2288430"/>
              <a:ext cx="49189" cy="23521"/>
            </p14:xfrm>
          </p:contentPart>
        </mc:Choice>
        <mc:Fallback>
          <p:sp>
            <p:nvSpPr>
              <p:cNvPr id="1048931" name=""/>
              <p:cNvSpPr/>
              <p:nvPr/>
            </p:nvSpPr>
            <p:spPr>
              <a:xfrm>
                <a:off x="8081047" y="2288430"/>
                <a:ext cx="49189" cy="23521"/>
              </a:xfrm>
            </p:spPr>
          </p:sp>
        </mc:Fallback>
      </mc:AlternateContent>
      <mc:AlternateContent xmlns:mc="http://schemas.openxmlformats.org/markup-compatibility/2006">
        <mc:Choice xmlns:p14="http://schemas.microsoft.com/office/powerpoint/2010/main" Requires="p14">
          <p:contentPart p14:bwMode="auto" r:id="rId30">
            <p14:nvContentPartPr>
              <p14:cNvPr id="1048932" name=""/>
              <p14:cNvContentPartPr/>
              <p14:nvPr/>
            </p14:nvContentPartPr>
            <p14:xfrm>
              <a:off x="8088846" y="2317437"/>
              <a:ext cx="54881" cy="23109"/>
            </p14:xfrm>
          </p:contentPart>
        </mc:Choice>
        <mc:Fallback>
          <p:sp>
            <p:nvSpPr>
              <p:cNvPr id="1048932" name=""/>
              <p:cNvSpPr/>
              <p:nvPr/>
            </p:nvSpPr>
            <p:spPr>
              <a:xfrm>
                <a:off x="8088846" y="2317437"/>
                <a:ext cx="54881" cy="23109"/>
              </a:xfrm>
            </p:spPr>
          </p:sp>
        </mc:Fallback>
      </mc:AlternateContent>
      <mc:AlternateContent xmlns:mc="http://schemas.openxmlformats.org/markup-compatibility/2006">
        <mc:Choice xmlns:p14="http://schemas.microsoft.com/office/powerpoint/2010/main" Requires="p14">
          <p:contentPart p14:bwMode="auto" r:id="rId31">
            <p14:nvContentPartPr>
              <p14:cNvPr id="1048933" name=""/>
              <p14:cNvContentPartPr/>
              <p14:nvPr/>
            </p14:nvContentPartPr>
            <p14:xfrm>
              <a:off x="8335384" y="2093594"/>
              <a:ext cx="16983" cy="210115"/>
            </p14:xfrm>
          </p:contentPart>
        </mc:Choice>
        <mc:Fallback>
          <p:sp>
            <p:nvSpPr>
              <p:cNvPr id="1048933" name=""/>
              <p:cNvSpPr/>
              <p:nvPr/>
            </p:nvSpPr>
            <p:spPr>
              <a:xfrm>
                <a:off x="8335384" y="2093594"/>
                <a:ext cx="16983" cy="210115"/>
              </a:xfrm>
            </p:spPr>
          </p:sp>
        </mc:Fallback>
      </mc:AlternateContent>
      <mc:AlternateContent xmlns:mc="http://schemas.openxmlformats.org/markup-compatibility/2006">
        <mc:Choice xmlns:p14="http://schemas.microsoft.com/office/powerpoint/2010/main" Requires="p14">
          <p:contentPart p14:bwMode="auto" r:id="rId32">
            <p14:nvContentPartPr>
              <p14:cNvPr id="1048934" name=""/>
              <p14:cNvContentPartPr/>
              <p14:nvPr/>
            </p14:nvContentPartPr>
            <p14:xfrm>
              <a:off x="8346203" y="2151433"/>
              <a:ext cx="9150" cy="128137"/>
            </p14:xfrm>
          </p:contentPart>
        </mc:Choice>
        <mc:Fallback>
          <p:sp>
            <p:nvSpPr>
              <p:cNvPr id="1048934" name=""/>
              <p:cNvSpPr/>
              <p:nvPr/>
            </p:nvSpPr>
            <p:spPr>
              <a:xfrm>
                <a:off x="8346203" y="2151433"/>
                <a:ext cx="9150" cy="128137"/>
              </a:xfrm>
            </p:spPr>
          </p:sp>
        </mc:Fallback>
      </mc:AlternateContent>
      <mc:AlternateContent xmlns:mc="http://schemas.openxmlformats.org/markup-compatibility/2006">
        <mc:Choice xmlns:p14="http://schemas.microsoft.com/office/powerpoint/2010/main" Requires="p14">
          <p:contentPart p14:bwMode="auto" r:id="rId33">
            <p14:nvContentPartPr>
              <p14:cNvPr id="1048935" name=""/>
              <p14:cNvContentPartPr/>
              <p14:nvPr/>
            </p14:nvContentPartPr>
            <p14:xfrm>
              <a:off x="5114518" y="2080131"/>
              <a:ext cx="29665" cy="689487"/>
            </p14:xfrm>
          </p:contentPart>
        </mc:Choice>
        <mc:Fallback>
          <p:sp>
            <p:nvSpPr>
              <p:cNvPr id="1048935" name=""/>
              <p:cNvSpPr/>
              <p:nvPr/>
            </p:nvSpPr>
            <p:spPr>
              <a:xfrm>
                <a:off x="5114518" y="2080131"/>
                <a:ext cx="29665" cy="689487"/>
              </a:xfrm>
            </p:spPr>
          </p:sp>
        </mc:Fallback>
      </mc:AlternateContent>
      <mc:AlternateContent xmlns:mc="http://schemas.openxmlformats.org/markup-compatibility/2006">
        <mc:Choice xmlns:p14="http://schemas.microsoft.com/office/powerpoint/2010/main" Requires="p14">
          <p:contentPart p14:bwMode="auto" r:id="rId34">
            <p14:nvContentPartPr>
              <p14:cNvPr id="1048936" name=""/>
              <p14:cNvContentPartPr/>
              <p14:nvPr/>
            </p14:nvContentPartPr>
            <p14:xfrm>
              <a:off x="4995929" y="2076698"/>
              <a:ext cx="135906" cy="223514"/>
            </p14:xfrm>
          </p:contentPart>
        </mc:Choice>
        <mc:Fallback>
          <p:sp>
            <p:nvSpPr>
              <p:cNvPr id="1048936" name=""/>
              <p:cNvSpPr/>
              <p:nvPr/>
            </p:nvSpPr>
            <p:spPr>
              <a:xfrm>
                <a:off x="4995929" y="2076698"/>
                <a:ext cx="135906" cy="223514"/>
              </a:xfrm>
            </p:spPr>
          </p:sp>
        </mc:Fallback>
      </mc:AlternateContent>
      <mc:AlternateContent xmlns:mc="http://schemas.openxmlformats.org/markup-compatibility/2006">
        <mc:Choice xmlns:p14="http://schemas.microsoft.com/office/powerpoint/2010/main" Requires="p14">
          <p:contentPart p14:bwMode="auto" r:id="rId35">
            <p14:nvContentPartPr>
              <p14:cNvPr id="1048937" name=""/>
              <p14:cNvContentPartPr/>
              <p14:nvPr/>
            </p14:nvContentPartPr>
            <p14:xfrm>
              <a:off x="5135735" y="2176888"/>
              <a:ext cx="137339" cy="68054"/>
            </p14:xfrm>
          </p:contentPart>
        </mc:Choice>
        <mc:Fallback>
          <p:sp>
            <p:nvSpPr>
              <p:cNvPr id="1048937" name=""/>
              <p:cNvSpPr/>
              <p:nvPr/>
            </p:nvSpPr>
            <p:spPr>
              <a:xfrm>
                <a:off x="5135735" y="2176888"/>
                <a:ext cx="137339" cy="68054"/>
              </a:xfrm>
            </p:spPr>
          </p:sp>
        </mc:Fallback>
      </mc:AlternateContent>
      <mc:AlternateContent xmlns:mc="http://schemas.openxmlformats.org/markup-compatibility/2006">
        <mc:Choice xmlns:p14="http://schemas.microsoft.com/office/powerpoint/2010/main" Requires="p14">
          <p:contentPart p14:bwMode="auto" r:id="rId36">
            <p14:nvContentPartPr>
              <p14:cNvPr id="1048938" name=""/>
              <p14:cNvContentPartPr/>
              <p14:nvPr/>
            </p14:nvContentPartPr>
            <p14:xfrm>
              <a:off x="4774395" y="1762809"/>
              <a:ext cx="63815" cy="31150"/>
            </p14:xfrm>
          </p:contentPart>
        </mc:Choice>
        <mc:Fallback>
          <p:sp>
            <p:nvSpPr>
              <p:cNvPr id="1048938" name=""/>
              <p:cNvSpPr/>
              <p:nvPr/>
            </p:nvSpPr>
            <p:spPr>
              <a:xfrm>
                <a:off x="4774395" y="1762809"/>
                <a:ext cx="63815" cy="31150"/>
              </a:xfrm>
            </p:spPr>
          </p:sp>
        </mc:Fallback>
      </mc:AlternateContent>
      <mc:AlternateContent xmlns:mc="http://schemas.openxmlformats.org/markup-compatibility/2006">
        <mc:Choice xmlns:p14="http://schemas.microsoft.com/office/powerpoint/2010/main" Requires="p14">
          <p:contentPart p14:bwMode="auto" r:id="rId37">
            <p14:nvContentPartPr>
              <p14:cNvPr id="1048939" name=""/>
              <p14:cNvContentPartPr/>
              <p14:nvPr/>
            </p14:nvContentPartPr>
            <p14:xfrm>
              <a:off x="4724353" y="1871417"/>
              <a:ext cx="99349" cy="23966"/>
            </p14:xfrm>
          </p:contentPart>
        </mc:Choice>
        <mc:Fallback>
          <p:sp>
            <p:nvSpPr>
              <p:cNvPr id="1048939" name=""/>
              <p:cNvSpPr/>
              <p:nvPr/>
            </p:nvSpPr>
            <p:spPr>
              <a:xfrm>
                <a:off x="4724353" y="1871417"/>
                <a:ext cx="99349" cy="23966"/>
              </a:xfrm>
            </p:spPr>
          </p:sp>
        </mc:Fallback>
      </mc:AlternateContent>
      <mc:AlternateContent xmlns:mc="http://schemas.openxmlformats.org/markup-compatibility/2006">
        <mc:Choice xmlns:p14="http://schemas.microsoft.com/office/powerpoint/2010/main" Requires="p14">
          <p:contentPart p14:bwMode="auto" r:id="rId38">
            <p14:nvContentPartPr>
              <p14:cNvPr id="1048940" name=""/>
              <p14:cNvContentPartPr/>
              <p14:nvPr/>
            </p14:nvContentPartPr>
            <p14:xfrm>
              <a:off x="4720454" y="1948338"/>
              <a:ext cx="98236" cy="58173"/>
            </p14:xfrm>
          </p:contentPart>
        </mc:Choice>
        <mc:Fallback>
          <p:sp>
            <p:nvSpPr>
              <p:cNvPr id="1048940" name=""/>
              <p:cNvSpPr/>
              <p:nvPr/>
            </p:nvSpPr>
            <p:spPr>
              <a:xfrm>
                <a:off x="4720454" y="1948338"/>
                <a:ext cx="98236" cy="58173"/>
              </a:xfrm>
            </p:spPr>
          </p:sp>
        </mc:Fallback>
      </mc:AlternateContent>
      <mc:AlternateContent xmlns:mc="http://schemas.openxmlformats.org/markup-compatibility/2006">
        <mc:Choice xmlns:p14="http://schemas.microsoft.com/office/powerpoint/2010/main" Requires="p14">
          <p:contentPart p14:bwMode="auto" r:id="rId39">
            <p14:nvContentPartPr>
              <p14:cNvPr id="1048941" name=""/>
              <p14:cNvContentPartPr/>
              <p14:nvPr/>
            </p14:nvContentPartPr>
            <p14:xfrm>
              <a:off x="4844684" y="1751111"/>
              <a:ext cx="23462" cy="126470"/>
            </p14:xfrm>
          </p:contentPart>
        </mc:Choice>
        <mc:Fallback>
          <p:sp>
            <p:nvSpPr>
              <p:cNvPr id="1048941" name=""/>
              <p:cNvSpPr/>
              <p:nvPr/>
            </p:nvSpPr>
            <p:spPr>
              <a:xfrm>
                <a:off x="4844684" y="1751111"/>
                <a:ext cx="23462" cy="126470"/>
              </a:xfrm>
            </p:spPr>
          </p:sp>
        </mc:Fallback>
      </mc:AlternateContent>
      <mc:AlternateContent xmlns:mc="http://schemas.openxmlformats.org/markup-compatibility/2006">
        <mc:Choice xmlns:p14="http://schemas.microsoft.com/office/powerpoint/2010/main" Requires="p14">
          <p:contentPart p14:bwMode="auto" r:id="rId40">
            <p14:nvContentPartPr>
              <p14:cNvPr id="1048942" name=""/>
              <p14:cNvContentPartPr/>
              <p14:nvPr/>
            </p14:nvContentPartPr>
            <p14:xfrm>
              <a:off x="4893175" y="1731775"/>
              <a:ext cx="161252" cy="100282"/>
            </p14:xfrm>
          </p:contentPart>
        </mc:Choice>
        <mc:Fallback>
          <p:sp>
            <p:nvSpPr>
              <p:cNvPr id="1048942" name=""/>
              <p:cNvSpPr/>
              <p:nvPr/>
            </p:nvSpPr>
            <p:spPr>
              <a:xfrm>
                <a:off x="4893175" y="1731775"/>
                <a:ext cx="161252" cy="100282"/>
              </a:xfrm>
            </p:spPr>
          </p:sp>
        </mc:Fallback>
      </mc:AlternateContent>
      <mc:AlternateContent xmlns:mc="http://schemas.openxmlformats.org/markup-compatibility/2006">
        <mc:Choice xmlns:p14="http://schemas.microsoft.com/office/powerpoint/2010/main" Requires="p14">
          <p:contentPart p14:bwMode="auto" r:id="rId41">
            <p14:nvContentPartPr>
              <p14:cNvPr id="1048943" name=""/>
              <p14:cNvContentPartPr/>
              <p14:nvPr/>
            </p14:nvContentPartPr>
            <p14:xfrm>
              <a:off x="4861308" y="1669877"/>
              <a:ext cx="117153" cy="263391"/>
            </p14:xfrm>
          </p:contentPart>
        </mc:Choice>
        <mc:Fallback>
          <p:sp>
            <p:nvSpPr>
              <p:cNvPr id="1048943" name=""/>
              <p:cNvSpPr/>
              <p:nvPr/>
            </p:nvSpPr>
            <p:spPr>
              <a:xfrm>
                <a:off x="4861308" y="1669877"/>
                <a:ext cx="117153" cy="263391"/>
              </a:xfrm>
            </p:spPr>
          </p:sp>
        </mc:Fallback>
      </mc:AlternateContent>
      <mc:AlternateContent xmlns:mc="http://schemas.openxmlformats.org/markup-compatibility/2006">
        <mc:Choice xmlns:p14="http://schemas.microsoft.com/office/powerpoint/2010/main" Requires="p14">
          <p:contentPart p14:bwMode="auto" r:id="rId42">
            <p14:nvContentPartPr>
              <p14:cNvPr id="1048944" name=""/>
              <p14:cNvContentPartPr/>
              <p14:nvPr/>
            </p14:nvContentPartPr>
            <p14:xfrm>
              <a:off x="4895031" y="1787504"/>
              <a:ext cx="205668" cy="216011"/>
            </p14:xfrm>
          </p:contentPart>
        </mc:Choice>
        <mc:Fallback>
          <p:sp>
            <p:nvSpPr>
              <p:cNvPr id="1048944" name=""/>
              <p:cNvSpPr/>
              <p:nvPr/>
            </p:nvSpPr>
            <p:spPr>
              <a:xfrm>
                <a:off x="4895031" y="1787504"/>
                <a:ext cx="205668" cy="216011"/>
              </a:xfrm>
            </p:spPr>
          </p:sp>
        </mc:Fallback>
      </mc:AlternateContent>
      <mc:AlternateContent xmlns:mc="http://schemas.openxmlformats.org/markup-compatibility/2006">
        <mc:Choice xmlns:p14="http://schemas.microsoft.com/office/powerpoint/2010/main" Requires="p14">
          <p:contentPart p14:bwMode="auto" r:id="rId43">
            <p14:nvContentPartPr>
              <p14:cNvPr id="1048945" name=""/>
              <p14:cNvContentPartPr/>
              <p14:nvPr/>
            </p14:nvContentPartPr>
            <p14:xfrm>
              <a:off x="5033474" y="1776456"/>
              <a:ext cx="47020" cy="139984"/>
            </p14:xfrm>
          </p:contentPart>
        </mc:Choice>
        <mc:Fallback>
          <p:sp>
            <p:nvSpPr>
              <p:cNvPr id="1048945" name=""/>
              <p:cNvSpPr/>
              <p:nvPr/>
            </p:nvSpPr>
            <p:spPr>
              <a:xfrm>
                <a:off x="5033474" y="1776456"/>
                <a:ext cx="47020" cy="139984"/>
              </a:xfrm>
            </p:spPr>
          </p:sp>
        </mc:Fallback>
      </mc:AlternateContent>
      <mc:AlternateContent xmlns:mc="http://schemas.openxmlformats.org/markup-compatibility/2006">
        <mc:Choice xmlns:p14="http://schemas.microsoft.com/office/powerpoint/2010/main" Requires="p14">
          <p:contentPart p14:bwMode="auto" r:id="rId44">
            <p14:nvContentPartPr>
              <p14:cNvPr id="1048946" name=""/>
              <p14:cNvContentPartPr/>
              <p14:nvPr/>
            </p14:nvContentPartPr>
            <p14:xfrm>
              <a:off x="5177978" y="1561348"/>
              <a:ext cx="39991" cy="96313"/>
            </p14:xfrm>
          </p:contentPart>
        </mc:Choice>
        <mc:Fallback>
          <p:sp>
            <p:nvSpPr>
              <p:cNvPr id="1048946" name=""/>
              <p:cNvSpPr/>
              <p:nvPr/>
            </p:nvSpPr>
            <p:spPr>
              <a:xfrm>
                <a:off x="5177978" y="1561348"/>
                <a:ext cx="39991" cy="96313"/>
              </a:xfrm>
            </p:spPr>
          </p:sp>
        </mc:Fallback>
      </mc:AlternateContent>
      <mc:AlternateContent xmlns:mc="http://schemas.openxmlformats.org/markup-compatibility/2006">
        <mc:Choice xmlns:p14="http://schemas.microsoft.com/office/powerpoint/2010/main" Requires="p14">
          <p:contentPart p14:bwMode="auto" r:id="rId45">
            <p14:nvContentPartPr>
              <p14:cNvPr id="1048947" name=""/>
              <p14:cNvContentPartPr/>
              <p14:nvPr/>
            </p14:nvContentPartPr>
            <p14:xfrm>
              <a:off x="5130561" y="1660333"/>
              <a:ext cx="151219" cy="340728"/>
            </p14:xfrm>
          </p:contentPart>
        </mc:Choice>
        <mc:Fallback>
          <p:sp>
            <p:nvSpPr>
              <p:cNvPr id="1048947" name=""/>
              <p:cNvSpPr/>
              <p:nvPr/>
            </p:nvSpPr>
            <p:spPr>
              <a:xfrm>
                <a:off x="5130561" y="1660333"/>
                <a:ext cx="151219" cy="340728"/>
              </a:xfrm>
            </p:spPr>
          </p:sp>
        </mc:Fallback>
      </mc:AlternateContent>
      <mc:AlternateContent xmlns:mc="http://schemas.openxmlformats.org/markup-compatibility/2006">
        <mc:Choice xmlns:p14="http://schemas.microsoft.com/office/powerpoint/2010/main" Requires="p14">
          <p:contentPart p14:bwMode="auto" r:id="rId46">
            <p14:nvContentPartPr>
              <p14:cNvPr id="1048948" name=""/>
              <p14:cNvContentPartPr/>
              <p14:nvPr/>
            </p14:nvContentPartPr>
            <p14:xfrm>
              <a:off x="5204624" y="1720087"/>
              <a:ext cx="131391" cy="16727"/>
            </p14:xfrm>
          </p:contentPart>
        </mc:Choice>
        <mc:Fallback>
          <p:sp>
            <p:nvSpPr>
              <p:cNvPr id="1048948" name=""/>
              <p:cNvSpPr/>
              <p:nvPr/>
            </p:nvSpPr>
            <p:spPr>
              <a:xfrm>
                <a:off x="5204624" y="1720087"/>
                <a:ext cx="131391" cy="16727"/>
              </a:xfrm>
            </p:spPr>
          </p:sp>
        </mc:Fallback>
      </mc:AlternateContent>
      <mc:AlternateContent xmlns:mc="http://schemas.openxmlformats.org/markup-compatibility/2006">
        <mc:Choice xmlns:p14="http://schemas.microsoft.com/office/powerpoint/2010/main" Requires="p14">
          <p:contentPart p14:bwMode="auto" r:id="rId47">
            <p14:nvContentPartPr>
              <p14:cNvPr id="1048949" name=""/>
              <p14:cNvContentPartPr/>
              <p14:nvPr/>
            </p14:nvContentPartPr>
            <p14:xfrm>
              <a:off x="5202982" y="1706270"/>
              <a:ext cx="26311" cy="108797"/>
            </p14:xfrm>
          </p:contentPart>
        </mc:Choice>
        <mc:Fallback>
          <p:sp>
            <p:nvSpPr>
              <p:cNvPr id="1048949" name=""/>
              <p:cNvSpPr/>
              <p:nvPr/>
            </p:nvSpPr>
            <p:spPr>
              <a:xfrm>
                <a:off x="5202982" y="1706270"/>
                <a:ext cx="26311" cy="108797"/>
              </a:xfrm>
            </p:spPr>
          </p:sp>
        </mc:Fallback>
      </mc:AlternateContent>
      <mc:AlternateContent xmlns:mc="http://schemas.openxmlformats.org/markup-compatibility/2006">
        <mc:Choice xmlns:p14="http://schemas.microsoft.com/office/powerpoint/2010/main" Requires="p14">
          <p:contentPart p14:bwMode="auto" r:id="rId48">
            <p14:nvContentPartPr>
              <p14:cNvPr id="1048950" name=""/>
              <p14:cNvContentPartPr/>
              <p14:nvPr/>
            </p14:nvContentPartPr>
            <p14:xfrm>
              <a:off x="5190777" y="1705620"/>
              <a:ext cx="144493" cy="261771"/>
            </p14:xfrm>
          </p:contentPart>
        </mc:Choice>
        <mc:Fallback>
          <p:sp>
            <p:nvSpPr>
              <p:cNvPr id="1048950" name=""/>
              <p:cNvSpPr/>
              <p:nvPr/>
            </p:nvSpPr>
            <p:spPr>
              <a:xfrm>
                <a:off x="5190777" y="1705620"/>
                <a:ext cx="144493" cy="261771"/>
              </a:xfrm>
            </p:spPr>
          </p:sp>
        </mc:Fallback>
      </mc:AlternateContent>
      <mc:AlternateContent xmlns:mc="http://schemas.openxmlformats.org/markup-compatibility/2006">
        <mc:Choice xmlns:p14="http://schemas.microsoft.com/office/powerpoint/2010/main" Requires="p14">
          <p:contentPart p14:bwMode="auto" r:id="rId49">
            <p14:nvContentPartPr>
              <p14:cNvPr id="1048951" name=""/>
              <p14:cNvContentPartPr/>
              <p14:nvPr/>
            </p14:nvContentPartPr>
            <p14:xfrm>
              <a:off x="5204624" y="1882385"/>
              <a:ext cx="209239" cy="139516"/>
            </p14:xfrm>
          </p:contentPart>
        </mc:Choice>
        <mc:Fallback>
          <p:sp>
            <p:nvSpPr>
              <p:cNvPr id="1048951" name=""/>
              <p:cNvSpPr/>
              <p:nvPr/>
            </p:nvSpPr>
            <p:spPr>
              <a:xfrm>
                <a:off x="5204624" y="1882385"/>
                <a:ext cx="209239" cy="139516"/>
              </a:xfrm>
            </p:spPr>
          </p:sp>
        </mc:Fallback>
      </mc:AlternateContent>
      <mc:AlternateContent xmlns:mc="http://schemas.openxmlformats.org/markup-compatibility/2006">
        <mc:Choice xmlns:p14="http://schemas.microsoft.com/office/powerpoint/2010/main" Requires="p14">
          <p:contentPart p14:bwMode="auto" r:id="rId50">
            <p14:nvContentPartPr>
              <p14:cNvPr id="1048952" name=""/>
              <p14:cNvContentPartPr/>
              <p14:nvPr/>
            </p14:nvContentPartPr>
            <p14:xfrm>
              <a:off x="5517032" y="1618537"/>
              <a:ext cx="30397" cy="75360"/>
            </p14:xfrm>
          </p:contentPart>
        </mc:Choice>
        <mc:Fallback>
          <p:sp>
            <p:nvSpPr>
              <p:cNvPr id="1048952" name=""/>
              <p:cNvSpPr/>
              <p:nvPr/>
            </p:nvSpPr>
            <p:spPr>
              <a:xfrm>
                <a:off x="5517032" y="1618537"/>
                <a:ext cx="30397" cy="75360"/>
              </a:xfrm>
            </p:spPr>
          </p:sp>
        </mc:Fallback>
      </mc:AlternateContent>
      <mc:AlternateContent xmlns:mc="http://schemas.openxmlformats.org/markup-compatibility/2006">
        <mc:Choice xmlns:p14="http://schemas.microsoft.com/office/powerpoint/2010/main" Requires="p14">
          <p:contentPart p14:bwMode="auto" r:id="rId51">
            <p14:nvContentPartPr>
              <p14:cNvPr id="1048953" name=""/>
              <p14:cNvContentPartPr/>
              <p14:nvPr/>
            </p14:nvContentPartPr>
            <p14:xfrm>
              <a:off x="5409339" y="1673257"/>
              <a:ext cx="169836" cy="31063"/>
            </p14:xfrm>
          </p:contentPart>
        </mc:Choice>
        <mc:Fallback>
          <p:sp>
            <p:nvSpPr>
              <p:cNvPr id="1048953" name=""/>
              <p:cNvSpPr/>
              <p:nvPr/>
            </p:nvSpPr>
            <p:spPr>
              <a:xfrm>
                <a:off x="5409339" y="1673257"/>
                <a:ext cx="169836" cy="31063"/>
              </a:xfrm>
            </p:spPr>
          </p:sp>
        </mc:Fallback>
      </mc:AlternateContent>
      <mc:AlternateContent xmlns:mc="http://schemas.openxmlformats.org/markup-compatibility/2006">
        <mc:Choice xmlns:p14="http://schemas.microsoft.com/office/powerpoint/2010/main" Requires="p14">
          <p:contentPart p14:bwMode="auto" r:id="rId52">
            <p14:nvContentPartPr>
              <p14:cNvPr id="1048954" name=""/>
              <p14:cNvContentPartPr/>
              <p14:nvPr/>
            </p14:nvContentPartPr>
            <p14:xfrm>
              <a:off x="5426251" y="1727066"/>
              <a:ext cx="11730" cy="84597"/>
            </p14:xfrm>
          </p:contentPart>
        </mc:Choice>
        <mc:Fallback>
          <p:sp>
            <p:nvSpPr>
              <p:cNvPr id="1048954" name=""/>
              <p:cNvSpPr/>
              <p:nvPr/>
            </p:nvSpPr>
            <p:spPr>
              <a:xfrm>
                <a:off x="5426251" y="1727066"/>
                <a:ext cx="11730" cy="84597"/>
              </a:xfrm>
            </p:spPr>
          </p:sp>
        </mc:Fallback>
      </mc:AlternateContent>
      <mc:AlternateContent xmlns:mc="http://schemas.openxmlformats.org/markup-compatibility/2006">
        <mc:Choice xmlns:p14="http://schemas.microsoft.com/office/powerpoint/2010/main" Requires="p14">
          <p:contentPart p14:bwMode="auto" r:id="rId53">
            <p14:nvContentPartPr>
              <p14:cNvPr id="1048955" name=""/>
              <p14:cNvContentPartPr/>
              <p14:nvPr/>
            </p14:nvContentPartPr>
            <p14:xfrm>
              <a:off x="5460681" y="1733501"/>
              <a:ext cx="90428" cy="44090"/>
            </p14:xfrm>
          </p:contentPart>
        </mc:Choice>
        <mc:Fallback>
          <p:sp>
            <p:nvSpPr>
              <p:cNvPr id="1048955" name=""/>
              <p:cNvSpPr/>
              <p:nvPr/>
            </p:nvSpPr>
            <p:spPr>
              <a:xfrm>
                <a:off x="5460681" y="1733501"/>
                <a:ext cx="90428" cy="44090"/>
              </a:xfrm>
            </p:spPr>
          </p:sp>
        </mc:Fallback>
      </mc:AlternateContent>
      <mc:AlternateContent xmlns:mc="http://schemas.openxmlformats.org/markup-compatibility/2006">
        <mc:Choice xmlns:p14="http://schemas.microsoft.com/office/powerpoint/2010/main" Requires="p14">
          <p:contentPart p14:bwMode="auto" r:id="rId54">
            <p14:nvContentPartPr>
              <p14:cNvPr id="1048956" name=""/>
              <p14:cNvContentPartPr/>
              <p14:nvPr/>
            </p14:nvContentPartPr>
            <p14:xfrm>
              <a:off x="5391143" y="1808300"/>
              <a:ext cx="18820" cy="203872"/>
            </p14:xfrm>
          </p:contentPart>
        </mc:Choice>
        <mc:Fallback>
          <p:sp>
            <p:nvSpPr>
              <p:cNvPr id="1048956" name=""/>
              <p:cNvSpPr/>
              <p:nvPr/>
            </p:nvSpPr>
            <p:spPr>
              <a:xfrm>
                <a:off x="5391143" y="1808300"/>
                <a:ext cx="18820" cy="203872"/>
              </a:xfrm>
            </p:spPr>
          </p:sp>
        </mc:Fallback>
      </mc:AlternateContent>
      <mc:AlternateContent xmlns:mc="http://schemas.openxmlformats.org/markup-compatibility/2006">
        <mc:Choice xmlns:p14="http://schemas.microsoft.com/office/powerpoint/2010/main" Requires="p14">
          <p:contentPart p14:bwMode="auto" r:id="rId55">
            <p14:nvContentPartPr>
              <p14:cNvPr id="1048957" name=""/>
              <p14:cNvContentPartPr/>
              <p14:nvPr/>
            </p14:nvContentPartPr>
            <p14:xfrm>
              <a:off x="5421038" y="1789535"/>
              <a:ext cx="289757" cy="213265"/>
            </p14:xfrm>
          </p:contentPart>
        </mc:Choice>
        <mc:Fallback>
          <p:sp>
            <p:nvSpPr>
              <p:cNvPr id="1048957" name=""/>
              <p:cNvSpPr/>
              <p:nvPr/>
            </p:nvSpPr>
            <p:spPr>
              <a:xfrm>
                <a:off x="5421038" y="1789535"/>
                <a:ext cx="289757" cy="213265"/>
              </a:xfrm>
            </p:spPr>
          </p:sp>
        </mc:Fallback>
      </mc:AlternateContent>
      <mc:AlternateContent xmlns:mc="http://schemas.openxmlformats.org/markup-compatibility/2006">
        <mc:Choice xmlns:p14="http://schemas.microsoft.com/office/powerpoint/2010/main" Requires="p14">
          <p:contentPart p14:bwMode="auto" r:id="rId56">
            <p14:nvContentPartPr>
              <p14:cNvPr id="1048958" name=""/>
              <p14:cNvContentPartPr/>
              <p14:nvPr/>
            </p14:nvContentPartPr>
            <p14:xfrm>
              <a:off x="5525021" y="1836898"/>
              <a:ext cx="118847" cy="92124"/>
            </p14:xfrm>
          </p:contentPart>
        </mc:Choice>
        <mc:Fallback>
          <p:sp>
            <p:nvSpPr>
              <p:cNvPr id="1048958" name=""/>
              <p:cNvSpPr/>
              <p:nvPr/>
            </p:nvSpPr>
            <p:spPr>
              <a:xfrm>
                <a:off x="5525021" y="1836898"/>
                <a:ext cx="118847" cy="92124"/>
              </a:xfrm>
            </p:spPr>
          </p:sp>
        </mc:Fallback>
      </mc:AlternateContent>
      <mc:AlternateContent xmlns:mc="http://schemas.openxmlformats.org/markup-compatibility/2006">
        <mc:Choice xmlns:p14="http://schemas.microsoft.com/office/powerpoint/2010/main" Requires="p14">
          <p:contentPart p14:bwMode="auto" r:id="rId57">
            <p14:nvContentPartPr>
              <p14:cNvPr id="1048959" name=""/>
              <p14:cNvContentPartPr/>
              <p14:nvPr/>
            </p14:nvContentPartPr>
            <p14:xfrm>
              <a:off x="5514622" y="1931108"/>
              <a:ext cx="132314" cy="16914"/>
            </p14:xfrm>
          </p:contentPart>
        </mc:Choice>
        <mc:Fallback>
          <p:sp>
            <p:nvSpPr>
              <p:cNvPr id="1048959" name=""/>
              <p:cNvSpPr/>
              <p:nvPr/>
            </p:nvSpPr>
            <p:spPr>
              <a:xfrm>
                <a:off x="5514622" y="1931108"/>
                <a:ext cx="132314" cy="16914"/>
              </a:xfrm>
            </p:spPr>
          </p:sp>
        </mc:Fallback>
      </mc:AlternateContent>
      <mc:AlternateContent xmlns:mc="http://schemas.openxmlformats.org/markup-compatibility/2006">
        <mc:Choice xmlns:p14="http://schemas.microsoft.com/office/powerpoint/2010/main" Requires="p14">
          <p:contentPart p14:bwMode="auto" r:id="rId58">
            <p14:nvContentPartPr>
              <p14:cNvPr id="1048960" name=""/>
              <p14:cNvContentPartPr/>
              <p14:nvPr/>
            </p14:nvContentPartPr>
            <p14:xfrm>
              <a:off x="5207873" y="1781104"/>
              <a:ext cx="113983" cy="29871"/>
            </p14:xfrm>
          </p:contentPart>
        </mc:Choice>
        <mc:Fallback>
          <p:sp>
            <p:nvSpPr>
              <p:cNvPr id="1048960" name=""/>
              <p:cNvSpPr/>
              <p:nvPr/>
            </p:nvSpPr>
            <p:spPr>
              <a:xfrm>
                <a:off x="5207873" y="1781104"/>
                <a:ext cx="113983" cy="29871"/>
              </a:xfrm>
            </p:spPr>
          </p:sp>
        </mc:Fallback>
      </mc:AlternateContent>
      <mc:AlternateContent xmlns:mc="http://schemas.openxmlformats.org/markup-compatibility/2006">
        <mc:Choice xmlns:p14="http://schemas.microsoft.com/office/powerpoint/2010/main" Requires="p14">
          <p:contentPart p14:bwMode="auto" r:id="rId59">
            <p14:nvContentPartPr>
              <p14:cNvPr id="1048961" name=""/>
              <p14:cNvContentPartPr/>
              <p14:nvPr/>
            </p14:nvContentPartPr>
            <p14:xfrm>
              <a:off x="5170179" y="1742821"/>
              <a:ext cx="93838" cy="6417"/>
            </p14:xfrm>
          </p:contentPart>
        </mc:Choice>
        <mc:Fallback>
          <p:sp>
            <p:nvSpPr>
              <p:cNvPr id="1048961" name=""/>
              <p:cNvSpPr/>
              <p:nvPr/>
            </p:nvSpPr>
            <p:spPr>
              <a:xfrm>
                <a:off x="5170179" y="1742821"/>
                <a:ext cx="93838" cy="6417"/>
              </a:xfrm>
            </p:spPr>
          </p:sp>
        </mc:Fallback>
      </mc:AlternateContent>
      <mc:AlternateContent xmlns:mc="http://schemas.openxmlformats.org/markup-compatibility/2006">
        <mc:Choice xmlns:p14="http://schemas.microsoft.com/office/powerpoint/2010/main" Requires="p14">
          <p:contentPart p14:bwMode="auto" r:id="rId60">
            <p14:nvContentPartPr>
              <p14:cNvPr id="1048962" name=""/>
              <p14:cNvContentPartPr/>
              <p14:nvPr/>
            </p14:nvContentPartPr>
            <p14:xfrm>
              <a:off x="5200727" y="1727143"/>
              <a:ext cx="6495" cy="47955"/>
            </p14:xfrm>
          </p:contentPart>
        </mc:Choice>
        <mc:Fallback>
          <p:sp>
            <p:nvSpPr>
              <p:cNvPr id="1048962" name=""/>
              <p:cNvSpPr/>
              <p:nvPr/>
            </p:nvSpPr>
            <p:spPr>
              <a:xfrm>
                <a:off x="5200727" y="1727143"/>
                <a:ext cx="6495" cy="47955"/>
              </a:xfrm>
            </p:spPr>
          </p:sp>
        </mc:Fallback>
      </mc:AlternateContent>
      <mc:AlternateContent xmlns:mc="http://schemas.openxmlformats.org/markup-compatibility/2006">
        <mc:Choice xmlns:p14="http://schemas.microsoft.com/office/powerpoint/2010/main" Requires="p14">
          <p:contentPart p14:bwMode="auto" r:id="rId61">
            <p14:nvContentPartPr>
              <p14:cNvPr id="1048963" name=""/>
              <p14:cNvContentPartPr/>
              <p14:nvPr/>
            </p14:nvContentPartPr>
            <p14:xfrm>
              <a:off x="5313759" y="1725193"/>
              <a:ext cx="9145" cy="26801"/>
            </p14:xfrm>
          </p:contentPart>
        </mc:Choice>
        <mc:Fallback>
          <p:sp>
            <p:nvSpPr>
              <p:cNvPr id="1048963" name=""/>
              <p:cNvSpPr/>
              <p:nvPr/>
            </p:nvSpPr>
            <p:spPr>
              <a:xfrm>
                <a:off x="5313759" y="1725193"/>
                <a:ext cx="9145" cy="26801"/>
              </a:xfrm>
            </p:spPr>
          </p:sp>
        </mc:Fallback>
      </mc:AlternateContent>
      <mc:AlternateContent xmlns:mc="http://schemas.openxmlformats.org/markup-compatibility/2006">
        <mc:Choice xmlns:p14="http://schemas.microsoft.com/office/powerpoint/2010/main" Requires="p14">
          <p:contentPart p14:bwMode="auto" r:id="rId62">
            <p14:nvContentPartPr>
              <p14:cNvPr id="1048964" name=""/>
              <p14:cNvContentPartPr/>
              <p14:nvPr/>
            </p14:nvContentPartPr>
            <p14:xfrm>
              <a:off x="5243617" y="1704992"/>
              <a:ext cx="44237" cy="3304"/>
            </p14:xfrm>
          </p:contentPart>
        </mc:Choice>
        <mc:Fallback>
          <p:sp>
            <p:nvSpPr>
              <p:cNvPr id="1048964" name=""/>
              <p:cNvSpPr/>
              <p:nvPr/>
            </p:nvSpPr>
            <p:spPr>
              <a:xfrm>
                <a:off x="5243617" y="1704992"/>
                <a:ext cx="44237" cy="3304"/>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34"/>
                                        </p:tgtEl>
                                        <p:attrNameLst>
                                          <p:attrName>style.visibility</p:attrName>
                                        </p:attrNameLst>
                                      </p:cBhvr>
                                      <p:to>
                                        <p:strVal val="visible"/>
                                      </p:to>
                                    </p:set>
                                    <p:animEffect transition="in" filter="wipe(down)">
                                      <p:cBhvr>
                                        <p:cTn dur="500" id="7"/>
                                        <p:tgtEl>
                                          <p:spTgt spid="13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852"/>
                                        </p:tgtEl>
                                        <p:attrNameLst>
                                          <p:attrName>style.visibility</p:attrName>
                                        </p:attrNameLst>
                                      </p:cBhvr>
                                      <p:to>
                                        <p:strVal val="visible"/>
                                      </p:to>
                                    </p:set>
                                    <p:animEffect transition="in" filter="wipe(down)">
                                      <p:cBhvr>
                                        <p:cTn dur="500" id="12"/>
                                        <p:tgtEl>
                                          <p:spTgt spid="1048852"/>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8853"/>
                                        </p:tgtEl>
                                        <p:attrNameLst>
                                          <p:attrName>style.visibility</p:attrName>
                                        </p:attrNameLst>
                                      </p:cBhvr>
                                      <p:to>
                                        <p:strVal val="visible"/>
                                      </p:to>
                                    </p:set>
                                    <p:animEffect transition="in" filter="wipe(down)">
                                      <p:cBhvr>
                                        <p:cTn dur="500" id="15"/>
                                        <p:tgtEl>
                                          <p:spTgt spid="1048853"/>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8899"/>
                                        </p:tgtEl>
                                        <p:attrNameLst>
                                          <p:attrName>style.visibility</p:attrName>
                                        </p:attrNameLst>
                                      </p:cBhvr>
                                      <p:to>
                                        <p:strVal val="visible"/>
                                      </p:to>
                                    </p:set>
                                    <p:animEffect transition="in" filter="wipe(down)">
                                      <p:cBhvr>
                                        <p:cTn dur="500" id="20"/>
                                        <p:tgtEl>
                                          <p:spTgt spid="1048899"/>
                                        </p:tgtEl>
                                      </p:cBhvr>
                                    </p:animEffect>
                                  </p:childTnLst>
                                </p:cTn>
                              </p:par>
                              <p:par>
                                <p:cTn fill="hold" id="21" nodeType="withEffect" presetClass="entr" presetID="22" presetSubtype="4">
                                  <p:stCondLst>
                                    <p:cond delay="0"/>
                                  </p:stCondLst>
                                  <p:childTnLst>
                                    <p:set>
                                      <p:cBhvr>
                                        <p:cTn dur="1" fill="hold" id="22">
                                          <p:stCondLst>
                                            <p:cond delay="0"/>
                                          </p:stCondLst>
                                        </p:cTn>
                                        <p:tgtEl>
                                          <p:spTgt spid="3145772"/>
                                        </p:tgtEl>
                                        <p:attrNameLst>
                                          <p:attrName>style.visibility</p:attrName>
                                        </p:attrNameLst>
                                      </p:cBhvr>
                                      <p:to>
                                        <p:strVal val="visible"/>
                                      </p:to>
                                    </p:set>
                                    <p:animEffect transition="in" filter="wipe(down)">
                                      <p:cBhvr>
                                        <p:cTn dur="500" id="23"/>
                                        <p:tgtEl>
                                          <p:spTgt spid="3145772"/>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48900"/>
                                        </p:tgtEl>
                                        <p:attrNameLst>
                                          <p:attrName>style.visibility</p:attrName>
                                        </p:attrNameLst>
                                      </p:cBhvr>
                                      <p:to>
                                        <p:strVal val="visible"/>
                                      </p:to>
                                    </p:set>
                                    <p:animEffect transition="in" filter="wipe(down)">
                                      <p:cBhvr>
                                        <p:cTn dur="500" id="26"/>
                                        <p:tgtEl>
                                          <p:spTgt spid="1048900"/>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4">
                                  <p:stCondLst>
                                    <p:cond delay="0"/>
                                  </p:stCondLst>
                                  <p:childTnLst>
                                    <p:set>
                                      <p:cBhvr>
                                        <p:cTn dur="1" fill="hold" id="30">
                                          <p:stCondLst>
                                            <p:cond delay="0"/>
                                          </p:stCondLst>
                                        </p:cTn>
                                        <p:tgtEl>
                                          <p:spTgt spid="1048901"/>
                                        </p:tgtEl>
                                        <p:attrNameLst>
                                          <p:attrName>style.visibility</p:attrName>
                                        </p:attrNameLst>
                                      </p:cBhvr>
                                      <p:to>
                                        <p:strVal val="visible"/>
                                      </p:to>
                                    </p:set>
                                    <p:animEffect transition="in" filter="wipe(down)">
                                      <p:cBhvr>
                                        <p:cTn dur="500" id="31"/>
                                        <p:tgtEl>
                                          <p:spTgt spid="1048901"/>
                                        </p:tgtEl>
                                      </p:cBhvr>
                                    </p:animEffect>
                                  </p:childTnLst>
                                </p:cTn>
                              </p:par>
                              <p:par>
                                <p:cTn fill="hold" id="32" nodeType="withEffect" presetClass="entr" presetID="22" presetSubtype="4">
                                  <p:stCondLst>
                                    <p:cond delay="0"/>
                                  </p:stCondLst>
                                  <p:childTnLst>
                                    <p:set>
                                      <p:cBhvr>
                                        <p:cTn dur="1" fill="hold" id="33">
                                          <p:stCondLst>
                                            <p:cond delay="0"/>
                                          </p:stCondLst>
                                        </p:cTn>
                                        <p:tgtEl>
                                          <p:spTgt spid="3145773"/>
                                        </p:tgtEl>
                                        <p:attrNameLst>
                                          <p:attrName>style.visibility</p:attrName>
                                        </p:attrNameLst>
                                      </p:cBhvr>
                                      <p:to>
                                        <p:strVal val="visible"/>
                                      </p:to>
                                    </p:set>
                                    <p:animEffect transition="in" filter="wipe(down)">
                                      <p:cBhvr>
                                        <p:cTn dur="500" id="34"/>
                                        <p:tgtEl>
                                          <p:spTgt spid="3145773"/>
                                        </p:tgtEl>
                                      </p:cBhvr>
                                    </p:animEffect>
                                  </p:childTnLst>
                                </p:cTn>
                              </p:par>
                              <p:par>
                                <p:cTn fill="hold" grpId="0" id="35" nodeType="withEffect" presetClass="entr" presetID="22" presetSubtype="4">
                                  <p:stCondLst>
                                    <p:cond delay="0"/>
                                  </p:stCondLst>
                                  <p:childTnLst>
                                    <p:set>
                                      <p:cBhvr>
                                        <p:cTn dur="1" fill="hold" id="36">
                                          <p:stCondLst>
                                            <p:cond delay="0"/>
                                          </p:stCondLst>
                                        </p:cTn>
                                        <p:tgtEl>
                                          <p:spTgt spid="1048902"/>
                                        </p:tgtEl>
                                        <p:attrNameLst>
                                          <p:attrName>style.visibility</p:attrName>
                                        </p:attrNameLst>
                                      </p:cBhvr>
                                      <p:to>
                                        <p:strVal val="visible"/>
                                      </p:to>
                                    </p:set>
                                    <p:animEffect transition="in" filter="wipe(down)">
                                      <p:cBhvr>
                                        <p:cTn dur="500" id="37"/>
                                        <p:tgtEl>
                                          <p:spTgt spid="1048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2" grpId="0" animBg="1"/>
      <p:bldP spid="1048853" grpId="0" animBg="1"/>
      <p:bldP spid="1048899" grpId="0"/>
      <p:bldP spid="1048900" grpId="0"/>
      <p:bldP spid="1048901" grpId="0"/>
      <p:bldP spid="104890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539" name=""/>
        <p:cNvGrpSpPr/>
        <p:nvPr/>
      </p:nvGrpSpPr>
      <p:grpSpPr>
        <a:xfrm>
          <a:off x="0" y="0"/>
          <a:ext cx="0" cy="0"/>
          <a:chOff x="0" y="0"/>
          <a:chExt cx="0" cy="0"/>
        </a:xfrm>
      </p:grpSpPr>
      <p:sp>
        <p:nvSpPr>
          <p:cNvPr id="1050355" name="Text Box 2"/>
          <p:cNvSpPr txBox="1">
            <a:spLocks noChangeArrowheads="1"/>
          </p:cNvSpPr>
          <p:nvPr/>
        </p:nvSpPr>
        <p:spPr bwMode="auto">
          <a:xfrm>
            <a:off x="168275" y="579438"/>
            <a:ext cx="8153400" cy="519112"/>
          </a:xfrm>
          <a:prstGeom prst="rect"/>
          <a:noFill/>
          <a:ln>
            <a:noFill/>
          </a:ln>
          <a:effectLst/>
        </p:spPr>
        <p:txBody>
          <a:bodyPr>
            <a:spAutoFit/>
          </a:bodyPr>
          <a:p>
            <a:pPr fontAlgn="base">
              <a:spcBef>
                <a:spcPct val="50000"/>
              </a:spcBef>
              <a:spcAft>
                <a:spcPct val="0"/>
              </a:spcAft>
            </a:pPr>
            <a:r>
              <a:rPr altLang="en-US" b="1" sz="2800" kumimoji="1" lang="zh-CN" smtClean="0">
                <a:solidFill>
                  <a:srgbClr val="FFFFFF"/>
                </a:solidFill>
                <a:ea typeface="楷体_GB2312" pitchFamily="49" charset="-122"/>
              </a:rPr>
              <a:t>2．</a:t>
            </a:r>
            <a:r>
              <a:rPr altLang="en-US" b="1" sz="2800" kumimoji="1" lang="zh-CN" smtClean="0">
                <a:solidFill>
                  <a:srgbClr val="FFFFFF"/>
                </a:solidFill>
                <a:latin typeface="楷体_GB2312" pitchFamily="49" charset="-122"/>
                <a:ea typeface="楷体_GB2312" pitchFamily="49" charset="-122"/>
              </a:rPr>
              <a:t>发射结正向偏置、集电结正向偏置</a:t>
            </a:r>
            <a:r>
              <a:rPr altLang="en-US" b="1" sz="2800" kumimoji="1" lang="zh-CN" smtClean="0">
                <a:solidFill>
                  <a:srgbClr val="FFFFFF"/>
                </a:solidFill>
                <a:ea typeface="楷体_GB2312" pitchFamily="49" charset="-122"/>
              </a:rPr>
              <a:t>—</a:t>
            </a:r>
            <a:r>
              <a:rPr altLang="en-US" b="1" sz="2800" kumimoji="1" lang="zh-CN" smtClean="0">
                <a:solidFill>
                  <a:srgbClr val="FFFFFF"/>
                </a:solidFill>
                <a:latin typeface="楷体_GB2312" pitchFamily="49" charset="-122"/>
                <a:ea typeface="楷体_GB2312" pitchFamily="49" charset="-122"/>
              </a:rPr>
              <a:t>饱和状态</a:t>
            </a:r>
            <a:r>
              <a:rPr altLang="en-US" b="1" sz="2800" kumimoji="1" lang="zh-CN" smtClean="0">
                <a:solidFill>
                  <a:srgbClr val="FFFFCC"/>
                </a:solidFill>
                <a:latin typeface="楷体_GB2312" pitchFamily="49" charset="-122"/>
                <a:ea typeface="楷体_GB2312" pitchFamily="49" charset="-122"/>
              </a:rPr>
              <a:t> </a:t>
            </a:r>
          </a:p>
        </p:txBody>
      </p:sp>
      <p:sp>
        <p:nvSpPr>
          <p:cNvPr id="1050356" name="Text Box 7"/>
          <p:cNvSpPr txBox="1">
            <a:spLocks noChangeArrowheads="1"/>
          </p:cNvSpPr>
          <p:nvPr/>
        </p:nvSpPr>
        <p:spPr bwMode="auto">
          <a:xfrm>
            <a:off x="227013" y="3209925"/>
            <a:ext cx="4376737" cy="1158240"/>
          </a:xfrm>
          <a:prstGeom prst="rect"/>
          <a:noFill/>
          <a:ln>
            <a:noFill/>
          </a:ln>
          <a:effectLst/>
        </p:spPr>
        <p:txBody>
          <a:bodyPr>
            <a:spAutoFit/>
          </a:bodyPr>
          <a:p>
            <a:pPr fontAlgn="base">
              <a:spcBef>
                <a:spcPct val="50000"/>
              </a:spcBef>
              <a:spcAft>
                <a:spcPct val="0"/>
              </a:spcAft>
            </a:pPr>
            <a:r>
              <a:rPr altLang="en-US" b="1" sz="2800" kumimoji="1" lang="zh-CN" smtClean="0">
                <a:solidFill>
                  <a:srgbClr val="FFFFFF"/>
                </a:solidFill>
                <a:ea typeface="楷体_GB2312" pitchFamily="49" charset="-122"/>
              </a:rPr>
              <a:t>（2）</a:t>
            </a:r>
            <a:r>
              <a:rPr altLang="zh-CN" b="1" sz="2800" i="1" kumimoji="1" lang="en-US" smtClean="0">
                <a:solidFill>
                  <a:srgbClr val="FFFFFF"/>
                </a:solidFill>
                <a:ea typeface="楷体_GB2312" pitchFamily="49" charset="-122"/>
              </a:rPr>
              <a:t>I</a:t>
            </a:r>
            <a:r>
              <a:rPr altLang="zh-CN" baseline="-25000" b="1" sz="2800" kumimoji="1" lang="en-US" smtClean="0">
                <a:solidFill>
                  <a:srgbClr val="FFFFFF"/>
                </a:solidFill>
                <a:ea typeface="楷体_GB2312" pitchFamily="49" charset="-122"/>
              </a:rPr>
              <a:t>C</a:t>
            </a:r>
            <a:r>
              <a:rPr altLang="en-US" b="1" sz="2800" kumimoji="1" lang="zh-CN" smtClean="0">
                <a:solidFill>
                  <a:srgbClr val="FFFFFF"/>
                </a:solidFill>
                <a:ea typeface="楷体_GB2312" pitchFamily="49" charset="-122"/>
              </a:rPr>
              <a:t> </a:t>
            </a:r>
            <a:r>
              <a:rPr altLang="en-US" b="1" sz="2800" kumimoji="1" lang="zh-CN" smtClean="0">
                <a:solidFill>
                  <a:srgbClr val="FFFFFF"/>
                </a:solidFill>
                <a:ea typeface="Arial Unicode MS" pitchFamily="34" charset="-122"/>
                <a:cs typeface="Arial Unicode MS" pitchFamily="34" charset="-122"/>
              </a:rPr>
              <a:t>≠ </a:t>
            </a:r>
            <a:r>
              <a:rPr altLang="zh-CN" b="1" sz="2800" i="1" kumimoji="1" lang="en-US" smtClean="0">
                <a:solidFill>
                  <a:srgbClr val="FFFFFF"/>
                </a:solidFill>
                <a:latin typeface="Symbol" pitchFamily="18" charset="2"/>
                <a:ea typeface="Arial Unicode MS" pitchFamily="34" charset="-122"/>
                <a:cs typeface="Arial Unicode MS" pitchFamily="34" charset="-122"/>
              </a:rPr>
              <a:t>b</a:t>
            </a:r>
            <a:r>
              <a:rPr altLang="zh-CN" b="1" sz="2800" i="1" kumimoji="1" lang="en-US" smtClean="0">
                <a:solidFill>
                  <a:srgbClr val="FFFFFF"/>
                </a:solidFill>
                <a:ea typeface="楷体_GB2312" pitchFamily="49" charset="-122"/>
              </a:rPr>
              <a:t>I</a:t>
            </a:r>
            <a:r>
              <a:rPr altLang="zh-CN" baseline="-25000" b="1" sz="2800" kumimoji="1" lang="en-US" smtClean="0">
                <a:solidFill>
                  <a:srgbClr val="FFFFFF"/>
                </a:solidFill>
                <a:ea typeface="楷体_GB2312" pitchFamily="49" charset="-122"/>
              </a:rPr>
              <a:t>B</a:t>
            </a:r>
            <a:r>
              <a:rPr altLang="en-US" b="1" sz="2800" kumimoji="1" lang="zh-CN" smtClean="0">
                <a:solidFill>
                  <a:srgbClr val="FFFFFF"/>
                </a:solidFill>
                <a:ea typeface="楷体_GB2312" pitchFamily="49" charset="-122"/>
              </a:rPr>
              <a:t>，</a:t>
            </a:r>
            <a:r>
              <a:rPr altLang="zh-CN" b="1" sz="2800" i="1" kumimoji="1" lang="en-US" smtClean="0">
                <a:solidFill>
                  <a:srgbClr val="FFFFFF"/>
                </a:solidFill>
                <a:ea typeface="楷体_GB2312" pitchFamily="49" charset="-122"/>
              </a:rPr>
              <a:t>I</a:t>
            </a:r>
            <a:r>
              <a:rPr altLang="zh-CN" baseline="-25000" b="1" sz="2800" kumimoji="1" lang="en-US" smtClean="0">
                <a:solidFill>
                  <a:srgbClr val="FFFFFF"/>
                </a:solidFill>
                <a:ea typeface="楷体_GB2312" pitchFamily="49" charset="-122"/>
              </a:rPr>
              <a:t>B</a:t>
            </a:r>
            <a:r>
              <a:rPr altLang="en-US" b="1" sz="2800" kumimoji="1" lang="zh-CN" smtClean="0">
                <a:solidFill>
                  <a:srgbClr val="FFFFFF"/>
                </a:solidFill>
                <a:ea typeface="楷体_GB2312" pitchFamily="49" charset="-122"/>
              </a:rPr>
              <a:t>失去了对</a:t>
            </a:r>
            <a:r>
              <a:rPr altLang="zh-CN" b="1" sz="2800" i="1" kumimoji="1" lang="en-US" smtClean="0">
                <a:solidFill>
                  <a:srgbClr val="FFFFFF"/>
                </a:solidFill>
                <a:ea typeface="楷体_GB2312" pitchFamily="49" charset="-122"/>
              </a:rPr>
              <a:t>I</a:t>
            </a:r>
            <a:r>
              <a:rPr altLang="zh-CN" baseline="-25000" b="1" sz="2800" kumimoji="1" lang="en-US" smtClean="0">
                <a:solidFill>
                  <a:srgbClr val="FFFFFF"/>
                </a:solidFill>
                <a:ea typeface="楷体_GB2312" pitchFamily="49" charset="-122"/>
              </a:rPr>
              <a:t>C</a:t>
            </a:r>
            <a:r>
              <a:rPr altLang="en-US" b="1" sz="2800" kumimoji="1" lang="zh-CN" smtClean="0">
                <a:solidFill>
                  <a:srgbClr val="FFFFFF"/>
                </a:solidFill>
                <a:ea typeface="楷体_GB2312" pitchFamily="49" charset="-122"/>
              </a:rPr>
              <a:t>的控制。</a:t>
            </a:r>
          </a:p>
        </p:txBody>
      </p:sp>
      <p:sp>
        <p:nvSpPr>
          <p:cNvPr id="1050357" name="Rectangle 83"/>
          <p:cNvSpPr>
            <a:spLocks noChangeArrowheads="1"/>
          </p:cNvSpPr>
          <p:nvPr/>
        </p:nvSpPr>
        <p:spPr bwMode="auto">
          <a:xfrm>
            <a:off x="238125" y="1997075"/>
            <a:ext cx="4611688" cy="1031239"/>
          </a:xfrm>
          <a:prstGeom prst="rect"/>
          <a:noFill/>
          <a:ln>
            <a:noFill/>
          </a:ln>
          <a:effectLst/>
        </p:spPr>
        <p:txBody>
          <a:bodyPr>
            <a:spAutoFit/>
          </a:bodyPr>
          <a:p>
            <a:pPr fontAlgn="base">
              <a:spcBef>
                <a:spcPct val="0"/>
              </a:spcBef>
              <a:spcAft>
                <a:spcPct val="0"/>
              </a:spcAft>
            </a:pPr>
            <a:r>
              <a:rPr altLang="en-US" b="1" sz="2800" kumimoji="1" lang="zh-CN" smtClean="0">
                <a:solidFill>
                  <a:srgbClr val="FFFFFF"/>
                </a:solidFill>
                <a:ea typeface="楷体_GB2312" pitchFamily="49" charset="-122"/>
              </a:rPr>
              <a:t>（1）</a:t>
            </a:r>
            <a:r>
              <a:rPr altLang="zh-CN" b="1" sz="2800" i="1" kumimoji="1" lang="en-US" smtClean="0">
                <a:solidFill>
                  <a:srgbClr val="FFFFFF"/>
                </a:solidFill>
                <a:ea typeface="楷体_GB2312" pitchFamily="49" charset="-122"/>
              </a:rPr>
              <a:t>U</a:t>
            </a:r>
            <a:r>
              <a:rPr altLang="zh-CN" baseline="-25000" b="1" sz="2800" kumimoji="1" lang="en-US" smtClean="0">
                <a:solidFill>
                  <a:srgbClr val="FFFFFF"/>
                </a:solidFill>
                <a:ea typeface="楷体_GB2312" pitchFamily="49" charset="-122"/>
              </a:rPr>
              <a:t>CB   </a:t>
            </a:r>
            <a:r>
              <a:rPr altLang="zh-CN" b="1" sz="2800" kumimoji="1" lang="en-US" smtClean="0">
                <a:solidFill>
                  <a:srgbClr val="FFFFFF"/>
                </a:solidFill>
                <a:ea typeface="楷体_GB2312" pitchFamily="49" charset="-122"/>
              </a:rPr>
              <a:t>(=</a:t>
            </a:r>
            <a:r>
              <a:rPr altLang="zh-CN" b="1" sz="2800" i="1" kumimoji="1" lang="en-US" smtClean="0">
                <a:solidFill>
                  <a:srgbClr val="FFFFFF"/>
                </a:solidFill>
                <a:ea typeface="楷体_GB2312" pitchFamily="49" charset="-122"/>
              </a:rPr>
              <a:t>U</a:t>
            </a:r>
            <a:r>
              <a:rPr altLang="zh-CN" baseline="-25000" b="1" sz="2800" kumimoji="1" lang="en-US" smtClean="0">
                <a:solidFill>
                  <a:srgbClr val="FFFFFF"/>
                </a:solidFill>
                <a:ea typeface="楷体_GB2312" pitchFamily="49" charset="-122"/>
              </a:rPr>
              <a:t>CE</a:t>
            </a:r>
            <a:r>
              <a:rPr altLang="zh-CN" b="1" sz="2800" kumimoji="1" lang="en-US" smtClean="0">
                <a:solidFill>
                  <a:srgbClr val="FFFFFF"/>
                </a:solidFill>
                <a:ea typeface="楷体_GB2312" pitchFamily="49" charset="-122"/>
              </a:rPr>
              <a:t>-</a:t>
            </a:r>
            <a:r>
              <a:rPr altLang="zh-CN" b="1" sz="2800" i="1" kumimoji="1" lang="en-US" smtClean="0">
                <a:solidFill>
                  <a:srgbClr val="FFFFFF"/>
                </a:solidFill>
                <a:ea typeface="楷体_GB2312" pitchFamily="49" charset="-122"/>
              </a:rPr>
              <a:t>U</a:t>
            </a:r>
            <a:r>
              <a:rPr altLang="zh-CN" baseline="-25000" b="1" sz="2800" kumimoji="1" lang="en-US" smtClean="0">
                <a:solidFill>
                  <a:srgbClr val="FFFFFF"/>
                </a:solidFill>
                <a:ea typeface="楷体_GB2312" pitchFamily="49" charset="-122"/>
              </a:rPr>
              <a:t>BE</a:t>
            </a:r>
            <a:r>
              <a:rPr altLang="zh-CN" b="1" sz="2800" kumimoji="1" lang="en-US" smtClean="0">
                <a:solidFill>
                  <a:srgbClr val="FFFFFF"/>
                </a:solidFill>
                <a:ea typeface="楷体_GB2312" pitchFamily="49" charset="-122"/>
              </a:rPr>
              <a:t>)≤</a:t>
            </a:r>
            <a:r>
              <a:rPr altLang="zh-CN" b="1" sz="2800" i="1" kumimoji="1" lang="en-US" smtClean="0">
                <a:solidFill>
                  <a:srgbClr val="FFFFFF"/>
                </a:solidFill>
                <a:ea typeface="楷体_GB2312" pitchFamily="49" charset="-122"/>
              </a:rPr>
              <a:t>0</a:t>
            </a:r>
            <a:r>
              <a:rPr altLang="zh-CN" baseline="-25000" b="1" sz="2800" kumimoji="1" lang="en-US" smtClean="0">
                <a:solidFill>
                  <a:srgbClr val="FFFFFF"/>
                </a:solidFill>
                <a:ea typeface="楷体_GB2312" pitchFamily="49" charset="-122"/>
              </a:rPr>
              <a:t>。</a:t>
            </a:r>
            <a:r>
              <a:rPr altLang="en-US" b="1" sz="2800" kumimoji="1" lang="zh-CN" smtClean="0">
                <a:solidFill>
                  <a:srgbClr val="FFFFFF"/>
                </a:solidFill>
                <a:ea typeface="楷体_GB2312" pitchFamily="49" charset="-122"/>
              </a:rPr>
              <a:t>集电结零偏或正偏</a:t>
            </a:r>
          </a:p>
        </p:txBody>
      </p:sp>
      <p:sp>
        <p:nvSpPr>
          <p:cNvPr id="1050358" name="Rectangle 85"/>
          <p:cNvSpPr>
            <a:spLocks noChangeArrowheads="1"/>
          </p:cNvSpPr>
          <p:nvPr/>
        </p:nvSpPr>
        <p:spPr bwMode="auto">
          <a:xfrm>
            <a:off x="293688" y="1319213"/>
            <a:ext cx="2684462" cy="519112"/>
          </a:xfrm>
          <a:prstGeom prst="rect"/>
          <a:noFill/>
          <a:ln>
            <a:noFill/>
          </a:ln>
          <a:effectLst/>
        </p:spPr>
        <p:txBody>
          <a:bodyPr wrap="none">
            <a:spAutoFit/>
          </a:bodyPr>
          <a:p>
            <a:pPr fontAlgn="base">
              <a:spcBef>
                <a:spcPct val="0"/>
              </a:spcBef>
              <a:spcAft>
                <a:spcPct val="0"/>
              </a:spcAft>
            </a:pPr>
            <a:r>
              <a:rPr altLang="en-US" b="1" sz="2800" kumimoji="1" lang="zh-CN" smtClean="0">
                <a:solidFill>
                  <a:srgbClr val="FFFFFF"/>
                </a:solidFill>
                <a:latin typeface="楷体_GB2312" pitchFamily="49" charset="-122"/>
                <a:ea typeface="楷体_GB2312" pitchFamily="49" charset="-122"/>
              </a:rPr>
              <a:t>饱和状态的特点</a:t>
            </a:r>
          </a:p>
        </p:txBody>
      </p:sp>
      <p:sp>
        <p:nvSpPr>
          <p:cNvPr id="1050359" name="Rectangle 96"/>
          <p:cNvSpPr>
            <a:spLocks noChangeArrowheads="1"/>
          </p:cNvSpPr>
          <p:nvPr/>
        </p:nvSpPr>
        <p:spPr bwMode="auto">
          <a:xfrm>
            <a:off x="238125" y="4543425"/>
            <a:ext cx="5324475" cy="612140"/>
          </a:xfrm>
          <a:prstGeom prst="rect"/>
          <a:noFill/>
          <a:ln>
            <a:noFill/>
          </a:ln>
          <a:effectLst/>
        </p:spPr>
        <p:txBody>
          <a:bodyPr>
            <a:spAutoFit/>
          </a:bodyPr>
          <a:p>
            <a:pPr fontAlgn="base">
              <a:spcBef>
                <a:spcPct val="0"/>
              </a:spcBef>
              <a:spcAft>
                <a:spcPct val="0"/>
              </a:spcAft>
            </a:pPr>
            <a:r>
              <a:rPr altLang="en-US" b="1" sz="2400" lang="zh-CN" smtClean="0">
                <a:solidFill>
                  <a:srgbClr val="FFFFFF"/>
                </a:solidFill>
                <a:ea typeface="楷体_GB2312" pitchFamily="49" charset="-122"/>
              </a:rPr>
              <a:t>（</a:t>
            </a:r>
            <a:r>
              <a:rPr altLang="en-US" b="1" sz="2800" lang="zh-CN" smtClean="0">
                <a:solidFill>
                  <a:srgbClr val="FFFFFF"/>
                </a:solidFill>
                <a:ea typeface="楷体_GB2312" pitchFamily="49" charset="-122"/>
              </a:rPr>
              <a:t>3) 集电极饱和电压降</a:t>
            </a:r>
            <a:r>
              <a:rPr altLang="zh-CN" b="1" sz="2800" i="1" lang="en-US" smtClean="0">
                <a:solidFill>
                  <a:srgbClr val="FFFFFF"/>
                </a:solidFill>
                <a:ea typeface="楷体_GB2312" pitchFamily="49" charset="-122"/>
              </a:rPr>
              <a:t>U</a:t>
            </a:r>
            <a:r>
              <a:rPr altLang="zh-CN" baseline="-30000" b="1" sz="2800" lang="en-US" smtClean="0">
                <a:solidFill>
                  <a:srgbClr val="FFFFFF"/>
                </a:solidFill>
                <a:ea typeface="楷体_GB2312" pitchFamily="49" charset="-122"/>
              </a:rPr>
              <a:t>CES</a:t>
            </a:r>
            <a:r>
              <a:rPr altLang="en-US" b="1" sz="2800" lang="zh-CN" smtClean="0">
                <a:solidFill>
                  <a:srgbClr val="FFFFFF"/>
                </a:solidFill>
                <a:ea typeface="楷体_GB2312" pitchFamily="49" charset="-122"/>
              </a:rPr>
              <a:t>较小</a:t>
            </a:r>
          </a:p>
        </p:txBody>
      </p:sp>
      <p:sp>
        <p:nvSpPr>
          <p:cNvPr id="1050360" name="Rectangle 142"/>
          <p:cNvSpPr>
            <a:spLocks noChangeArrowheads="1"/>
          </p:cNvSpPr>
          <p:nvPr/>
        </p:nvSpPr>
        <p:spPr bwMode="auto">
          <a:xfrm>
            <a:off x="874713" y="5383213"/>
            <a:ext cx="3700779" cy="510540"/>
          </a:xfrm>
          <a:prstGeom prst="rect"/>
          <a:noFill/>
          <a:ln>
            <a:noFill/>
          </a:ln>
          <a:effectLst/>
        </p:spPr>
        <p:txBody>
          <a:bodyPr wrap="none">
            <a:spAutoFit/>
          </a:bodyPr>
          <a:p>
            <a:pPr algn="ctr" fontAlgn="base">
              <a:spcBef>
                <a:spcPct val="0"/>
              </a:spcBef>
              <a:spcAft>
                <a:spcPct val="0"/>
              </a:spcAft>
            </a:pPr>
            <a:r>
              <a:rPr altLang="en-US" b="1" sz="2800" lang="zh-CN" smtClean="0">
                <a:solidFill>
                  <a:srgbClr val="FFFFFF"/>
                </a:solidFill>
                <a:ea typeface="楷体_GB2312" pitchFamily="49" charset="-122"/>
              </a:rPr>
              <a:t>小功率硅管0.3</a:t>
            </a:r>
            <a:r>
              <a:rPr altLang="en-US" b="1" sz="2800" lang="zh-CN" smtClean="0">
                <a:solidFill>
                  <a:srgbClr val="FFFFFF"/>
                </a:solidFill>
                <a:latin typeface="Symbol" pitchFamily="18" charset="2"/>
                <a:ea typeface="楷体_GB2312" pitchFamily="49" charset="-122"/>
              </a:rPr>
              <a:t>~</a:t>
            </a:r>
            <a:r>
              <a:rPr altLang="en-US" b="1" sz="2800" lang="zh-CN" smtClean="0">
                <a:solidFill>
                  <a:srgbClr val="FFFFFF"/>
                </a:solidFill>
                <a:ea typeface="楷体_GB2312" pitchFamily="49" charset="-122"/>
              </a:rPr>
              <a:t>0.5</a:t>
            </a:r>
            <a:r>
              <a:rPr altLang="zh-CN" b="1" sz="2800" lang="en-US" smtClean="0">
                <a:solidFill>
                  <a:srgbClr val="FFFFFF"/>
                </a:solidFill>
                <a:ea typeface="楷体_GB2312" pitchFamily="49" charset="-122"/>
              </a:rPr>
              <a:t>V。</a:t>
            </a:r>
            <a:endParaRPr altLang="en-US" b="1" sz="2800" lang="zh-CN" smtClean="0">
              <a:solidFill>
                <a:srgbClr val="FFFFFF"/>
              </a:solidFill>
              <a:ea typeface="楷体_GB2312" pitchFamily="49" charset="-122"/>
            </a:endParaRPr>
          </a:p>
        </p:txBody>
      </p:sp>
      <p:grpSp>
        <p:nvGrpSpPr>
          <p:cNvPr id="540" name="Group 163"/>
          <p:cNvGrpSpPr/>
          <p:nvPr/>
        </p:nvGrpSpPr>
        <p:grpSpPr bwMode="auto">
          <a:xfrm>
            <a:off x="5389563" y="1466850"/>
            <a:ext cx="3554412" cy="2532063"/>
            <a:chOff x="3395" y="924"/>
            <a:chExt cx="2239" cy="1595"/>
          </a:xfrm>
        </p:grpSpPr>
        <p:sp>
          <p:nvSpPr>
            <p:cNvPr id="1050361" name="Freeform 101"/>
            <p:cNvSpPr/>
            <p:nvPr/>
          </p:nvSpPr>
          <p:spPr bwMode="auto">
            <a:xfrm>
              <a:off x="4206" y="1433"/>
              <a:ext cx="144" cy="101"/>
            </a:xfrm>
            <a:custGeom>
              <a:avLst/>
              <a:gdLst>
                <a:gd name="T0" fmla="*/ 144 w 144"/>
                <a:gd name="T1" fmla="*/ 0 h 101"/>
                <a:gd name="T2" fmla="*/ 0 w 144"/>
                <a:gd name="T3" fmla="*/ 101 h 101"/>
              </a:gdLst>
              <a:ahLst/>
              <a:cxnLst>
                <a:cxn ang="0">
                  <a:pos x="T0" y="T1"/>
                </a:cxn>
                <a:cxn ang="0">
                  <a:pos x="T2" y="T3"/>
                </a:cxn>
              </a:cxnLst>
              <a:rect l="0" t="0" r="r" b="b"/>
              <a:pathLst>
                <a:path w="144" h="101">
                  <a:moveTo>
                    <a:pt x="144" y="0"/>
                  </a:moveTo>
                  <a:cubicBezTo>
                    <a:pt x="72" y="50"/>
                    <a:pt x="0" y="101"/>
                    <a:pt x="0" y="101"/>
                  </a:cubicBezTo>
                </a:path>
              </a:pathLst>
            </a:custGeom>
            <a:solidFill>
              <a:srgbClr val="FFFFFF"/>
            </a:solidFill>
            <a:ln w="38100">
              <a:solidFill>
                <a:schemeClr val="bg1"/>
              </a:solidFill>
              <a:round/>
              <a:headEnd/>
              <a:tailEnd/>
            </a:ln>
          </p:spPr>
          <p:txBody>
            <a:bodyPr/>
            <a:p>
              <a:pPr algn="ctr" fontAlgn="base">
                <a:spcBef>
                  <a:spcPct val="0"/>
                </a:spcBef>
                <a:spcAft>
                  <a:spcPct val="0"/>
                </a:spcAft>
              </a:pPr>
              <a:endParaRPr b="1" sz="3600" kumimoji="1" lang="en-US" smtClean="0">
                <a:solidFill>
                  <a:srgbClr val="FFFFFF"/>
                </a:solidFill>
              </a:endParaRPr>
            </a:p>
          </p:txBody>
        </p:sp>
        <p:sp>
          <p:nvSpPr>
            <p:cNvPr id="1050362" name="Line 104"/>
            <p:cNvSpPr>
              <a:spLocks noChangeShapeType="1"/>
            </p:cNvSpPr>
            <p:nvPr/>
          </p:nvSpPr>
          <p:spPr bwMode="auto">
            <a:xfrm>
              <a:off x="3395" y="2170"/>
              <a:ext cx="249" cy="1"/>
            </a:xfrm>
            <a:prstGeom prst="line"/>
            <a:noFill/>
            <a:ln w="38100">
              <a:solidFill>
                <a:schemeClr val="bg1"/>
              </a:solidFill>
              <a:round/>
              <a:headEnd/>
              <a:tailEnd/>
            </a:ln>
          </p:spPr>
          <p:txBody>
            <a:bodyPr/>
            <a:p>
              <a:pPr algn="ctr" fontAlgn="base">
                <a:spcBef>
                  <a:spcPct val="0"/>
                </a:spcBef>
                <a:spcAft>
                  <a:spcPct val="0"/>
                </a:spcAft>
              </a:pPr>
              <a:endParaRPr b="1" sz="3600" kumimoji="1" lang="en-US" smtClean="0">
                <a:solidFill>
                  <a:srgbClr val="FFFFFF"/>
                </a:solidFill>
              </a:endParaRPr>
            </a:p>
          </p:txBody>
        </p:sp>
        <p:sp>
          <p:nvSpPr>
            <p:cNvPr id="1050363" name="Line 105"/>
            <p:cNvSpPr>
              <a:spLocks noChangeShapeType="1"/>
            </p:cNvSpPr>
            <p:nvPr/>
          </p:nvSpPr>
          <p:spPr bwMode="auto">
            <a:xfrm>
              <a:off x="3454" y="2238"/>
              <a:ext cx="136" cy="0"/>
            </a:xfrm>
            <a:prstGeom prst="line"/>
            <a:noFill/>
            <a:ln w="38100">
              <a:solidFill>
                <a:schemeClr val="bg1"/>
              </a:solidFill>
              <a:round/>
              <a:headEnd/>
              <a:tailEnd/>
            </a:ln>
          </p:spPr>
          <p:txBody>
            <a:bodyPr/>
            <a:p>
              <a:pPr algn="ctr" fontAlgn="base">
                <a:spcBef>
                  <a:spcPct val="0"/>
                </a:spcBef>
                <a:spcAft>
                  <a:spcPct val="0"/>
                </a:spcAft>
              </a:pPr>
              <a:endParaRPr b="1" sz="3600" kumimoji="1" lang="en-US" smtClean="0">
                <a:solidFill>
                  <a:srgbClr val="FFFFFF"/>
                </a:solidFill>
              </a:endParaRPr>
            </a:p>
          </p:txBody>
        </p:sp>
        <p:sp>
          <p:nvSpPr>
            <p:cNvPr id="1050364" name="Line 106"/>
            <p:cNvSpPr>
              <a:spLocks noChangeShapeType="1"/>
            </p:cNvSpPr>
            <p:nvPr/>
          </p:nvSpPr>
          <p:spPr bwMode="auto">
            <a:xfrm flipH="1">
              <a:off x="5023" y="2056"/>
              <a:ext cx="250" cy="0"/>
            </a:xfrm>
            <a:prstGeom prst="line"/>
            <a:noFill/>
            <a:ln w="38100">
              <a:solidFill>
                <a:schemeClr val="bg1"/>
              </a:solidFill>
              <a:round/>
              <a:headEnd/>
              <a:tailEnd/>
            </a:ln>
          </p:spPr>
          <p:txBody>
            <a:bodyPr/>
            <a:p>
              <a:pPr algn="ctr" fontAlgn="base">
                <a:spcBef>
                  <a:spcPct val="0"/>
                </a:spcBef>
                <a:spcAft>
                  <a:spcPct val="0"/>
                </a:spcAft>
              </a:pPr>
              <a:endParaRPr b="1" sz="3600" kumimoji="1" lang="en-US" smtClean="0">
                <a:solidFill>
                  <a:srgbClr val="FFFFFF"/>
                </a:solidFill>
              </a:endParaRPr>
            </a:p>
          </p:txBody>
        </p:sp>
        <p:sp>
          <p:nvSpPr>
            <p:cNvPr id="1050365" name="Line 107"/>
            <p:cNvSpPr>
              <a:spLocks noChangeShapeType="1"/>
            </p:cNvSpPr>
            <p:nvPr/>
          </p:nvSpPr>
          <p:spPr bwMode="auto">
            <a:xfrm flipH="1">
              <a:off x="5017" y="1908"/>
              <a:ext cx="250" cy="0"/>
            </a:xfrm>
            <a:prstGeom prst="line"/>
            <a:noFill/>
            <a:ln w="38100">
              <a:solidFill>
                <a:schemeClr val="bg1"/>
              </a:solidFill>
              <a:round/>
              <a:headEnd/>
              <a:tailEnd/>
            </a:ln>
          </p:spPr>
          <p:txBody>
            <a:bodyPr/>
            <a:p>
              <a:pPr algn="ctr" fontAlgn="base">
                <a:spcBef>
                  <a:spcPct val="0"/>
                </a:spcBef>
                <a:spcAft>
                  <a:spcPct val="0"/>
                </a:spcAft>
              </a:pPr>
              <a:endParaRPr b="1" sz="3600" kumimoji="1" lang="en-US" smtClean="0">
                <a:solidFill>
                  <a:srgbClr val="FFFFFF"/>
                </a:solidFill>
              </a:endParaRPr>
            </a:p>
          </p:txBody>
        </p:sp>
        <p:graphicFrame>
          <p:nvGraphicFramePr>
            <p:cNvPr id="4194312" name="Object 116"/>
            <p:cNvGraphicFramePr>
              <a:graphicFrameLocks noChangeAspect="1"/>
            </p:cNvGraphicFramePr>
            <p:nvPr/>
          </p:nvGraphicFramePr>
          <p:xfrm>
            <a:off x="4381" y="1468"/>
            <a:ext cx="198" cy="214"/>
          </p:xfrm>
          <a:graphic>
            <a:graphicData uri="http://schemas.openxmlformats.org/presentationml/2006/ole">
              <mc:AlternateContent xmlns:mc="http://schemas.openxmlformats.org/markup-compatibility/2006">
                <mc:Choice xmlns:v="urn:schemas-microsoft-com:vml" Requires="v">
                  <p:oleObj name="Equation" r:id="rId1" spid="_x0000_s4168" imgH="164880" imgW="152280" progId="Equation.3">
                    <p:embed/>
                  </p:oleObj>
                </mc:Choice>
                <mc:Fallback>
                  <p:oleObj name="Equation" r:id="rId1" spid="" imgH="164880" imgW="152280" progId="Equation.3">
                    <p:embed/>
                    <p:pic>
                      <p:nvPicPr>
                        <p:cNvPr id="2097195" name=""/>
                        <p:cNvPicPr>
                          <a:picLocks noChangeAspect="1" noChangeArrowheads="1"/>
                        </p:cNvPicPr>
                        <p:nvPr/>
                      </p:nvPicPr>
                      <p:blipFill>
                        <a:blip xmlns:r="http://schemas.openxmlformats.org/officeDocument/2006/relationships" r:embed="rId2"/>
                        <a:srcRect/>
                        <a:stretch>
                          <a:fillRect/>
                        </a:stretch>
                      </p:blipFill>
                      <p:spPr bwMode="auto">
                        <a:xfrm>
                          <a:off x="4381" y="1468"/>
                          <a:ext cx="198" cy="214"/>
                        </a:xfrm>
                        <a:prstGeom prst="rect"/>
                        <a:noFill/>
                      </p:spPr>
                    </p:pic>
                  </p:oleObj>
                </mc:Fallback>
              </mc:AlternateContent>
            </a:graphicData>
          </a:graphic>
        </p:graphicFrame>
        <p:graphicFrame>
          <p:nvGraphicFramePr>
            <p:cNvPr id="4194313" name="Object 117"/>
            <p:cNvGraphicFramePr>
              <a:graphicFrameLocks noChangeAspect="1"/>
            </p:cNvGraphicFramePr>
            <p:nvPr/>
          </p:nvGraphicFramePr>
          <p:xfrm>
            <a:off x="4531" y="1060"/>
            <a:ext cx="248" cy="294"/>
          </p:xfrm>
          <a:graphic>
            <a:graphicData uri="http://schemas.openxmlformats.org/presentationml/2006/ole">
              <mc:AlternateContent xmlns:mc="http://schemas.openxmlformats.org/markup-compatibility/2006">
                <mc:Choice xmlns:v="urn:schemas-microsoft-com:vml" Requires="v">
                  <p:oleObj name="Equation" r:id="rId3" spid="_x0000_s4169" imgH="228600" imgW="190440" progId="Equation.3">
                    <p:embed/>
                  </p:oleObj>
                </mc:Choice>
                <mc:Fallback>
                  <p:oleObj name="Equation" r:id="rId3" spid="" imgH="228600" imgW="190440" progId="Equation.3">
                    <p:embed/>
                    <p:pic>
                      <p:nvPicPr>
                        <p:cNvPr id="2097196" name=""/>
                        <p:cNvPicPr>
                          <a:picLocks noChangeAspect="1" noChangeArrowheads="1"/>
                        </p:cNvPicPr>
                        <p:nvPr/>
                      </p:nvPicPr>
                      <p:blipFill>
                        <a:blip xmlns:r="http://schemas.openxmlformats.org/officeDocument/2006/relationships" r:embed="rId4"/>
                        <a:srcRect/>
                        <a:stretch>
                          <a:fillRect/>
                        </a:stretch>
                      </p:blipFill>
                      <p:spPr bwMode="auto">
                        <a:xfrm>
                          <a:off x="4531" y="1060"/>
                          <a:ext cx="248" cy="294"/>
                        </a:xfrm>
                        <a:prstGeom prst="rect"/>
                        <a:noFill/>
                      </p:spPr>
                    </p:pic>
                  </p:oleObj>
                </mc:Fallback>
              </mc:AlternateContent>
            </a:graphicData>
          </a:graphic>
        </p:graphicFrame>
        <p:graphicFrame>
          <p:nvGraphicFramePr>
            <p:cNvPr id="4194314" name="Object 118"/>
            <p:cNvGraphicFramePr>
              <a:graphicFrameLocks noChangeAspect="1"/>
            </p:cNvGraphicFramePr>
            <p:nvPr/>
          </p:nvGraphicFramePr>
          <p:xfrm>
            <a:off x="4736" y="980"/>
            <a:ext cx="182" cy="180"/>
          </p:xfrm>
          <a:graphic>
            <a:graphicData uri="http://schemas.openxmlformats.org/presentationml/2006/ole">
              <mc:AlternateContent xmlns:mc="http://schemas.openxmlformats.org/markup-compatibility/2006">
                <mc:Choice xmlns:v="urn:schemas-microsoft-com:vml" Requires="v">
                  <p:oleObj name="Equation" r:id="rId5" spid="_x0000_s4170" imgH="139680" imgW="139680" progId="Equation.3">
                    <p:embed/>
                  </p:oleObj>
                </mc:Choice>
                <mc:Fallback>
                  <p:oleObj name="Equation" r:id="rId5" spid="" imgH="139680" imgW="139680" progId="Equation.3">
                    <p:embed/>
                    <p:pic>
                      <p:nvPicPr>
                        <p:cNvPr id="2097197" name=""/>
                        <p:cNvPicPr>
                          <a:picLocks noChangeAspect="1" noChangeArrowheads="1"/>
                        </p:cNvPicPr>
                        <p:nvPr/>
                      </p:nvPicPr>
                      <p:blipFill>
                        <a:blip xmlns:r="http://schemas.openxmlformats.org/officeDocument/2006/relationships" r:embed="rId6"/>
                        <a:srcRect/>
                        <a:stretch>
                          <a:fillRect/>
                        </a:stretch>
                      </p:blipFill>
                      <p:spPr bwMode="auto">
                        <a:xfrm>
                          <a:off x="4736" y="980"/>
                          <a:ext cx="182" cy="180"/>
                        </a:xfrm>
                        <a:prstGeom prst="rect"/>
                        <a:noFill/>
                      </p:spPr>
                    </p:pic>
                  </p:oleObj>
                </mc:Fallback>
              </mc:AlternateContent>
            </a:graphicData>
          </a:graphic>
        </p:graphicFrame>
        <p:graphicFrame>
          <p:nvGraphicFramePr>
            <p:cNvPr id="4194315" name="Object 119"/>
            <p:cNvGraphicFramePr>
              <a:graphicFrameLocks noChangeAspect="1"/>
            </p:cNvGraphicFramePr>
            <p:nvPr/>
          </p:nvGraphicFramePr>
          <p:xfrm>
            <a:off x="4685" y="1501"/>
            <a:ext cx="335" cy="271"/>
          </p:xfrm>
          <a:graphic>
            <a:graphicData uri="http://schemas.openxmlformats.org/presentationml/2006/ole">
              <mc:AlternateContent xmlns:mc="http://schemas.openxmlformats.org/markup-compatibility/2006">
                <mc:Choice xmlns:v="urn:schemas-microsoft-com:vml" Requires="v">
                  <p:oleObj name="Equation" r:id="rId7" spid="_x0000_s4171" imgH="228600" imgW="279360" progId="Equation.3">
                    <p:embed/>
                  </p:oleObj>
                </mc:Choice>
                <mc:Fallback>
                  <p:oleObj name="Equation" r:id="rId7" spid="" imgH="228600" imgW="279360" progId="Equation.3">
                    <p:embed/>
                    <p:pic>
                      <p:nvPicPr>
                        <p:cNvPr id="2097198" name=""/>
                        <p:cNvPicPr>
                          <a:picLocks noChangeAspect="1" noChangeArrowheads="1"/>
                        </p:cNvPicPr>
                        <p:nvPr/>
                      </p:nvPicPr>
                      <p:blipFill>
                        <a:blip xmlns:r="http://schemas.openxmlformats.org/officeDocument/2006/relationships" r:embed="rId8"/>
                        <a:srcRect/>
                        <a:stretch>
                          <a:fillRect/>
                        </a:stretch>
                      </p:blipFill>
                      <p:spPr bwMode="auto">
                        <a:xfrm>
                          <a:off x="4685" y="1501"/>
                          <a:ext cx="335" cy="271"/>
                        </a:xfrm>
                        <a:prstGeom prst="rect"/>
                        <a:noFill/>
                      </p:spPr>
                    </p:pic>
                  </p:oleObj>
                </mc:Fallback>
              </mc:AlternateContent>
            </a:graphicData>
          </a:graphic>
        </p:graphicFrame>
        <p:graphicFrame>
          <p:nvGraphicFramePr>
            <p:cNvPr id="4194316" name="Object 120"/>
            <p:cNvGraphicFramePr>
              <a:graphicFrameLocks noChangeAspect="1"/>
            </p:cNvGraphicFramePr>
            <p:nvPr/>
          </p:nvGraphicFramePr>
          <p:xfrm>
            <a:off x="5211" y="1333"/>
            <a:ext cx="280" cy="295"/>
          </p:xfrm>
          <a:graphic>
            <a:graphicData uri="http://schemas.openxmlformats.org/presentationml/2006/ole">
              <mc:AlternateContent xmlns:mc="http://schemas.openxmlformats.org/markup-compatibility/2006">
                <mc:Choice xmlns:v="urn:schemas-microsoft-com:vml" Requires="v">
                  <p:oleObj name="Equation" r:id="rId9" spid="_x0000_s4172" imgH="228600" imgW="215640" progId="Equation.3">
                    <p:embed/>
                  </p:oleObj>
                </mc:Choice>
                <mc:Fallback>
                  <p:oleObj name="Equation" r:id="rId9" spid="" imgH="228600" imgW="215640" progId="Equation.3">
                    <p:embed/>
                    <p:pic>
                      <p:nvPicPr>
                        <p:cNvPr id="2097199" name=""/>
                        <p:cNvPicPr>
                          <a:picLocks noChangeAspect="1" noChangeArrowheads="1"/>
                        </p:cNvPicPr>
                        <p:nvPr/>
                      </p:nvPicPr>
                      <p:blipFill>
                        <a:blip xmlns:r="http://schemas.openxmlformats.org/officeDocument/2006/relationships" r:embed="rId10"/>
                        <a:srcRect/>
                        <a:stretch>
                          <a:fillRect/>
                        </a:stretch>
                      </p:blipFill>
                      <p:spPr bwMode="auto">
                        <a:xfrm>
                          <a:off x="5211" y="1333"/>
                          <a:ext cx="280" cy="295"/>
                        </a:xfrm>
                        <a:prstGeom prst="rect"/>
                        <a:noFill/>
                      </p:spPr>
                    </p:pic>
                  </p:oleObj>
                </mc:Fallback>
              </mc:AlternateContent>
            </a:graphicData>
          </a:graphic>
        </p:graphicFrame>
        <p:graphicFrame>
          <p:nvGraphicFramePr>
            <p:cNvPr id="4194317" name="Object 121"/>
            <p:cNvGraphicFramePr>
              <a:graphicFrameLocks noChangeAspect="1"/>
            </p:cNvGraphicFramePr>
            <p:nvPr/>
          </p:nvGraphicFramePr>
          <p:xfrm>
            <a:off x="5303" y="1881"/>
            <a:ext cx="331" cy="295"/>
          </p:xfrm>
          <a:graphic>
            <a:graphicData uri="http://schemas.openxmlformats.org/presentationml/2006/ole">
              <mc:AlternateContent xmlns:mc="http://schemas.openxmlformats.org/markup-compatibility/2006">
                <mc:Choice xmlns:v="urn:schemas-microsoft-com:vml" Requires="v">
                  <p:oleObj name="Equation" r:id="rId11" spid="_x0000_s4173" imgH="228600" imgW="253800" progId="Equation.3">
                    <p:embed/>
                  </p:oleObj>
                </mc:Choice>
                <mc:Fallback>
                  <p:oleObj name="Equation" r:id="rId11" spid="" imgH="228600" imgW="253800" progId="Equation.3">
                    <p:embed/>
                    <p:pic>
                      <p:nvPicPr>
                        <p:cNvPr id="2097200" name=""/>
                        <p:cNvPicPr>
                          <a:picLocks noChangeAspect="1" noChangeArrowheads="1"/>
                        </p:cNvPicPr>
                        <p:nvPr/>
                      </p:nvPicPr>
                      <p:blipFill>
                        <a:blip xmlns:r="http://schemas.openxmlformats.org/officeDocument/2006/relationships" r:embed="rId12"/>
                        <a:srcRect/>
                        <a:stretch>
                          <a:fillRect/>
                        </a:stretch>
                      </p:blipFill>
                      <p:spPr bwMode="auto">
                        <a:xfrm>
                          <a:off x="5303" y="1881"/>
                          <a:ext cx="331" cy="295"/>
                        </a:xfrm>
                        <a:prstGeom prst="rect"/>
                        <a:noFill/>
                      </p:spPr>
                    </p:pic>
                  </p:oleObj>
                </mc:Fallback>
              </mc:AlternateContent>
            </a:graphicData>
          </a:graphic>
        </p:graphicFrame>
        <p:graphicFrame>
          <p:nvGraphicFramePr>
            <p:cNvPr id="4194318" name="Object 122"/>
            <p:cNvGraphicFramePr>
              <a:graphicFrameLocks noChangeAspect="1"/>
            </p:cNvGraphicFramePr>
            <p:nvPr/>
          </p:nvGraphicFramePr>
          <p:xfrm>
            <a:off x="4556" y="1900"/>
            <a:ext cx="247" cy="279"/>
          </p:xfrm>
          <a:graphic>
            <a:graphicData uri="http://schemas.openxmlformats.org/presentationml/2006/ole">
              <mc:AlternateContent xmlns:mc="http://schemas.openxmlformats.org/markup-compatibility/2006">
                <mc:Choice xmlns:v="urn:schemas-microsoft-com:vml" Requires="v">
                  <p:oleObj name="Equation" r:id="rId13" spid="_x0000_s4174" imgH="215640" imgW="190440" progId="Equation.3">
                    <p:embed/>
                  </p:oleObj>
                </mc:Choice>
                <mc:Fallback>
                  <p:oleObj name="Equation" r:id="rId13" spid="" imgH="215640" imgW="190440" progId="Equation.3">
                    <p:embed/>
                    <p:pic>
                      <p:nvPicPr>
                        <p:cNvPr id="2097201" name=""/>
                        <p:cNvPicPr>
                          <a:picLocks noChangeAspect="1" noChangeArrowheads="1"/>
                        </p:cNvPicPr>
                        <p:nvPr/>
                      </p:nvPicPr>
                      <p:blipFill>
                        <a:blip xmlns:r="http://schemas.openxmlformats.org/officeDocument/2006/relationships" r:embed="rId14"/>
                        <a:srcRect/>
                        <a:stretch>
                          <a:fillRect/>
                        </a:stretch>
                      </p:blipFill>
                      <p:spPr bwMode="auto">
                        <a:xfrm>
                          <a:off x="4556" y="1900"/>
                          <a:ext cx="247" cy="279"/>
                        </a:xfrm>
                        <a:prstGeom prst="rect"/>
                        <a:noFill/>
                      </p:spPr>
                    </p:pic>
                  </p:oleObj>
                </mc:Fallback>
              </mc:AlternateContent>
            </a:graphicData>
          </a:graphic>
        </p:graphicFrame>
        <p:graphicFrame>
          <p:nvGraphicFramePr>
            <p:cNvPr id="4194319" name="Object 123"/>
            <p:cNvGraphicFramePr>
              <a:graphicFrameLocks noChangeAspect="1"/>
            </p:cNvGraphicFramePr>
            <p:nvPr/>
          </p:nvGraphicFramePr>
          <p:xfrm>
            <a:off x="3648" y="2078"/>
            <a:ext cx="291" cy="246"/>
          </p:xfrm>
          <a:graphic>
            <a:graphicData uri="http://schemas.openxmlformats.org/presentationml/2006/ole">
              <mc:AlternateContent xmlns:mc="http://schemas.openxmlformats.org/markup-compatibility/2006">
                <mc:Choice xmlns:v="urn:schemas-microsoft-com:vml" Requires="v">
                  <p:oleObj name="Equation" r:id="rId15" spid="_x0000_s4175" imgH="215640" imgW="253800" progId="Equation.3">
                    <p:embed/>
                  </p:oleObj>
                </mc:Choice>
                <mc:Fallback>
                  <p:oleObj name="Equation" r:id="rId15" spid="" imgH="215640" imgW="253800" progId="Equation.3">
                    <p:embed/>
                    <p:pic>
                      <p:nvPicPr>
                        <p:cNvPr id="2097202" name=""/>
                        <p:cNvPicPr>
                          <a:picLocks noChangeAspect="1" noChangeArrowheads="1"/>
                        </p:cNvPicPr>
                        <p:nvPr/>
                      </p:nvPicPr>
                      <p:blipFill>
                        <a:blip xmlns:r="http://schemas.openxmlformats.org/officeDocument/2006/relationships" r:embed="rId16"/>
                        <a:srcRect/>
                        <a:stretch>
                          <a:fillRect/>
                        </a:stretch>
                      </p:blipFill>
                      <p:spPr bwMode="auto">
                        <a:xfrm>
                          <a:off x="3648" y="2078"/>
                          <a:ext cx="291" cy="246"/>
                        </a:xfrm>
                        <a:prstGeom prst="rect"/>
                        <a:noFill/>
                      </p:spPr>
                    </p:pic>
                  </p:oleObj>
                </mc:Fallback>
              </mc:AlternateContent>
            </a:graphicData>
          </a:graphic>
        </p:graphicFrame>
        <p:graphicFrame>
          <p:nvGraphicFramePr>
            <p:cNvPr id="4194320" name="Object 124"/>
            <p:cNvGraphicFramePr>
              <a:graphicFrameLocks noChangeAspect="1"/>
            </p:cNvGraphicFramePr>
            <p:nvPr/>
          </p:nvGraphicFramePr>
          <p:xfrm>
            <a:off x="3592" y="1707"/>
            <a:ext cx="252" cy="249"/>
          </p:xfrm>
          <a:graphic>
            <a:graphicData uri="http://schemas.openxmlformats.org/presentationml/2006/ole">
              <mc:AlternateContent xmlns:mc="http://schemas.openxmlformats.org/markup-compatibility/2006">
                <mc:Choice xmlns:v="urn:schemas-microsoft-com:vml" Requires="v">
                  <p:oleObj name="Equation" r:id="rId17" spid="_x0000_s4176" imgH="215640" imgW="215640" progId="Equation.3">
                    <p:embed/>
                  </p:oleObj>
                </mc:Choice>
                <mc:Fallback>
                  <p:oleObj name="Equation" r:id="rId17" spid="" imgH="215640" imgW="215640" progId="Equation.3">
                    <p:embed/>
                    <p:pic>
                      <p:nvPicPr>
                        <p:cNvPr id="2097203" name=""/>
                        <p:cNvPicPr>
                          <a:picLocks noChangeAspect="1" noChangeArrowheads="1"/>
                        </p:cNvPicPr>
                        <p:nvPr/>
                      </p:nvPicPr>
                      <p:blipFill>
                        <a:blip xmlns:r="http://schemas.openxmlformats.org/officeDocument/2006/relationships" r:embed="rId18"/>
                        <a:srcRect/>
                        <a:stretch>
                          <a:fillRect/>
                        </a:stretch>
                      </p:blipFill>
                      <p:spPr bwMode="auto">
                        <a:xfrm>
                          <a:off x="3592" y="1707"/>
                          <a:ext cx="252" cy="249"/>
                        </a:xfrm>
                        <a:prstGeom prst="rect"/>
                        <a:noFill/>
                      </p:spPr>
                    </p:pic>
                  </p:oleObj>
                </mc:Fallback>
              </mc:AlternateContent>
            </a:graphicData>
          </a:graphic>
        </p:graphicFrame>
        <p:graphicFrame>
          <p:nvGraphicFramePr>
            <p:cNvPr id="4194321" name="Object 125"/>
            <p:cNvGraphicFramePr>
              <a:graphicFrameLocks noChangeAspect="1"/>
            </p:cNvGraphicFramePr>
            <p:nvPr/>
          </p:nvGraphicFramePr>
          <p:xfrm>
            <a:off x="3948" y="1869"/>
            <a:ext cx="288" cy="220"/>
          </p:xfrm>
          <a:graphic>
            <a:graphicData uri="http://schemas.openxmlformats.org/presentationml/2006/ole">
              <mc:AlternateContent xmlns:mc="http://schemas.openxmlformats.org/markup-compatibility/2006">
                <mc:Choice xmlns:v="urn:schemas-microsoft-com:vml" Requires="v">
                  <p:oleObj name="Equation" r:id="rId19" spid="_x0000_s4177" imgH="215640" imgW="279360" progId="Equation.3">
                    <p:embed/>
                  </p:oleObj>
                </mc:Choice>
                <mc:Fallback>
                  <p:oleObj name="Equation" r:id="rId19" spid="" imgH="215640" imgW="279360" progId="Equation.3">
                    <p:embed/>
                    <p:pic>
                      <p:nvPicPr>
                        <p:cNvPr id="2097204" name=""/>
                        <p:cNvPicPr>
                          <a:picLocks noChangeAspect="1" noChangeArrowheads="1"/>
                        </p:cNvPicPr>
                        <p:nvPr/>
                      </p:nvPicPr>
                      <p:blipFill>
                        <a:blip xmlns:r="http://schemas.openxmlformats.org/officeDocument/2006/relationships" r:embed="rId20"/>
                        <a:srcRect/>
                        <a:stretch>
                          <a:fillRect/>
                        </a:stretch>
                      </p:blipFill>
                      <p:spPr bwMode="auto">
                        <a:xfrm>
                          <a:off x="3948" y="1869"/>
                          <a:ext cx="288" cy="220"/>
                        </a:xfrm>
                        <a:prstGeom prst="rect"/>
                        <a:noFill/>
                      </p:spPr>
                    </p:pic>
                  </p:oleObj>
                </mc:Fallback>
              </mc:AlternateContent>
            </a:graphicData>
          </a:graphic>
        </p:graphicFrame>
        <p:graphicFrame>
          <p:nvGraphicFramePr>
            <p:cNvPr id="4194322" name="Object 126"/>
            <p:cNvGraphicFramePr>
              <a:graphicFrameLocks noChangeAspect="1"/>
            </p:cNvGraphicFramePr>
            <p:nvPr/>
          </p:nvGraphicFramePr>
          <p:xfrm>
            <a:off x="3987" y="1616"/>
            <a:ext cx="181" cy="180"/>
          </p:xfrm>
          <a:graphic>
            <a:graphicData uri="http://schemas.openxmlformats.org/presentationml/2006/ole">
              <mc:AlternateContent xmlns:mc="http://schemas.openxmlformats.org/markup-compatibility/2006">
                <mc:Choice xmlns:v="urn:schemas-microsoft-com:vml" Requires="v">
                  <p:oleObj name="Equation" r:id="rId21" spid="_x0000_s4178" imgH="139680" imgW="139680" progId="Equation.3">
                    <p:embed/>
                  </p:oleObj>
                </mc:Choice>
                <mc:Fallback>
                  <p:oleObj name="Equation" r:id="rId21" spid="" imgH="139680" imgW="139680" progId="Equation.3">
                    <p:embed/>
                    <p:pic>
                      <p:nvPicPr>
                        <p:cNvPr id="2097205" name=""/>
                        <p:cNvPicPr>
                          <a:picLocks noChangeAspect="1" noChangeArrowheads="1"/>
                        </p:cNvPicPr>
                        <p:nvPr/>
                      </p:nvPicPr>
                      <p:blipFill>
                        <a:blip xmlns:r="http://schemas.openxmlformats.org/officeDocument/2006/relationships" r:embed="rId22"/>
                        <a:srcRect/>
                        <a:stretch>
                          <a:fillRect/>
                        </a:stretch>
                      </p:blipFill>
                      <p:spPr bwMode="auto">
                        <a:xfrm>
                          <a:off x="3987" y="1616"/>
                          <a:ext cx="181" cy="180"/>
                        </a:xfrm>
                        <a:prstGeom prst="rect"/>
                        <a:noFill/>
                      </p:spPr>
                    </p:pic>
                  </p:oleObj>
                </mc:Fallback>
              </mc:AlternateContent>
            </a:graphicData>
          </a:graphic>
        </p:graphicFrame>
        <p:graphicFrame>
          <p:nvGraphicFramePr>
            <p:cNvPr id="4194323" name="Object 127"/>
            <p:cNvGraphicFramePr>
              <a:graphicFrameLocks noChangeAspect="1"/>
            </p:cNvGraphicFramePr>
            <p:nvPr/>
          </p:nvGraphicFramePr>
          <p:xfrm>
            <a:off x="3987" y="2250"/>
            <a:ext cx="165" cy="99"/>
          </p:xfrm>
          <a:graphic>
            <a:graphicData uri="http://schemas.openxmlformats.org/presentationml/2006/ole">
              <mc:AlternateContent xmlns:mc="http://schemas.openxmlformats.org/markup-compatibility/2006">
                <mc:Choice xmlns:v="urn:schemas-microsoft-com:vml" Requires="v">
                  <p:oleObj name="Equation" r:id="rId23" spid="_x0000_s4179" imgH="75960" imgW="126720" progId="Equation.3">
                    <p:embed/>
                  </p:oleObj>
                </mc:Choice>
                <mc:Fallback>
                  <p:oleObj name="Equation" r:id="rId23" spid="" imgH="75960" imgW="126720" progId="Equation.3">
                    <p:embed/>
                    <p:pic>
                      <p:nvPicPr>
                        <p:cNvPr id="2097206" name=""/>
                        <p:cNvPicPr>
                          <a:picLocks noChangeAspect="1" noChangeArrowheads="1"/>
                        </p:cNvPicPr>
                        <p:nvPr/>
                      </p:nvPicPr>
                      <p:blipFill>
                        <a:blip xmlns:r="http://schemas.openxmlformats.org/officeDocument/2006/relationships" r:embed="rId24"/>
                        <a:srcRect/>
                        <a:stretch>
                          <a:fillRect/>
                        </a:stretch>
                      </p:blipFill>
                      <p:spPr bwMode="auto">
                        <a:xfrm>
                          <a:off x="3987" y="2250"/>
                          <a:ext cx="165" cy="99"/>
                        </a:xfrm>
                        <a:prstGeom prst="rect"/>
                        <a:noFill/>
                      </p:spPr>
                    </p:pic>
                  </p:oleObj>
                </mc:Fallback>
              </mc:AlternateContent>
            </a:graphicData>
          </a:graphic>
        </p:graphicFrame>
        <p:graphicFrame>
          <p:nvGraphicFramePr>
            <p:cNvPr id="4194324" name="Object 128"/>
            <p:cNvGraphicFramePr>
              <a:graphicFrameLocks noChangeAspect="1"/>
            </p:cNvGraphicFramePr>
            <p:nvPr/>
          </p:nvGraphicFramePr>
          <p:xfrm>
            <a:off x="3743" y="1170"/>
            <a:ext cx="247" cy="280"/>
          </p:xfrm>
          <a:graphic>
            <a:graphicData uri="http://schemas.openxmlformats.org/presentationml/2006/ole">
              <mc:AlternateContent xmlns:mc="http://schemas.openxmlformats.org/markup-compatibility/2006">
                <mc:Choice xmlns:v="urn:schemas-microsoft-com:vml" Requires="v">
                  <p:oleObj name="Equation" r:id="rId25" spid="_x0000_s4180" imgH="215640" imgW="190440" progId="Equation.3">
                    <p:embed/>
                  </p:oleObj>
                </mc:Choice>
                <mc:Fallback>
                  <p:oleObj name="Equation" r:id="rId25" spid="" imgH="215640" imgW="190440" progId="Equation.3">
                    <p:embed/>
                    <p:pic>
                      <p:nvPicPr>
                        <p:cNvPr id="2097207" name=""/>
                        <p:cNvPicPr>
                          <a:picLocks noChangeAspect="1" noChangeArrowheads="1"/>
                        </p:cNvPicPr>
                        <p:nvPr/>
                      </p:nvPicPr>
                      <p:blipFill>
                        <a:blip xmlns:r="http://schemas.openxmlformats.org/officeDocument/2006/relationships" r:embed="rId26"/>
                        <a:srcRect/>
                        <a:stretch>
                          <a:fillRect/>
                        </a:stretch>
                      </p:blipFill>
                      <p:spPr bwMode="auto">
                        <a:xfrm>
                          <a:off x="3743" y="1170"/>
                          <a:ext cx="247" cy="280"/>
                        </a:xfrm>
                        <a:prstGeom prst="rect"/>
                        <a:noFill/>
                      </p:spPr>
                    </p:pic>
                  </p:oleObj>
                </mc:Fallback>
              </mc:AlternateContent>
            </a:graphicData>
          </a:graphic>
        </p:graphicFrame>
        <p:graphicFrame>
          <p:nvGraphicFramePr>
            <p:cNvPr id="4194325" name="Object 129"/>
            <p:cNvGraphicFramePr>
              <a:graphicFrameLocks noChangeAspect="1"/>
            </p:cNvGraphicFramePr>
            <p:nvPr/>
          </p:nvGraphicFramePr>
          <p:xfrm>
            <a:off x="4722" y="2238"/>
            <a:ext cx="181" cy="99"/>
          </p:xfrm>
          <a:graphic>
            <a:graphicData uri="http://schemas.openxmlformats.org/presentationml/2006/ole">
              <mc:AlternateContent xmlns:mc="http://schemas.openxmlformats.org/markup-compatibility/2006">
                <mc:Choice xmlns:v="urn:schemas-microsoft-com:vml" Requires="v">
                  <p:oleObj name="Equation" r:id="rId27" spid="_x0000_s4181" imgH="75960" imgW="139680" progId="Equation.3">
                    <p:embed/>
                  </p:oleObj>
                </mc:Choice>
                <mc:Fallback>
                  <p:oleObj name="Equation" r:id="rId27" spid="" imgH="75960" imgW="139680" progId="Equation.3">
                    <p:embed/>
                    <p:pic>
                      <p:nvPicPr>
                        <p:cNvPr id="2097208" name=""/>
                        <p:cNvPicPr>
                          <a:picLocks noChangeAspect="1" noChangeArrowheads="1"/>
                        </p:cNvPicPr>
                        <p:nvPr/>
                      </p:nvPicPr>
                      <p:blipFill>
                        <a:blip xmlns:r="http://schemas.openxmlformats.org/officeDocument/2006/relationships" r:embed="rId28"/>
                        <a:srcRect/>
                        <a:stretch>
                          <a:fillRect/>
                        </a:stretch>
                      </p:blipFill>
                      <p:spPr bwMode="auto">
                        <a:xfrm>
                          <a:off x="4722" y="2238"/>
                          <a:ext cx="181" cy="99"/>
                        </a:xfrm>
                        <a:prstGeom prst="rect"/>
                        <a:noFill/>
                      </p:spPr>
                    </p:pic>
                  </p:oleObj>
                </mc:Fallback>
              </mc:AlternateContent>
            </a:graphicData>
          </a:graphic>
        </p:graphicFrame>
        <p:sp>
          <p:nvSpPr>
            <p:cNvPr id="1050366" name="Line 130"/>
            <p:cNvSpPr>
              <a:spLocks noChangeShapeType="1"/>
            </p:cNvSpPr>
            <p:nvPr/>
          </p:nvSpPr>
          <p:spPr bwMode="auto">
            <a:xfrm>
              <a:off x="3708" y="1482"/>
              <a:ext cx="377" cy="0"/>
            </a:xfrm>
            <a:prstGeom prst="line"/>
            <a:noFill/>
            <a:ln w="28575">
              <a:solidFill>
                <a:schemeClr val="bg1"/>
              </a:solidFill>
              <a:round/>
              <a:headEnd/>
              <a:tailEnd type="arrow" w="med" len="med"/>
            </a:ln>
            <a:effectLst/>
          </p:spPr>
          <p:txBody>
            <a:bodyPr/>
            <a:p>
              <a:pPr algn="ctr" fontAlgn="base">
                <a:spcBef>
                  <a:spcPct val="0"/>
                </a:spcBef>
                <a:spcAft>
                  <a:spcPct val="0"/>
                </a:spcAft>
              </a:pPr>
              <a:endParaRPr b="1" sz="3600" kumimoji="1" lang="en-US" smtClean="0">
                <a:solidFill>
                  <a:srgbClr val="FFFFFF"/>
                </a:solidFill>
              </a:endParaRPr>
            </a:p>
          </p:txBody>
        </p:sp>
        <p:sp>
          <p:nvSpPr>
            <p:cNvPr id="1050367" name="Line 131"/>
            <p:cNvSpPr>
              <a:spLocks noChangeShapeType="1"/>
            </p:cNvSpPr>
            <p:nvPr/>
          </p:nvSpPr>
          <p:spPr bwMode="auto">
            <a:xfrm flipH="1">
              <a:off x="4489" y="1919"/>
              <a:ext cx="1" cy="223"/>
            </a:xfrm>
            <a:prstGeom prst="line"/>
            <a:noFill/>
            <a:ln w="28575">
              <a:solidFill>
                <a:schemeClr val="bg1"/>
              </a:solidFill>
              <a:round/>
              <a:headEnd/>
              <a:tailEnd type="arrow" w="med" len="med"/>
            </a:ln>
            <a:effectLst/>
          </p:spPr>
          <p:txBody>
            <a:bodyPr/>
            <a:p>
              <a:pPr algn="ctr" fontAlgn="base">
                <a:spcBef>
                  <a:spcPct val="0"/>
                </a:spcBef>
                <a:spcAft>
                  <a:spcPct val="0"/>
                </a:spcAft>
              </a:pPr>
              <a:endParaRPr b="1" sz="3600" kumimoji="1" lang="en-US" smtClean="0">
                <a:solidFill>
                  <a:srgbClr val="FFFFFF"/>
                </a:solidFill>
              </a:endParaRPr>
            </a:p>
          </p:txBody>
        </p:sp>
        <p:sp>
          <p:nvSpPr>
            <p:cNvPr id="1050368" name="Line 132"/>
            <p:cNvSpPr>
              <a:spLocks noChangeShapeType="1"/>
            </p:cNvSpPr>
            <p:nvPr/>
          </p:nvSpPr>
          <p:spPr bwMode="auto">
            <a:xfrm>
              <a:off x="4457" y="1058"/>
              <a:ext cx="0" cy="252"/>
            </a:xfrm>
            <a:prstGeom prst="line"/>
            <a:noFill/>
            <a:ln w="28575">
              <a:solidFill>
                <a:schemeClr val="bg1"/>
              </a:solidFill>
              <a:round/>
              <a:headEnd/>
              <a:tailEnd type="arrow" w="med" len="med"/>
            </a:ln>
            <a:effectLst/>
          </p:spPr>
          <p:txBody>
            <a:bodyPr/>
            <a:p>
              <a:pPr algn="ctr" fontAlgn="base">
                <a:spcBef>
                  <a:spcPct val="0"/>
                </a:spcBef>
                <a:spcAft>
                  <a:spcPct val="0"/>
                </a:spcAft>
              </a:pPr>
              <a:endParaRPr b="1" sz="3600" kumimoji="1" lang="en-US" smtClean="0">
                <a:solidFill>
                  <a:srgbClr val="FFFFFF"/>
                </a:solidFill>
              </a:endParaRPr>
            </a:p>
          </p:txBody>
        </p:sp>
        <p:sp>
          <p:nvSpPr>
            <p:cNvPr id="1050369" name="Rectangle 133"/>
            <p:cNvSpPr>
              <a:spLocks noChangeArrowheads="1"/>
            </p:cNvSpPr>
            <p:nvPr/>
          </p:nvSpPr>
          <p:spPr bwMode="auto">
            <a:xfrm rot="5400000">
              <a:off x="3368" y="1799"/>
              <a:ext cx="296" cy="100"/>
            </a:xfrm>
            <a:prstGeom prst="rect"/>
            <a:noFill/>
            <a:ln w="38100">
              <a:solidFill>
                <a:schemeClr val="bg1"/>
              </a:solidFill>
              <a:miter lim="800000"/>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370" name="Line 134"/>
            <p:cNvSpPr>
              <a:spLocks noChangeShapeType="1"/>
            </p:cNvSpPr>
            <p:nvPr/>
          </p:nvSpPr>
          <p:spPr bwMode="auto">
            <a:xfrm flipH="1">
              <a:off x="3511" y="1580"/>
              <a:ext cx="695" cy="0"/>
            </a:xfrm>
            <a:prstGeom prst="line"/>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371" name="Line 135"/>
            <p:cNvSpPr>
              <a:spLocks noChangeShapeType="1"/>
            </p:cNvSpPr>
            <p:nvPr/>
          </p:nvSpPr>
          <p:spPr bwMode="auto">
            <a:xfrm flipV="1">
              <a:off x="3521" y="1567"/>
              <a:ext cx="0" cy="132"/>
            </a:xfrm>
            <a:prstGeom prst="line"/>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372" name="Rectangle 136"/>
            <p:cNvSpPr>
              <a:spLocks noChangeArrowheads="1"/>
            </p:cNvSpPr>
            <p:nvPr/>
          </p:nvSpPr>
          <p:spPr bwMode="auto">
            <a:xfrm rot="5400000">
              <a:off x="4986" y="1433"/>
              <a:ext cx="301" cy="100"/>
            </a:xfrm>
            <a:prstGeom prst="rect"/>
            <a:noFill/>
            <a:ln w="38100">
              <a:solidFill>
                <a:schemeClr val="bg1"/>
              </a:solidFill>
              <a:miter lim="800000"/>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373" name="Line 137"/>
            <p:cNvSpPr>
              <a:spLocks noChangeShapeType="1"/>
            </p:cNvSpPr>
            <p:nvPr/>
          </p:nvSpPr>
          <p:spPr bwMode="auto">
            <a:xfrm>
              <a:off x="4381" y="1718"/>
              <a:ext cx="0" cy="801"/>
            </a:xfrm>
            <a:prstGeom prst="line"/>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374" name="Freeform 138"/>
            <p:cNvSpPr/>
            <p:nvPr/>
          </p:nvSpPr>
          <p:spPr bwMode="auto">
            <a:xfrm>
              <a:off x="3518" y="2394"/>
              <a:ext cx="1647" cy="1"/>
            </a:xfrm>
            <a:custGeom>
              <a:avLst/>
              <a:gdLst>
                <a:gd name="T0" fmla="*/ 1647 w 1647"/>
                <a:gd name="T1" fmla="*/ 0 h 1"/>
                <a:gd name="T2" fmla="*/ 0 w 1647"/>
                <a:gd name="T3" fmla="*/ 0 h 1"/>
              </a:gdLst>
              <a:ahLst/>
              <a:cxnLst>
                <a:cxn ang="0">
                  <a:pos x="T0" y="T1"/>
                </a:cxn>
                <a:cxn ang="0">
                  <a:pos x="T2" y="T3"/>
                </a:cxn>
              </a:cxnLst>
              <a:rect l="0" t="0" r="r" b="b"/>
              <a:pathLst>
                <a:path w="1647" h="1">
                  <a:moveTo>
                    <a:pt x="1647" y="0"/>
                  </a:moveTo>
                  <a:cubicBezTo>
                    <a:pt x="1373" y="0"/>
                    <a:pt x="343" y="0"/>
                    <a:pt x="0" y="0"/>
                  </a:cubicBezTo>
                </a:path>
              </a:pathLst>
            </a:custGeom>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375" name="Freeform 140"/>
            <p:cNvSpPr/>
            <p:nvPr/>
          </p:nvSpPr>
          <p:spPr bwMode="auto">
            <a:xfrm>
              <a:off x="3520" y="2243"/>
              <a:ext cx="1" cy="163"/>
            </a:xfrm>
            <a:custGeom>
              <a:avLst/>
              <a:gdLst>
                <a:gd name="T0" fmla="*/ 0 w 1"/>
                <a:gd name="T1" fmla="*/ 0 h 162"/>
                <a:gd name="T2" fmla="*/ 0 w 1"/>
                <a:gd name="T3" fmla="*/ 162 h 162"/>
              </a:gdLst>
              <a:ahLst/>
              <a:cxnLst>
                <a:cxn ang="0">
                  <a:pos x="T0" y="T1"/>
                </a:cxn>
                <a:cxn ang="0">
                  <a:pos x="T2" y="T3"/>
                </a:cxn>
              </a:cxnLst>
              <a:rect l="0" t="0" r="r" b="b"/>
              <a:pathLst>
                <a:path w="1" h="162">
                  <a:moveTo>
                    <a:pt x="0" y="0"/>
                  </a:moveTo>
                  <a:cubicBezTo>
                    <a:pt x="0" y="27"/>
                    <a:pt x="0" y="128"/>
                    <a:pt x="0" y="162"/>
                  </a:cubicBezTo>
                </a:path>
              </a:pathLst>
            </a:custGeom>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376" name="Line 141"/>
            <p:cNvSpPr>
              <a:spLocks noChangeShapeType="1"/>
            </p:cNvSpPr>
            <p:nvPr/>
          </p:nvSpPr>
          <p:spPr bwMode="auto">
            <a:xfrm flipH="1" flipV="1">
              <a:off x="5141" y="1635"/>
              <a:ext cx="0" cy="273"/>
            </a:xfrm>
            <a:prstGeom prst="line"/>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377" name="Line 143"/>
            <p:cNvSpPr>
              <a:spLocks noChangeShapeType="1"/>
            </p:cNvSpPr>
            <p:nvPr/>
          </p:nvSpPr>
          <p:spPr bwMode="auto">
            <a:xfrm flipV="1">
              <a:off x="5136" y="924"/>
              <a:ext cx="0" cy="402"/>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378" name="Freeform 145"/>
            <p:cNvSpPr/>
            <p:nvPr/>
          </p:nvSpPr>
          <p:spPr bwMode="auto">
            <a:xfrm>
              <a:off x="4344" y="930"/>
              <a:ext cx="1" cy="510"/>
            </a:xfrm>
            <a:custGeom>
              <a:avLst/>
              <a:gdLst>
                <a:gd name="T0" fmla="*/ 0 w 1"/>
                <a:gd name="T1" fmla="*/ 510 h 510"/>
                <a:gd name="T2" fmla="*/ 0 w 1"/>
                <a:gd name="T3" fmla="*/ 0 h 510"/>
              </a:gdLst>
              <a:ahLst/>
              <a:cxnLst>
                <a:cxn ang="0">
                  <a:pos x="T0" y="T1"/>
                </a:cxn>
                <a:cxn ang="0">
                  <a:pos x="T2" y="T3"/>
                </a:cxn>
              </a:cxnLst>
              <a:rect l="0" t="0" r="r" b="b"/>
              <a:pathLst>
                <a:path w="1" h="510">
                  <a:moveTo>
                    <a:pt x="0" y="510"/>
                  </a:moveTo>
                  <a:cubicBezTo>
                    <a:pt x="0" y="425"/>
                    <a:pt x="0" y="106"/>
                    <a:pt x="0" y="0"/>
                  </a:cubicBezTo>
                </a:path>
              </a:pathLst>
            </a:custGeom>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379" name="Line 147"/>
            <p:cNvSpPr>
              <a:spLocks noChangeShapeType="1"/>
            </p:cNvSpPr>
            <p:nvPr/>
          </p:nvSpPr>
          <p:spPr bwMode="auto">
            <a:xfrm>
              <a:off x="4203" y="1644"/>
              <a:ext cx="178" cy="78"/>
            </a:xfrm>
            <a:prstGeom prst="line"/>
            <a:noFill/>
            <a:ln w="38100">
              <a:solidFill>
                <a:schemeClr val="bg1"/>
              </a:solidFill>
              <a:round/>
              <a:headEnd/>
              <a:tailEnd type="arrow" w="med" len="me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380" name="Line 148"/>
            <p:cNvSpPr>
              <a:spLocks noChangeShapeType="1"/>
            </p:cNvSpPr>
            <p:nvPr/>
          </p:nvSpPr>
          <p:spPr bwMode="auto">
            <a:xfrm flipV="1">
              <a:off x="4206" y="1450"/>
              <a:ext cx="0" cy="267"/>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381" name="Line 149"/>
            <p:cNvSpPr>
              <a:spLocks noChangeShapeType="1"/>
            </p:cNvSpPr>
            <p:nvPr/>
          </p:nvSpPr>
          <p:spPr bwMode="auto">
            <a:xfrm>
              <a:off x="3521" y="2001"/>
              <a:ext cx="0" cy="174"/>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382" name="Line 150"/>
            <p:cNvSpPr>
              <a:spLocks noChangeShapeType="1"/>
            </p:cNvSpPr>
            <p:nvPr/>
          </p:nvSpPr>
          <p:spPr bwMode="auto">
            <a:xfrm>
              <a:off x="5152" y="2133"/>
              <a:ext cx="0" cy="270"/>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383" name="Line 151"/>
            <p:cNvSpPr>
              <a:spLocks noChangeShapeType="1"/>
            </p:cNvSpPr>
            <p:nvPr/>
          </p:nvSpPr>
          <p:spPr bwMode="auto">
            <a:xfrm>
              <a:off x="5080" y="2133"/>
              <a:ext cx="136" cy="0"/>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384" name="Line 152"/>
            <p:cNvSpPr>
              <a:spLocks noChangeShapeType="1"/>
            </p:cNvSpPr>
            <p:nvPr/>
          </p:nvSpPr>
          <p:spPr bwMode="auto">
            <a:xfrm>
              <a:off x="5082" y="1983"/>
              <a:ext cx="136" cy="0"/>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385" name="Line 156"/>
            <p:cNvSpPr>
              <a:spLocks noChangeShapeType="1"/>
            </p:cNvSpPr>
            <p:nvPr/>
          </p:nvSpPr>
          <p:spPr bwMode="auto">
            <a:xfrm>
              <a:off x="4302" y="2512"/>
              <a:ext cx="160" cy="0"/>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386" name="Oval 157"/>
            <p:cNvSpPr>
              <a:spLocks noChangeArrowheads="1"/>
            </p:cNvSpPr>
            <p:nvPr/>
          </p:nvSpPr>
          <p:spPr bwMode="auto">
            <a:xfrm rot="5400000">
              <a:off x="4346" y="2358"/>
              <a:ext cx="68" cy="68"/>
            </a:xfrm>
            <a:prstGeom prst="ellipse"/>
            <a:solidFill>
              <a:schemeClr val="bg1"/>
            </a:solidFill>
            <a:ln w="9525">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387" name="Line 159"/>
            <p:cNvSpPr>
              <a:spLocks noChangeShapeType="1"/>
            </p:cNvSpPr>
            <p:nvPr/>
          </p:nvSpPr>
          <p:spPr bwMode="auto">
            <a:xfrm>
              <a:off x="4332" y="930"/>
              <a:ext cx="816" cy="0"/>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grpSp>
      <p:sp>
        <p:nvSpPr>
          <p:cNvPr id="105038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9">
            <p14:nvContentPartPr>
              <p14:cNvPr id="1050389" name=""/>
              <p14:cNvContentPartPr/>
              <p14:nvPr/>
            </p14:nvContentPartPr>
            <p14:xfrm>
              <a:off x="1801006" y="448390"/>
              <a:ext cx="5350442" cy="5228935"/>
            </p14:xfrm>
          </p:contentPart>
        </mc:Choice>
        <mc:Fallback>
          <p:sp>
            <p:nvSpPr>
              <p:cNvPr id="1050389" name=""/>
              <p:cNvSpPr/>
              <p:nvPr/>
            </p:nvSpPr>
            <p:spPr>
              <a:xfrm>
                <a:off x="1801006" y="448390"/>
                <a:ext cx="5350442" cy="5228935"/>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0358"/>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50357"/>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50356"/>
                                        </p:tgtEl>
                                        <p:attrNameLst>
                                          <p:attrName>style.visibility</p:attrName>
                                        </p:attrNameLst>
                                      </p:cBhvr>
                                      <p:to>
                                        <p:strVal val="visible"/>
                                      </p:to>
                                    </p:set>
                                  </p:childTnLst>
                                </p:cTn>
                              </p:par>
                            </p:childTnLst>
                          </p:cTn>
                        </p:par>
                      </p:childTnLst>
                    </p:cTn>
                  </p:par>
                  <p:par>
                    <p:cTn fill="hold" id="15" nodeType="clickPar">
                      <p:stCondLst>
                        <p:cond delay="indefinite"/>
                      </p:stCondLst>
                      <p:childTnLst>
                        <p:par>
                          <p:cTn fill="hold" id="16" nodeType="withGroup">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50359"/>
                                        </p:tgtEl>
                                        <p:attrNameLst>
                                          <p:attrName>style.visibility</p:attrName>
                                        </p:attrNameLst>
                                      </p:cBhvr>
                                      <p:to>
                                        <p:strVal val="visible"/>
                                      </p:to>
                                    </p:set>
                                  </p:childTnLst>
                                </p:cTn>
                              </p:par>
                            </p:childTnLst>
                          </p:cTn>
                        </p:par>
                      </p:childTnLst>
                    </p:cTn>
                  </p:par>
                  <p:par>
                    <p:cTn fill="hold" id="19" nodeType="clickPar">
                      <p:stCondLst>
                        <p:cond delay="indefinite"/>
                      </p:stCondLst>
                      <p:childTnLst>
                        <p:par>
                          <p:cTn fill="hold" id="20" nodeType="withGroup">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50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56" grpId="0" autoUpdateAnimBg="0"/>
      <p:bldP spid="1050357" grpId="0" autoUpdateAnimBg="0"/>
      <p:bldP spid="1050358" grpId="0" autoUpdateAnimBg="0"/>
      <p:bldP spid="1050359" grpId="0" autoUpdateAnimBg="0"/>
      <p:bldP spid="105036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551" name=""/>
        <p:cNvGrpSpPr/>
        <p:nvPr/>
      </p:nvGrpSpPr>
      <p:grpSpPr>
        <a:xfrm>
          <a:off x="0" y="0"/>
          <a:ext cx="0" cy="0"/>
          <a:chOff x="0" y="0"/>
          <a:chExt cx="0" cy="0"/>
        </a:xfrm>
      </p:grpSpPr>
      <p:sp>
        <p:nvSpPr>
          <p:cNvPr id="1050464" name="Text Box 2"/>
          <p:cNvSpPr txBox="1">
            <a:spLocks noChangeArrowheads="1"/>
          </p:cNvSpPr>
          <p:nvPr/>
        </p:nvSpPr>
        <p:spPr bwMode="auto">
          <a:xfrm>
            <a:off x="319088" y="2789238"/>
            <a:ext cx="4503737" cy="2951480"/>
          </a:xfrm>
          <a:prstGeom prst="rect"/>
          <a:noFill/>
          <a:ln>
            <a:noFill/>
          </a:ln>
          <a:effectLst/>
        </p:spPr>
        <p:txBody>
          <a:bodyPr>
            <a:spAutoFit/>
          </a:bodyPr>
          <a:p>
            <a:pPr fontAlgn="base">
              <a:spcBef>
                <a:spcPct val="50000"/>
              </a:spcBef>
              <a:spcAft>
                <a:spcPct val="0"/>
              </a:spcAft>
            </a:pPr>
            <a:r>
              <a:rPr altLang="en-US" b="1" sz="2800" kumimoji="1" lang="zh-CN" smtClean="0">
                <a:solidFill>
                  <a:srgbClr val="FFFFFF"/>
                </a:solidFill>
                <a:ea typeface="楷体_GB2312" pitchFamily="49" charset="-122"/>
              </a:rPr>
              <a:t>（5） </a:t>
            </a:r>
            <a:r>
              <a:rPr altLang="zh-CN" b="1" sz="2800" i="1" kumimoji="1" lang="en-US" smtClean="0">
                <a:solidFill>
                  <a:srgbClr val="FFFFFF"/>
                </a:solidFill>
                <a:ea typeface="楷体_GB2312" pitchFamily="49" charset="-122"/>
              </a:rPr>
              <a:t>U</a:t>
            </a:r>
            <a:r>
              <a:rPr altLang="zh-CN" baseline="-30000" b="1" sz="2800" kumimoji="1" lang="en-US" smtClean="0">
                <a:solidFill>
                  <a:srgbClr val="FFFFFF"/>
                </a:solidFill>
                <a:ea typeface="楷体_GB2312" pitchFamily="49" charset="-122"/>
              </a:rPr>
              <a:t>CE</a:t>
            </a:r>
            <a:r>
              <a:rPr altLang="en-US" b="1" sz="2800" kumimoji="1" lang="zh-CN" smtClean="0">
                <a:solidFill>
                  <a:srgbClr val="FFFFFF"/>
                </a:solidFill>
                <a:ea typeface="楷体_GB2312" pitchFamily="49" charset="-122"/>
              </a:rPr>
              <a:t>对</a:t>
            </a:r>
            <a:r>
              <a:rPr altLang="zh-CN" b="1" sz="2800" i="1" kumimoji="1" lang="en-US" smtClean="0">
                <a:solidFill>
                  <a:srgbClr val="FFFFFF"/>
                </a:solidFill>
                <a:ea typeface="楷体_GB2312" pitchFamily="49" charset="-122"/>
              </a:rPr>
              <a:t>I</a:t>
            </a:r>
            <a:r>
              <a:rPr altLang="zh-CN" baseline="-30000" b="1" sz="2800" kumimoji="1" lang="en-US" smtClean="0">
                <a:solidFill>
                  <a:srgbClr val="FFFFFF"/>
                </a:solidFill>
                <a:ea typeface="楷体_GB2312" pitchFamily="49" charset="-122"/>
              </a:rPr>
              <a:t>C</a:t>
            </a:r>
            <a:r>
              <a:rPr altLang="en-US" b="1" sz="2800" kumimoji="1" lang="zh-CN" smtClean="0">
                <a:solidFill>
                  <a:srgbClr val="FFFFFF"/>
                </a:solidFill>
                <a:ea typeface="楷体_GB2312" pitchFamily="49" charset="-122"/>
              </a:rPr>
              <a:t>的影响大，</a:t>
            </a:r>
          </a:p>
          <a:p>
            <a:pPr fontAlgn="base">
              <a:spcBef>
                <a:spcPct val="50000"/>
              </a:spcBef>
              <a:spcAft>
                <a:spcPct val="0"/>
              </a:spcAft>
            </a:pPr>
            <a:r>
              <a:rPr altLang="en-US" b="1" sz="2800" lang="zh-CN" smtClean="0">
                <a:solidFill>
                  <a:srgbClr val="FFFFFF"/>
                </a:solidFill>
                <a:ea typeface="楷体_GB2312" pitchFamily="49" charset="-122"/>
              </a:rPr>
              <a:t>当</a:t>
            </a:r>
            <a:r>
              <a:rPr altLang="zh-CN" b="1" sz="2800" i="1" lang="en-US" smtClean="0">
                <a:solidFill>
                  <a:srgbClr val="FFFFFF"/>
                </a:solidFill>
                <a:ea typeface="楷体_GB2312" pitchFamily="49" charset="-122"/>
              </a:rPr>
              <a:t>U</a:t>
            </a:r>
            <a:r>
              <a:rPr altLang="zh-CN" baseline="-30000" b="1" sz="2800" lang="en-US" smtClean="0">
                <a:solidFill>
                  <a:srgbClr val="FFFFFF"/>
                </a:solidFill>
                <a:ea typeface="楷体_GB2312" pitchFamily="49" charset="-122"/>
              </a:rPr>
              <a:t>CE</a:t>
            </a:r>
            <a:r>
              <a:rPr altLang="en-US" b="1" sz="2800" lang="zh-CN" smtClean="0">
                <a:solidFill>
                  <a:srgbClr val="FFFFFF"/>
                </a:solidFill>
                <a:ea typeface="楷体_GB2312" pitchFamily="49" charset="-122"/>
              </a:rPr>
              <a:t>增大，</a:t>
            </a:r>
            <a:r>
              <a:rPr altLang="zh-CN" b="1" sz="2800" i="1" lang="en-US" smtClean="0">
                <a:solidFill>
                  <a:srgbClr val="FFFFFF"/>
                </a:solidFill>
                <a:ea typeface="楷体_GB2312" pitchFamily="49" charset="-122"/>
              </a:rPr>
              <a:t>I</a:t>
            </a:r>
            <a:r>
              <a:rPr altLang="zh-CN" baseline="-30000" b="1" sz="2800" lang="en-US" smtClean="0">
                <a:solidFill>
                  <a:srgbClr val="FFFFFF"/>
                </a:solidFill>
                <a:ea typeface="楷体_GB2312" pitchFamily="49" charset="-122"/>
              </a:rPr>
              <a:t>C</a:t>
            </a:r>
            <a:r>
              <a:rPr altLang="en-US" b="1" sz="2800" lang="zh-CN" smtClean="0">
                <a:solidFill>
                  <a:srgbClr val="FFFFFF"/>
                </a:solidFill>
                <a:ea typeface="楷体_GB2312" pitchFamily="49" charset="-122"/>
              </a:rPr>
              <a:t>将随之增加</a:t>
            </a:r>
            <a:r>
              <a:rPr altLang="en-US" b="1" sz="2400" lang="zh-CN" smtClean="0">
                <a:solidFill>
                  <a:srgbClr val="FFFFFF"/>
                </a:solidFill>
                <a:ea typeface="楷体_GB2312" pitchFamily="49" charset="-122"/>
              </a:rPr>
              <a:t>。</a:t>
            </a:r>
          </a:p>
          <a:p>
            <a:pPr fontAlgn="base">
              <a:spcBef>
                <a:spcPct val="50000"/>
              </a:spcBef>
              <a:spcAft>
                <a:spcPct val="0"/>
              </a:spcAft>
            </a:pPr>
            <a:r>
              <a:rPr altLang="en-US" b="1" sz="2400" lang="zh-CN" smtClean="0">
                <a:solidFill>
                  <a:srgbClr val="FFFF66"/>
                </a:solidFill>
                <a:ea typeface="楷体_GB2312" pitchFamily="49" charset="-122"/>
              </a:rPr>
              <a:t>当</a:t>
            </a:r>
            <a:r>
              <a:rPr altLang="zh-CN" b="1" sz="2400" i="1" lang="en-US" smtClean="0">
                <a:solidFill>
                  <a:srgbClr val="FFFF66"/>
                </a:solidFill>
                <a:ea typeface="楷体_GB2312" pitchFamily="49" charset="-122"/>
              </a:rPr>
              <a:t>U</a:t>
            </a:r>
            <a:r>
              <a:rPr altLang="zh-CN" b="1" sz="1400" lang="en-US" smtClean="0">
                <a:solidFill>
                  <a:srgbClr val="FFFF66"/>
                </a:solidFill>
                <a:ea typeface="楷体_GB2312" pitchFamily="49" charset="-122"/>
              </a:rPr>
              <a:t>CE</a:t>
            </a:r>
            <a:r>
              <a:rPr altLang="en-US" b="1" sz="2400" lang="zh-CN" smtClean="0">
                <a:solidFill>
                  <a:srgbClr val="FFFF66"/>
                </a:solidFill>
                <a:ea typeface="楷体_GB2312" pitchFamily="49" charset="-122"/>
              </a:rPr>
              <a:t>增大使集电结从正偏往零偏变化过程中， </a:t>
            </a:r>
            <a:r>
              <a:rPr altLang="zh-CN" b="1" sz="2400" i="1" lang="en-US" smtClean="0">
                <a:solidFill>
                  <a:srgbClr val="FFFF66"/>
                </a:solidFill>
                <a:ea typeface="楷体_GB2312" pitchFamily="49" charset="-122"/>
              </a:rPr>
              <a:t>U</a:t>
            </a:r>
            <a:r>
              <a:rPr altLang="zh-CN" b="1" sz="1400" lang="en-US" smtClean="0">
                <a:solidFill>
                  <a:srgbClr val="FFFF66"/>
                </a:solidFill>
                <a:ea typeface="楷体_GB2312" pitchFamily="49" charset="-122"/>
              </a:rPr>
              <a:t>CE</a:t>
            </a:r>
            <a:r>
              <a:rPr altLang="en-US" b="1" sz="2400" lang="zh-CN" smtClean="0">
                <a:solidFill>
                  <a:srgbClr val="FFFF66"/>
                </a:solidFill>
                <a:ea typeface="楷体_GB2312" pitchFamily="49" charset="-122"/>
              </a:rPr>
              <a:t>越大，到达集电区的非平衡少子就越多，</a:t>
            </a:r>
            <a:r>
              <a:rPr altLang="zh-CN" b="1" sz="2400" i="1" lang="en-US" smtClean="0">
                <a:solidFill>
                  <a:srgbClr val="FFFF66"/>
                </a:solidFill>
                <a:ea typeface="楷体_GB2312" pitchFamily="49" charset="-122"/>
              </a:rPr>
              <a:t>I</a:t>
            </a:r>
            <a:r>
              <a:rPr altLang="zh-CN" b="1" sz="2400" lang="en-US" smtClean="0">
                <a:solidFill>
                  <a:srgbClr val="FFFF66"/>
                </a:solidFill>
                <a:ea typeface="楷体_GB2312" pitchFamily="49" charset="-122"/>
              </a:rPr>
              <a:t>c</a:t>
            </a:r>
            <a:r>
              <a:rPr altLang="en-US" b="1" sz="2400" lang="zh-CN" smtClean="0">
                <a:solidFill>
                  <a:srgbClr val="FFFF66"/>
                </a:solidFill>
                <a:ea typeface="楷体_GB2312" pitchFamily="49" charset="-122"/>
              </a:rPr>
              <a:t>将随着</a:t>
            </a:r>
            <a:r>
              <a:rPr altLang="zh-CN" b="1" sz="2400" i="1" lang="en-US" smtClean="0">
                <a:solidFill>
                  <a:srgbClr val="FFFF66"/>
                </a:solidFill>
                <a:ea typeface="楷体_GB2312" pitchFamily="49" charset="-122"/>
              </a:rPr>
              <a:t>U</a:t>
            </a:r>
            <a:r>
              <a:rPr altLang="zh-CN" b="1" sz="1400" lang="en-US" smtClean="0">
                <a:solidFill>
                  <a:srgbClr val="FFFF66"/>
                </a:solidFill>
                <a:ea typeface="楷体_GB2312" pitchFamily="49" charset="-122"/>
              </a:rPr>
              <a:t>CE</a:t>
            </a:r>
            <a:r>
              <a:rPr altLang="en-US" b="1" sz="2400" lang="zh-CN" smtClean="0">
                <a:solidFill>
                  <a:srgbClr val="FFFF66"/>
                </a:solidFill>
                <a:ea typeface="楷体_GB2312" pitchFamily="49" charset="-122"/>
              </a:rPr>
              <a:t>增大而增加。</a:t>
            </a:r>
          </a:p>
        </p:txBody>
      </p:sp>
      <p:sp>
        <p:nvSpPr>
          <p:cNvPr id="1050465" name="Rectangle 3"/>
          <p:cNvSpPr>
            <a:spLocks noChangeArrowheads="1"/>
          </p:cNvSpPr>
          <p:nvPr/>
        </p:nvSpPr>
        <p:spPr bwMode="auto">
          <a:xfrm>
            <a:off x="309563" y="896938"/>
            <a:ext cx="4454525" cy="519112"/>
          </a:xfrm>
          <a:prstGeom prst="rect"/>
          <a:noFill/>
          <a:ln>
            <a:noFill/>
          </a:ln>
          <a:effectLst/>
        </p:spPr>
        <p:txBody>
          <a:bodyPr>
            <a:spAutoFit/>
          </a:bodyPr>
          <a:p>
            <a:pPr fontAlgn="base">
              <a:spcBef>
                <a:spcPct val="0"/>
              </a:spcBef>
              <a:spcAft>
                <a:spcPct val="0"/>
              </a:spcAft>
            </a:pPr>
            <a:r>
              <a:rPr altLang="en-US" b="1" sz="2800" kumimoji="1" lang="zh-CN" smtClean="0">
                <a:solidFill>
                  <a:srgbClr val="FFFFFF"/>
                </a:solidFill>
                <a:ea typeface="楷体_GB2312" pitchFamily="49" charset="-122"/>
              </a:rPr>
              <a:t>（4）饱和时集电极电流</a:t>
            </a:r>
            <a:endParaRPr altLang="en-US" b="1" sz="2800" kumimoji="1" lang="zh-CN" smtClean="0">
              <a:solidFill>
                <a:srgbClr val="FFFFFF"/>
              </a:solidFill>
              <a:latin typeface="楷体_GB2312" pitchFamily="49" charset="-122"/>
              <a:ea typeface="楷体_GB2312" pitchFamily="49" charset="-122"/>
            </a:endParaRPr>
          </a:p>
        </p:txBody>
      </p:sp>
      <p:graphicFrame>
        <p:nvGraphicFramePr>
          <p:cNvPr id="4194340" name="Object 4"/>
          <p:cNvGraphicFramePr>
            <a:graphicFrameLocks noChangeAspect="1"/>
          </p:cNvGraphicFramePr>
          <p:nvPr/>
        </p:nvGraphicFramePr>
        <p:xfrm>
          <a:off x="857250" y="1804988"/>
          <a:ext cx="3395663" cy="534987"/>
        </p:xfrm>
        <a:graphic>
          <a:graphicData uri="http://schemas.openxmlformats.org/presentationml/2006/ole">
            <mc:AlternateContent xmlns:mc="http://schemas.openxmlformats.org/markup-compatibility/2006">
              <mc:Choice xmlns:v="urn:schemas-microsoft-com:vml" Requires="v">
                <p:oleObj name="Equation" r:id="rId1" spid="_x0000_s5197" imgH="228600" imgW="1447560" progId="Equation.3">
                  <p:embed/>
                </p:oleObj>
              </mc:Choice>
              <mc:Fallback>
                <p:oleObj name="Equation" r:id="rId1" spid="" imgH="228600" imgW="1447560" progId="Equation.3">
                  <p:embed/>
                  <p:pic>
                    <p:nvPicPr>
                      <p:cNvPr id="2097251" name=""/>
                      <p:cNvPicPr>
                        <a:picLocks noChangeAspect="1" noChangeArrowheads="1"/>
                      </p:cNvPicPr>
                      <p:nvPr/>
                    </p:nvPicPr>
                    <p:blipFill>
                      <a:blip xmlns:r="http://schemas.openxmlformats.org/officeDocument/2006/relationships" r:embed="rId2"/>
                      <a:srcRect/>
                      <a:stretch>
                        <a:fillRect/>
                      </a:stretch>
                    </p:blipFill>
                    <p:spPr bwMode="auto">
                      <a:xfrm>
                        <a:off x="857250" y="1804988"/>
                        <a:ext cx="3395663" cy="534987"/>
                      </a:xfrm>
                      <a:prstGeom prst="rect"/>
                      <a:noFill/>
                    </p:spPr>
                  </p:pic>
                </p:oleObj>
              </mc:Fallback>
            </mc:AlternateContent>
          </a:graphicData>
        </a:graphic>
      </p:graphicFrame>
      <p:grpSp>
        <p:nvGrpSpPr>
          <p:cNvPr id="552" name="Group 224"/>
          <p:cNvGrpSpPr/>
          <p:nvPr/>
        </p:nvGrpSpPr>
        <p:grpSpPr bwMode="auto">
          <a:xfrm>
            <a:off x="5389563" y="1466850"/>
            <a:ext cx="3554412" cy="2532063"/>
            <a:chOff x="3395" y="924"/>
            <a:chExt cx="2239" cy="1595"/>
          </a:xfrm>
        </p:grpSpPr>
        <p:sp>
          <p:nvSpPr>
            <p:cNvPr id="1050466" name="Freeform 225"/>
            <p:cNvSpPr/>
            <p:nvPr/>
          </p:nvSpPr>
          <p:spPr bwMode="auto">
            <a:xfrm>
              <a:off x="4206" y="1433"/>
              <a:ext cx="144" cy="101"/>
            </a:xfrm>
            <a:custGeom>
              <a:avLst/>
              <a:gdLst>
                <a:gd name="T0" fmla="*/ 144 w 144"/>
                <a:gd name="T1" fmla="*/ 0 h 101"/>
                <a:gd name="T2" fmla="*/ 0 w 144"/>
                <a:gd name="T3" fmla="*/ 101 h 101"/>
              </a:gdLst>
              <a:ahLst/>
              <a:cxnLst>
                <a:cxn ang="0">
                  <a:pos x="T0" y="T1"/>
                </a:cxn>
                <a:cxn ang="0">
                  <a:pos x="T2" y="T3"/>
                </a:cxn>
              </a:cxnLst>
              <a:rect l="0" t="0" r="r" b="b"/>
              <a:pathLst>
                <a:path w="144" h="101">
                  <a:moveTo>
                    <a:pt x="144" y="0"/>
                  </a:moveTo>
                  <a:cubicBezTo>
                    <a:pt x="72" y="50"/>
                    <a:pt x="0" y="101"/>
                    <a:pt x="0" y="101"/>
                  </a:cubicBezTo>
                </a:path>
              </a:pathLst>
            </a:custGeom>
            <a:solidFill>
              <a:srgbClr val="FFFFFF"/>
            </a:solidFill>
            <a:ln w="38100">
              <a:solidFill>
                <a:schemeClr val="bg1"/>
              </a:solidFill>
              <a:round/>
              <a:headEnd/>
              <a:tailEnd/>
            </a:ln>
          </p:spPr>
          <p:txBody>
            <a:bodyPr/>
            <a:p>
              <a:pPr algn="ctr" fontAlgn="base">
                <a:spcBef>
                  <a:spcPct val="0"/>
                </a:spcBef>
                <a:spcAft>
                  <a:spcPct val="0"/>
                </a:spcAft>
              </a:pPr>
              <a:endParaRPr b="1" sz="3600" kumimoji="1" lang="en-US" smtClean="0">
                <a:solidFill>
                  <a:srgbClr val="FFFFFF"/>
                </a:solidFill>
              </a:endParaRPr>
            </a:p>
          </p:txBody>
        </p:sp>
        <p:sp>
          <p:nvSpPr>
            <p:cNvPr id="1050467" name="Line 226"/>
            <p:cNvSpPr>
              <a:spLocks noChangeShapeType="1"/>
            </p:cNvSpPr>
            <p:nvPr/>
          </p:nvSpPr>
          <p:spPr bwMode="auto">
            <a:xfrm>
              <a:off x="3395" y="2170"/>
              <a:ext cx="249" cy="1"/>
            </a:xfrm>
            <a:prstGeom prst="line"/>
            <a:noFill/>
            <a:ln w="38100">
              <a:solidFill>
                <a:schemeClr val="bg1"/>
              </a:solidFill>
              <a:round/>
              <a:headEnd/>
              <a:tailEnd/>
            </a:ln>
          </p:spPr>
          <p:txBody>
            <a:bodyPr/>
            <a:p>
              <a:pPr algn="ctr" fontAlgn="base">
                <a:spcBef>
                  <a:spcPct val="0"/>
                </a:spcBef>
                <a:spcAft>
                  <a:spcPct val="0"/>
                </a:spcAft>
              </a:pPr>
              <a:endParaRPr b="1" sz="3600" kumimoji="1" lang="en-US" smtClean="0">
                <a:solidFill>
                  <a:srgbClr val="FFFFFF"/>
                </a:solidFill>
              </a:endParaRPr>
            </a:p>
          </p:txBody>
        </p:sp>
        <p:sp>
          <p:nvSpPr>
            <p:cNvPr id="1050468" name="Line 227"/>
            <p:cNvSpPr>
              <a:spLocks noChangeShapeType="1"/>
            </p:cNvSpPr>
            <p:nvPr/>
          </p:nvSpPr>
          <p:spPr bwMode="auto">
            <a:xfrm>
              <a:off x="3454" y="2238"/>
              <a:ext cx="136" cy="0"/>
            </a:xfrm>
            <a:prstGeom prst="line"/>
            <a:noFill/>
            <a:ln w="38100">
              <a:solidFill>
                <a:schemeClr val="bg1"/>
              </a:solidFill>
              <a:round/>
              <a:headEnd/>
              <a:tailEnd/>
            </a:ln>
          </p:spPr>
          <p:txBody>
            <a:bodyPr/>
            <a:p>
              <a:pPr algn="ctr" fontAlgn="base">
                <a:spcBef>
                  <a:spcPct val="0"/>
                </a:spcBef>
                <a:spcAft>
                  <a:spcPct val="0"/>
                </a:spcAft>
              </a:pPr>
              <a:endParaRPr b="1" sz="3600" kumimoji="1" lang="en-US" smtClean="0">
                <a:solidFill>
                  <a:srgbClr val="FFFFFF"/>
                </a:solidFill>
              </a:endParaRPr>
            </a:p>
          </p:txBody>
        </p:sp>
        <p:sp>
          <p:nvSpPr>
            <p:cNvPr id="1050469" name="Line 228"/>
            <p:cNvSpPr>
              <a:spLocks noChangeShapeType="1"/>
            </p:cNvSpPr>
            <p:nvPr/>
          </p:nvSpPr>
          <p:spPr bwMode="auto">
            <a:xfrm flipH="1">
              <a:off x="5023" y="2056"/>
              <a:ext cx="250" cy="0"/>
            </a:xfrm>
            <a:prstGeom prst="line"/>
            <a:noFill/>
            <a:ln w="38100">
              <a:solidFill>
                <a:schemeClr val="bg1"/>
              </a:solidFill>
              <a:round/>
              <a:headEnd/>
              <a:tailEnd/>
            </a:ln>
          </p:spPr>
          <p:txBody>
            <a:bodyPr/>
            <a:p>
              <a:pPr algn="ctr" fontAlgn="base">
                <a:spcBef>
                  <a:spcPct val="0"/>
                </a:spcBef>
                <a:spcAft>
                  <a:spcPct val="0"/>
                </a:spcAft>
              </a:pPr>
              <a:endParaRPr b="1" sz="3600" kumimoji="1" lang="en-US" smtClean="0">
                <a:solidFill>
                  <a:srgbClr val="FFFFFF"/>
                </a:solidFill>
              </a:endParaRPr>
            </a:p>
          </p:txBody>
        </p:sp>
        <p:sp>
          <p:nvSpPr>
            <p:cNvPr id="1050470" name="Line 229"/>
            <p:cNvSpPr>
              <a:spLocks noChangeShapeType="1"/>
            </p:cNvSpPr>
            <p:nvPr/>
          </p:nvSpPr>
          <p:spPr bwMode="auto">
            <a:xfrm flipH="1">
              <a:off x="5017" y="1908"/>
              <a:ext cx="250" cy="0"/>
            </a:xfrm>
            <a:prstGeom prst="line"/>
            <a:noFill/>
            <a:ln w="38100">
              <a:solidFill>
                <a:schemeClr val="bg1"/>
              </a:solidFill>
              <a:round/>
              <a:headEnd/>
              <a:tailEnd/>
            </a:ln>
          </p:spPr>
          <p:txBody>
            <a:bodyPr/>
            <a:p>
              <a:pPr algn="ctr" fontAlgn="base">
                <a:spcBef>
                  <a:spcPct val="0"/>
                </a:spcBef>
                <a:spcAft>
                  <a:spcPct val="0"/>
                </a:spcAft>
              </a:pPr>
              <a:endParaRPr b="1" sz="3600" kumimoji="1" lang="en-US" smtClean="0">
                <a:solidFill>
                  <a:srgbClr val="FFFFFF"/>
                </a:solidFill>
              </a:endParaRPr>
            </a:p>
          </p:txBody>
        </p:sp>
        <p:graphicFrame>
          <p:nvGraphicFramePr>
            <p:cNvPr id="4194341" name="Object 230"/>
            <p:cNvGraphicFramePr>
              <a:graphicFrameLocks noChangeAspect="1"/>
            </p:cNvGraphicFramePr>
            <p:nvPr/>
          </p:nvGraphicFramePr>
          <p:xfrm>
            <a:off x="4381" y="1468"/>
            <a:ext cx="198" cy="214"/>
          </p:xfrm>
          <a:graphic>
            <a:graphicData uri="http://schemas.openxmlformats.org/presentationml/2006/ole">
              <mc:AlternateContent xmlns:mc="http://schemas.openxmlformats.org/markup-compatibility/2006">
                <mc:Choice xmlns:v="urn:schemas-microsoft-com:vml" Requires="v">
                  <p:oleObj name="Equation" r:id="rId3" spid="_x0000_s5198" imgH="164880" imgW="152280" progId="Equation.3">
                    <p:embed/>
                  </p:oleObj>
                </mc:Choice>
                <mc:Fallback>
                  <p:oleObj name="Equation" r:id="rId3" spid="" imgH="164880" imgW="152280" progId="Equation.3">
                    <p:embed/>
                    <p:pic>
                      <p:nvPicPr>
                        <p:cNvPr id="2097252" name=""/>
                        <p:cNvPicPr>
                          <a:picLocks noChangeAspect="1" noChangeArrowheads="1"/>
                        </p:cNvPicPr>
                        <p:nvPr/>
                      </p:nvPicPr>
                      <p:blipFill>
                        <a:blip xmlns:r="http://schemas.openxmlformats.org/officeDocument/2006/relationships" r:embed="rId4"/>
                        <a:srcRect/>
                        <a:stretch>
                          <a:fillRect/>
                        </a:stretch>
                      </p:blipFill>
                      <p:spPr bwMode="auto">
                        <a:xfrm>
                          <a:off x="4381" y="1468"/>
                          <a:ext cx="198" cy="214"/>
                        </a:xfrm>
                        <a:prstGeom prst="rect"/>
                        <a:noFill/>
                      </p:spPr>
                    </p:pic>
                  </p:oleObj>
                </mc:Fallback>
              </mc:AlternateContent>
            </a:graphicData>
          </a:graphic>
        </p:graphicFrame>
        <p:graphicFrame>
          <p:nvGraphicFramePr>
            <p:cNvPr id="4194342" name="Object 231"/>
            <p:cNvGraphicFramePr>
              <a:graphicFrameLocks noChangeAspect="1"/>
            </p:cNvGraphicFramePr>
            <p:nvPr/>
          </p:nvGraphicFramePr>
          <p:xfrm>
            <a:off x="4531" y="1060"/>
            <a:ext cx="248" cy="294"/>
          </p:xfrm>
          <a:graphic>
            <a:graphicData uri="http://schemas.openxmlformats.org/presentationml/2006/ole">
              <mc:AlternateContent xmlns:mc="http://schemas.openxmlformats.org/markup-compatibility/2006">
                <mc:Choice xmlns:v="urn:schemas-microsoft-com:vml" Requires="v">
                  <p:oleObj name="Equation" r:id="rId5" spid="_x0000_s5199" imgH="228600" imgW="190440" progId="Equation.3">
                    <p:embed/>
                  </p:oleObj>
                </mc:Choice>
                <mc:Fallback>
                  <p:oleObj name="Equation" r:id="rId5" spid="" imgH="228600" imgW="190440" progId="Equation.3">
                    <p:embed/>
                    <p:pic>
                      <p:nvPicPr>
                        <p:cNvPr id="2097253" name=""/>
                        <p:cNvPicPr>
                          <a:picLocks noChangeAspect="1" noChangeArrowheads="1"/>
                        </p:cNvPicPr>
                        <p:nvPr/>
                      </p:nvPicPr>
                      <p:blipFill>
                        <a:blip xmlns:r="http://schemas.openxmlformats.org/officeDocument/2006/relationships" r:embed="rId6"/>
                        <a:srcRect/>
                        <a:stretch>
                          <a:fillRect/>
                        </a:stretch>
                      </p:blipFill>
                      <p:spPr bwMode="auto">
                        <a:xfrm>
                          <a:off x="4531" y="1060"/>
                          <a:ext cx="248" cy="294"/>
                        </a:xfrm>
                        <a:prstGeom prst="rect"/>
                        <a:noFill/>
                      </p:spPr>
                    </p:pic>
                  </p:oleObj>
                </mc:Fallback>
              </mc:AlternateContent>
            </a:graphicData>
          </a:graphic>
        </p:graphicFrame>
        <p:graphicFrame>
          <p:nvGraphicFramePr>
            <p:cNvPr id="4194343" name="Object 232"/>
            <p:cNvGraphicFramePr>
              <a:graphicFrameLocks noChangeAspect="1"/>
            </p:cNvGraphicFramePr>
            <p:nvPr/>
          </p:nvGraphicFramePr>
          <p:xfrm>
            <a:off x="4736" y="980"/>
            <a:ext cx="182" cy="180"/>
          </p:xfrm>
          <a:graphic>
            <a:graphicData uri="http://schemas.openxmlformats.org/presentationml/2006/ole">
              <mc:AlternateContent xmlns:mc="http://schemas.openxmlformats.org/markup-compatibility/2006">
                <mc:Choice xmlns:v="urn:schemas-microsoft-com:vml" Requires="v">
                  <p:oleObj name="Equation" r:id="rId7" spid="_x0000_s5200" imgH="139680" imgW="139680" progId="Equation.3">
                    <p:embed/>
                  </p:oleObj>
                </mc:Choice>
                <mc:Fallback>
                  <p:oleObj name="Equation" r:id="rId7" spid="" imgH="139680" imgW="139680" progId="Equation.3">
                    <p:embed/>
                    <p:pic>
                      <p:nvPicPr>
                        <p:cNvPr id="2097254" name=""/>
                        <p:cNvPicPr>
                          <a:picLocks noChangeAspect="1" noChangeArrowheads="1"/>
                        </p:cNvPicPr>
                        <p:nvPr/>
                      </p:nvPicPr>
                      <p:blipFill>
                        <a:blip xmlns:r="http://schemas.openxmlformats.org/officeDocument/2006/relationships" r:embed="rId8"/>
                        <a:srcRect/>
                        <a:stretch>
                          <a:fillRect/>
                        </a:stretch>
                      </p:blipFill>
                      <p:spPr bwMode="auto">
                        <a:xfrm>
                          <a:off x="4736" y="980"/>
                          <a:ext cx="182" cy="180"/>
                        </a:xfrm>
                        <a:prstGeom prst="rect"/>
                        <a:noFill/>
                      </p:spPr>
                    </p:pic>
                  </p:oleObj>
                </mc:Fallback>
              </mc:AlternateContent>
            </a:graphicData>
          </a:graphic>
        </p:graphicFrame>
        <p:graphicFrame>
          <p:nvGraphicFramePr>
            <p:cNvPr id="4194344" name="Object 233"/>
            <p:cNvGraphicFramePr>
              <a:graphicFrameLocks noChangeAspect="1"/>
            </p:cNvGraphicFramePr>
            <p:nvPr/>
          </p:nvGraphicFramePr>
          <p:xfrm>
            <a:off x="4685" y="1501"/>
            <a:ext cx="335" cy="271"/>
          </p:xfrm>
          <a:graphic>
            <a:graphicData uri="http://schemas.openxmlformats.org/presentationml/2006/ole">
              <mc:AlternateContent xmlns:mc="http://schemas.openxmlformats.org/markup-compatibility/2006">
                <mc:Choice xmlns:v="urn:schemas-microsoft-com:vml" Requires="v">
                  <p:oleObj name="Equation" r:id="rId9" spid="_x0000_s5201" imgH="228600" imgW="279360" progId="Equation.3">
                    <p:embed/>
                  </p:oleObj>
                </mc:Choice>
                <mc:Fallback>
                  <p:oleObj name="Equation" r:id="rId9" spid="" imgH="228600" imgW="279360" progId="Equation.3">
                    <p:embed/>
                    <p:pic>
                      <p:nvPicPr>
                        <p:cNvPr id="2097255" name=""/>
                        <p:cNvPicPr>
                          <a:picLocks noChangeAspect="1" noChangeArrowheads="1"/>
                        </p:cNvPicPr>
                        <p:nvPr/>
                      </p:nvPicPr>
                      <p:blipFill>
                        <a:blip xmlns:r="http://schemas.openxmlformats.org/officeDocument/2006/relationships" r:embed="rId10"/>
                        <a:srcRect/>
                        <a:stretch>
                          <a:fillRect/>
                        </a:stretch>
                      </p:blipFill>
                      <p:spPr bwMode="auto">
                        <a:xfrm>
                          <a:off x="4685" y="1501"/>
                          <a:ext cx="335" cy="271"/>
                        </a:xfrm>
                        <a:prstGeom prst="rect"/>
                        <a:noFill/>
                      </p:spPr>
                    </p:pic>
                  </p:oleObj>
                </mc:Fallback>
              </mc:AlternateContent>
            </a:graphicData>
          </a:graphic>
        </p:graphicFrame>
        <p:graphicFrame>
          <p:nvGraphicFramePr>
            <p:cNvPr id="4194345" name="Object 234"/>
            <p:cNvGraphicFramePr>
              <a:graphicFrameLocks noChangeAspect="1"/>
            </p:cNvGraphicFramePr>
            <p:nvPr/>
          </p:nvGraphicFramePr>
          <p:xfrm>
            <a:off x="5211" y="1333"/>
            <a:ext cx="280" cy="295"/>
          </p:xfrm>
          <a:graphic>
            <a:graphicData uri="http://schemas.openxmlformats.org/presentationml/2006/ole">
              <mc:AlternateContent xmlns:mc="http://schemas.openxmlformats.org/markup-compatibility/2006">
                <mc:Choice xmlns:v="urn:schemas-microsoft-com:vml" Requires="v">
                  <p:oleObj name="Equation" r:id="rId11" spid="_x0000_s5202" imgH="228600" imgW="215640" progId="Equation.3">
                    <p:embed/>
                  </p:oleObj>
                </mc:Choice>
                <mc:Fallback>
                  <p:oleObj name="Equation" r:id="rId11" spid="" imgH="228600" imgW="215640" progId="Equation.3">
                    <p:embed/>
                    <p:pic>
                      <p:nvPicPr>
                        <p:cNvPr id="2097256" name=""/>
                        <p:cNvPicPr>
                          <a:picLocks noChangeAspect="1" noChangeArrowheads="1"/>
                        </p:cNvPicPr>
                        <p:nvPr/>
                      </p:nvPicPr>
                      <p:blipFill>
                        <a:blip xmlns:r="http://schemas.openxmlformats.org/officeDocument/2006/relationships" r:embed="rId12"/>
                        <a:srcRect/>
                        <a:stretch>
                          <a:fillRect/>
                        </a:stretch>
                      </p:blipFill>
                      <p:spPr bwMode="auto">
                        <a:xfrm>
                          <a:off x="5211" y="1333"/>
                          <a:ext cx="280" cy="295"/>
                        </a:xfrm>
                        <a:prstGeom prst="rect"/>
                        <a:noFill/>
                      </p:spPr>
                    </p:pic>
                  </p:oleObj>
                </mc:Fallback>
              </mc:AlternateContent>
            </a:graphicData>
          </a:graphic>
        </p:graphicFrame>
        <p:graphicFrame>
          <p:nvGraphicFramePr>
            <p:cNvPr id="4194346" name="Object 235"/>
            <p:cNvGraphicFramePr>
              <a:graphicFrameLocks noChangeAspect="1"/>
            </p:cNvGraphicFramePr>
            <p:nvPr/>
          </p:nvGraphicFramePr>
          <p:xfrm>
            <a:off x="5303" y="1881"/>
            <a:ext cx="331" cy="295"/>
          </p:xfrm>
          <a:graphic>
            <a:graphicData uri="http://schemas.openxmlformats.org/presentationml/2006/ole">
              <mc:AlternateContent xmlns:mc="http://schemas.openxmlformats.org/markup-compatibility/2006">
                <mc:Choice xmlns:v="urn:schemas-microsoft-com:vml" Requires="v">
                  <p:oleObj name="Equation" r:id="rId13" spid="_x0000_s5203" imgH="228600" imgW="253800" progId="Equation.3">
                    <p:embed/>
                  </p:oleObj>
                </mc:Choice>
                <mc:Fallback>
                  <p:oleObj name="Equation" r:id="rId13" spid="" imgH="228600" imgW="253800" progId="Equation.3">
                    <p:embed/>
                    <p:pic>
                      <p:nvPicPr>
                        <p:cNvPr id="2097257" name=""/>
                        <p:cNvPicPr>
                          <a:picLocks noChangeAspect="1" noChangeArrowheads="1"/>
                        </p:cNvPicPr>
                        <p:nvPr/>
                      </p:nvPicPr>
                      <p:blipFill>
                        <a:blip xmlns:r="http://schemas.openxmlformats.org/officeDocument/2006/relationships" r:embed="rId14"/>
                        <a:srcRect/>
                        <a:stretch>
                          <a:fillRect/>
                        </a:stretch>
                      </p:blipFill>
                      <p:spPr bwMode="auto">
                        <a:xfrm>
                          <a:off x="5303" y="1881"/>
                          <a:ext cx="331" cy="295"/>
                        </a:xfrm>
                        <a:prstGeom prst="rect"/>
                        <a:noFill/>
                      </p:spPr>
                    </p:pic>
                  </p:oleObj>
                </mc:Fallback>
              </mc:AlternateContent>
            </a:graphicData>
          </a:graphic>
        </p:graphicFrame>
        <p:graphicFrame>
          <p:nvGraphicFramePr>
            <p:cNvPr id="4194347" name="Object 236"/>
            <p:cNvGraphicFramePr>
              <a:graphicFrameLocks noChangeAspect="1"/>
            </p:cNvGraphicFramePr>
            <p:nvPr/>
          </p:nvGraphicFramePr>
          <p:xfrm>
            <a:off x="4556" y="1900"/>
            <a:ext cx="247" cy="279"/>
          </p:xfrm>
          <a:graphic>
            <a:graphicData uri="http://schemas.openxmlformats.org/presentationml/2006/ole">
              <mc:AlternateContent xmlns:mc="http://schemas.openxmlformats.org/markup-compatibility/2006">
                <mc:Choice xmlns:v="urn:schemas-microsoft-com:vml" Requires="v">
                  <p:oleObj name="Equation" r:id="rId15" spid="_x0000_s5204" imgH="215640" imgW="190440" progId="Equation.3">
                    <p:embed/>
                  </p:oleObj>
                </mc:Choice>
                <mc:Fallback>
                  <p:oleObj name="Equation" r:id="rId15" spid="" imgH="215640" imgW="190440" progId="Equation.3">
                    <p:embed/>
                    <p:pic>
                      <p:nvPicPr>
                        <p:cNvPr id="2097258" name=""/>
                        <p:cNvPicPr>
                          <a:picLocks noChangeAspect="1" noChangeArrowheads="1"/>
                        </p:cNvPicPr>
                        <p:nvPr/>
                      </p:nvPicPr>
                      <p:blipFill>
                        <a:blip xmlns:r="http://schemas.openxmlformats.org/officeDocument/2006/relationships" r:embed="rId16"/>
                        <a:srcRect/>
                        <a:stretch>
                          <a:fillRect/>
                        </a:stretch>
                      </p:blipFill>
                      <p:spPr bwMode="auto">
                        <a:xfrm>
                          <a:off x="4556" y="1900"/>
                          <a:ext cx="247" cy="279"/>
                        </a:xfrm>
                        <a:prstGeom prst="rect"/>
                        <a:noFill/>
                      </p:spPr>
                    </p:pic>
                  </p:oleObj>
                </mc:Fallback>
              </mc:AlternateContent>
            </a:graphicData>
          </a:graphic>
        </p:graphicFrame>
        <p:graphicFrame>
          <p:nvGraphicFramePr>
            <p:cNvPr id="4194348" name="Object 237"/>
            <p:cNvGraphicFramePr>
              <a:graphicFrameLocks noChangeAspect="1"/>
            </p:cNvGraphicFramePr>
            <p:nvPr/>
          </p:nvGraphicFramePr>
          <p:xfrm>
            <a:off x="3648" y="2078"/>
            <a:ext cx="291" cy="246"/>
          </p:xfrm>
          <a:graphic>
            <a:graphicData uri="http://schemas.openxmlformats.org/presentationml/2006/ole">
              <mc:AlternateContent xmlns:mc="http://schemas.openxmlformats.org/markup-compatibility/2006">
                <mc:Choice xmlns:v="urn:schemas-microsoft-com:vml" Requires="v">
                  <p:oleObj name="Equation" r:id="rId17" spid="_x0000_s5205" imgH="215640" imgW="253800" progId="Equation.3">
                    <p:embed/>
                  </p:oleObj>
                </mc:Choice>
                <mc:Fallback>
                  <p:oleObj name="Equation" r:id="rId17" spid="" imgH="215640" imgW="253800" progId="Equation.3">
                    <p:embed/>
                    <p:pic>
                      <p:nvPicPr>
                        <p:cNvPr id="2097259" name=""/>
                        <p:cNvPicPr>
                          <a:picLocks noChangeAspect="1" noChangeArrowheads="1"/>
                        </p:cNvPicPr>
                        <p:nvPr/>
                      </p:nvPicPr>
                      <p:blipFill>
                        <a:blip xmlns:r="http://schemas.openxmlformats.org/officeDocument/2006/relationships" r:embed="rId18"/>
                        <a:srcRect/>
                        <a:stretch>
                          <a:fillRect/>
                        </a:stretch>
                      </p:blipFill>
                      <p:spPr bwMode="auto">
                        <a:xfrm>
                          <a:off x="3648" y="2078"/>
                          <a:ext cx="291" cy="246"/>
                        </a:xfrm>
                        <a:prstGeom prst="rect"/>
                        <a:noFill/>
                      </p:spPr>
                    </p:pic>
                  </p:oleObj>
                </mc:Fallback>
              </mc:AlternateContent>
            </a:graphicData>
          </a:graphic>
        </p:graphicFrame>
        <p:graphicFrame>
          <p:nvGraphicFramePr>
            <p:cNvPr id="4194349" name="Object 238"/>
            <p:cNvGraphicFramePr>
              <a:graphicFrameLocks noChangeAspect="1"/>
            </p:cNvGraphicFramePr>
            <p:nvPr/>
          </p:nvGraphicFramePr>
          <p:xfrm>
            <a:off x="3592" y="1707"/>
            <a:ext cx="252" cy="249"/>
          </p:xfrm>
          <a:graphic>
            <a:graphicData uri="http://schemas.openxmlformats.org/presentationml/2006/ole">
              <mc:AlternateContent xmlns:mc="http://schemas.openxmlformats.org/markup-compatibility/2006">
                <mc:Choice xmlns:v="urn:schemas-microsoft-com:vml" Requires="v">
                  <p:oleObj name="Equation" r:id="rId19" spid="_x0000_s5206" imgH="215640" imgW="215640" progId="Equation.3">
                    <p:embed/>
                  </p:oleObj>
                </mc:Choice>
                <mc:Fallback>
                  <p:oleObj name="Equation" r:id="rId19" spid="" imgH="215640" imgW="215640" progId="Equation.3">
                    <p:embed/>
                    <p:pic>
                      <p:nvPicPr>
                        <p:cNvPr id="2097260" name=""/>
                        <p:cNvPicPr>
                          <a:picLocks noChangeAspect="1" noChangeArrowheads="1"/>
                        </p:cNvPicPr>
                        <p:nvPr/>
                      </p:nvPicPr>
                      <p:blipFill>
                        <a:blip xmlns:r="http://schemas.openxmlformats.org/officeDocument/2006/relationships" r:embed="rId20"/>
                        <a:srcRect/>
                        <a:stretch>
                          <a:fillRect/>
                        </a:stretch>
                      </p:blipFill>
                      <p:spPr bwMode="auto">
                        <a:xfrm>
                          <a:off x="3592" y="1707"/>
                          <a:ext cx="252" cy="249"/>
                        </a:xfrm>
                        <a:prstGeom prst="rect"/>
                        <a:noFill/>
                      </p:spPr>
                    </p:pic>
                  </p:oleObj>
                </mc:Fallback>
              </mc:AlternateContent>
            </a:graphicData>
          </a:graphic>
        </p:graphicFrame>
        <p:graphicFrame>
          <p:nvGraphicFramePr>
            <p:cNvPr id="4194350" name="Object 239"/>
            <p:cNvGraphicFramePr>
              <a:graphicFrameLocks noChangeAspect="1"/>
            </p:cNvGraphicFramePr>
            <p:nvPr/>
          </p:nvGraphicFramePr>
          <p:xfrm>
            <a:off x="3948" y="1869"/>
            <a:ext cx="288" cy="220"/>
          </p:xfrm>
          <a:graphic>
            <a:graphicData uri="http://schemas.openxmlformats.org/presentationml/2006/ole">
              <mc:AlternateContent xmlns:mc="http://schemas.openxmlformats.org/markup-compatibility/2006">
                <mc:Choice xmlns:v="urn:schemas-microsoft-com:vml" Requires="v">
                  <p:oleObj name="Equation" r:id="rId21" spid="_x0000_s5207" imgH="215640" imgW="279360" progId="Equation.3">
                    <p:embed/>
                  </p:oleObj>
                </mc:Choice>
                <mc:Fallback>
                  <p:oleObj name="Equation" r:id="rId21" spid="" imgH="215640" imgW="279360" progId="Equation.3">
                    <p:embed/>
                    <p:pic>
                      <p:nvPicPr>
                        <p:cNvPr id="2097261" name=""/>
                        <p:cNvPicPr>
                          <a:picLocks noChangeAspect="1" noChangeArrowheads="1"/>
                        </p:cNvPicPr>
                        <p:nvPr/>
                      </p:nvPicPr>
                      <p:blipFill>
                        <a:blip xmlns:r="http://schemas.openxmlformats.org/officeDocument/2006/relationships" r:embed="rId22"/>
                        <a:srcRect/>
                        <a:stretch>
                          <a:fillRect/>
                        </a:stretch>
                      </p:blipFill>
                      <p:spPr bwMode="auto">
                        <a:xfrm>
                          <a:off x="3948" y="1869"/>
                          <a:ext cx="288" cy="220"/>
                        </a:xfrm>
                        <a:prstGeom prst="rect"/>
                        <a:noFill/>
                      </p:spPr>
                    </p:pic>
                  </p:oleObj>
                </mc:Fallback>
              </mc:AlternateContent>
            </a:graphicData>
          </a:graphic>
        </p:graphicFrame>
        <p:graphicFrame>
          <p:nvGraphicFramePr>
            <p:cNvPr id="4194351" name="Object 240"/>
            <p:cNvGraphicFramePr>
              <a:graphicFrameLocks noChangeAspect="1"/>
            </p:cNvGraphicFramePr>
            <p:nvPr/>
          </p:nvGraphicFramePr>
          <p:xfrm>
            <a:off x="3987" y="1616"/>
            <a:ext cx="181" cy="180"/>
          </p:xfrm>
          <a:graphic>
            <a:graphicData uri="http://schemas.openxmlformats.org/presentationml/2006/ole">
              <mc:AlternateContent xmlns:mc="http://schemas.openxmlformats.org/markup-compatibility/2006">
                <mc:Choice xmlns:v="urn:schemas-microsoft-com:vml" Requires="v">
                  <p:oleObj name="Equation" r:id="rId23" spid="_x0000_s5208" imgH="139680" imgW="139680" progId="Equation.3">
                    <p:embed/>
                  </p:oleObj>
                </mc:Choice>
                <mc:Fallback>
                  <p:oleObj name="Equation" r:id="rId23" spid="" imgH="139680" imgW="139680" progId="Equation.3">
                    <p:embed/>
                    <p:pic>
                      <p:nvPicPr>
                        <p:cNvPr id="2097262" name=""/>
                        <p:cNvPicPr>
                          <a:picLocks noChangeAspect="1" noChangeArrowheads="1"/>
                        </p:cNvPicPr>
                        <p:nvPr/>
                      </p:nvPicPr>
                      <p:blipFill>
                        <a:blip xmlns:r="http://schemas.openxmlformats.org/officeDocument/2006/relationships" r:embed="rId24"/>
                        <a:srcRect/>
                        <a:stretch>
                          <a:fillRect/>
                        </a:stretch>
                      </p:blipFill>
                      <p:spPr bwMode="auto">
                        <a:xfrm>
                          <a:off x="3987" y="1616"/>
                          <a:ext cx="181" cy="180"/>
                        </a:xfrm>
                        <a:prstGeom prst="rect"/>
                        <a:noFill/>
                      </p:spPr>
                    </p:pic>
                  </p:oleObj>
                </mc:Fallback>
              </mc:AlternateContent>
            </a:graphicData>
          </a:graphic>
        </p:graphicFrame>
        <p:graphicFrame>
          <p:nvGraphicFramePr>
            <p:cNvPr id="4194352" name="Object 241"/>
            <p:cNvGraphicFramePr>
              <a:graphicFrameLocks noChangeAspect="1"/>
            </p:cNvGraphicFramePr>
            <p:nvPr/>
          </p:nvGraphicFramePr>
          <p:xfrm>
            <a:off x="3987" y="2250"/>
            <a:ext cx="165" cy="99"/>
          </p:xfrm>
          <a:graphic>
            <a:graphicData uri="http://schemas.openxmlformats.org/presentationml/2006/ole">
              <mc:AlternateContent xmlns:mc="http://schemas.openxmlformats.org/markup-compatibility/2006">
                <mc:Choice xmlns:v="urn:schemas-microsoft-com:vml" Requires="v">
                  <p:oleObj name="Equation" r:id="rId25" spid="_x0000_s5209" imgH="75960" imgW="126720" progId="Equation.3">
                    <p:embed/>
                  </p:oleObj>
                </mc:Choice>
                <mc:Fallback>
                  <p:oleObj name="Equation" r:id="rId25" spid="" imgH="75960" imgW="126720" progId="Equation.3">
                    <p:embed/>
                    <p:pic>
                      <p:nvPicPr>
                        <p:cNvPr id="2097263" name=""/>
                        <p:cNvPicPr>
                          <a:picLocks noChangeAspect="1" noChangeArrowheads="1"/>
                        </p:cNvPicPr>
                        <p:nvPr/>
                      </p:nvPicPr>
                      <p:blipFill>
                        <a:blip xmlns:r="http://schemas.openxmlformats.org/officeDocument/2006/relationships" r:embed="rId26"/>
                        <a:srcRect/>
                        <a:stretch>
                          <a:fillRect/>
                        </a:stretch>
                      </p:blipFill>
                      <p:spPr bwMode="auto">
                        <a:xfrm>
                          <a:off x="3987" y="2250"/>
                          <a:ext cx="165" cy="99"/>
                        </a:xfrm>
                        <a:prstGeom prst="rect"/>
                        <a:noFill/>
                      </p:spPr>
                    </p:pic>
                  </p:oleObj>
                </mc:Fallback>
              </mc:AlternateContent>
            </a:graphicData>
          </a:graphic>
        </p:graphicFrame>
        <p:graphicFrame>
          <p:nvGraphicFramePr>
            <p:cNvPr id="4194353" name="Object 242"/>
            <p:cNvGraphicFramePr>
              <a:graphicFrameLocks noChangeAspect="1"/>
            </p:cNvGraphicFramePr>
            <p:nvPr/>
          </p:nvGraphicFramePr>
          <p:xfrm>
            <a:off x="3743" y="1170"/>
            <a:ext cx="247" cy="280"/>
          </p:xfrm>
          <a:graphic>
            <a:graphicData uri="http://schemas.openxmlformats.org/presentationml/2006/ole">
              <mc:AlternateContent xmlns:mc="http://schemas.openxmlformats.org/markup-compatibility/2006">
                <mc:Choice xmlns:v="urn:schemas-microsoft-com:vml" Requires="v">
                  <p:oleObj name="Equation" r:id="rId27" spid="_x0000_s5210" imgH="215640" imgW="190440" progId="Equation.3">
                    <p:embed/>
                  </p:oleObj>
                </mc:Choice>
                <mc:Fallback>
                  <p:oleObj name="Equation" r:id="rId27" spid="" imgH="215640" imgW="190440" progId="Equation.3">
                    <p:embed/>
                    <p:pic>
                      <p:nvPicPr>
                        <p:cNvPr id="2097264" name=""/>
                        <p:cNvPicPr>
                          <a:picLocks noChangeAspect="1" noChangeArrowheads="1"/>
                        </p:cNvPicPr>
                        <p:nvPr/>
                      </p:nvPicPr>
                      <p:blipFill>
                        <a:blip xmlns:r="http://schemas.openxmlformats.org/officeDocument/2006/relationships" r:embed="rId28"/>
                        <a:srcRect/>
                        <a:stretch>
                          <a:fillRect/>
                        </a:stretch>
                      </p:blipFill>
                      <p:spPr bwMode="auto">
                        <a:xfrm>
                          <a:off x="3743" y="1170"/>
                          <a:ext cx="247" cy="280"/>
                        </a:xfrm>
                        <a:prstGeom prst="rect"/>
                        <a:noFill/>
                      </p:spPr>
                    </p:pic>
                  </p:oleObj>
                </mc:Fallback>
              </mc:AlternateContent>
            </a:graphicData>
          </a:graphic>
        </p:graphicFrame>
        <p:graphicFrame>
          <p:nvGraphicFramePr>
            <p:cNvPr id="4194354" name="Object 243"/>
            <p:cNvGraphicFramePr>
              <a:graphicFrameLocks noChangeAspect="1"/>
            </p:cNvGraphicFramePr>
            <p:nvPr/>
          </p:nvGraphicFramePr>
          <p:xfrm>
            <a:off x="4722" y="2238"/>
            <a:ext cx="181" cy="99"/>
          </p:xfrm>
          <a:graphic>
            <a:graphicData uri="http://schemas.openxmlformats.org/presentationml/2006/ole">
              <mc:AlternateContent xmlns:mc="http://schemas.openxmlformats.org/markup-compatibility/2006">
                <mc:Choice xmlns:v="urn:schemas-microsoft-com:vml" Requires="v">
                  <p:oleObj name="Equation" r:id="rId29" spid="_x0000_s5211" imgH="75960" imgW="139680" progId="Equation.3">
                    <p:embed/>
                  </p:oleObj>
                </mc:Choice>
                <mc:Fallback>
                  <p:oleObj name="Equation" r:id="rId29" spid="" imgH="75960" imgW="139680" progId="Equation.3">
                    <p:embed/>
                    <p:pic>
                      <p:nvPicPr>
                        <p:cNvPr id="2097265" name=""/>
                        <p:cNvPicPr>
                          <a:picLocks noChangeAspect="1" noChangeArrowheads="1"/>
                        </p:cNvPicPr>
                        <p:nvPr/>
                      </p:nvPicPr>
                      <p:blipFill>
                        <a:blip xmlns:r="http://schemas.openxmlformats.org/officeDocument/2006/relationships" r:embed="rId30"/>
                        <a:srcRect/>
                        <a:stretch>
                          <a:fillRect/>
                        </a:stretch>
                      </p:blipFill>
                      <p:spPr bwMode="auto">
                        <a:xfrm>
                          <a:off x="4722" y="2238"/>
                          <a:ext cx="181" cy="99"/>
                        </a:xfrm>
                        <a:prstGeom prst="rect"/>
                        <a:noFill/>
                      </p:spPr>
                    </p:pic>
                  </p:oleObj>
                </mc:Fallback>
              </mc:AlternateContent>
            </a:graphicData>
          </a:graphic>
        </p:graphicFrame>
        <p:sp>
          <p:nvSpPr>
            <p:cNvPr id="1050471" name="Line 244"/>
            <p:cNvSpPr>
              <a:spLocks noChangeShapeType="1"/>
            </p:cNvSpPr>
            <p:nvPr/>
          </p:nvSpPr>
          <p:spPr bwMode="auto">
            <a:xfrm>
              <a:off x="3708" y="1482"/>
              <a:ext cx="377" cy="0"/>
            </a:xfrm>
            <a:prstGeom prst="line"/>
            <a:noFill/>
            <a:ln w="28575">
              <a:solidFill>
                <a:schemeClr val="bg1"/>
              </a:solidFill>
              <a:round/>
              <a:headEnd/>
              <a:tailEnd type="arrow" w="med" len="med"/>
            </a:ln>
            <a:effectLst/>
          </p:spPr>
          <p:txBody>
            <a:bodyPr/>
            <a:p>
              <a:pPr algn="ctr" fontAlgn="base">
                <a:spcBef>
                  <a:spcPct val="0"/>
                </a:spcBef>
                <a:spcAft>
                  <a:spcPct val="0"/>
                </a:spcAft>
              </a:pPr>
              <a:endParaRPr b="1" sz="3600" kumimoji="1" lang="en-US" smtClean="0">
                <a:solidFill>
                  <a:srgbClr val="FFFFFF"/>
                </a:solidFill>
              </a:endParaRPr>
            </a:p>
          </p:txBody>
        </p:sp>
        <p:sp>
          <p:nvSpPr>
            <p:cNvPr id="1050472" name="Line 245"/>
            <p:cNvSpPr>
              <a:spLocks noChangeShapeType="1"/>
            </p:cNvSpPr>
            <p:nvPr/>
          </p:nvSpPr>
          <p:spPr bwMode="auto">
            <a:xfrm flipH="1">
              <a:off x="4489" y="1919"/>
              <a:ext cx="1" cy="223"/>
            </a:xfrm>
            <a:prstGeom prst="line"/>
            <a:noFill/>
            <a:ln w="28575">
              <a:solidFill>
                <a:schemeClr val="bg1"/>
              </a:solidFill>
              <a:round/>
              <a:headEnd/>
              <a:tailEnd type="arrow" w="med" len="med"/>
            </a:ln>
            <a:effectLst/>
          </p:spPr>
          <p:txBody>
            <a:bodyPr/>
            <a:p>
              <a:pPr algn="ctr" fontAlgn="base">
                <a:spcBef>
                  <a:spcPct val="0"/>
                </a:spcBef>
                <a:spcAft>
                  <a:spcPct val="0"/>
                </a:spcAft>
              </a:pPr>
              <a:endParaRPr b="1" sz="3600" kumimoji="1" lang="en-US" smtClean="0">
                <a:solidFill>
                  <a:srgbClr val="FFFFFF"/>
                </a:solidFill>
              </a:endParaRPr>
            </a:p>
          </p:txBody>
        </p:sp>
        <p:sp>
          <p:nvSpPr>
            <p:cNvPr id="1050473" name="Line 246"/>
            <p:cNvSpPr>
              <a:spLocks noChangeShapeType="1"/>
            </p:cNvSpPr>
            <p:nvPr/>
          </p:nvSpPr>
          <p:spPr bwMode="auto">
            <a:xfrm>
              <a:off x="4457" y="1058"/>
              <a:ext cx="0" cy="252"/>
            </a:xfrm>
            <a:prstGeom prst="line"/>
            <a:noFill/>
            <a:ln w="28575">
              <a:solidFill>
                <a:schemeClr val="bg1"/>
              </a:solidFill>
              <a:round/>
              <a:headEnd/>
              <a:tailEnd type="arrow" w="med" len="med"/>
            </a:ln>
            <a:effectLst/>
          </p:spPr>
          <p:txBody>
            <a:bodyPr/>
            <a:p>
              <a:pPr algn="ctr" fontAlgn="base">
                <a:spcBef>
                  <a:spcPct val="0"/>
                </a:spcBef>
                <a:spcAft>
                  <a:spcPct val="0"/>
                </a:spcAft>
              </a:pPr>
              <a:endParaRPr b="1" sz="3600" kumimoji="1" lang="en-US" smtClean="0">
                <a:solidFill>
                  <a:srgbClr val="FFFFFF"/>
                </a:solidFill>
              </a:endParaRPr>
            </a:p>
          </p:txBody>
        </p:sp>
        <p:sp>
          <p:nvSpPr>
            <p:cNvPr id="1050474" name="Rectangle 247"/>
            <p:cNvSpPr>
              <a:spLocks noChangeArrowheads="1"/>
            </p:cNvSpPr>
            <p:nvPr/>
          </p:nvSpPr>
          <p:spPr bwMode="auto">
            <a:xfrm rot="5400000">
              <a:off x="3368" y="1799"/>
              <a:ext cx="296" cy="100"/>
            </a:xfrm>
            <a:prstGeom prst="rect"/>
            <a:noFill/>
            <a:ln w="38100">
              <a:solidFill>
                <a:schemeClr val="bg1"/>
              </a:solidFill>
              <a:miter lim="800000"/>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75" name="Line 248"/>
            <p:cNvSpPr>
              <a:spLocks noChangeShapeType="1"/>
            </p:cNvSpPr>
            <p:nvPr/>
          </p:nvSpPr>
          <p:spPr bwMode="auto">
            <a:xfrm flipH="1">
              <a:off x="3511" y="1580"/>
              <a:ext cx="695" cy="0"/>
            </a:xfrm>
            <a:prstGeom prst="line"/>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476" name="Line 249"/>
            <p:cNvSpPr>
              <a:spLocks noChangeShapeType="1"/>
            </p:cNvSpPr>
            <p:nvPr/>
          </p:nvSpPr>
          <p:spPr bwMode="auto">
            <a:xfrm flipV="1">
              <a:off x="3521" y="1567"/>
              <a:ext cx="0" cy="132"/>
            </a:xfrm>
            <a:prstGeom prst="line"/>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477" name="Rectangle 250"/>
            <p:cNvSpPr>
              <a:spLocks noChangeArrowheads="1"/>
            </p:cNvSpPr>
            <p:nvPr/>
          </p:nvSpPr>
          <p:spPr bwMode="auto">
            <a:xfrm rot="5400000">
              <a:off x="4986" y="1433"/>
              <a:ext cx="301" cy="100"/>
            </a:xfrm>
            <a:prstGeom prst="rect"/>
            <a:noFill/>
            <a:ln w="38100">
              <a:solidFill>
                <a:schemeClr val="bg1"/>
              </a:solidFill>
              <a:miter lim="800000"/>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78" name="Line 251"/>
            <p:cNvSpPr>
              <a:spLocks noChangeShapeType="1"/>
            </p:cNvSpPr>
            <p:nvPr/>
          </p:nvSpPr>
          <p:spPr bwMode="auto">
            <a:xfrm>
              <a:off x="4381" y="1718"/>
              <a:ext cx="0" cy="801"/>
            </a:xfrm>
            <a:prstGeom prst="line"/>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479" name="Freeform 252"/>
            <p:cNvSpPr/>
            <p:nvPr/>
          </p:nvSpPr>
          <p:spPr bwMode="auto">
            <a:xfrm>
              <a:off x="3518" y="2394"/>
              <a:ext cx="1647" cy="1"/>
            </a:xfrm>
            <a:custGeom>
              <a:avLst/>
              <a:gdLst>
                <a:gd name="T0" fmla="*/ 1647 w 1647"/>
                <a:gd name="T1" fmla="*/ 0 h 1"/>
                <a:gd name="T2" fmla="*/ 0 w 1647"/>
                <a:gd name="T3" fmla="*/ 0 h 1"/>
              </a:gdLst>
              <a:ahLst/>
              <a:cxnLst>
                <a:cxn ang="0">
                  <a:pos x="T0" y="T1"/>
                </a:cxn>
                <a:cxn ang="0">
                  <a:pos x="T2" y="T3"/>
                </a:cxn>
              </a:cxnLst>
              <a:rect l="0" t="0" r="r" b="b"/>
              <a:pathLst>
                <a:path w="1647" h="1">
                  <a:moveTo>
                    <a:pt x="1647" y="0"/>
                  </a:moveTo>
                  <a:cubicBezTo>
                    <a:pt x="1373" y="0"/>
                    <a:pt x="343" y="0"/>
                    <a:pt x="0" y="0"/>
                  </a:cubicBezTo>
                </a:path>
              </a:pathLst>
            </a:custGeom>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480" name="Freeform 253"/>
            <p:cNvSpPr/>
            <p:nvPr/>
          </p:nvSpPr>
          <p:spPr bwMode="auto">
            <a:xfrm>
              <a:off x="3520" y="2243"/>
              <a:ext cx="1" cy="163"/>
            </a:xfrm>
            <a:custGeom>
              <a:avLst/>
              <a:gdLst>
                <a:gd name="T0" fmla="*/ 0 w 1"/>
                <a:gd name="T1" fmla="*/ 0 h 162"/>
                <a:gd name="T2" fmla="*/ 0 w 1"/>
                <a:gd name="T3" fmla="*/ 162 h 162"/>
              </a:gdLst>
              <a:ahLst/>
              <a:cxnLst>
                <a:cxn ang="0">
                  <a:pos x="T0" y="T1"/>
                </a:cxn>
                <a:cxn ang="0">
                  <a:pos x="T2" y="T3"/>
                </a:cxn>
              </a:cxnLst>
              <a:rect l="0" t="0" r="r" b="b"/>
              <a:pathLst>
                <a:path w="1" h="162">
                  <a:moveTo>
                    <a:pt x="0" y="0"/>
                  </a:moveTo>
                  <a:cubicBezTo>
                    <a:pt x="0" y="27"/>
                    <a:pt x="0" y="128"/>
                    <a:pt x="0" y="162"/>
                  </a:cubicBezTo>
                </a:path>
              </a:pathLst>
            </a:custGeom>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481" name="Line 254"/>
            <p:cNvSpPr>
              <a:spLocks noChangeShapeType="1"/>
            </p:cNvSpPr>
            <p:nvPr/>
          </p:nvSpPr>
          <p:spPr bwMode="auto">
            <a:xfrm flipH="1" flipV="1">
              <a:off x="5141" y="1635"/>
              <a:ext cx="0" cy="273"/>
            </a:xfrm>
            <a:prstGeom prst="line"/>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482" name="Line 255"/>
            <p:cNvSpPr>
              <a:spLocks noChangeShapeType="1"/>
            </p:cNvSpPr>
            <p:nvPr/>
          </p:nvSpPr>
          <p:spPr bwMode="auto">
            <a:xfrm flipV="1">
              <a:off x="5136" y="924"/>
              <a:ext cx="0" cy="402"/>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83" name="Freeform 256"/>
            <p:cNvSpPr/>
            <p:nvPr/>
          </p:nvSpPr>
          <p:spPr bwMode="auto">
            <a:xfrm>
              <a:off x="4344" y="930"/>
              <a:ext cx="1" cy="510"/>
            </a:xfrm>
            <a:custGeom>
              <a:avLst/>
              <a:gdLst>
                <a:gd name="T0" fmla="*/ 0 w 1"/>
                <a:gd name="T1" fmla="*/ 510 h 510"/>
                <a:gd name="T2" fmla="*/ 0 w 1"/>
                <a:gd name="T3" fmla="*/ 0 h 510"/>
              </a:gdLst>
              <a:ahLst/>
              <a:cxnLst>
                <a:cxn ang="0">
                  <a:pos x="T0" y="T1"/>
                </a:cxn>
                <a:cxn ang="0">
                  <a:pos x="T2" y="T3"/>
                </a:cxn>
              </a:cxnLst>
              <a:rect l="0" t="0" r="r" b="b"/>
              <a:pathLst>
                <a:path w="1" h="510">
                  <a:moveTo>
                    <a:pt x="0" y="510"/>
                  </a:moveTo>
                  <a:cubicBezTo>
                    <a:pt x="0" y="425"/>
                    <a:pt x="0" y="106"/>
                    <a:pt x="0" y="0"/>
                  </a:cubicBezTo>
                </a:path>
              </a:pathLst>
            </a:custGeom>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84" name="Line 257"/>
            <p:cNvSpPr>
              <a:spLocks noChangeShapeType="1"/>
            </p:cNvSpPr>
            <p:nvPr/>
          </p:nvSpPr>
          <p:spPr bwMode="auto">
            <a:xfrm>
              <a:off x="4203" y="1644"/>
              <a:ext cx="178" cy="78"/>
            </a:xfrm>
            <a:prstGeom prst="line"/>
            <a:noFill/>
            <a:ln w="38100">
              <a:solidFill>
                <a:schemeClr val="bg1"/>
              </a:solidFill>
              <a:round/>
              <a:headEnd/>
              <a:tailEnd type="arrow" w="med" len="me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85" name="Line 258"/>
            <p:cNvSpPr>
              <a:spLocks noChangeShapeType="1"/>
            </p:cNvSpPr>
            <p:nvPr/>
          </p:nvSpPr>
          <p:spPr bwMode="auto">
            <a:xfrm flipV="1">
              <a:off x="4206" y="1450"/>
              <a:ext cx="0" cy="267"/>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86" name="Line 259"/>
            <p:cNvSpPr>
              <a:spLocks noChangeShapeType="1"/>
            </p:cNvSpPr>
            <p:nvPr/>
          </p:nvSpPr>
          <p:spPr bwMode="auto">
            <a:xfrm>
              <a:off x="3521" y="2001"/>
              <a:ext cx="0" cy="174"/>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87" name="Line 260"/>
            <p:cNvSpPr>
              <a:spLocks noChangeShapeType="1"/>
            </p:cNvSpPr>
            <p:nvPr/>
          </p:nvSpPr>
          <p:spPr bwMode="auto">
            <a:xfrm>
              <a:off x="5152" y="2133"/>
              <a:ext cx="0" cy="270"/>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88" name="Line 261"/>
            <p:cNvSpPr>
              <a:spLocks noChangeShapeType="1"/>
            </p:cNvSpPr>
            <p:nvPr/>
          </p:nvSpPr>
          <p:spPr bwMode="auto">
            <a:xfrm>
              <a:off x="5080" y="2133"/>
              <a:ext cx="136" cy="0"/>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89" name="Line 262"/>
            <p:cNvSpPr>
              <a:spLocks noChangeShapeType="1"/>
            </p:cNvSpPr>
            <p:nvPr/>
          </p:nvSpPr>
          <p:spPr bwMode="auto">
            <a:xfrm>
              <a:off x="5082" y="1983"/>
              <a:ext cx="136" cy="0"/>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90" name="Line 263"/>
            <p:cNvSpPr>
              <a:spLocks noChangeShapeType="1"/>
            </p:cNvSpPr>
            <p:nvPr/>
          </p:nvSpPr>
          <p:spPr bwMode="auto">
            <a:xfrm>
              <a:off x="4302" y="2512"/>
              <a:ext cx="160" cy="0"/>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91" name="Oval 264"/>
            <p:cNvSpPr>
              <a:spLocks noChangeArrowheads="1"/>
            </p:cNvSpPr>
            <p:nvPr/>
          </p:nvSpPr>
          <p:spPr bwMode="auto">
            <a:xfrm rot="5400000">
              <a:off x="4346" y="2358"/>
              <a:ext cx="68" cy="68"/>
            </a:xfrm>
            <a:prstGeom prst="ellipse"/>
            <a:solidFill>
              <a:schemeClr val="bg1"/>
            </a:solidFill>
            <a:ln w="9525">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92" name="Line 265"/>
            <p:cNvSpPr>
              <a:spLocks noChangeShapeType="1"/>
            </p:cNvSpPr>
            <p:nvPr/>
          </p:nvSpPr>
          <p:spPr bwMode="auto">
            <a:xfrm>
              <a:off x="4332" y="930"/>
              <a:ext cx="816" cy="0"/>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grpSp>
      <p:sp>
        <p:nvSpPr>
          <p:cNvPr id="105049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499"/>
                                          </p:stCondLst>
                                        </p:cTn>
                                        <p:tgtEl>
                                          <p:spTgt spid="4194340"/>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2" presetSubtype="8">
                                  <p:stCondLst>
                                    <p:cond delay="0"/>
                                  </p:stCondLst>
                                  <p:childTnLst>
                                    <p:set>
                                      <p:cBhvr>
                                        <p:cTn dur="1" fill="hold" id="10">
                                          <p:stCondLst>
                                            <p:cond delay="0"/>
                                          </p:stCondLst>
                                        </p:cTn>
                                        <p:tgtEl>
                                          <p:spTgt spid="1050464"/>
                                        </p:tgtEl>
                                        <p:attrNameLst>
                                          <p:attrName>style.visibility</p:attrName>
                                        </p:attrNameLst>
                                      </p:cBhvr>
                                      <p:to>
                                        <p:strVal val="visible"/>
                                      </p:to>
                                    </p:set>
                                    <p:anim calcmode="lin" valueType="num">
                                      <p:cBhvr additive="base">
                                        <p:cTn dur="500" fill="hold" id="11"/>
                                        <p:tgtEl>
                                          <p:spTgt spid="1050464"/>
                                        </p:tgtEl>
                                        <p:attrNameLst>
                                          <p:attrName>ppt_x</p:attrName>
                                        </p:attrNameLst>
                                      </p:cBhvr>
                                      <p:tavLst>
                                        <p:tav tm="0">
                                          <p:val>
                                            <p:strVal val="0-#ppt_w/2"/>
                                          </p:val>
                                        </p:tav>
                                        <p:tav tm="100000">
                                          <p:val>
                                            <p:strVal val="#ppt_x"/>
                                          </p:val>
                                        </p:tav>
                                      </p:tavLst>
                                    </p:anim>
                                    <p:anim calcmode="lin" valueType="num">
                                      <p:cBhvr additive="base">
                                        <p:cTn dur="500" fill="hold" id="12"/>
                                        <p:tgtEl>
                                          <p:spTgt spid="10504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6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541" name=""/>
        <p:cNvGrpSpPr/>
        <p:nvPr/>
      </p:nvGrpSpPr>
      <p:grpSpPr>
        <a:xfrm>
          <a:off x="0" y="0"/>
          <a:ext cx="0" cy="0"/>
          <a:chOff x="0" y="0"/>
          <a:chExt cx="0" cy="0"/>
        </a:xfrm>
      </p:grpSpPr>
      <p:sp>
        <p:nvSpPr>
          <p:cNvPr id="1050390" name="Text Box 2"/>
          <p:cNvSpPr txBox="1">
            <a:spLocks noChangeArrowheads="1"/>
          </p:cNvSpPr>
          <p:nvPr/>
        </p:nvSpPr>
        <p:spPr bwMode="auto">
          <a:xfrm>
            <a:off x="412750" y="3721100"/>
            <a:ext cx="4364038" cy="612140"/>
          </a:xfrm>
          <a:prstGeom prst="rect"/>
          <a:noFill/>
          <a:ln>
            <a:noFill/>
          </a:ln>
          <a:effectLst/>
        </p:spPr>
        <p:txBody>
          <a:bodyPr>
            <a:spAutoFit/>
          </a:bodyPr>
          <a:p>
            <a:pPr fontAlgn="base">
              <a:spcBef>
                <a:spcPct val="50000"/>
              </a:spcBef>
              <a:spcAft>
                <a:spcPct val="0"/>
              </a:spcAft>
            </a:pPr>
            <a:r>
              <a:rPr altLang="zh-CN" b="1" sz="2800" kumimoji="1" lang="en-US" smtClean="0">
                <a:solidFill>
                  <a:srgbClr val="FFFFFF"/>
                </a:solidFill>
                <a:ea typeface="楷体_GB2312" pitchFamily="49" charset="-122"/>
              </a:rPr>
              <a:t>（2） </a:t>
            </a:r>
            <a:r>
              <a:rPr altLang="zh-CN" b="1" sz="2800" i="1" kumimoji="1" lang="en-US" smtClean="0">
                <a:solidFill>
                  <a:srgbClr val="FFFFFF"/>
                </a:solidFill>
                <a:ea typeface="楷体_GB2312" pitchFamily="49" charset="-122"/>
              </a:rPr>
              <a:t>I</a:t>
            </a:r>
            <a:r>
              <a:rPr altLang="zh-CN" baseline="-30000" b="1" sz="2800" kumimoji="1" lang="en-US" smtClean="0">
                <a:solidFill>
                  <a:srgbClr val="FFFFFF"/>
                </a:solidFill>
                <a:ea typeface="楷体_GB2312" pitchFamily="49" charset="-122"/>
              </a:rPr>
              <a:t>C</a:t>
            </a:r>
            <a:r>
              <a:rPr altLang="zh-CN" b="1" sz="2800" kumimoji="1" lang="en-US" smtClean="0">
                <a:solidFill>
                  <a:srgbClr val="FFFFFF"/>
                </a:solidFill>
                <a:ea typeface="楷体_GB2312" pitchFamily="49" charset="-122"/>
              </a:rPr>
              <a:t>=</a:t>
            </a:r>
            <a:r>
              <a:rPr altLang="zh-CN" b="1" sz="2800" i="1" kumimoji="1" lang="en-US" smtClean="0">
                <a:solidFill>
                  <a:srgbClr val="FFFFFF"/>
                </a:solidFill>
                <a:ea typeface="楷体_GB2312" pitchFamily="49" charset="-122"/>
              </a:rPr>
              <a:t>I</a:t>
            </a:r>
            <a:r>
              <a:rPr altLang="zh-CN" baseline="-30000" b="1" sz="2800" kumimoji="1" lang="en-US" smtClean="0">
                <a:solidFill>
                  <a:srgbClr val="FFFFFF"/>
                </a:solidFill>
                <a:ea typeface="楷体_GB2312" pitchFamily="49" charset="-122"/>
              </a:rPr>
              <a:t>CBO</a:t>
            </a:r>
            <a:r>
              <a:rPr altLang="zh-CN" b="1" sz="2800" kumimoji="1" lang="en-US" smtClean="0">
                <a:solidFill>
                  <a:srgbClr val="FFFFFF"/>
                </a:solidFill>
                <a:ea typeface="楷体_GB2312" pitchFamily="49" charset="-122"/>
              </a:rPr>
              <a:t>，</a:t>
            </a:r>
            <a:r>
              <a:rPr altLang="zh-CN" b="1" sz="2800" i="1" kumimoji="1" lang="en-US" smtClean="0">
                <a:solidFill>
                  <a:srgbClr val="FFFFFF"/>
                </a:solidFill>
                <a:ea typeface="楷体_GB2312" pitchFamily="49" charset="-122"/>
              </a:rPr>
              <a:t>I</a:t>
            </a:r>
            <a:r>
              <a:rPr altLang="zh-CN" baseline="-30000" b="1" sz="2800" kumimoji="1" lang="en-US" smtClean="0">
                <a:solidFill>
                  <a:srgbClr val="FFFFFF"/>
                </a:solidFill>
                <a:ea typeface="楷体_GB2312" pitchFamily="49" charset="-122"/>
              </a:rPr>
              <a:t>B</a:t>
            </a:r>
            <a:r>
              <a:rPr altLang="zh-CN" b="1" sz="2800" kumimoji="1" lang="en-US" smtClean="0">
                <a:solidFill>
                  <a:srgbClr val="FFFFFF"/>
                </a:solidFill>
                <a:ea typeface="楷体_GB2312" pitchFamily="49" charset="-122"/>
              </a:rPr>
              <a:t>=－</a:t>
            </a:r>
            <a:r>
              <a:rPr altLang="zh-CN" b="1" sz="2800" i="1" kumimoji="1" lang="en-US" smtClean="0">
                <a:solidFill>
                  <a:srgbClr val="FFFFFF"/>
                </a:solidFill>
                <a:ea typeface="楷体_GB2312" pitchFamily="49" charset="-122"/>
              </a:rPr>
              <a:t>I</a:t>
            </a:r>
            <a:r>
              <a:rPr altLang="zh-CN" baseline="-30000" b="1" sz="2800" kumimoji="1" lang="en-US" smtClean="0">
                <a:solidFill>
                  <a:srgbClr val="FFFFFF"/>
                </a:solidFill>
                <a:ea typeface="楷体_GB2312" pitchFamily="49" charset="-122"/>
              </a:rPr>
              <a:t>CBO</a:t>
            </a:r>
            <a:endParaRPr altLang="en-US" b="1" sz="2800" kumimoji="1" lang="zh-CN" smtClean="0">
              <a:solidFill>
                <a:srgbClr val="FFFFFF"/>
              </a:solidFill>
              <a:ea typeface="楷体_GB2312" pitchFamily="49" charset="-122"/>
            </a:endParaRPr>
          </a:p>
        </p:txBody>
      </p:sp>
      <p:sp>
        <p:nvSpPr>
          <p:cNvPr id="1050391" name="Rectangle 127"/>
          <p:cNvSpPr>
            <a:spLocks noChangeArrowheads="1"/>
          </p:cNvSpPr>
          <p:nvPr/>
        </p:nvSpPr>
        <p:spPr bwMode="auto">
          <a:xfrm>
            <a:off x="403225" y="666750"/>
            <a:ext cx="7853680" cy="510540"/>
          </a:xfrm>
          <a:prstGeom prst="rect"/>
          <a:noFill/>
          <a:ln>
            <a:noFill/>
          </a:ln>
          <a:effectLst/>
        </p:spPr>
        <p:txBody>
          <a:bodyPr wrap="none">
            <a:spAutoFit/>
          </a:bodyPr>
          <a:p>
            <a:pPr fontAlgn="base">
              <a:spcBef>
                <a:spcPct val="0"/>
              </a:spcBef>
              <a:spcAft>
                <a:spcPct val="0"/>
              </a:spcAft>
            </a:pPr>
            <a:r>
              <a:rPr altLang="en-US" b="1" sz="2800" kumimoji="1" lang="zh-CN" smtClean="0">
                <a:solidFill>
                  <a:srgbClr val="FFFFFF"/>
                </a:solidFill>
                <a:ea typeface="楷体_GB2312" pitchFamily="49" charset="-122"/>
              </a:rPr>
              <a:t>3．</a:t>
            </a:r>
            <a:r>
              <a:rPr altLang="en-US" b="1" sz="2800" kumimoji="1" lang="zh-CN" smtClean="0">
                <a:solidFill>
                  <a:srgbClr val="FFFFFF"/>
                </a:solidFill>
                <a:latin typeface="楷体_GB2312" pitchFamily="49" charset="-122"/>
                <a:ea typeface="楷体_GB2312" pitchFamily="49" charset="-122"/>
              </a:rPr>
              <a:t>发射结反向偏置、集电结反向偏置</a:t>
            </a:r>
            <a:r>
              <a:rPr altLang="en-US" b="1" sz="2800" kumimoji="1" lang="zh-CN" smtClean="0">
                <a:solidFill>
                  <a:srgbClr val="FFFFFF"/>
                </a:solidFill>
                <a:ea typeface="楷体_GB2312" pitchFamily="49" charset="-122"/>
              </a:rPr>
              <a:t>—</a:t>
            </a:r>
            <a:r>
              <a:rPr altLang="en-US" b="1" sz="2800" kumimoji="1" lang="zh-CN" smtClean="0">
                <a:solidFill>
                  <a:srgbClr val="FFFFFF"/>
                </a:solidFill>
                <a:latin typeface="楷体_GB2312" pitchFamily="49" charset="-122"/>
                <a:ea typeface="楷体_GB2312" pitchFamily="49" charset="-122"/>
              </a:rPr>
              <a:t>截止状态</a:t>
            </a:r>
          </a:p>
        </p:txBody>
      </p:sp>
      <p:sp>
        <p:nvSpPr>
          <p:cNvPr id="1050392" name="Rectangle 173"/>
          <p:cNvSpPr>
            <a:spLocks noChangeArrowheads="1"/>
          </p:cNvSpPr>
          <p:nvPr/>
        </p:nvSpPr>
        <p:spPr bwMode="auto">
          <a:xfrm>
            <a:off x="434975" y="1543050"/>
            <a:ext cx="3041650" cy="519113"/>
          </a:xfrm>
          <a:prstGeom prst="rect"/>
          <a:noFill/>
          <a:ln>
            <a:noFill/>
          </a:ln>
          <a:effectLst/>
        </p:spPr>
        <p:txBody>
          <a:bodyPr wrap="none">
            <a:spAutoFit/>
          </a:bodyPr>
          <a:p>
            <a:pPr algn="ctr" fontAlgn="base">
              <a:spcBef>
                <a:spcPct val="0"/>
              </a:spcBef>
              <a:spcAft>
                <a:spcPct val="0"/>
              </a:spcAft>
            </a:pPr>
            <a:r>
              <a:rPr altLang="en-US" b="1" sz="2800" kumimoji="1" lang="zh-CN" smtClean="0">
                <a:solidFill>
                  <a:srgbClr val="FFFFFF"/>
                </a:solidFill>
                <a:latin typeface="楷体_GB2312" pitchFamily="49" charset="-122"/>
                <a:ea typeface="楷体_GB2312" pitchFamily="49" charset="-122"/>
              </a:rPr>
              <a:t>截止状态的特点：</a:t>
            </a:r>
          </a:p>
        </p:txBody>
      </p:sp>
      <p:sp>
        <p:nvSpPr>
          <p:cNvPr id="1050393" name="Rectangle 174"/>
          <p:cNvSpPr>
            <a:spLocks noChangeArrowheads="1"/>
          </p:cNvSpPr>
          <p:nvPr/>
        </p:nvSpPr>
        <p:spPr bwMode="auto">
          <a:xfrm>
            <a:off x="452438" y="2606675"/>
            <a:ext cx="4246880" cy="510540"/>
          </a:xfrm>
          <a:prstGeom prst="rect"/>
          <a:noFill/>
          <a:ln>
            <a:noFill/>
          </a:ln>
          <a:effectLst/>
        </p:spPr>
        <p:txBody>
          <a:bodyPr wrap="none">
            <a:spAutoFit/>
          </a:bodyPr>
          <a:p>
            <a:pPr algn="ctr" fontAlgn="base">
              <a:spcBef>
                <a:spcPct val="0"/>
              </a:spcBef>
              <a:spcAft>
                <a:spcPct val="0"/>
              </a:spcAft>
            </a:pPr>
            <a:r>
              <a:rPr altLang="en-US" b="1" sz="2800" kumimoji="1" lang="zh-CN" smtClean="0">
                <a:solidFill>
                  <a:srgbClr val="FFFFFF"/>
                </a:solidFill>
                <a:ea typeface="楷体_GB2312" pitchFamily="49" charset="-122"/>
              </a:rPr>
              <a:t>（1） </a:t>
            </a:r>
            <a:r>
              <a:rPr altLang="zh-CN" b="1" sz="2800" i="1" kumimoji="1" lang="en-US" smtClean="0">
                <a:solidFill>
                  <a:srgbClr val="FFFFFF"/>
                </a:solidFill>
                <a:ea typeface="楷体_GB2312" pitchFamily="49" charset="-122"/>
              </a:rPr>
              <a:t>U</a:t>
            </a:r>
            <a:r>
              <a:rPr altLang="zh-CN" baseline="-25000" b="1" kumimoji="1" lang="en-US" smtClean="0">
                <a:solidFill>
                  <a:srgbClr val="FFFFFF"/>
                </a:solidFill>
                <a:ea typeface="楷体_GB2312" pitchFamily="49" charset="-122"/>
              </a:rPr>
              <a:t>BE</a:t>
            </a:r>
            <a:r>
              <a:rPr altLang="en-US" b="1" sz="2800" kumimoji="1" lang="zh-CN" smtClean="0">
                <a:solidFill>
                  <a:srgbClr val="FFFFFF"/>
                </a:solidFill>
                <a:ea typeface="楷体_GB2312" pitchFamily="49" charset="-122"/>
              </a:rPr>
              <a:t>小于死区电压。</a:t>
            </a:r>
          </a:p>
        </p:txBody>
      </p:sp>
      <p:grpSp>
        <p:nvGrpSpPr>
          <p:cNvPr id="542" name="Group 347"/>
          <p:cNvGrpSpPr/>
          <p:nvPr/>
        </p:nvGrpSpPr>
        <p:grpSpPr bwMode="auto">
          <a:xfrm>
            <a:off x="5380038" y="1466850"/>
            <a:ext cx="3563937" cy="2532063"/>
            <a:chOff x="3389" y="924"/>
            <a:chExt cx="2245" cy="1595"/>
          </a:xfrm>
        </p:grpSpPr>
        <p:sp>
          <p:nvSpPr>
            <p:cNvPr id="1050394" name="Freeform 305"/>
            <p:cNvSpPr/>
            <p:nvPr/>
          </p:nvSpPr>
          <p:spPr bwMode="auto">
            <a:xfrm>
              <a:off x="4191" y="1429"/>
              <a:ext cx="159" cy="95"/>
            </a:xfrm>
            <a:custGeom>
              <a:avLst/>
              <a:gdLst>
                <a:gd name="T0" fmla="*/ 144 w 144"/>
                <a:gd name="T1" fmla="*/ 0 h 101"/>
                <a:gd name="T2" fmla="*/ 0 w 144"/>
                <a:gd name="T3" fmla="*/ 101 h 101"/>
              </a:gdLst>
              <a:ahLst/>
              <a:cxnLst>
                <a:cxn ang="0">
                  <a:pos x="T0" y="T1"/>
                </a:cxn>
                <a:cxn ang="0">
                  <a:pos x="T2" y="T3"/>
                </a:cxn>
              </a:cxnLst>
              <a:rect l="0" t="0" r="r" b="b"/>
              <a:pathLst>
                <a:path w="144" h="101">
                  <a:moveTo>
                    <a:pt x="144" y="0"/>
                  </a:moveTo>
                  <a:cubicBezTo>
                    <a:pt x="72" y="50"/>
                    <a:pt x="0" y="101"/>
                    <a:pt x="0" y="101"/>
                  </a:cubicBezTo>
                </a:path>
              </a:pathLst>
            </a:custGeom>
            <a:solidFill>
              <a:srgbClr val="FFFFFF"/>
            </a:solidFill>
            <a:ln w="38100">
              <a:solidFill>
                <a:schemeClr val="bg1"/>
              </a:solidFill>
              <a:round/>
              <a:headEnd type="none" w="med" len="med"/>
              <a:tailEnd type="none" w="med" len="med"/>
            </a:ln>
          </p:spPr>
          <p:txBody>
            <a:bodyPr/>
            <a:p>
              <a:pPr algn="ctr" fontAlgn="base">
                <a:spcBef>
                  <a:spcPct val="0"/>
                </a:spcBef>
                <a:spcAft>
                  <a:spcPct val="0"/>
                </a:spcAft>
              </a:pPr>
              <a:endParaRPr b="1" sz="3600" kumimoji="1" lang="en-US" smtClean="0">
                <a:solidFill>
                  <a:srgbClr val="FFFFFF"/>
                </a:solidFill>
              </a:endParaRPr>
            </a:p>
          </p:txBody>
        </p:sp>
        <p:sp>
          <p:nvSpPr>
            <p:cNvPr id="1050395" name="Line 306"/>
            <p:cNvSpPr>
              <a:spLocks noChangeShapeType="1"/>
            </p:cNvSpPr>
            <p:nvPr/>
          </p:nvSpPr>
          <p:spPr bwMode="auto">
            <a:xfrm>
              <a:off x="3389" y="2241"/>
              <a:ext cx="249" cy="1"/>
            </a:xfrm>
            <a:prstGeom prst="line"/>
            <a:noFill/>
            <a:ln w="38100">
              <a:solidFill>
                <a:schemeClr val="bg1"/>
              </a:solidFill>
              <a:round/>
              <a:headEnd/>
              <a:tailEnd/>
            </a:ln>
          </p:spPr>
          <p:txBody>
            <a:bodyPr/>
            <a:p>
              <a:pPr algn="ctr" fontAlgn="base">
                <a:spcBef>
                  <a:spcPct val="0"/>
                </a:spcBef>
                <a:spcAft>
                  <a:spcPct val="0"/>
                </a:spcAft>
              </a:pPr>
              <a:endParaRPr b="1" sz="3600" kumimoji="1" lang="en-US" smtClean="0">
                <a:solidFill>
                  <a:srgbClr val="FFFFFF"/>
                </a:solidFill>
              </a:endParaRPr>
            </a:p>
          </p:txBody>
        </p:sp>
        <p:sp>
          <p:nvSpPr>
            <p:cNvPr id="1050396" name="Line 307"/>
            <p:cNvSpPr>
              <a:spLocks noChangeShapeType="1"/>
            </p:cNvSpPr>
            <p:nvPr/>
          </p:nvSpPr>
          <p:spPr bwMode="auto">
            <a:xfrm>
              <a:off x="3451" y="2175"/>
              <a:ext cx="136" cy="0"/>
            </a:xfrm>
            <a:prstGeom prst="line"/>
            <a:noFill/>
            <a:ln w="38100">
              <a:solidFill>
                <a:schemeClr val="bg1"/>
              </a:solidFill>
              <a:round/>
              <a:headEnd/>
              <a:tailEnd/>
            </a:ln>
          </p:spPr>
          <p:txBody>
            <a:bodyPr/>
            <a:p>
              <a:pPr algn="ctr" fontAlgn="base">
                <a:spcBef>
                  <a:spcPct val="0"/>
                </a:spcBef>
                <a:spcAft>
                  <a:spcPct val="0"/>
                </a:spcAft>
              </a:pPr>
              <a:endParaRPr b="1" sz="3600" kumimoji="1" lang="en-US" smtClean="0">
                <a:solidFill>
                  <a:srgbClr val="FFFFFF"/>
                </a:solidFill>
              </a:endParaRPr>
            </a:p>
          </p:txBody>
        </p:sp>
        <p:sp>
          <p:nvSpPr>
            <p:cNvPr id="1050397" name="Line 308"/>
            <p:cNvSpPr>
              <a:spLocks noChangeShapeType="1"/>
            </p:cNvSpPr>
            <p:nvPr/>
          </p:nvSpPr>
          <p:spPr bwMode="auto">
            <a:xfrm flipH="1">
              <a:off x="5023" y="2056"/>
              <a:ext cx="250" cy="0"/>
            </a:xfrm>
            <a:prstGeom prst="line"/>
            <a:noFill/>
            <a:ln w="38100">
              <a:solidFill>
                <a:schemeClr val="bg1"/>
              </a:solidFill>
              <a:round/>
              <a:headEnd/>
              <a:tailEnd/>
            </a:ln>
          </p:spPr>
          <p:txBody>
            <a:bodyPr/>
            <a:p>
              <a:pPr algn="ctr" fontAlgn="base">
                <a:spcBef>
                  <a:spcPct val="0"/>
                </a:spcBef>
                <a:spcAft>
                  <a:spcPct val="0"/>
                </a:spcAft>
              </a:pPr>
              <a:endParaRPr b="1" sz="3600" kumimoji="1" lang="en-US" smtClean="0">
                <a:solidFill>
                  <a:srgbClr val="FFFFFF"/>
                </a:solidFill>
              </a:endParaRPr>
            </a:p>
          </p:txBody>
        </p:sp>
        <p:sp>
          <p:nvSpPr>
            <p:cNvPr id="1050398" name="Line 309"/>
            <p:cNvSpPr>
              <a:spLocks noChangeShapeType="1"/>
            </p:cNvSpPr>
            <p:nvPr/>
          </p:nvSpPr>
          <p:spPr bwMode="auto">
            <a:xfrm flipH="1">
              <a:off x="5017" y="1908"/>
              <a:ext cx="250" cy="0"/>
            </a:xfrm>
            <a:prstGeom prst="line"/>
            <a:noFill/>
            <a:ln w="38100">
              <a:solidFill>
                <a:schemeClr val="bg1"/>
              </a:solidFill>
              <a:round/>
              <a:headEnd/>
              <a:tailEnd/>
            </a:ln>
          </p:spPr>
          <p:txBody>
            <a:bodyPr/>
            <a:p>
              <a:pPr algn="ctr" fontAlgn="base">
                <a:spcBef>
                  <a:spcPct val="0"/>
                </a:spcBef>
                <a:spcAft>
                  <a:spcPct val="0"/>
                </a:spcAft>
              </a:pPr>
              <a:endParaRPr b="1" sz="3600" kumimoji="1" lang="en-US" smtClean="0">
                <a:solidFill>
                  <a:srgbClr val="FFFFFF"/>
                </a:solidFill>
              </a:endParaRPr>
            </a:p>
          </p:txBody>
        </p:sp>
        <p:graphicFrame>
          <p:nvGraphicFramePr>
            <p:cNvPr id="4194326" name="Object 310"/>
            <p:cNvGraphicFramePr>
              <a:graphicFrameLocks noChangeAspect="1"/>
            </p:cNvGraphicFramePr>
            <p:nvPr/>
          </p:nvGraphicFramePr>
          <p:xfrm>
            <a:off x="4381" y="1468"/>
            <a:ext cx="198" cy="214"/>
          </p:xfrm>
          <a:graphic>
            <a:graphicData uri="http://schemas.openxmlformats.org/presentationml/2006/ole">
              <mc:AlternateContent xmlns:mc="http://schemas.openxmlformats.org/markup-compatibility/2006">
                <mc:Choice xmlns:v="urn:schemas-microsoft-com:vml" Requires="v">
                  <p:oleObj name="Equation" r:id="rId1" spid="_x0000_s6216" imgH="164880" imgW="152280" progId="Equation.3">
                    <p:embed/>
                  </p:oleObj>
                </mc:Choice>
                <mc:Fallback>
                  <p:oleObj name="Equation" r:id="rId1" spid="" imgH="164880" imgW="152280" progId="Equation.3">
                    <p:embed/>
                    <p:pic>
                      <p:nvPicPr>
                        <p:cNvPr id="2097223" name=""/>
                        <p:cNvPicPr>
                          <a:picLocks noChangeAspect="1" noChangeArrowheads="1"/>
                        </p:cNvPicPr>
                        <p:nvPr/>
                      </p:nvPicPr>
                      <p:blipFill>
                        <a:blip xmlns:r="http://schemas.openxmlformats.org/officeDocument/2006/relationships" r:embed="rId2"/>
                        <a:srcRect/>
                        <a:stretch>
                          <a:fillRect/>
                        </a:stretch>
                      </p:blipFill>
                      <p:spPr bwMode="auto">
                        <a:xfrm>
                          <a:off x="4381" y="1468"/>
                          <a:ext cx="198" cy="214"/>
                        </a:xfrm>
                        <a:prstGeom prst="rect"/>
                        <a:noFill/>
                      </p:spPr>
                    </p:pic>
                  </p:oleObj>
                </mc:Fallback>
              </mc:AlternateContent>
            </a:graphicData>
          </a:graphic>
        </p:graphicFrame>
        <p:graphicFrame>
          <p:nvGraphicFramePr>
            <p:cNvPr id="4194327" name="Object 311"/>
            <p:cNvGraphicFramePr>
              <a:graphicFrameLocks noChangeAspect="1"/>
            </p:cNvGraphicFramePr>
            <p:nvPr/>
          </p:nvGraphicFramePr>
          <p:xfrm>
            <a:off x="4531" y="1060"/>
            <a:ext cx="248" cy="294"/>
          </p:xfrm>
          <a:graphic>
            <a:graphicData uri="http://schemas.openxmlformats.org/presentationml/2006/ole">
              <mc:AlternateContent xmlns:mc="http://schemas.openxmlformats.org/markup-compatibility/2006">
                <mc:Choice xmlns:v="urn:schemas-microsoft-com:vml" Requires="v">
                  <p:oleObj name="Equation" r:id="rId3" spid="_x0000_s6217" imgH="228600" imgW="190440" progId="Equation.3">
                    <p:embed/>
                  </p:oleObj>
                </mc:Choice>
                <mc:Fallback>
                  <p:oleObj name="Equation" r:id="rId3" spid="" imgH="228600" imgW="190440" progId="Equation.3">
                    <p:embed/>
                    <p:pic>
                      <p:nvPicPr>
                        <p:cNvPr id="2097224" name=""/>
                        <p:cNvPicPr>
                          <a:picLocks noChangeAspect="1" noChangeArrowheads="1"/>
                        </p:cNvPicPr>
                        <p:nvPr/>
                      </p:nvPicPr>
                      <p:blipFill>
                        <a:blip xmlns:r="http://schemas.openxmlformats.org/officeDocument/2006/relationships" r:embed="rId4"/>
                        <a:srcRect/>
                        <a:stretch>
                          <a:fillRect/>
                        </a:stretch>
                      </p:blipFill>
                      <p:spPr bwMode="auto">
                        <a:xfrm>
                          <a:off x="4531" y="1060"/>
                          <a:ext cx="248" cy="294"/>
                        </a:xfrm>
                        <a:prstGeom prst="rect"/>
                        <a:noFill/>
                      </p:spPr>
                    </p:pic>
                  </p:oleObj>
                </mc:Fallback>
              </mc:AlternateContent>
            </a:graphicData>
          </a:graphic>
        </p:graphicFrame>
        <p:graphicFrame>
          <p:nvGraphicFramePr>
            <p:cNvPr id="4194328" name="Object 312"/>
            <p:cNvGraphicFramePr>
              <a:graphicFrameLocks noChangeAspect="1"/>
            </p:cNvGraphicFramePr>
            <p:nvPr/>
          </p:nvGraphicFramePr>
          <p:xfrm>
            <a:off x="4736" y="980"/>
            <a:ext cx="182" cy="180"/>
          </p:xfrm>
          <a:graphic>
            <a:graphicData uri="http://schemas.openxmlformats.org/presentationml/2006/ole">
              <mc:AlternateContent xmlns:mc="http://schemas.openxmlformats.org/markup-compatibility/2006">
                <mc:Choice xmlns:v="urn:schemas-microsoft-com:vml" Requires="v">
                  <p:oleObj name="Equation" r:id="rId5" spid="_x0000_s6218" imgH="139680" imgW="139680" progId="Equation.3">
                    <p:embed/>
                  </p:oleObj>
                </mc:Choice>
                <mc:Fallback>
                  <p:oleObj name="Equation" r:id="rId5" spid="" imgH="139680" imgW="139680" progId="Equation.3">
                    <p:embed/>
                    <p:pic>
                      <p:nvPicPr>
                        <p:cNvPr id="2097225" name=""/>
                        <p:cNvPicPr>
                          <a:picLocks noChangeAspect="1" noChangeArrowheads="1"/>
                        </p:cNvPicPr>
                        <p:nvPr/>
                      </p:nvPicPr>
                      <p:blipFill>
                        <a:blip xmlns:r="http://schemas.openxmlformats.org/officeDocument/2006/relationships" r:embed="rId6"/>
                        <a:srcRect/>
                        <a:stretch>
                          <a:fillRect/>
                        </a:stretch>
                      </p:blipFill>
                      <p:spPr bwMode="auto">
                        <a:xfrm>
                          <a:off x="4736" y="980"/>
                          <a:ext cx="182" cy="180"/>
                        </a:xfrm>
                        <a:prstGeom prst="rect"/>
                        <a:noFill/>
                      </p:spPr>
                    </p:pic>
                  </p:oleObj>
                </mc:Fallback>
              </mc:AlternateContent>
            </a:graphicData>
          </a:graphic>
        </p:graphicFrame>
        <p:graphicFrame>
          <p:nvGraphicFramePr>
            <p:cNvPr id="4194329" name="Object 313"/>
            <p:cNvGraphicFramePr>
              <a:graphicFrameLocks noChangeAspect="1"/>
            </p:cNvGraphicFramePr>
            <p:nvPr/>
          </p:nvGraphicFramePr>
          <p:xfrm>
            <a:off x="4685" y="1501"/>
            <a:ext cx="335" cy="271"/>
          </p:xfrm>
          <a:graphic>
            <a:graphicData uri="http://schemas.openxmlformats.org/presentationml/2006/ole">
              <mc:AlternateContent xmlns:mc="http://schemas.openxmlformats.org/markup-compatibility/2006">
                <mc:Choice xmlns:v="urn:schemas-microsoft-com:vml" Requires="v">
                  <p:oleObj name="Equation" r:id="rId7" spid="_x0000_s6219" imgH="228600" imgW="279360" progId="Equation.3">
                    <p:embed/>
                  </p:oleObj>
                </mc:Choice>
                <mc:Fallback>
                  <p:oleObj name="Equation" r:id="rId7" spid="" imgH="228600" imgW="279360" progId="Equation.3">
                    <p:embed/>
                    <p:pic>
                      <p:nvPicPr>
                        <p:cNvPr id="2097226" name=""/>
                        <p:cNvPicPr>
                          <a:picLocks noChangeAspect="1" noChangeArrowheads="1"/>
                        </p:cNvPicPr>
                        <p:nvPr/>
                      </p:nvPicPr>
                      <p:blipFill>
                        <a:blip xmlns:r="http://schemas.openxmlformats.org/officeDocument/2006/relationships" r:embed="rId8"/>
                        <a:srcRect/>
                        <a:stretch>
                          <a:fillRect/>
                        </a:stretch>
                      </p:blipFill>
                      <p:spPr bwMode="auto">
                        <a:xfrm>
                          <a:off x="4685" y="1501"/>
                          <a:ext cx="335" cy="271"/>
                        </a:xfrm>
                        <a:prstGeom prst="rect"/>
                        <a:noFill/>
                      </p:spPr>
                    </p:pic>
                  </p:oleObj>
                </mc:Fallback>
              </mc:AlternateContent>
            </a:graphicData>
          </a:graphic>
        </p:graphicFrame>
        <p:graphicFrame>
          <p:nvGraphicFramePr>
            <p:cNvPr id="4194330" name="Object 314"/>
            <p:cNvGraphicFramePr>
              <a:graphicFrameLocks noChangeAspect="1"/>
            </p:cNvGraphicFramePr>
            <p:nvPr/>
          </p:nvGraphicFramePr>
          <p:xfrm>
            <a:off x="5211" y="1333"/>
            <a:ext cx="280" cy="295"/>
          </p:xfrm>
          <a:graphic>
            <a:graphicData uri="http://schemas.openxmlformats.org/presentationml/2006/ole">
              <mc:AlternateContent xmlns:mc="http://schemas.openxmlformats.org/markup-compatibility/2006">
                <mc:Choice xmlns:v="urn:schemas-microsoft-com:vml" Requires="v">
                  <p:oleObj name="Equation" r:id="rId9" spid="_x0000_s6220" imgH="228600" imgW="215640" progId="Equation.3">
                    <p:embed/>
                  </p:oleObj>
                </mc:Choice>
                <mc:Fallback>
                  <p:oleObj name="Equation" r:id="rId9" spid="" imgH="228600" imgW="215640" progId="Equation.3">
                    <p:embed/>
                    <p:pic>
                      <p:nvPicPr>
                        <p:cNvPr id="2097227" name=""/>
                        <p:cNvPicPr>
                          <a:picLocks noChangeAspect="1" noChangeArrowheads="1"/>
                        </p:cNvPicPr>
                        <p:nvPr/>
                      </p:nvPicPr>
                      <p:blipFill>
                        <a:blip xmlns:r="http://schemas.openxmlformats.org/officeDocument/2006/relationships" r:embed="rId10"/>
                        <a:srcRect/>
                        <a:stretch>
                          <a:fillRect/>
                        </a:stretch>
                      </p:blipFill>
                      <p:spPr bwMode="auto">
                        <a:xfrm>
                          <a:off x="5211" y="1333"/>
                          <a:ext cx="280" cy="295"/>
                        </a:xfrm>
                        <a:prstGeom prst="rect"/>
                        <a:noFill/>
                      </p:spPr>
                    </p:pic>
                  </p:oleObj>
                </mc:Fallback>
              </mc:AlternateContent>
            </a:graphicData>
          </a:graphic>
        </p:graphicFrame>
        <p:graphicFrame>
          <p:nvGraphicFramePr>
            <p:cNvPr id="4194331" name="Object 315"/>
            <p:cNvGraphicFramePr>
              <a:graphicFrameLocks noChangeAspect="1"/>
            </p:cNvGraphicFramePr>
            <p:nvPr/>
          </p:nvGraphicFramePr>
          <p:xfrm>
            <a:off x="5303" y="1881"/>
            <a:ext cx="331" cy="295"/>
          </p:xfrm>
          <a:graphic>
            <a:graphicData uri="http://schemas.openxmlformats.org/presentationml/2006/ole">
              <mc:AlternateContent xmlns:mc="http://schemas.openxmlformats.org/markup-compatibility/2006">
                <mc:Choice xmlns:v="urn:schemas-microsoft-com:vml" Requires="v">
                  <p:oleObj name="Equation" r:id="rId11" spid="_x0000_s6221" imgH="228600" imgW="253800" progId="Equation.3">
                    <p:embed/>
                  </p:oleObj>
                </mc:Choice>
                <mc:Fallback>
                  <p:oleObj name="Equation" r:id="rId11" spid="" imgH="228600" imgW="253800" progId="Equation.3">
                    <p:embed/>
                    <p:pic>
                      <p:nvPicPr>
                        <p:cNvPr id="2097228" name=""/>
                        <p:cNvPicPr>
                          <a:picLocks noChangeAspect="1" noChangeArrowheads="1"/>
                        </p:cNvPicPr>
                        <p:nvPr/>
                      </p:nvPicPr>
                      <p:blipFill>
                        <a:blip xmlns:r="http://schemas.openxmlformats.org/officeDocument/2006/relationships" r:embed="rId12"/>
                        <a:srcRect/>
                        <a:stretch>
                          <a:fillRect/>
                        </a:stretch>
                      </p:blipFill>
                      <p:spPr bwMode="auto">
                        <a:xfrm>
                          <a:off x="5303" y="1881"/>
                          <a:ext cx="331" cy="295"/>
                        </a:xfrm>
                        <a:prstGeom prst="rect"/>
                        <a:noFill/>
                      </p:spPr>
                    </p:pic>
                  </p:oleObj>
                </mc:Fallback>
              </mc:AlternateContent>
            </a:graphicData>
          </a:graphic>
        </p:graphicFrame>
        <p:graphicFrame>
          <p:nvGraphicFramePr>
            <p:cNvPr id="4194332" name="Object 316"/>
            <p:cNvGraphicFramePr>
              <a:graphicFrameLocks noChangeAspect="1"/>
            </p:cNvGraphicFramePr>
            <p:nvPr/>
          </p:nvGraphicFramePr>
          <p:xfrm>
            <a:off x="4556" y="1900"/>
            <a:ext cx="247" cy="279"/>
          </p:xfrm>
          <a:graphic>
            <a:graphicData uri="http://schemas.openxmlformats.org/presentationml/2006/ole">
              <mc:AlternateContent xmlns:mc="http://schemas.openxmlformats.org/markup-compatibility/2006">
                <mc:Choice xmlns:v="urn:schemas-microsoft-com:vml" Requires="v">
                  <p:oleObj name="Equation" r:id="rId13" spid="_x0000_s6222" imgH="215640" imgW="190440" progId="Equation.3">
                    <p:embed/>
                  </p:oleObj>
                </mc:Choice>
                <mc:Fallback>
                  <p:oleObj name="Equation" r:id="rId13" spid="" imgH="215640" imgW="190440" progId="Equation.3">
                    <p:embed/>
                    <p:pic>
                      <p:nvPicPr>
                        <p:cNvPr id="2097229" name=""/>
                        <p:cNvPicPr>
                          <a:picLocks noChangeAspect="1" noChangeArrowheads="1"/>
                        </p:cNvPicPr>
                        <p:nvPr/>
                      </p:nvPicPr>
                      <p:blipFill>
                        <a:blip xmlns:r="http://schemas.openxmlformats.org/officeDocument/2006/relationships" r:embed="rId14"/>
                        <a:srcRect/>
                        <a:stretch>
                          <a:fillRect/>
                        </a:stretch>
                      </p:blipFill>
                      <p:spPr bwMode="auto">
                        <a:xfrm>
                          <a:off x="4556" y="1900"/>
                          <a:ext cx="247" cy="279"/>
                        </a:xfrm>
                        <a:prstGeom prst="rect"/>
                        <a:noFill/>
                      </p:spPr>
                    </p:pic>
                  </p:oleObj>
                </mc:Fallback>
              </mc:AlternateContent>
            </a:graphicData>
          </a:graphic>
        </p:graphicFrame>
        <p:graphicFrame>
          <p:nvGraphicFramePr>
            <p:cNvPr id="4194333" name="Object 317"/>
            <p:cNvGraphicFramePr>
              <a:graphicFrameLocks noChangeAspect="1"/>
            </p:cNvGraphicFramePr>
            <p:nvPr/>
          </p:nvGraphicFramePr>
          <p:xfrm>
            <a:off x="3648" y="2078"/>
            <a:ext cx="291" cy="246"/>
          </p:xfrm>
          <a:graphic>
            <a:graphicData uri="http://schemas.openxmlformats.org/presentationml/2006/ole">
              <mc:AlternateContent xmlns:mc="http://schemas.openxmlformats.org/markup-compatibility/2006">
                <mc:Choice xmlns:v="urn:schemas-microsoft-com:vml" Requires="v">
                  <p:oleObj name="Equation" r:id="rId15" spid="_x0000_s6223" imgH="215640" imgW="253800" progId="Equation.3">
                    <p:embed/>
                  </p:oleObj>
                </mc:Choice>
                <mc:Fallback>
                  <p:oleObj name="Equation" r:id="rId15" spid="" imgH="215640" imgW="253800" progId="Equation.3">
                    <p:embed/>
                    <p:pic>
                      <p:nvPicPr>
                        <p:cNvPr id="2097230" name=""/>
                        <p:cNvPicPr>
                          <a:picLocks noChangeAspect="1" noChangeArrowheads="1"/>
                        </p:cNvPicPr>
                        <p:nvPr/>
                      </p:nvPicPr>
                      <p:blipFill>
                        <a:blip xmlns:r="http://schemas.openxmlformats.org/officeDocument/2006/relationships" r:embed="rId16"/>
                        <a:srcRect/>
                        <a:stretch>
                          <a:fillRect/>
                        </a:stretch>
                      </p:blipFill>
                      <p:spPr bwMode="auto">
                        <a:xfrm>
                          <a:off x="3648" y="2078"/>
                          <a:ext cx="291" cy="246"/>
                        </a:xfrm>
                        <a:prstGeom prst="rect"/>
                        <a:noFill/>
                      </p:spPr>
                    </p:pic>
                  </p:oleObj>
                </mc:Fallback>
              </mc:AlternateContent>
            </a:graphicData>
          </a:graphic>
        </p:graphicFrame>
        <p:graphicFrame>
          <p:nvGraphicFramePr>
            <p:cNvPr id="4194334" name="Object 318"/>
            <p:cNvGraphicFramePr>
              <a:graphicFrameLocks noChangeAspect="1"/>
            </p:cNvGraphicFramePr>
            <p:nvPr/>
          </p:nvGraphicFramePr>
          <p:xfrm>
            <a:off x="3592" y="1707"/>
            <a:ext cx="252" cy="249"/>
          </p:xfrm>
          <a:graphic>
            <a:graphicData uri="http://schemas.openxmlformats.org/presentationml/2006/ole">
              <mc:AlternateContent xmlns:mc="http://schemas.openxmlformats.org/markup-compatibility/2006">
                <mc:Choice xmlns:v="urn:schemas-microsoft-com:vml" Requires="v">
                  <p:oleObj name="Equation" r:id="rId17" spid="_x0000_s6224" imgH="215640" imgW="215640" progId="Equation.3">
                    <p:embed/>
                  </p:oleObj>
                </mc:Choice>
                <mc:Fallback>
                  <p:oleObj name="Equation" r:id="rId17" spid="" imgH="215640" imgW="215640" progId="Equation.3">
                    <p:embed/>
                    <p:pic>
                      <p:nvPicPr>
                        <p:cNvPr id="2097231" name=""/>
                        <p:cNvPicPr>
                          <a:picLocks noChangeAspect="1" noChangeArrowheads="1"/>
                        </p:cNvPicPr>
                        <p:nvPr/>
                      </p:nvPicPr>
                      <p:blipFill>
                        <a:blip xmlns:r="http://schemas.openxmlformats.org/officeDocument/2006/relationships" r:embed="rId18"/>
                        <a:srcRect/>
                        <a:stretch>
                          <a:fillRect/>
                        </a:stretch>
                      </p:blipFill>
                      <p:spPr bwMode="auto">
                        <a:xfrm>
                          <a:off x="3592" y="1707"/>
                          <a:ext cx="252" cy="249"/>
                        </a:xfrm>
                        <a:prstGeom prst="rect"/>
                        <a:noFill/>
                      </p:spPr>
                    </p:pic>
                  </p:oleObj>
                </mc:Fallback>
              </mc:AlternateContent>
            </a:graphicData>
          </a:graphic>
        </p:graphicFrame>
        <p:graphicFrame>
          <p:nvGraphicFramePr>
            <p:cNvPr id="4194335" name="Object 319"/>
            <p:cNvGraphicFramePr>
              <a:graphicFrameLocks noChangeAspect="1"/>
            </p:cNvGraphicFramePr>
            <p:nvPr/>
          </p:nvGraphicFramePr>
          <p:xfrm>
            <a:off x="3948" y="1869"/>
            <a:ext cx="288" cy="220"/>
          </p:xfrm>
          <a:graphic>
            <a:graphicData uri="http://schemas.openxmlformats.org/presentationml/2006/ole">
              <mc:AlternateContent xmlns:mc="http://schemas.openxmlformats.org/markup-compatibility/2006">
                <mc:Choice xmlns:v="urn:schemas-microsoft-com:vml" Requires="v">
                  <p:oleObj name="Equation" r:id="rId19" spid="_x0000_s6225" imgH="215640" imgW="279360" progId="Equation.3">
                    <p:embed/>
                  </p:oleObj>
                </mc:Choice>
                <mc:Fallback>
                  <p:oleObj name="Equation" r:id="rId19" spid="" imgH="215640" imgW="279360" progId="Equation.3">
                    <p:embed/>
                    <p:pic>
                      <p:nvPicPr>
                        <p:cNvPr id="2097232" name=""/>
                        <p:cNvPicPr>
                          <a:picLocks noChangeAspect="1" noChangeArrowheads="1"/>
                        </p:cNvPicPr>
                        <p:nvPr/>
                      </p:nvPicPr>
                      <p:blipFill>
                        <a:blip xmlns:r="http://schemas.openxmlformats.org/officeDocument/2006/relationships" r:embed="rId20"/>
                        <a:srcRect/>
                        <a:stretch>
                          <a:fillRect/>
                        </a:stretch>
                      </p:blipFill>
                      <p:spPr bwMode="auto">
                        <a:xfrm>
                          <a:off x="3948" y="1869"/>
                          <a:ext cx="288" cy="220"/>
                        </a:xfrm>
                        <a:prstGeom prst="rect"/>
                        <a:noFill/>
                      </p:spPr>
                    </p:pic>
                  </p:oleObj>
                </mc:Fallback>
              </mc:AlternateContent>
            </a:graphicData>
          </a:graphic>
        </p:graphicFrame>
        <p:graphicFrame>
          <p:nvGraphicFramePr>
            <p:cNvPr id="4194336" name="Object 320"/>
            <p:cNvGraphicFramePr>
              <a:graphicFrameLocks noChangeAspect="1"/>
            </p:cNvGraphicFramePr>
            <p:nvPr/>
          </p:nvGraphicFramePr>
          <p:xfrm>
            <a:off x="3987" y="1616"/>
            <a:ext cx="181" cy="180"/>
          </p:xfrm>
          <a:graphic>
            <a:graphicData uri="http://schemas.openxmlformats.org/presentationml/2006/ole">
              <mc:AlternateContent xmlns:mc="http://schemas.openxmlformats.org/markup-compatibility/2006">
                <mc:Choice xmlns:v="urn:schemas-microsoft-com:vml" Requires="v">
                  <p:oleObj name="Equation" r:id="rId21" spid="_x0000_s6226" imgH="139680" imgW="139680" progId="Equation.3">
                    <p:embed/>
                  </p:oleObj>
                </mc:Choice>
                <mc:Fallback>
                  <p:oleObj name="Equation" r:id="rId21" spid="" imgH="139680" imgW="139680" progId="Equation.3">
                    <p:embed/>
                    <p:pic>
                      <p:nvPicPr>
                        <p:cNvPr id="2097233" name=""/>
                        <p:cNvPicPr>
                          <a:picLocks noChangeAspect="1" noChangeArrowheads="1"/>
                        </p:cNvPicPr>
                        <p:nvPr/>
                      </p:nvPicPr>
                      <p:blipFill>
                        <a:blip xmlns:r="http://schemas.openxmlformats.org/officeDocument/2006/relationships" r:embed="rId22"/>
                        <a:srcRect/>
                        <a:stretch>
                          <a:fillRect/>
                        </a:stretch>
                      </p:blipFill>
                      <p:spPr bwMode="auto">
                        <a:xfrm>
                          <a:off x="3987" y="1616"/>
                          <a:ext cx="181" cy="180"/>
                        </a:xfrm>
                        <a:prstGeom prst="rect"/>
                        <a:noFill/>
                      </p:spPr>
                    </p:pic>
                  </p:oleObj>
                </mc:Fallback>
              </mc:AlternateContent>
            </a:graphicData>
          </a:graphic>
        </p:graphicFrame>
        <p:graphicFrame>
          <p:nvGraphicFramePr>
            <p:cNvPr id="4194337" name="Object 321"/>
            <p:cNvGraphicFramePr>
              <a:graphicFrameLocks noChangeAspect="1"/>
            </p:cNvGraphicFramePr>
            <p:nvPr/>
          </p:nvGraphicFramePr>
          <p:xfrm>
            <a:off x="3987" y="2250"/>
            <a:ext cx="165" cy="99"/>
          </p:xfrm>
          <a:graphic>
            <a:graphicData uri="http://schemas.openxmlformats.org/presentationml/2006/ole">
              <mc:AlternateContent xmlns:mc="http://schemas.openxmlformats.org/markup-compatibility/2006">
                <mc:Choice xmlns:v="urn:schemas-microsoft-com:vml" Requires="v">
                  <p:oleObj name="Equation" r:id="rId23" spid="_x0000_s6227" imgH="75960" imgW="126720" progId="Equation.3">
                    <p:embed/>
                  </p:oleObj>
                </mc:Choice>
                <mc:Fallback>
                  <p:oleObj name="Equation" r:id="rId23" spid="" imgH="75960" imgW="126720" progId="Equation.3">
                    <p:embed/>
                    <p:pic>
                      <p:nvPicPr>
                        <p:cNvPr id="2097234" name=""/>
                        <p:cNvPicPr>
                          <a:picLocks noChangeAspect="1" noChangeArrowheads="1"/>
                        </p:cNvPicPr>
                        <p:nvPr/>
                      </p:nvPicPr>
                      <p:blipFill>
                        <a:blip xmlns:r="http://schemas.openxmlformats.org/officeDocument/2006/relationships" r:embed="rId24"/>
                        <a:srcRect/>
                        <a:stretch>
                          <a:fillRect/>
                        </a:stretch>
                      </p:blipFill>
                      <p:spPr bwMode="auto">
                        <a:xfrm>
                          <a:off x="3987" y="2250"/>
                          <a:ext cx="165" cy="99"/>
                        </a:xfrm>
                        <a:prstGeom prst="rect"/>
                        <a:noFill/>
                      </p:spPr>
                    </p:pic>
                  </p:oleObj>
                </mc:Fallback>
              </mc:AlternateContent>
            </a:graphicData>
          </a:graphic>
        </p:graphicFrame>
        <p:graphicFrame>
          <p:nvGraphicFramePr>
            <p:cNvPr id="4194338" name="Object 322"/>
            <p:cNvGraphicFramePr>
              <a:graphicFrameLocks noChangeAspect="1"/>
            </p:cNvGraphicFramePr>
            <p:nvPr/>
          </p:nvGraphicFramePr>
          <p:xfrm>
            <a:off x="3743" y="1170"/>
            <a:ext cx="247" cy="280"/>
          </p:xfrm>
          <a:graphic>
            <a:graphicData uri="http://schemas.openxmlformats.org/presentationml/2006/ole">
              <mc:AlternateContent xmlns:mc="http://schemas.openxmlformats.org/markup-compatibility/2006">
                <mc:Choice xmlns:v="urn:schemas-microsoft-com:vml" Requires="v">
                  <p:oleObj name="Equation" r:id="rId25" spid="_x0000_s6228" imgH="215640" imgW="190440" progId="Equation.3">
                    <p:embed/>
                  </p:oleObj>
                </mc:Choice>
                <mc:Fallback>
                  <p:oleObj name="Equation" r:id="rId25" spid="" imgH="215640" imgW="190440" progId="Equation.3">
                    <p:embed/>
                    <p:pic>
                      <p:nvPicPr>
                        <p:cNvPr id="2097235" name=""/>
                        <p:cNvPicPr>
                          <a:picLocks noChangeAspect="1" noChangeArrowheads="1"/>
                        </p:cNvPicPr>
                        <p:nvPr/>
                      </p:nvPicPr>
                      <p:blipFill>
                        <a:blip xmlns:r="http://schemas.openxmlformats.org/officeDocument/2006/relationships" r:embed="rId26"/>
                        <a:srcRect/>
                        <a:stretch>
                          <a:fillRect/>
                        </a:stretch>
                      </p:blipFill>
                      <p:spPr bwMode="auto">
                        <a:xfrm>
                          <a:off x="3743" y="1170"/>
                          <a:ext cx="247" cy="280"/>
                        </a:xfrm>
                        <a:prstGeom prst="rect"/>
                        <a:noFill/>
                      </p:spPr>
                    </p:pic>
                  </p:oleObj>
                </mc:Fallback>
              </mc:AlternateContent>
            </a:graphicData>
          </a:graphic>
        </p:graphicFrame>
        <p:graphicFrame>
          <p:nvGraphicFramePr>
            <p:cNvPr id="4194339" name="Object 323"/>
            <p:cNvGraphicFramePr>
              <a:graphicFrameLocks noChangeAspect="1"/>
            </p:cNvGraphicFramePr>
            <p:nvPr/>
          </p:nvGraphicFramePr>
          <p:xfrm>
            <a:off x="4722" y="2238"/>
            <a:ext cx="181" cy="99"/>
          </p:xfrm>
          <a:graphic>
            <a:graphicData uri="http://schemas.openxmlformats.org/presentationml/2006/ole">
              <mc:AlternateContent xmlns:mc="http://schemas.openxmlformats.org/markup-compatibility/2006">
                <mc:Choice xmlns:v="urn:schemas-microsoft-com:vml" Requires="v">
                  <p:oleObj name="Equation" r:id="rId27" spid="_x0000_s6229" imgH="75960" imgW="139680" progId="Equation.3">
                    <p:embed/>
                  </p:oleObj>
                </mc:Choice>
                <mc:Fallback>
                  <p:oleObj name="Equation" r:id="rId27" spid="" imgH="75960" imgW="139680" progId="Equation.3">
                    <p:embed/>
                    <p:pic>
                      <p:nvPicPr>
                        <p:cNvPr id="2097236" name=""/>
                        <p:cNvPicPr>
                          <a:picLocks noChangeAspect="1" noChangeArrowheads="1"/>
                        </p:cNvPicPr>
                        <p:nvPr/>
                      </p:nvPicPr>
                      <p:blipFill>
                        <a:blip xmlns:r="http://schemas.openxmlformats.org/officeDocument/2006/relationships" r:embed="rId28"/>
                        <a:srcRect/>
                        <a:stretch>
                          <a:fillRect/>
                        </a:stretch>
                      </p:blipFill>
                      <p:spPr bwMode="auto">
                        <a:xfrm>
                          <a:off x="4722" y="2238"/>
                          <a:ext cx="181" cy="99"/>
                        </a:xfrm>
                        <a:prstGeom prst="rect"/>
                        <a:noFill/>
                      </p:spPr>
                    </p:pic>
                  </p:oleObj>
                </mc:Fallback>
              </mc:AlternateContent>
            </a:graphicData>
          </a:graphic>
        </p:graphicFrame>
        <p:sp>
          <p:nvSpPr>
            <p:cNvPr id="1050399" name="Line 324"/>
            <p:cNvSpPr>
              <a:spLocks noChangeShapeType="1"/>
            </p:cNvSpPr>
            <p:nvPr/>
          </p:nvSpPr>
          <p:spPr bwMode="auto">
            <a:xfrm>
              <a:off x="3708" y="1482"/>
              <a:ext cx="377" cy="0"/>
            </a:xfrm>
            <a:prstGeom prst="line"/>
            <a:noFill/>
            <a:ln w="28575">
              <a:solidFill>
                <a:schemeClr val="bg1"/>
              </a:solidFill>
              <a:round/>
              <a:headEnd/>
              <a:tailEnd type="arrow" w="med" len="med"/>
            </a:ln>
            <a:effectLst/>
          </p:spPr>
          <p:txBody>
            <a:bodyPr/>
            <a:p>
              <a:pPr algn="ctr" fontAlgn="base">
                <a:spcBef>
                  <a:spcPct val="0"/>
                </a:spcBef>
                <a:spcAft>
                  <a:spcPct val="0"/>
                </a:spcAft>
              </a:pPr>
              <a:endParaRPr b="1" sz="3600" kumimoji="1" lang="en-US" smtClean="0">
                <a:solidFill>
                  <a:srgbClr val="FFFFFF"/>
                </a:solidFill>
              </a:endParaRPr>
            </a:p>
          </p:txBody>
        </p:sp>
        <p:sp>
          <p:nvSpPr>
            <p:cNvPr id="1050400" name="Line 325"/>
            <p:cNvSpPr>
              <a:spLocks noChangeShapeType="1"/>
            </p:cNvSpPr>
            <p:nvPr/>
          </p:nvSpPr>
          <p:spPr bwMode="auto">
            <a:xfrm flipH="1">
              <a:off x="4489" y="1919"/>
              <a:ext cx="1" cy="223"/>
            </a:xfrm>
            <a:prstGeom prst="line"/>
            <a:noFill/>
            <a:ln w="28575">
              <a:solidFill>
                <a:schemeClr val="bg1"/>
              </a:solidFill>
              <a:round/>
              <a:headEnd/>
              <a:tailEnd type="arrow" w="med" len="med"/>
            </a:ln>
            <a:effectLst/>
          </p:spPr>
          <p:txBody>
            <a:bodyPr/>
            <a:p>
              <a:pPr algn="ctr" fontAlgn="base">
                <a:spcBef>
                  <a:spcPct val="0"/>
                </a:spcBef>
                <a:spcAft>
                  <a:spcPct val="0"/>
                </a:spcAft>
              </a:pPr>
              <a:endParaRPr b="1" sz="3600" kumimoji="1" lang="en-US" smtClean="0">
                <a:solidFill>
                  <a:srgbClr val="FFFFFF"/>
                </a:solidFill>
              </a:endParaRPr>
            </a:p>
          </p:txBody>
        </p:sp>
        <p:sp>
          <p:nvSpPr>
            <p:cNvPr id="1050401" name="Line 326"/>
            <p:cNvSpPr>
              <a:spLocks noChangeShapeType="1"/>
            </p:cNvSpPr>
            <p:nvPr/>
          </p:nvSpPr>
          <p:spPr bwMode="auto">
            <a:xfrm>
              <a:off x="4457" y="1058"/>
              <a:ext cx="0" cy="252"/>
            </a:xfrm>
            <a:prstGeom prst="line"/>
            <a:noFill/>
            <a:ln w="28575">
              <a:solidFill>
                <a:schemeClr val="bg1"/>
              </a:solidFill>
              <a:round/>
              <a:headEnd/>
              <a:tailEnd type="arrow" w="med" len="med"/>
            </a:ln>
            <a:effectLst/>
          </p:spPr>
          <p:txBody>
            <a:bodyPr/>
            <a:p>
              <a:pPr algn="ctr" fontAlgn="base">
                <a:spcBef>
                  <a:spcPct val="0"/>
                </a:spcBef>
                <a:spcAft>
                  <a:spcPct val="0"/>
                </a:spcAft>
              </a:pPr>
              <a:endParaRPr b="1" sz="3600" kumimoji="1" lang="en-US" smtClean="0">
                <a:solidFill>
                  <a:srgbClr val="FFFFFF"/>
                </a:solidFill>
              </a:endParaRPr>
            </a:p>
          </p:txBody>
        </p:sp>
        <p:sp>
          <p:nvSpPr>
            <p:cNvPr id="1050402" name="Rectangle 327"/>
            <p:cNvSpPr>
              <a:spLocks noChangeArrowheads="1"/>
            </p:cNvSpPr>
            <p:nvPr/>
          </p:nvSpPr>
          <p:spPr bwMode="auto">
            <a:xfrm rot="5400000">
              <a:off x="3368" y="1799"/>
              <a:ext cx="296" cy="100"/>
            </a:xfrm>
            <a:prstGeom prst="rect"/>
            <a:noFill/>
            <a:ln w="38100">
              <a:solidFill>
                <a:schemeClr val="bg1"/>
              </a:solidFill>
              <a:miter lim="800000"/>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03" name="Line 328"/>
            <p:cNvSpPr>
              <a:spLocks noChangeShapeType="1"/>
            </p:cNvSpPr>
            <p:nvPr/>
          </p:nvSpPr>
          <p:spPr bwMode="auto">
            <a:xfrm flipH="1">
              <a:off x="3511" y="1580"/>
              <a:ext cx="695" cy="0"/>
            </a:xfrm>
            <a:prstGeom prst="line"/>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404" name="Line 329"/>
            <p:cNvSpPr>
              <a:spLocks noChangeShapeType="1"/>
            </p:cNvSpPr>
            <p:nvPr/>
          </p:nvSpPr>
          <p:spPr bwMode="auto">
            <a:xfrm flipV="1">
              <a:off x="3521" y="1567"/>
              <a:ext cx="0" cy="132"/>
            </a:xfrm>
            <a:prstGeom prst="line"/>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405" name="Rectangle 330"/>
            <p:cNvSpPr>
              <a:spLocks noChangeArrowheads="1"/>
            </p:cNvSpPr>
            <p:nvPr/>
          </p:nvSpPr>
          <p:spPr bwMode="auto">
            <a:xfrm rot="5400000">
              <a:off x="4986" y="1433"/>
              <a:ext cx="301" cy="100"/>
            </a:xfrm>
            <a:prstGeom prst="rect"/>
            <a:noFill/>
            <a:ln w="38100">
              <a:solidFill>
                <a:schemeClr val="bg1"/>
              </a:solidFill>
              <a:miter lim="800000"/>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06" name="Line 331"/>
            <p:cNvSpPr>
              <a:spLocks noChangeShapeType="1"/>
            </p:cNvSpPr>
            <p:nvPr/>
          </p:nvSpPr>
          <p:spPr bwMode="auto">
            <a:xfrm>
              <a:off x="4381" y="1718"/>
              <a:ext cx="0" cy="801"/>
            </a:xfrm>
            <a:prstGeom prst="line"/>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407" name="Freeform 332"/>
            <p:cNvSpPr/>
            <p:nvPr/>
          </p:nvSpPr>
          <p:spPr bwMode="auto">
            <a:xfrm>
              <a:off x="3518" y="2394"/>
              <a:ext cx="1647" cy="1"/>
            </a:xfrm>
            <a:custGeom>
              <a:avLst/>
              <a:gdLst>
                <a:gd name="T0" fmla="*/ 1647 w 1647"/>
                <a:gd name="T1" fmla="*/ 0 h 1"/>
                <a:gd name="T2" fmla="*/ 0 w 1647"/>
                <a:gd name="T3" fmla="*/ 0 h 1"/>
              </a:gdLst>
              <a:ahLst/>
              <a:cxnLst>
                <a:cxn ang="0">
                  <a:pos x="T0" y="T1"/>
                </a:cxn>
                <a:cxn ang="0">
                  <a:pos x="T2" y="T3"/>
                </a:cxn>
              </a:cxnLst>
              <a:rect l="0" t="0" r="r" b="b"/>
              <a:pathLst>
                <a:path w="1647" h="1">
                  <a:moveTo>
                    <a:pt x="1647" y="0"/>
                  </a:moveTo>
                  <a:cubicBezTo>
                    <a:pt x="1373" y="0"/>
                    <a:pt x="343" y="0"/>
                    <a:pt x="0" y="0"/>
                  </a:cubicBezTo>
                </a:path>
              </a:pathLst>
            </a:custGeom>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408" name="Freeform 333"/>
            <p:cNvSpPr/>
            <p:nvPr/>
          </p:nvSpPr>
          <p:spPr bwMode="auto">
            <a:xfrm>
              <a:off x="3520" y="2243"/>
              <a:ext cx="1" cy="163"/>
            </a:xfrm>
            <a:custGeom>
              <a:avLst/>
              <a:gdLst>
                <a:gd name="T0" fmla="*/ 0 w 1"/>
                <a:gd name="T1" fmla="*/ 0 h 162"/>
                <a:gd name="T2" fmla="*/ 0 w 1"/>
                <a:gd name="T3" fmla="*/ 162 h 162"/>
              </a:gdLst>
              <a:ahLst/>
              <a:cxnLst>
                <a:cxn ang="0">
                  <a:pos x="T0" y="T1"/>
                </a:cxn>
                <a:cxn ang="0">
                  <a:pos x="T2" y="T3"/>
                </a:cxn>
              </a:cxnLst>
              <a:rect l="0" t="0" r="r" b="b"/>
              <a:pathLst>
                <a:path w="1" h="162">
                  <a:moveTo>
                    <a:pt x="0" y="0"/>
                  </a:moveTo>
                  <a:cubicBezTo>
                    <a:pt x="0" y="27"/>
                    <a:pt x="0" y="128"/>
                    <a:pt x="0" y="162"/>
                  </a:cubicBezTo>
                </a:path>
              </a:pathLst>
            </a:custGeom>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409" name="Line 334"/>
            <p:cNvSpPr>
              <a:spLocks noChangeShapeType="1"/>
            </p:cNvSpPr>
            <p:nvPr/>
          </p:nvSpPr>
          <p:spPr bwMode="auto">
            <a:xfrm flipH="1" flipV="1">
              <a:off x="5141" y="1635"/>
              <a:ext cx="0" cy="273"/>
            </a:xfrm>
            <a:prstGeom prst="line"/>
            <a:noFill/>
            <a:ln w="38100">
              <a:solidFill>
                <a:schemeClr val="bg1"/>
              </a:solidFill>
              <a:round/>
              <a:headEnd/>
              <a:tailEnd/>
            </a:ln>
            <a:effectLst/>
          </p:spPr>
          <p:txBody>
            <a:bodyPr/>
            <a:p>
              <a:pPr algn="ctr" fontAlgn="base">
                <a:spcBef>
                  <a:spcPct val="0"/>
                </a:spcBef>
                <a:spcAft>
                  <a:spcPct val="0"/>
                </a:spcAft>
              </a:pPr>
              <a:endParaRPr b="1" sz="3600" kumimoji="1" lang="en-US" smtClean="0">
                <a:solidFill>
                  <a:srgbClr val="FFFFFF"/>
                </a:solidFill>
              </a:endParaRPr>
            </a:p>
          </p:txBody>
        </p:sp>
        <p:sp>
          <p:nvSpPr>
            <p:cNvPr id="1050410" name="Line 335"/>
            <p:cNvSpPr>
              <a:spLocks noChangeShapeType="1"/>
            </p:cNvSpPr>
            <p:nvPr/>
          </p:nvSpPr>
          <p:spPr bwMode="auto">
            <a:xfrm flipV="1">
              <a:off x="5136" y="924"/>
              <a:ext cx="0" cy="402"/>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11" name="Freeform 336"/>
            <p:cNvSpPr/>
            <p:nvPr/>
          </p:nvSpPr>
          <p:spPr bwMode="auto">
            <a:xfrm>
              <a:off x="4344" y="930"/>
              <a:ext cx="1" cy="510"/>
            </a:xfrm>
            <a:custGeom>
              <a:avLst/>
              <a:gdLst>
                <a:gd name="T0" fmla="*/ 0 w 1"/>
                <a:gd name="T1" fmla="*/ 510 h 510"/>
                <a:gd name="T2" fmla="*/ 0 w 1"/>
                <a:gd name="T3" fmla="*/ 0 h 510"/>
              </a:gdLst>
              <a:ahLst/>
              <a:cxnLst>
                <a:cxn ang="0">
                  <a:pos x="T0" y="T1"/>
                </a:cxn>
                <a:cxn ang="0">
                  <a:pos x="T2" y="T3"/>
                </a:cxn>
              </a:cxnLst>
              <a:rect l="0" t="0" r="r" b="b"/>
              <a:pathLst>
                <a:path w="1" h="510">
                  <a:moveTo>
                    <a:pt x="0" y="510"/>
                  </a:moveTo>
                  <a:cubicBezTo>
                    <a:pt x="0" y="425"/>
                    <a:pt x="0" y="106"/>
                    <a:pt x="0" y="0"/>
                  </a:cubicBezTo>
                </a:path>
              </a:pathLst>
            </a:custGeom>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12" name="Line 337"/>
            <p:cNvSpPr>
              <a:spLocks noChangeShapeType="1"/>
            </p:cNvSpPr>
            <p:nvPr/>
          </p:nvSpPr>
          <p:spPr bwMode="auto">
            <a:xfrm>
              <a:off x="4191" y="1635"/>
              <a:ext cx="188" cy="86"/>
            </a:xfrm>
            <a:prstGeom prst="line"/>
            <a:noFill/>
            <a:ln w="38100">
              <a:solidFill>
                <a:schemeClr val="bg1"/>
              </a:solidFill>
              <a:round/>
              <a:headEnd/>
              <a:tailEnd type="arrow" w="med" len="me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13" name="Line 338"/>
            <p:cNvSpPr>
              <a:spLocks noChangeShapeType="1"/>
            </p:cNvSpPr>
            <p:nvPr/>
          </p:nvSpPr>
          <p:spPr bwMode="auto">
            <a:xfrm flipV="1">
              <a:off x="4195" y="1450"/>
              <a:ext cx="0" cy="267"/>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14" name="Line 339"/>
            <p:cNvSpPr>
              <a:spLocks noChangeShapeType="1"/>
            </p:cNvSpPr>
            <p:nvPr/>
          </p:nvSpPr>
          <p:spPr bwMode="auto">
            <a:xfrm>
              <a:off x="3521" y="2001"/>
              <a:ext cx="0" cy="174"/>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15" name="Line 340"/>
            <p:cNvSpPr>
              <a:spLocks noChangeShapeType="1"/>
            </p:cNvSpPr>
            <p:nvPr/>
          </p:nvSpPr>
          <p:spPr bwMode="auto">
            <a:xfrm>
              <a:off x="5152" y="2133"/>
              <a:ext cx="0" cy="270"/>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16" name="Line 341"/>
            <p:cNvSpPr>
              <a:spLocks noChangeShapeType="1"/>
            </p:cNvSpPr>
            <p:nvPr/>
          </p:nvSpPr>
          <p:spPr bwMode="auto">
            <a:xfrm>
              <a:off x="5080" y="2133"/>
              <a:ext cx="136" cy="0"/>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17" name="Line 342"/>
            <p:cNvSpPr>
              <a:spLocks noChangeShapeType="1"/>
            </p:cNvSpPr>
            <p:nvPr/>
          </p:nvSpPr>
          <p:spPr bwMode="auto">
            <a:xfrm>
              <a:off x="5082" y="1983"/>
              <a:ext cx="136" cy="0"/>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18" name="Line 343"/>
            <p:cNvSpPr>
              <a:spLocks noChangeShapeType="1"/>
            </p:cNvSpPr>
            <p:nvPr/>
          </p:nvSpPr>
          <p:spPr bwMode="auto">
            <a:xfrm>
              <a:off x="4302" y="2512"/>
              <a:ext cx="160" cy="0"/>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19" name="Oval 344"/>
            <p:cNvSpPr>
              <a:spLocks noChangeArrowheads="1"/>
            </p:cNvSpPr>
            <p:nvPr/>
          </p:nvSpPr>
          <p:spPr bwMode="auto">
            <a:xfrm rot="5400000">
              <a:off x="4346" y="2358"/>
              <a:ext cx="68" cy="68"/>
            </a:xfrm>
            <a:prstGeom prst="ellipse"/>
            <a:solidFill>
              <a:schemeClr val="bg1"/>
            </a:solidFill>
            <a:ln w="9525">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sp>
          <p:nvSpPr>
            <p:cNvPr id="1050420" name="Line 345"/>
            <p:cNvSpPr>
              <a:spLocks noChangeShapeType="1"/>
            </p:cNvSpPr>
            <p:nvPr/>
          </p:nvSpPr>
          <p:spPr bwMode="auto">
            <a:xfrm>
              <a:off x="4332" y="930"/>
              <a:ext cx="816" cy="0"/>
            </a:xfrm>
            <a:prstGeom prst="line"/>
            <a:noFill/>
            <a:ln w="38100">
              <a:solidFill>
                <a:schemeClr val="bg1"/>
              </a:solidFill>
              <a:round/>
              <a:headEnd/>
              <a:tailEnd/>
            </a:ln>
            <a:effectLst/>
          </p:spPr>
          <p:txBody>
            <a:bodyPr anchor="ctr" wrap="none"/>
            <a:p>
              <a:pPr algn="ctr" fontAlgn="base">
                <a:spcBef>
                  <a:spcPct val="0"/>
                </a:spcBef>
                <a:spcAft>
                  <a:spcPct val="0"/>
                </a:spcAft>
              </a:pPr>
              <a:endParaRPr b="1" sz="3600" kumimoji="1" lang="en-US" smtClean="0">
                <a:solidFill>
                  <a:srgbClr val="FFFFFF"/>
                </a:solidFill>
              </a:endParaRPr>
            </a:p>
          </p:txBody>
        </p:sp>
      </p:grpSp>
      <p:sp>
        <p:nvSpPr>
          <p:cNvPr id="105042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9">
            <p14:nvContentPartPr>
              <p14:cNvPr id="1050422" name=""/>
              <p14:cNvContentPartPr/>
              <p14:nvPr/>
            </p14:nvContentPartPr>
            <p14:xfrm>
              <a:off x="1901284" y="488023"/>
              <a:ext cx="3822681" cy="743174"/>
            </p14:xfrm>
          </p:contentPart>
        </mc:Choice>
        <mc:Fallback>
          <p:sp>
            <p:nvSpPr>
              <p:cNvPr id="1050422" name=""/>
              <p:cNvSpPr/>
              <p:nvPr/>
            </p:nvSpPr>
            <p:spPr>
              <a:xfrm>
                <a:off x="1901284" y="488023"/>
                <a:ext cx="3822681" cy="743174"/>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0392"/>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50393"/>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50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90" grpId="0" autoUpdateAnimBg="0"/>
      <p:bldP spid="1050392" grpId="0" autoUpdateAnimBg="0"/>
      <p:bldP spid="105039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543" name=""/>
        <p:cNvGrpSpPr/>
        <p:nvPr/>
      </p:nvGrpSpPr>
      <p:grpSpPr>
        <a:xfrm>
          <a:off x="0" y="0"/>
          <a:ext cx="0" cy="0"/>
          <a:chOff x="0" y="0"/>
          <a:chExt cx="0" cy="0"/>
        </a:xfrm>
      </p:grpSpPr>
      <p:sp>
        <p:nvSpPr>
          <p:cNvPr id="105042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424" name="矩形 7"/>
          <p:cNvSpPr/>
          <p:nvPr/>
        </p:nvSpPr>
        <p:spPr>
          <a:xfrm>
            <a:off x="1159895" y="368198"/>
            <a:ext cx="6507480" cy="447040"/>
          </a:xfrm>
          <a:prstGeom prst="rect"/>
        </p:spPr>
        <p:txBody>
          <a:bodyPr wrap="none">
            <a:spAutoFit/>
          </a:bodyPr>
          <a:p>
            <a:pPr algn="ctr"/>
            <a:r>
              <a:rPr altLang="zh-CN" b="1" dirty="0" sz="2400" lang="en-US" smtClean="0">
                <a:latin typeface="Arial" panose="020B0604020202020204" pitchFamily="34" charset="0"/>
                <a:cs typeface="Arial" panose="020B0604020202020204" pitchFamily="34" charset="0"/>
              </a:rPr>
              <a:t>2.1.4 The input and output I-V characteristics </a:t>
            </a:r>
            <a:endParaRPr altLang="en-US" b="1" dirty="0" sz="2400" lang="zh-CN">
              <a:latin typeface="Arial" panose="020B0604020202020204" pitchFamily="34" charset="0"/>
              <a:cs typeface="Arial" panose="020B0604020202020204" pitchFamily="34" charset="0"/>
            </a:endParaRPr>
          </a:p>
        </p:txBody>
      </p:sp>
      <p:sp>
        <p:nvSpPr>
          <p:cNvPr id="1050425"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544" name="组合 14"/>
          <p:cNvGrpSpPr/>
          <p:nvPr/>
        </p:nvGrpSpPr>
        <p:grpSpPr>
          <a:xfrm>
            <a:off x="4975410" y="1853307"/>
            <a:ext cx="3179649" cy="547576"/>
            <a:chOff x="5033493" y="1605648"/>
            <a:chExt cx="3179649" cy="547576"/>
          </a:xfrm>
        </p:grpSpPr>
        <p:sp>
          <p:nvSpPr>
            <p:cNvPr id="1050426" name="文本框 8"/>
            <p:cNvSpPr txBox="1">
              <a:spLocks noChangeAspect="1" noMove="1" noResize="1" noRot="1" noAdjustHandles="1" noEditPoints="1" noChangeArrowheads="1" noChangeShapeType="1" noTextEdit="1"/>
            </p:cNvSpPr>
            <p:nvPr/>
          </p:nvSpPr>
          <p:spPr>
            <a:xfrm>
              <a:off x="5033493" y="1605648"/>
              <a:ext cx="1656223" cy="369332"/>
            </a:xfrm>
            <a:prstGeom prst="rect"/>
            <a:blipFill>
              <a:blip xmlns:r="http://schemas.openxmlformats.org/officeDocument/2006/relationships" r:embed="rId1"/>
              <a:stretch>
                <a:fillRect l="-3676" r="-6618" b="-34426"/>
              </a:stretch>
            </a:blipFill>
          </p:spPr>
          <p:txBody>
            <a:bodyPr/>
            <a:p>
              <a:r>
                <a:rPr altLang="en-US" lang="zh-CN">
                  <a:noFill/>
                </a:rPr>
                <a:t> </a:t>
              </a:r>
            </a:p>
          </p:txBody>
        </p:sp>
        <p:cxnSp>
          <p:nvCxnSpPr>
            <p:cNvPr id="3146246" name="直接连接符 11"/>
            <p:cNvCxnSpPr>
              <a:cxnSpLocks/>
            </p:cNvCxnSpPr>
            <p:nvPr/>
          </p:nvCxnSpPr>
          <p:spPr>
            <a:xfrm>
              <a:off x="6685423" y="1610079"/>
              <a:ext cx="0" cy="48939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50427" name="矩形 13"/>
            <p:cNvSpPr>
              <a:spLocks noChangeAspect="1" noMove="1" noResize="1" noRot="1" noAdjustHandles="1" noEditPoints="1" noChangeArrowheads="1" noChangeShapeType="1" noTextEdit="1"/>
            </p:cNvSpPr>
            <p:nvPr/>
          </p:nvSpPr>
          <p:spPr>
            <a:xfrm>
              <a:off x="6618731" y="1814670"/>
              <a:ext cx="1594411" cy="338554"/>
            </a:xfrm>
            <a:prstGeom prst="rect"/>
            <a:blipFill>
              <a:blip xmlns:r="http://schemas.openxmlformats.org/officeDocument/2006/relationships" r:embed="rId2"/>
              <a:stretch>
                <a:fillRect/>
              </a:stretch>
            </a:blipFill>
          </p:spPr>
          <p:txBody>
            <a:bodyPr/>
            <a:p>
              <a:r>
                <a:rPr altLang="en-US" lang="zh-CN">
                  <a:noFill/>
                </a:rPr>
                <a:t> </a:t>
              </a:r>
            </a:p>
          </p:txBody>
        </p:sp>
      </p:grpSp>
      <p:sp>
        <p:nvSpPr>
          <p:cNvPr id="1050428" name="Rectangle 9"/>
          <p:cNvSpPr>
            <a:spLocks noChangeArrowheads="1"/>
          </p:cNvSpPr>
          <p:nvPr/>
        </p:nvSpPr>
        <p:spPr bwMode="auto">
          <a:xfrm>
            <a:off x="4713873" y="1172922"/>
            <a:ext cx="3878343"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lang="en-US" smtClean="0">
                <a:solidFill>
                  <a:srgbClr val="C00000"/>
                </a:solidFill>
                <a:latin typeface="Arial" panose="020B0604020202020204" pitchFamily="34" charset="0"/>
                <a:cs typeface="Arial" panose="020B0604020202020204" pitchFamily="34" charset="0"/>
              </a:rPr>
              <a:t>Input I-V characteristics:</a:t>
            </a:r>
            <a:endParaRPr altLang="en-US" b="1" dirty="0" sz="2400" lang="zh-CN" smtClean="0">
              <a:solidFill>
                <a:srgbClr val="C00000"/>
              </a:solidFill>
              <a:latin typeface="Arial" panose="020B0604020202020204" pitchFamily="34" charset="0"/>
              <a:cs typeface="Arial" panose="020B0604020202020204" pitchFamily="34" charset="0"/>
            </a:endParaRPr>
          </a:p>
        </p:txBody>
      </p:sp>
      <p:grpSp>
        <p:nvGrpSpPr>
          <p:cNvPr id="545" name="组合 237"/>
          <p:cNvGrpSpPr/>
          <p:nvPr/>
        </p:nvGrpSpPr>
        <p:grpSpPr>
          <a:xfrm>
            <a:off x="5037268" y="2642601"/>
            <a:ext cx="3897166" cy="3154749"/>
            <a:chOff x="4767863" y="2681096"/>
            <a:chExt cx="3897166" cy="3154749"/>
          </a:xfrm>
        </p:grpSpPr>
        <p:cxnSp>
          <p:nvCxnSpPr>
            <p:cNvPr id="3146247" name="直接箭头连接符 17"/>
            <p:cNvCxnSpPr>
              <a:cxnSpLocks/>
            </p:cNvCxnSpPr>
            <p:nvPr/>
          </p:nvCxnSpPr>
          <p:spPr>
            <a:xfrm flipV="1">
              <a:off x="4767863" y="2824843"/>
              <a:ext cx="0" cy="300302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48" name="直接箭头连接符 226"/>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429" name="文本框 235"/>
            <p:cNvSpPr txBox="1"/>
            <p:nvPr/>
          </p:nvSpPr>
          <p:spPr>
            <a:xfrm>
              <a:off x="4793574" y="2681096"/>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430" name="文本框 236"/>
            <p:cNvSpPr txBox="1"/>
            <p:nvPr/>
          </p:nvSpPr>
          <p:spPr>
            <a:xfrm>
              <a:off x="7904331" y="5299906"/>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grpSp>
      <p:grpSp>
        <p:nvGrpSpPr>
          <p:cNvPr id="546" name="组合 1"/>
          <p:cNvGrpSpPr/>
          <p:nvPr/>
        </p:nvGrpSpPr>
        <p:grpSpPr>
          <a:xfrm>
            <a:off x="525318" y="1127166"/>
            <a:ext cx="3598896" cy="2889658"/>
            <a:chOff x="502122" y="1853307"/>
            <a:chExt cx="3598896" cy="2889658"/>
          </a:xfrm>
        </p:grpSpPr>
        <p:grpSp>
          <p:nvGrpSpPr>
            <p:cNvPr id="547" name="组合 15"/>
            <p:cNvGrpSpPr/>
            <p:nvPr/>
          </p:nvGrpSpPr>
          <p:grpSpPr>
            <a:xfrm>
              <a:off x="502122" y="1853307"/>
              <a:ext cx="3598896" cy="2889658"/>
              <a:chOff x="587675" y="2023184"/>
              <a:chExt cx="3598896" cy="2889658"/>
            </a:xfrm>
          </p:grpSpPr>
          <p:grpSp>
            <p:nvGrpSpPr>
              <p:cNvPr id="548" name="组合 106"/>
              <p:cNvGrpSpPr/>
              <p:nvPr/>
            </p:nvGrpSpPr>
            <p:grpSpPr>
              <a:xfrm>
                <a:off x="587675" y="2023184"/>
                <a:ext cx="3581850" cy="2889658"/>
                <a:chOff x="607739" y="1498356"/>
                <a:chExt cx="3581850" cy="2889658"/>
              </a:xfrm>
            </p:grpSpPr>
            <p:sp>
              <p:nvSpPr>
                <p:cNvPr id="1050431" name="Rectangle 9"/>
                <p:cNvSpPr>
                  <a:spLocks noChangeArrowheads="1"/>
                </p:cNvSpPr>
                <p:nvPr/>
              </p:nvSpPr>
              <p:spPr bwMode="auto">
                <a:xfrm>
                  <a:off x="1024881" y="1498356"/>
                  <a:ext cx="273733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Common-emitter</a:t>
                  </a:r>
                  <a:endParaRPr altLang="en-US" b="1" dirty="0" sz="2400" lang="zh-CN" smtClean="0">
                    <a:latin typeface="Arial" panose="020B0604020202020204" pitchFamily="34" charset="0"/>
                    <a:cs typeface="Arial" panose="020B0604020202020204" pitchFamily="34" charset="0"/>
                  </a:endParaRPr>
                </a:p>
              </p:txBody>
            </p:sp>
            <p:grpSp>
              <p:nvGrpSpPr>
                <p:cNvPr id="549" name="组合 108"/>
                <p:cNvGrpSpPr/>
                <p:nvPr/>
              </p:nvGrpSpPr>
              <p:grpSpPr>
                <a:xfrm>
                  <a:off x="966683" y="1952426"/>
                  <a:ext cx="2875232" cy="2435588"/>
                  <a:chOff x="966683" y="1952426"/>
                  <a:chExt cx="2875232" cy="2435588"/>
                </a:xfrm>
              </p:grpSpPr>
              <p:grpSp>
                <p:nvGrpSpPr>
                  <p:cNvPr id="550" name="Group 1096"/>
                  <p:cNvGrpSpPr/>
                  <p:nvPr/>
                </p:nvGrpSpPr>
                <p:grpSpPr bwMode="auto">
                  <a:xfrm>
                    <a:off x="966684" y="2211962"/>
                    <a:ext cx="1495828" cy="2166961"/>
                    <a:chOff x="3855" y="2487"/>
                    <a:chExt cx="1052" cy="1524"/>
                  </a:xfrm>
                </p:grpSpPr>
                <p:sp>
                  <p:nvSpPr>
                    <p:cNvPr id="105043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3" name="Line 1073"/>
                    <p:cNvSpPr>
                      <a:spLocks noChangeShapeType="1"/>
                    </p:cNvSpPr>
                    <p:nvPr/>
                  </p:nvSpPr>
                  <p:spPr bwMode="auto">
                    <a:xfrm flipH="1">
                      <a:off x="3855" y="3080"/>
                      <a:ext cx="8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6"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7" name="Line 1077"/>
                    <p:cNvSpPr>
                      <a:spLocks noChangeShapeType="1"/>
                    </p:cNvSpPr>
                    <p:nvPr/>
                  </p:nvSpPr>
                  <p:spPr bwMode="auto">
                    <a:xfrm>
                      <a:off x="4897" y="3334"/>
                      <a:ext cx="0" cy="67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6249" name="直接箭头连接符 136"/>
                  <p:cNvCxnSpPr>
                    <a:cxnSpLocks/>
                  </p:cNvCxnSpPr>
                  <p:nvPr/>
                </p:nvCxnSpPr>
                <p:spPr>
                  <a:xfrm>
                    <a:off x="1538120" y="2894713"/>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50" name="直接箭头连接符 137"/>
                  <p:cNvCxnSpPr>
                    <a:cxnSpLocks/>
                  </p:cNvCxnSpPr>
                  <p:nvPr/>
                </p:nvCxnSpPr>
                <p:spPr>
                  <a:xfrm>
                    <a:off x="2343617" y="2164196"/>
                    <a:ext cx="4845" cy="43031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438" name="文本框 138"/>
                  <p:cNvSpPr txBox="1"/>
                  <p:nvPr/>
                </p:nvSpPr>
                <p:spPr>
                  <a:xfrm>
                    <a:off x="1951112" y="1952426"/>
                    <a:ext cx="723149" cy="535940"/>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439" name="文本框 139"/>
                  <p:cNvSpPr txBox="1"/>
                  <p:nvPr/>
                </p:nvSpPr>
                <p:spPr>
                  <a:xfrm>
                    <a:off x="1921665" y="3508020"/>
                    <a:ext cx="464881" cy="535939"/>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6251" name="直接箭头连接符 140"/>
                  <p:cNvCxnSpPr>
                    <a:cxnSpLocks/>
                  </p:cNvCxnSpPr>
                  <p:nvPr/>
                </p:nvCxnSpPr>
                <p:spPr>
                  <a:xfrm flipH="1">
                    <a:off x="2319788" y="3546090"/>
                    <a:ext cx="6601" cy="4419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440" name="Line 1073"/>
                  <p:cNvSpPr>
                    <a:spLocks noChangeShapeType="1"/>
                  </p:cNvSpPr>
                  <p:nvPr/>
                </p:nvSpPr>
                <p:spPr bwMode="auto">
                  <a:xfrm flipH="1">
                    <a:off x="966683" y="4161924"/>
                    <a:ext cx="28147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41" name="Line 1073"/>
                  <p:cNvSpPr>
                    <a:spLocks noChangeShapeType="1"/>
                  </p:cNvSpPr>
                  <p:nvPr/>
                </p:nvSpPr>
                <p:spPr bwMode="auto">
                  <a:xfrm flipH="1">
                    <a:off x="2435922" y="2211963"/>
                    <a:ext cx="1345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42" name="椭圆 152"/>
                  <p:cNvSpPr/>
                  <p:nvPr/>
                </p:nvSpPr>
                <p:spPr>
                  <a:xfrm>
                    <a:off x="3755636" y="21604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43" name="椭圆 156"/>
                  <p:cNvSpPr/>
                  <p:nvPr/>
                </p:nvSpPr>
                <p:spPr>
                  <a:xfrm>
                    <a:off x="3762220"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44" name="文本框 188"/>
                  <p:cNvSpPr txBox="1"/>
                  <p:nvPr/>
                </p:nvSpPr>
                <p:spPr>
                  <a:xfrm>
                    <a:off x="2417756" y="311917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50445" name="文本框 189"/>
                  <p:cNvSpPr txBox="1"/>
                  <p:nvPr/>
                </p:nvSpPr>
                <p:spPr>
                  <a:xfrm>
                    <a:off x="2388364" y="24189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446" name="文本框 202"/>
                  <p:cNvSpPr txBox="1"/>
                  <p:nvPr/>
                </p:nvSpPr>
                <p:spPr>
                  <a:xfrm>
                    <a:off x="1754939" y="29935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6252" name="直接连接符 203"/>
                  <p:cNvCxnSpPr>
                    <a:cxnSpLocks/>
                  </p:cNvCxnSpPr>
                  <p:nvPr/>
                </p:nvCxnSpPr>
                <p:spPr>
                  <a:xfrm flipV="1">
                    <a:off x="2225287"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447" name="椭圆 204"/>
                  <p:cNvSpPr/>
                  <p:nvPr/>
                </p:nvSpPr>
                <p:spPr>
                  <a:xfrm>
                    <a:off x="2414251"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48" name="文本框 110"/>
                <p:cNvSpPr txBox="1"/>
                <p:nvPr/>
              </p:nvSpPr>
              <p:spPr>
                <a:xfrm>
                  <a:off x="607739" y="3358384"/>
                  <a:ext cx="686870"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BE</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449" name="文本框 111"/>
                <p:cNvSpPr txBox="1"/>
                <p:nvPr/>
              </p:nvSpPr>
              <p:spPr>
                <a:xfrm>
                  <a:off x="747785" y="304495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450" name="文本框 112"/>
                <p:cNvSpPr txBox="1"/>
                <p:nvPr/>
              </p:nvSpPr>
              <p:spPr>
                <a:xfrm>
                  <a:off x="781711" y="378835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451" name="文本框 113"/>
                <p:cNvSpPr txBox="1"/>
                <p:nvPr/>
              </p:nvSpPr>
              <p:spPr>
                <a:xfrm>
                  <a:off x="1204580" y="2597507"/>
                  <a:ext cx="500681" cy="535940"/>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452" name="文本框 117"/>
                <p:cNvSpPr txBox="1"/>
                <p:nvPr/>
              </p:nvSpPr>
              <p:spPr>
                <a:xfrm>
                  <a:off x="3462781" y="2880629"/>
                  <a:ext cx="726808"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CE</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453" name="椭圆 221"/>
              <p:cNvSpPr/>
              <p:nvPr/>
            </p:nvSpPr>
            <p:spPr>
              <a:xfrm>
                <a:off x="864792" y="3544568"/>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54" name="椭圆 222"/>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55" name="文本框 223"/>
              <p:cNvSpPr txBox="1"/>
              <p:nvPr/>
            </p:nvSpPr>
            <p:spPr>
              <a:xfrm>
                <a:off x="3599508" y="272828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456" name="文本框 224"/>
              <p:cNvSpPr txBox="1"/>
              <p:nvPr/>
            </p:nvSpPr>
            <p:spPr>
              <a:xfrm>
                <a:off x="3642447" y="425956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457" name="文本框 240"/>
            <p:cNvSpPr txBox="1"/>
            <p:nvPr/>
          </p:nvSpPr>
          <p:spPr>
            <a:xfrm>
              <a:off x="1333948" y="3417173"/>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P</a:t>
              </a:r>
              <a:endParaRPr altLang="en-US" b="1" dirty="0" sz="2400" lang="zh-CN">
                <a:latin typeface="Arial" panose="020B0604020202020204" pitchFamily="34" charset="0"/>
                <a:cs typeface="Arial" panose="020B0604020202020204" pitchFamily="34" charset="0"/>
              </a:endParaRPr>
            </a:p>
          </p:txBody>
        </p:sp>
        <p:sp>
          <p:nvSpPr>
            <p:cNvPr id="1050458" name="文本框 241"/>
            <p:cNvSpPr txBox="1"/>
            <p:nvPr/>
          </p:nvSpPr>
          <p:spPr>
            <a:xfrm>
              <a:off x="2439495" y="3797996"/>
              <a:ext cx="619329" cy="4978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N</a:t>
              </a:r>
              <a:r>
                <a:rPr altLang="zh-CN" baseline="30000"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50459" name="文本框 242"/>
            <p:cNvSpPr txBox="1"/>
            <p:nvPr/>
          </p:nvSpPr>
          <p:spPr>
            <a:xfrm>
              <a:off x="2406525" y="2535373"/>
              <a:ext cx="619329"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N</a:t>
              </a:r>
              <a:endParaRPr altLang="en-US" b="1" dirty="0" sz="2400" lang="zh-CN">
                <a:latin typeface="Arial" panose="020B0604020202020204" pitchFamily="34" charset="0"/>
                <a:cs typeface="Arial" panose="020B0604020202020204" pitchFamily="34" charset="0"/>
              </a:endParaRPr>
            </a:p>
          </p:txBody>
        </p:sp>
      </p:grpSp>
      <p:sp>
        <p:nvSpPr>
          <p:cNvPr id="1050460" name="文本框 62"/>
          <p:cNvSpPr txBox="1"/>
          <p:nvPr/>
        </p:nvSpPr>
        <p:spPr>
          <a:xfrm>
            <a:off x="6742979" y="2781757"/>
            <a:ext cx="1286933"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r>
              <a:rPr altLang="zh-CN" b="1" dirty="0" sz="2400"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0461" name="任意多边形 63"/>
          <p:cNvSpPr/>
          <p:nvPr/>
        </p:nvSpPr>
        <p:spPr>
          <a:xfrm>
            <a:off x="5973519" y="2873434"/>
            <a:ext cx="685800" cy="2911928"/>
          </a:xfrm>
          <a:custGeom>
            <a:avLst/>
            <a:gdLst>
              <a:gd name="connsiteX0" fmla="*/ 0 w 685800"/>
              <a:gd name="connsiteY0" fmla="*/ 2911928 h 2911928"/>
              <a:gd name="connsiteX1" fmla="*/ 451757 w 685800"/>
              <a:gd name="connsiteY1" fmla="*/ 2296885 h 2911928"/>
              <a:gd name="connsiteX2" fmla="*/ 685800 w 685800"/>
              <a:gd name="connsiteY2" fmla="*/ 0 h 2911928"/>
            </a:gdLst>
            <a:ahLst/>
            <a:cxnLst>
              <a:cxn ang="0">
                <a:pos x="connsiteX0" y="connsiteY0"/>
              </a:cxn>
              <a:cxn ang="0">
                <a:pos x="connsiteX1" y="connsiteY1"/>
              </a:cxn>
              <a:cxn ang="0">
                <a:pos x="connsiteX2" y="connsiteY2"/>
              </a:cxn>
            </a:cxnLst>
            <a:rect l="l" t="t" r="r" b="b"/>
            <a:pathLst>
              <a:path w="685800" h="2911928">
                <a:moveTo>
                  <a:pt x="0" y="2911928"/>
                </a:moveTo>
                <a:cubicBezTo>
                  <a:pt x="168728" y="2847067"/>
                  <a:pt x="337457" y="2782206"/>
                  <a:pt x="451757" y="2296885"/>
                </a:cubicBezTo>
                <a:cubicBezTo>
                  <a:pt x="566057" y="1811564"/>
                  <a:pt x="625928" y="905782"/>
                  <a:pt x="685800"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62" name="文本框 64"/>
          <p:cNvSpPr txBox="1"/>
          <p:nvPr/>
        </p:nvSpPr>
        <p:spPr>
          <a:xfrm>
            <a:off x="276858" y="4261100"/>
            <a:ext cx="4612661" cy="2072640"/>
          </a:xfrm>
          <a:prstGeom prst="rect"/>
          <a:noFill/>
        </p:spPr>
        <p:txBody>
          <a:bodyPr rtlCol="0" wrap="square">
            <a:spAutoFit/>
          </a:bodyPr>
          <a:p>
            <a:pPr algn="just"/>
            <a:r>
              <a:rPr altLang="zh-CN" dirty="0" sz="2000" lang="en-US" smtClean="0">
                <a:latin typeface="Arial" panose="020B0604020202020204" pitchFamily="34" charset="0"/>
                <a:cs typeface="Arial" panose="020B0604020202020204" pitchFamily="34" charset="0"/>
              </a:rPr>
              <a:t>1) When </a:t>
            </a:r>
            <a:r>
              <a:rPr altLang="zh-CN" dirty="0" sz="2000" i="1" lang="en-US" err="1" smtClean="0">
                <a:latin typeface="Arial" panose="020B0604020202020204" pitchFamily="34" charset="0"/>
                <a:cs typeface="Arial" panose="020B0604020202020204" pitchFamily="34" charset="0"/>
              </a:rPr>
              <a:t>u</a:t>
            </a:r>
            <a:r>
              <a:rPr altLang="zh-CN" baseline="-25000" dirty="0" sz="2000" lang="en-US" err="1" smtClean="0">
                <a:latin typeface="Arial" panose="020B0604020202020204" pitchFamily="34" charset="0"/>
                <a:cs typeface="Arial" panose="020B0604020202020204" pitchFamily="34" charset="0"/>
              </a:rPr>
              <a:t>CE</a:t>
            </a:r>
            <a:r>
              <a:rPr altLang="zh-CN" dirty="0" sz="2000" lang="en-US" smtClean="0">
                <a:latin typeface="Arial" panose="020B0604020202020204" pitchFamily="34" charset="0"/>
                <a:cs typeface="Arial" panose="020B0604020202020204" pitchFamily="34" charset="0"/>
              </a:rPr>
              <a:t>=0, BE and BC junction are forward biased by </a:t>
            </a:r>
            <a:r>
              <a:rPr altLang="zh-CN" dirty="0" sz="2000" i="1" lang="en-US" err="1" smtClean="0">
                <a:latin typeface="Arial" panose="020B0604020202020204" pitchFamily="34" charset="0"/>
                <a:cs typeface="Arial" panose="020B0604020202020204" pitchFamily="34" charset="0"/>
              </a:rPr>
              <a:t>u</a:t>
            </a:r>
            <a:r>
              <a:rPr altLang="zh-CN" baseline="-25000" dirty="0" sz="2000" lang="en-US" err="1" smtClean="0">
                <a:latin typeface="Arial" panose="020B0604020202020204" pitchFamily="34" charset="0"/>
                <a:cs typeface="Arial" panose="020B0604020202020204" pitchFamily="34" charset="0"/>
              </a:rPr>
              <a:t>BE</a:t>
            </a:r>
            <a:r>
              <a:rPr altLang="zh-CN" dirty="0" sz="2000" lang="en-US" smtClean="0">
                <a:latin typeface="Arial" panose="020B0604020202020204" pitchFamily="34" charset="0"/>
                <a:cs typeface="Arial" panose="020B0604020202020204" pitchFamily="34" charset="0"/>
              </a:rPr>
              <a:t>. The internal electric field is in BC junction is decreased, most electrons are collected by the </a:t>
            </a:r>
            <a:r>
              <a:rPr altLang="zh-CN" b="1" dirty="0" sz="2000" lang="en-US" smtClean="0">
                <a:latin typeface="Arial" panose="020B0604020202020204" pitchFamily="34" charset="0"/>
                <a:cs typeface="Arial" panose="020B0604020202020204" pitchFamily="34" charset="0"/>
              </a:rPr>
              <a:t>Base</a:t>
            </a:r>
            <a:r>
              <a:rPr altLang="zh-CN" dirty="0" sz="2000" lang="en-US" smtClean="0">
                <a:latin typeface="Arial" panose="020B0604020202020204" pitchFamily="34" charset="0"/>
                <a:cs typeface="Arial" panose="020B0604020202020204" pitchFamily="34" charset="0"/>
              </a:rPr>
              <a:t>. The I-V curve is similar to that of PN junction.</a:t>
            </a:r>
            <a:endParaRPr altLang="en-US" dirty="0" sz="2000" lang="zh-CN">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1050463" name=""/>
              <p14:cNvContentPartPr/>
              <p14:nvPr/>
            </p14:nvContentPartPr>
            <p14:xfrm>
              <a:off x="6826021" y="2573423"/>
              <a:ext cx="2216896" cy="746051"/>
            </p14:xfrm>
          </p:contentPart>
        </mc:Choice>
        <mc:Fallback>
          <p:sp>
            <p:nvSpPr>
              <p:cNvPr id="1050463" name=""/>
              <p:cNvSpPr/>
              <p:nvPr/>
            </p:nvSpPr>
            <p:spPr>
              <a:xfrm>
                <a:off x="6826021" y="2573423"/>
                <a:ext cx="2216896" cy="746051"/>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461"/>
                                        </p:tgtEl>
                                        <p:attrNameLst>
                                          <p:attrName>style.visibility</p:attrName>
                                        </p:attrNameLst>
                                      </p:cBhvr>
                                      <p:to>
                                        <p:strVal val="visible"/>
                                      </p:to>
                                    </p:set>
                                    <p:animEffect transition="in" filter="wipe(down)">
                                      <p:cBhvr>
                                        <p:cTn dur="500" id="7"/>
                                        <p:tgtEl>
                                          <p:spTgt spid="105046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460"/>
                                        </p:tgtEl>
                                        <p:attrNameLst>
                                          <p:attrName>style.visibility</p:attrName>
                                        </p:attrNameLst>
                                      </p:cBhvr>
                                      <p:to>
                                        <p:strVal val="visible"/>
                                      </p:to>
                                    </p:set>
                                    <p:animEffect transition="in" filter="wipe(down)">
                                      <p:cBhvr>
                                        <p:cTn dur="500" id="10"/>
                                        <p:tgtEl>
                                          <p:spTgt spid="1050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60" grpId="0"/>
      <p:bldP spid="105046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78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06" name="组合 15"/>
          <p:cNvGrpSpPr/>
          <p:nvPr/>
        </p:nvGrpSpPr>
        <p:grpSpPr>
          <a:xfrm>
            <a:off x="622276" y="417537"/>
            <a:ext cx="3598896" cy="2889658"/>
            <a:chOff x="587675" y="2023184"/>
            <a:chExt cx="3598896" cy="2889658"/>
          </a:xfrm>
        </p:grpSpPr>
        <p:grpSp>
          <p:nvGrpSpPr>
            <p:cNvPr id="107" name="组合 106"/>
            <p:cNvGrpSpPr/>
            <p:nvPr/>
          </p:nvGrpSpPr>
          <p:grpSpPr>
            <a:xfrm>
              <a:off x="587675" y="2023184"/>
              <a:ext cx="3581850" cy="2889658"/>
              <a:chOff x="607739" y="1498356"/>
              <a:chExt cx="3581850" cy="2889658"/>
            </a:xfrm>
          </p:grpSpPr>
          <p:sp>
            <p:nvSpPr>
              <p:cNvPr id="1048784" name="Rectangle 9"/>
              <p:cNvSpPr>
                <a:spLocks noChangeArrowheads="1"/>
              </p:cNvSpPr>
              <p:nvPr/>
            </p:nvSpPr>
            <p:spPr bwMode="auto">
              <a:xfrm>
                <a:off x="1024881" y="1498356"/>
                <a:ext cx="273733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Common-emitter</a:t>
                </a:r>
                <a:endParaRPr altLang="en-US" b="1" dirty="0" sz="2400" lang="zh-CN" smtClean="0">
                  <a:latin typeface="Arial" panose="020B0604020202020204" pitchFamily="34" charset="0"/>
                  <a:cs typeface="Arial" panose="020B0604020202020204" pitchFamily="34" charset="0"/>
                </a:endParaRPr>
              </a:p>
            </p:txBody>
          </p:sp>
          <p:grpSp>
            <p:nvGrpSpPr>
              <p:cNvPr id="108" name="组合 108"/>
              <p:cNvGrpSpPr/>
              <p:nvPr/>
            </p:nvGrpSpPr>
            <p:grpSpPr>
              <a:xfrm>
                <a:off x="966683" y="1952426"/>
                <a:ext cx="2875232" cy="2435588"/>
                <a:chOff x="966683" y="1952426"/>
                <a:chExt cx="2875232" cy="2435588"/>
              </a:xfrm>
            </p:grpSpPr>
            <p:grpSp>
              <p:nvGrpSpPr>
                <p:cNvPr id="109" name="Group 1096"/>
                <p:cNvGrpSpPr/>
                <p:nvPr/>
              </p:nvGrpSpPr>
              <p:grpSpPr bwMode="auto">
                <a:xfrm>
                  <a:off x="966684" y="2211962"/>
                  <a:ext cx="1495828" cy="2166961"/>
                  <a:chOff x="3855" y="2487"/>
                  <a:chExt cx="1052" cy="1524"/>
                </a:xfrm>
              </p:grpSpPr>
              <p:sp>
                <p:nvSpPr>
                  <p:cNvPr id="104878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6" name="Line 1073"/>
                  <p:cNvSpPr>
                    <a:spLocks noChangeShapeType="1"/>
                  </p:cNvSpPr>
                  <p:nvPr/>
                </p:nvSpPr>
                <p:spPr bwMode="auto">
                  <a:xfrm flipH="1">
                    <a:off x="3855" y="3080"/>
                    <a:ext cx="8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9"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90" name="Line 1077"/>
                  <p:cNvSpPr>
                    <a:spLocks noChangeShapeType="1"/>
                  </p:cNvSpPr>
                  <p:nvPr/>
                </p:nvSpPr>
                <p:spPr bwMode="auto">
                  <a:xfrm>
                    <a:off x="4897" y="3334"/>
                    <a:ext cx="0" cy="67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763" name="直接箭头连接符 136"/>
                <p:cNvCxnSpPr>
                  <a:cxnSpLocks/>
                </p:cNvCxnSpPr>
                <p:nvPr/>
              </p:nvCxnSpPr>
              <p:spPr>
                <a:xfrm>
                  <a:off x="1538120" y="2894713"/>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64" name="直接箭头连接符 137"/>
                <p:cNvCxnSpPr>
                  <a:cxnSpLocks/>
                </p:cNvCxnSpPr>
                <p:nvPr/>
              </p:nvCxnSpPr>
              <p:spPr>
                <a:xfrm>
                  <a:off x="2343617" y="2164196"/>
                  <a:ext cx="4845" cy="43031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791" name="文本框 138"/>
                <p:cNvSpPr txBox="1"/>
                <p:nvPr/>
              </p:nvSpPr>
              <p:spPr>
                <a:xfrm>
                  <a:off x="1951112" y="1952426"/>
                  <a:ext cx="723149" cy="535940"/>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792" name="文本框 139"/>
                <p:cNvSpPr txBox="1"/>
                <p:nvPr/>
              </p:nvSpPr>
              <p:spPr>
                <a:xfrm>
                  <a:off x="1921665" y="3508020"/>
                  <a:ext cx="464881" cy="535939"/>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765" name="直接箭头连接符 140"/>
                <p:cNvCxnSpPr>
                  <a:cxnSpLocks/>
                </p:cNvCxnSpPr>
                <p:nvPr/>
              </p:nvCxnSpPr>
              <p:spPr>
                <a:xfrm flipH="1">
                  <a:off x="2319788" y="3546090"/>
                  <a:ext cx="6601" cy="4419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793" name="Line 1073"/>
                <p:cNvSpPr>
                  <a:spLocks noChangeShapeType="1"/>
                </p:cNvSpPr>
                <p:nvPr/>
              </p:nvSpPr>
              <p:spPr bwMode="auto">
                <a:xfrm flipH="1">
                  <a:off x="966683" y="4161924"/>
                  <a:ext cx="28147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94" name="Line 1073"/>
                <p:cNvSpPr>
                  <a:spLocks noChangeShapeType="1"/>
                </p:cNvSpPr>
                <p:nvPr/>
              </p:nvSpPr>
              <p:spPr bwMode="auto">
                <a:xfrm flipH="1">
                  <a:off x="2435922" y="2211963"/>
                  <a:ext cx="1345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95" name="椭圆 152"/>
                <p:cNvSpPr/>
                <p:nvPr/>
              </p:nvSpPr>
              <p:spPr>
                <a:xfrm>
                  <a:off x="3755636" y="21604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6" name="椭圆 156"/>
                <p:cNvSpPr/>
                <p:nvPr/>
              </p:nvSpPr>
              <p:spPr>
                <a:xfrm>
                  <a:off x="3762220"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7" name="文本框 188"/>
                <p:cNvSpPr txBox="1"/>
                <p:nvPr/>
              </p:nvSpPr>
              <p:spPr>
                <a:xfrm>
                  <a:off x="2417756" y="311917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798" name="文本框 189"/>
                <p:cNvSpPr txBox="1"/>
                <p:nvPr/>
              </p:nvSpPr>
              <p:spPr>
                <a:xfrm>
                  <a:off x="2388364" y="24189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799" name="文本框 202"/>
                <p:cNvSpPr txBox="1"/>
                <p:nvPr/>
              </p:nvSpPr>
              <p:spPr>
                <a:xfrm>
                  <a:off x="1754939" y="29935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766" name="直接连接符 203"/>
                <p:cNvCxnSpPr>
                  <a:cxnSpLocks/>
                </p:cNvCxnSpPr>
                <p:nvPr/>
              </p:nvCxnSpPr>
              <p:spPr>
                <a:xfrm flipV="1">
                  <a:off x="2225287"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800" name="椭圆 204"/>
                <p:cNvSpPr/>
                <p:nvPr/>
              </p:nvSpPr>
              <p:spPr>
                <a:xfrm>
                  <a:off x="2414251"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01" name="文本框 110"/>
              <p:cNvSpPr txBox="1"/>
              <p:nvPr/>
            </p:nvSpPr>
            <p:spPr>
              <a:xfrm>
                <a:off x="607739" y="3358384"/>
                <a:ext cx="686870"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BE</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802" name="文本框 111"/>
              <p:cNvSpPr txBox="1"/>
              <p:nvPr/>
            </p:nvSpPr>
            <p:spPr>
              <a:xfrm>
                <a:off x="747785" y="304495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803" name="文本框 112"/>
              <p:cNvSpPr txBox="1"/>
              <p:nvPr/>
            </p:nvSpPr>
            <p:spPr>
              <a:xfrm>
                <a:off x="781711" y="378835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804" name="文本框 113"/>
              <p:cNvSpPr txBox="1"/>
              <p:nvPr/>
            </p:nvSpPr>
            <p:spPr>
              <a:xfrm>
                <a:off x="1204580" y="2597507"/>
                <a:ext cx="500681" cy="535940"/>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805" name="文本框 117"/>
              <p:cNvSpPr txBox="1"/>
              <p:nvPr/>
            </p:nvSpPr>
            <p:spPr>
              <a:xfrm>
                <a:off x="3462781" y="2880629"/>
                <a:ext cx="726808"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CE</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806" name="椭圆 221"/>
            <p:cNvSpPr/>
            <p:nvPr/>
          </p:nvSpPr>
          <p:spPr>
            <a:xfrm>
              <a:off x="864792" y="3544568"/>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7" name="椭圆 222"/>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8" name="文本框 223"/>
            <p:cNvSpPr txBox="1"/>
            <p:nvPr/>
          </p:nvSpPr>
          <p:spPr>
            <a:xfrm>
              <a:off x="3599508" y="272828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809" name="文本框 224"/>
            <p:cNvSpPr txBox="1"/>
            <p:nvPr/>
          </p:nvSpPr>
          <p:spPr>
            <a:xfrm>
              <a:off x="3642447" y="425956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nvGrpSpPr>
          <p:cNvPr id="110" name="组合 237"/>
          <p:cNvGrpSpPr/>
          <p:nvPr/>
        </p:nvGrpSpPr>
        <p:grpSpPr>
          <a:xfrm>
            <a:off x="4931243" y="334294"/>
            <a:ext cx="3897166" cy="3154749"/>
            <a:chOff x="4767863" y="2681096"/>
            <a:chExt cx="3897166" cy="3154749"/>
          </a:xfrm>
        </p:grpSpPr>
        <p:cxnSp>
          <p:nvCxnSpPr>
            <p:cNvPr id="3145767" name="直接箭头连接符 17"/>
            <p:cNvCxnSpPr>
              <a:cxnSpLocks/>
            </p:cNvCxnSpPr>
            <p:nvPr/>
          </p:nvCxnSpPr>
          <p:spPr>
            <a:xfrm flipV="1">
              <a:off x="4767863" y="2824843"/>
              <a:ext cx="0" cy="300302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810" name="文本框 227"/>
            <p:cNvSpPr txBox="1"/>
            <p:nvPr/>
          </p:nvSpPr>
          <p:spPr>
            <a:xfrm>
              <a:off x="5248533" y="2888506"/>
              <a:ext cx="1286933"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r>
                <a:rPr altLang="zh-CN" b="1" dirty="0" sz="2400"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5768" name="直接箭头连接符 226"/>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811" name="任意多边形 230"/>
            <p:cNvSpPr/>
            <p:nvPr/>
          </p:nvSpPr>
          <p:spPr>
            <a:xfrm>
              <a:off x="5704114" y="2911929"/>
              <a:ext cx="685800" cy="2911928"/>
            </a:xfrm>
            <a:custGeom>
              <a:avLst/>
              <a:gdLst>
                <a:gd name="connsiteX0" fmla="*/ 0 w 685800"/>
                <a:gd name="connsiteY0" fmla="*/ 2911928 h 2911928"/>
                <a:gd name="connsiteX1" fmla="*/ 451757 w 685800"/>
                <a:gd name="connsiteY1" fmla="*/ 2296885 h 2911928"/>
                <a:gd name="connsiteX2" fmla="*/ 685800 w 685800"/>
                <a:gd name="connsiteY2" fmla="*/ 0 h 2911928"/>
              </a:gdLst>
              <a:ahLst/>
              <a:cxnLst>
                <a:cxn ang="0">
                  <a:pos x="connsiteX0" y="connsiteY0"/>
                </a:cxn>
                <a:cxn ang="0">
                  <a:pos x="connsiteX1" y="connsiteY1"/>
                </a:cxn>
                <a:cxn ang="0">
                  <a:pos x="connsiteX2" y="connsiteY2"/>
                </a:cxn>
              </a:cxnLst>
              <a:rect l="l" t="t" r="r" b="b"/>
              <a:pathLst>
                <a:path w="685800" h="2911928">
                  <a:moveTo>
                    <a:pt x="0" y="2911928"/>
                  </a:moveTo>
                  <a:cubicBezTo>
                    <a:pt x="168728" y="2847067"/>
                    <a:pt x="337457" y="2782206"/>
                    <a:pt x="451757" y="2296885"/>
                  </a:cubicBezTo>
                  <a:cubicBezTo>
                    <a:pt x="566057" y="1811564"/>
                    <a:pt x="625928" y="905782"/>
                    <a:pt x="685800"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2" name="任意多边形 231"/>
            <p:cNvSpPr/>
            <p:nvPr/>
          </p:nvSpPr>
          <p:spPr>
            <a:xfrm>
              <a:off x="6404391" y="2918394"/>
              <a:ext cx="685800" cy="2911928"/>
            </a:xfrm>
            <a:custGeom>
              <a:avLst/>
              <a:gdLst>
                <a:gd name="connsiteX0" fmla="*/ 0 w 685800"/>
                <a:gd name="connsiteY0" fmla="*/ 2911928 h 2911928"/>
                <a:gd name="connsiteX1" fmla="*/ 451757 w 685800"/>
                <a:gd name="connsiteY1" fmla="*/ 2296885 h 2911928"/>
                <a:gd name="connsiteX2" fmla="*/ 685800 w 685800"/>
                <a:gd name="connsiteY2" fmla="*/ 0 h 2911928"/>
              </a:gdLst>
              <a:ahLst/>
              <a:cxnLst>
                <a:cxn ang="0">
                  <a:pos x="connsiteX0" y="connsiteY0"/>
                </a:cxn>
                <a:cxn ang="0">
                  <a:pos x="connsiteX1" y="connsiteY1"/>
                </a:cxn>
                <a:cxn ang="0">
                  <a:pos x="connsiteX2" y="connsiteY2"/>
                </a:cxn>
              </a:cxnLst>
              <a:rect l="l" t="t" r="r" b="b"/>
              <a:pathLst>
                <a:path w="685800" h="2911928">
                  <a:moveTo>
                    <a:pt x="0" y="2911928"/>
                  </a:moveTo>
                  <a:cubicBezTo>
                    <a:pt x="168728" y="2847067"/>
                    <a:pt x="337457" y="2782206"/>
                    <a:pt x="451757" y="2296885"/>
                  </a:cubicBezTo>
                  <a:cubicBezTo>
                    <a:pt x="566057" y="1811564"/>
                    <a:pt x="625928" y="905782"/>
                    <a:pt x="685800"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3" name="任意多边形 232"/>
            <p:cNvSpPr/>
            <p:nvPr/>
          </p:nvSpPr>
          <p:spPr>
            <a:xfrm>
              <a:off x="6618195" y="2920851"/>
              <a:ext cx="685800" cy="2911928"/>
            </a:xfrm>
            <a:custGeom>
              <a:avLst/>
              <a:gdLst>
                <a:gd name="connsiteX0" fmla="*/ 0 w 685800"/>
                <a:gd name="connsiteY0" fmla="*/ 2911928 h 2911928"/>
                <a:gd name="connsiteX1" fmla="*/ 451757 w 685800"/>
                <a:gd name="connsiteY1" fmla="*/ 2296885 h 2911928"/>
                <a:gd name="connsiteX2" fmla="*/ 685800 w 685800"/>
                <a:gd name="connsiteY2" fmla="*/ 0 h 2911928"/>
              </a:gdLst>
              <a:ahLst/>
              <a:cxnLst>
                <a:cxn ang="0">
                  <a:pos x="connsiteX0" y="connsiteY0"/>
                </a:cxn>
                <a:cxn ang="0">
                  <a:pos x="connsiteX1" y="connsiteY1"/>
                </a:cxn>
                <a:cxn ang="0">
                  <a:pos x="connsiteX2" y="connsiteY2"/>
                </a:cxn>
              </a:cxnLst>
              <a:rect l="l" t="t" r="r" b="b"/>
              <a:pathLst>
                <a:path w="685800" h="2911928">
                  <a:moveTo>
                    <a:pt x="0" y="2911928"/>
                  </a:moveTo>
                  <a:cubicBezTo>
                    <a:pt x="168728" y="2847067"/>
                    <a:pt x="337457" y="2782206"/>
                    <a:pt x="451757" y="2296885"/>
                  </a:cubicBezTo>
                  <a:cubicBezTo>
                    <a:pt x="566057" y="1811564"/>
                    <a:pt x="625928" y="905782"/>
                    <a:pt x="685800"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4" name="文本框 233"/>
            <p:cNvSpPr txBox="1"/>
            <p:nvPr/>
          </p:nvSpPr>
          <p:spPr>
            <a:xfrm>
              <a:off x="6334824" y="2904181"/>
              <a:ext cx="82493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0.5V</a:t>
              </a:r>
              <a:endParaRPr altLang="en-US" b="1" dirty="0" sz="2400" lang="zh-CN">
                <a:latin typeface="Arial" panose="020B0604020202020204" pitchFamily="34" charset="0"/>
                <a:cs typeface="Arial" panose="020B0604020202020204" pitchFamily="34" charset="0"/>
              </a:endParaRPr>
            </a:p>
          </p:txBody>
        </p:sp>
        <p:sp>
          <p:nvSpPr>
            <p:cNvPr id="1048815" name="文本框 234"/>
            <p:cNvSpPr txBox="1"/>
            <p:nvPr/>
          </p:nvSpPr>
          <p:spPr>
            <a:xfrm>
              <a:off x="7258631" y="2904181"/>
              <a:ext cx="923184"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&gt;1V</a:t>
              </a:r>
              <a:endParaRPr altLang="en-US" b="1" dirty="0" sz="2400" lang="zh-CN">
                <a:latin typeface="Arial" panose="020B0604020202020204" pitchFamily="34" charset="0"/>
                <a:cs typeface="Arial" panose="020B0604020202020204" pitchFamily="34" charset="0"/>
              </a:endParaRPr>
            </a:p>
          </p:txBody>
        </p:sp>
        <p:sp>
          <p:nvSpPr>
            <p:cNvPr id="1048816" name="文本框 235"/>
            <p:cNvSpPr txBox="1"/>
            <p:nvPr/>
          </p:nvSpPr>
          <p:spPr>
            <a:xfrm>
              <a:off x="4793574" y="2681096"/>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817" name="文本框 236"/>
            <p:cNvSpPr txBox="1"/>
            <p:nvPr/>
          </p:nvSpPr>
          <p:spPr>
            <a:xfrm>
              <a:off x="7904331" y="5299906"/>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grpSp>
      <p:sp>
        <p:nvSpPr>
          <p:cNvPr id="1048818" name="文本框 239"/>
          <p:cNvSpPr txBox="1"/>
          <p:nvPr/>
        </p:nvSpPr>
        <p:spPr>
          <a:xfrm>
            <a:off x="320555" y="3604132"/>
            <a:ext cx="8643829" cy="1463040"/>
          </a:xfrm>
          <a:prstGeom prst="rect"/>
          <a:noFill/>
        </p:spPr>
        <p:txBody>
          <a:bodyPr rtlCol="0" wrap="square">
            <a:spAutoFit/>
          </a:bodyPr>
          <a:p>
            <a:pPr algn="just"/>
            <a:r>
              <a:rPr altLang="zh-CN" dirty="0" sz="2000" lang="en-US" smtClean="0">
                <a:latin typeface="Arial" panose="020B0604020202020204" pitchFamily="34" charset="0"/>
                <a:cs typeface="Arial" panose="020B0604020202020204" pitchFamily="34" charset="0"/>
              </a:rPr>
              <a:t>2) When </a:t>
            </a:r>
            <a:r>
              <a:rPr altLang="zh-CN" dirty="0" sz="2000" i="1" lang="en-US" err="1" smtClean="0">
                <a:latin typeface="Arial" panose="020B0604020202020204" pitchFamily="34" charset="0"/>
                <a:cs typeface="Arial" panose="020B0604020202020204" pitchFamily="34" charset="0"/>
              </a:rPr>
              <a:t>u</a:t>
            </a:r>
            <a:r>
              <a:rPr altLang="zh-CN" baseline="-25000" dirty="0" sz="2000" lang="en-US" err="1" smtClean="0">
                <a:latin typeface="Arial" panose="020B0604020202020204" pitchFamily="34" charset="0"/>
                <a:cs typeface="Arial" panose="020B0604020202020204" pitchFamily="34" charset="0"/>
              </a:rPr>
              <a:t>CE</a:t>
            </a:r>
            <a:r>
              <a:rPr altLang="zh-CN" dirty="0" sz="2000" lang="en-US" smtClean="0">
                <a:latin typeface="Arial" panose="020B0604020202020204" pitchFamily="34" charset="0"/>
                <a:cs typeface="Arial" panose="020B0604020202020204" pitchFamily="34" charset="0"/>
              </a:rPr>
              <a:t> increase (&lt;1V), the electric field in BC junction increase.</a:t>
            </a:r>
            <a:r>
              <a:rPr altLang="en-US" dirty="0" sz="2000" lang="zh-CN" smtClean="0">
                <a:latin typeface="Arial" panose="020B0604020202020204" pitchFamily="34" charset="0"/>
                <a:cs typeface="Arial" panose="020B0604020202020204" pitchFamily="34" charset="0"/>
              </a:rPr>
              <a:t> </a:t>
            </a:r>
            <a:r>
              <a:rPr altLang="zh-CN" dirty="0" sz="2000" lang="en-US" smtClean="0">
                <a:latin typeface="Arial" panose="020B0604020202020204" pitchFamily="34" charset="0"/>
                <a:cs typeface="Arial" panose="020B0604020202020204" pitchFamily="34" charset="0"/>
              </a:rPr>
              <a:t>Some electrons are collected by </a:t>
            </a:r>
            <a:r>
              <a:rPr altLang="zh-CN" b="1" dirty="0" sz="2000" lang="en-US" smtClean="0">
                <a:latin typeface="Arial" panose="020B0604020202020204" pitchFamily="34" charset="0"/>
                <a:cs typeface="Arial" panose="020B0604020202020204" pitchFamily="34" charset="0"/>
              </a:rPr>
              <a:t>Collector</a:t>
            </a:r>
            <a:r>
              <a:rPr altLang="zh-CN" dirty="0" sz="2000" lang="en-US" smtClean="0">
                <a:latin typeface="Arial" panose="020B0604020202020204" pitchFamily="34" charset="0"/>
                <a:cs typeface="Arial" panose="020B0604020202020204" pitchFamily="34" charset="0"/>
              </a:rPr>
              <a:t>, and the left are collected by </a:t>
            </a:r>
            <a:r>
              <a:rPr altLang="zh-CN" b="1" dirty="0" sz="2000" lang="en-US" smtClean="0">
                <a:latin typeface="Arial" panose="020B0604020202020204" pitchFamily="34" charset="0"/>
                <a:cs typeface="Arial" panose="020B0604020202020204" pitchFamily="34" charset="0"/>
              </a:rPr>
              <a:t>Base</a:t>
            </a:r>
            <a:r>
              <a:rPr altLang="zh-CN" dirty="0" sz="2000" lang="en-US" smtClean="0">
                <a:latin typeface="Arial" panose="020B0604020202020204" pitchFamily="34" charset="0"/>
                <a:cs typeface="Arial" panose="020B0604020202020204" pitchFamily="34" charset="0"/>
              </a:rPr>
              <a:t>. To reach the same value of </a:t>
            </a:r>
            <a:r>
              <a:rPr altLang="zh-CN" dirty="0" sz="2000" i="1" lang="en-US" err="1" smtClean="0">
                <a:latin typeface="Arial" panose="020B0604020202020204" pitchFamily="34" charset="0"/>
                <a:cs typeface="Arial" panose="020B0604020202020204" pitchFamily="34" charset="0"/>
              </a:rPr>
              <a:t>i</a:t>
            </a:r>
            <a:r>
              <a:rPr altLang="zh-CN" baseline="-25000" dirty="0" sz="2000" lang="en-US" err="1" smtClean="0">
                <a:latin typeface="Arial" panose="020B0604020202020204" pitchFamily="34" charset="0"/>
                <a:cs typeface="Arial" panose="020B0604020202020204" pitchFamily="34" charset="0"/>
              </a:rPr>
              <a:t>B</a:t>
            </a:r>
            <a:r>
              <a:rPr altLang="zh-CN" dirty="0" sz="2000" lang="en-US" smtClean="0">
                <a:latin typeface="Arial" panose="020B0604020202020204" pitchFamily="34" charset="0"/>
                <a:cs typeface="Arial" panose="020B0604020202020204" pitchFamily="34" charset="0"/>
              </a:rPr>
              <a:t>, </a:t>
            </a:r>
            <a:r>
              <a:rPr altLang="zh-CN" dirty="0" sz="2000" i="1" lang="en-US" err="1" smtClean="0">
                <a:latin typeface="Arial" panose="020B0604020202020204" pitchFamily="34" charset="0"/>
                <a:cs typeface="Arial" panose="020B0604020202020204" pitchFamily="34" charset="0"/>
              </a:rPr>
              <a:t>u</a:t>
            </a:r>
            <a:r>
              <a:rPr altLang="zh-CN" baseline="-25000" dirty="0" sz="2000" lang="en-US" err="1" smtClean="0">
                <a:latin typeface="Arial" panose="020B0604020202020204" pitchFamily="34" charset="0"/>
                <a:cs typeface="Arial" panose="020B0604020202020204" pitchFamily="34" charset="0"/>
              </a:rPr>
              <a:t>BE</a:t>
            </a:r>
            <a:r>
              <a:rPr altLang="zh-CN" baseline="-25000" dirty="0" sz="2000" lang="en-US" smtClean="0">
                <a:latin typeface="Arial" panose="020B0604020202020204" pitchFamily="34" charset="0"/>
                <a:cs typeface="Arial" panose="020B0604020202020204" pitchFamily="34" charset="0"/>
              </a:rPr>
              <a:t> </a:t>
            </a:r>
            <a:r>
              <a:rPr altLang="zh-CN" dirty="0" sz="2000" lang="en-US" smtClean="0">
                <a:latin typeface="Arial" panose="020B0604020202020204" pitchFamily="34" charset="0"/>
                <a:cs typeface="Arial" panose="020B0604020202020204" pitchFamily="34" charset="0"/>
              </a:rPr>
              <a:t>should be larger. Hence the I-V curve shifts to right.</a:t>
            </a:r>
            <a:endParaRPr altLang="en-US" dirty="0" sz="2000" lang="zh-CN">
              <a:latin typeface="Arial" panose="020B0604020202020204" pitchFamily="34" charset="0"/>
              <a:cs typeface="Arial" panose="020B0604020202020204" pitchFamily="34" charset="0"/>
            </a:endParaRPr>
          </a:p>
        </p:txBody>
      </p:sp>
      <p:sp>
        <p:nvSpPr>
          <p:cNvPr id="1048819" name="文本框 240"/>
          <p:cNvSpPr txBox="1"/>
          <p:nvPr/>
        </p:nvSpPr>
        <p:spPr>
          <a:xfrm>
            <a:off x="1454102" y="1981403"/>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P</a:t>
            </a:r>
            <a:endParaRPr altLang="en-US" b="1" dirty="0" sz="2400" lang="zh-CN">
              <a:latin typeface="Arial" panose="020B0604020202020204" pitchFamily="34" charset="0"/>
              <a:cs typeface="Arial" panose="020B0604020202020204" pitchFamily="34" charset="0"/>
            </a:endParaRPr>
          </a:p>
        </p:txBody>
      </p:sp>
      <p:sp>
        <p:nvSpPr>
          <p:cNvPr id="1048820" name="文本框 241"/>
          <p:cNvSpPr txBox="1"/>
          <p:nvPr/>
        </p:nvSpPr>
        <p:spPr>
          <a:xfrm>
            <a:off x="2559649" y="2362226"/>
            <a:ext cx="619329" cy="4978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N</a:t>
            </a:r>
            <a:r>
              <a:rPr altLang="zh-CN" baseline="30000"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821" name="文本框 242"/>
          <p:cNvSpPr txBox="1"/>
          <p:nvPr/>
        </p:nvSpPr>
        <p:spPr>
          <a:xfrm>
            <a:off x="2526679" y="1099603"/>
            <a:ext cx="619329"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N</a:t>
            </a:r>
            <a:endParaRPr altLang="en-US" b="1" dirty="0" sz="2400" lang="zh-CN">
              <a:latin typeface="Arial" panose="020B0604020202020204" pitchFamily="34" charset="0"/>
              <a:cs typeface="Arial" panose="020B0604020202020204" pitchFamily="34" charset="0"/>
            </a:endParaRPr>
          </a:p>
        </p:txBody>
      </p:sp>
      <p:sp>
        <p:nvSpPr>
          <p:cNvPr id="1048822" name="文本框 58"/>
          <p:cNvSpPr txBox="1"/>
          <p:nvPr/>
        </p:nvSpPr>
        <p:spPr>
          <a:xfrm>
            <a:off x="320554" y="5159957"/>
            <a:ext cx="8643829" cy="1463040"/>
          </a:xfrm>
          <a:prstGeom prst="rect"/>
          <a:noFill/>
        </p:spPr>
        <p:txBody>
          <a:bodyPr rtlCol="0" wrap="square">
            <a:spAutoFit/>
          </a:bodyPr>
          <a:p>
            <a:pPr algn="just"/>
            <a:r>
              <a:rPr altLang="zh-CN" dirty="0" sz="2000" lang="en-US" smtClean="0">
                <a:latin typeface="Arial" panose="020B0604020202020204" pitchFamily="34" charset="0"/>
                <a:cs typeface="Arial" panose="020B0604020202020204" pitchFamily="34" charset="0"/>
              </a:rPr>
              <a:t>3) </a:t>
            </a:r>
            <a:r>
              <a:rPr altLang="zh-CN" dirty="0" sz="2000" lang="en-US">
                <a:latin typeface="Arial" panose="020B0604020202020204" pitchFamily="34" charset="0"/>
                <a:cs typeface="Arial" panose="020B0604020202020204" pitchFamily="34" charset="0"/>
              </a:rPr>
              <a:t>When </a:t>
            </a:r>
            <a:r>
              <a:rPr altLang="zh-CN" dirty="0" sz="2000" i="1" lang="en-US" err="1">
                <a:latin typeface="Arial" panose="020B0604020202020204" pitchFamily="34" charset="0"/>
                <a:cs typeface="Arial" panose="020B0604020202020204" pitchFamily="34" charset="0"/>
              </a:rPr>
              <a:t>u</a:t>
            </a:r>
            <a:r>
              <a:rPr altLang="zh-CN" baseline="-25000" dirty="0" sz="2000" lang="en-US" err="1">
                <a:latin typeface="Arial" panose="020B0604020202020204" pitchFamily="34" charset="0"/>
                <a:cs typeface="Arial" panose="020B0604020202020204" pitchFamily="34" charset="0"/>
              </a:rPr>
              <a:t>CE</a:t>
            </a:r>
            <a:r>
              <a:rPr altLang="zh-CN" dirty="0" sz="2000" lang="en-US">
                <a:latin typeface="Arial" panose="020B0604020202020204" pitchFamily="34" charset="0"/>
                <a:cs typeface="Arial" panose="020B0604020202020204" pitchFamily="34" charset="0"/>
              </a:rPr>
              <a:t> </a:t>
            </a:r>
            <a:r>
              <a:rPr altLang="zh-CN" dirty="0" sz="2000" lang="en-US" smtClean="0">
                <a:latin typeface="Arial" panose="020B0604020202020204" pitchFamily="34" charset="0"/>
                <a:cs typeface="Arial" panose="020B0604020202020204" pitchFamily="34" charset="0"/>
              </a:rPr>
              <a:t>is large enough (&gt;1V</a:t>
            </a:r>
            <a:r>
              <a:rPr altLang="zh-CN" dirty="0" sz="2000" lang="en-US">
                <a:latin typeface="Arial" panose="020B0604020202020204" pitchFamily="34" charset="0"/>
                <a:cs typeface="Arial" panose="020B0604020202020204" pitchFamily="34" charset="0"/>
              </a:rPr>
              <a:t>), the electric field in BC </a:t>
            </a:r>
            <a:r>
              <a:rPr altLang="zh-CN" dirty="0" sz="2000" lang="en-US" smtClean="0">
                <a:latin typeface="Arial" panose="020B0604020202020204" pitchFamily="34" charset="0"/>
                <a:cs typeface="Arial" panose="020B0604020202020204" pitchFamily="34" charset="0"/>
              </a:rPr>
              <a:t>junction is strong enough, and most electrons are collected by </a:t>
            </a:r>
            <a:r>
              <a:rPr altLang="zh-CN" b="1" dirty="0" sz="2000" lang="en-US" smtClean="0">
                <a:latin typeface="Arial" panose="020B0604020202020204" pitchFamily="34" charset="0"/>
                <a:cs typeface="Arial" panose="020B0604020202020204" pitchFamily="34" charset="0"/>
              </a:rPr>
              <a:t>Collector</a:t>
            </a:r>
            <a:r>
              <a:rPr altLang="zh-CN" dirty="0" sz="2000" lang="en-US">
                <a:latin typeface="Arial" panose="020B0604020202020204" pitchFamily="34" charset="0"/>
                <a:cs typeface="Arial" panose="020B0604020202020204" pitchFamily="34" charset="0"/>
              </a:rPr>
              <a:t> </a:t>
            </a:r>
            <a:r>
              <a:rPr altLang="zh-CN" dirty="0" sz="2000" lang="en-US" smtClean="0">
                <a:latin typeface="Arial" panose="020B0604020202020204" pitchFamily="34" charset="0"/>
                <a:cs typeface="Arial" panose="020B0604020202020204" pitchFamily="34" charset="0"/>
              </a:rPr>
              <a:t>and </a:t>
            </a:r>
            <a:r>
              <a:rPr altLang="zh-CN" b="1" dirty="0" sz="2000" lang="en-US" smtClean="0">
                <a:latin typeface="Arial" panose="020B0604020202020204" pitchFamily="34" charset="0"/>
                <a:cs typeface="Arial" panose="020B0604020202020204" pitchFamily="34" charset="0"/>
              </a:rPr>
              <a:t>Collector</a:t>
            </a:r>
            <a:r>
              <a:rPr altLang="zh-CN" dirty="0" sz="2000" lang="en-US" smtClean="0">
                <a:latin typeface="Arial" panose="020B0604020202020204" pitchFamily="34" charset="0"/>
                <a:cs typeface="Arial" panose="020B0604020202020204" pitchFamily="34" charset="0"/>
              </a:rPr>
              <a:t> is saturated. Even further increase </a:t>
            </a:r>
            <a:r>
              <a:rPr altLang="zh-CN" dirty="0" sz="2000" i="1" lang="en-US" err="1">
                <a:latin typeface="Arial" panose="020B0604020202020204" pitchFamily="34" charset="0"/>
                <a:cs typeface="Arial" panose="020B0604020202020204" pitchFamily="34" charset="0"/>
              </a:rPr>
              <a:t>u</a:t>
            </a:r>
            <a:r>
              <a:rPr altLang="zh-CN" baseline="-25000" dirty="0" sz="2000" lang="en-US" err="1">
                <a:latin typeface="Arial" panose="020B0604020202020204" pitchFamily="34" charset="0"/>
                <a:cs typeface="Arial" panose="020B0604020202020204" pitchFamily="34" charset="0"/>
              </a:rPr>
              <a:t>CE</a:t>
            </a:r>
            <a:r>
              <a:rPr altLang="zh-CN" dirty="0" sz="2000" lang="en-US" smtClean="0">
                <a:latin typeface="Arial" panose="020B0604020202020204" pitchFamily="34" charset="0"/>
                <a:cs typeface="Arial" panose="020B0604020202020204" pitchFamily="34" charset="0"/>
              </a:rPr>
              <a:t>, the curve does not shift any more. </a:t>
            </a:r>
            <a:endParaRPr altLang="en-US" dirty="0" sz="2000" lang="zh-CN">
              <a:latin typeface="Arial" panose="020B0604020202020204" pitchFamily="34" charset="0"/>
              <a:cs typeface="Arial" panose="020B0604020202020204" pitchFamily="34" charset="0"/>
            </a:endParaRPr>
          </a:p>
        </p:txBody>
      </p:sp>
      <p:cxnSp>
        <p:nvCxnSpPr>
          <p:cNvPr id="3145769" name="直接箭头连接符 2"/>
          <p:cNvCxnSpPr>
            <a:cxnSpLocks/>
          </p:cNvCxnSpPr>
          <p:nvPr/>
        </p:nvCxnSpPr>
        <p:spPr>
          <a:xfrm>
            <a:off x="6498204" y="2386380"/>
            <a:ext cx="469430" cy="0"/>
          </a:xfrm>
          <a:prstGeom prst="straightConnector1"/>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1">
            <p14:nvContentPartPr>
              <p14:cNvPr id="1048823" name=""/>
              <p14:cNvContentPartPr/>
              <p14:nvPr/>
            </p14:nvContentPartPr>
            <p14:xfrm>
              <a:off x="5072799" y="762689"/>
              <a:ext cx="2509849" cy="4658427"/>
            </p14:xfrm>
          </p:contentPart>
        </mc:Choice>
        <mc:Fallback>
          <p:sp>
            <p:nvSpPr>
              <p:cNvPr id="1048823" name=""/>
              <p:cNvSpPr/>
              <p:nvPr/>
            </p:nvSpPr>
            <p:spPr>
              <a:xfrm>
                <a:off x="5072799" y="762689"/>
                <a:ext cx="2509849" cy="4658427"/>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22"/>
                                        </p:tgtEl>
                                        <p:attrNameLst>
                                          <p:attrName>style.visibility</p:attrName>
                                        </p:attrNameLst>
                                      </p:cBhvr>
                                      <p:to>
                                        <p:strVal val="visible"/>
                                      </p:to>
                                    </p:set>
                                    <p:animEffect transition="in" filter="wipe(down)">
                                      <p:cBhvr>
                                        <p:cTn dur="500" id="7"/>
                                        <p:tgtEl>
                                          <p:spTgt spid="1048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722" name="Rectangle 9"/>
          <p:cNvSpPr>
            <a:spLocks noChangeArrowheads="1"/>
          </p:cNvSpPr>
          <p:nvPr/>
        </p:nvSpPr>
        <p:spPr bwMode="auto">
          <a:xfrm rot="16200000">
            <a:off x="4331707" y="2766612"/>
            <a:ext cx="1867436" cy="461665"/>
          </a:xfrm>
          <a:prstGeom prst="rect"/>
          <a:solidFill>
            <a:schemeClr val="accent5">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Saturation</a:t>
            </a:r>
            <a:endParaRPr altLang="en-US" b="1" dirty="0" sz="2400" lang="zh-CN" smtClean="0">
              <a:latin typeface="Arial" panose="020B0604020202020204" pitchFamily="34" charset="0"/>
              <a:cs typeface="Arial" panose="020B0604020202020204" pitchFamily="34" charset="0"/>
            </a:endParaRPr>
          </a:p>
        </p:txBody>
      </p:sp>
      <p:sp>
        <p:nvSpPr>
          <p:cNvPr id="104872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2" name="组合 14"/>
          <p:cNvGrpSpPr/>
          <p:nvPr/>
        </p:nvGrpSpPr>
        <p:grpSpPr>
          <a:xfrm>
            <a:off x="5037268" y="1288116"/>
            <a:ext cx="3040188" cy="547576"/>
            <a:chOff x="5033493" y="1605648"/>
            <a:chExt cx="3040188" cy="547576"/>
          </a:xfrm>
        </p:grpSpPr>
        <p:sp>
          <p:nvSpPr>
            <p:cNvPr id="1048724" name="文本框 8"/>
            <p:cNvSpPr txBox="1">
              <a:spLocks noChangeAspect="1" noMove="1" noResize="1" noRot="1" noAdjustHandles="1" noEditPoints="1" noChangeArrowheads="1" noChangeShapeType="1" noTextEdit="1"/>
            </p:cNvSpPr>
            <p:nvPr/>
          </p:nvSpPr>
          <p:spPr>
            <a:xfrm>
              <a:off x="5033493" y="1605648"/>
              <a:ext cx="1656223" cy="369332"/>
            </a:xfrm>
            <a:prstGeom prst="rect"/>
            <a:blipFill>
              <a:blip xmlns:r="http://schemas.openxmlformats.org/officeDocument/2006/relationships" r:embed="rId1"/>
              <a:stretch>
                <a:fillRect l="-2941" r="-5882" b="-34426"/>
              </a:stretch>
            </a:blipFill>
          </p:spPr>
          <p:txBody>
            <a:bodyPr/>
            <a:p>
              <a:r>
                <a:rPr altLang="en-US" lang="zh-CN">
                  <a:noFill/>
                </a:rPr>
                <a:t> </a:t>
              </a:r>
            </a:p>
          </p:txBody>
        </p:sp>
        <p:cxnSp>
          <p:nvCxnSpPr>
            <p:cNvPr id="3145749" name="直接连接符 11"/>
            <p:cNvCxnSpPr>
              <a:cxnSpLocks/>
            </p:cNvCxnSpPr>
            <p:nvPr/>
          </p:nvCxnSpPr>
          <p:spPr>
            <a:xfrm>
              <a:off x="6685423" y="1610079"/>
              <a:ext cx="0" cy="48939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8725" name="矩形 13"/>
            <p:cNvSpPr>
              <a:spLocks noChangeAspect="1" noMove="1" noResize="1" noRot="1" noAdjustHandles="1" noEditPoints="1" noChangeArrowheads="1" noChangeShapeType="1" noTextEdit="1"/>
            </p:cNvSpPr>
            <p:nvPr/>
          </p:nvSpPr>
          <p:spPr>
            <a:xfrm>
              <a:off x="6618731" y="1814670"/>
              <a:ext cx="1454950" cy="338554"/>
            </a:xfrm>
            <a:prstGeom prst="rect"/>
            <a:blipFill>
              <a:blip xmlns:r="http://schemas.openxmlformats.org/officeDocument/2006/relationships" r:embed="rId2"/>
              <a:stretch>
                <a:fillRect/>
              </a:stretch>
            </a:blipFill>
          </p:spPr>
          <p:txBody>
            <a:bodyPr/>
            <a:p>
              <a:r>
                <a:rPr altLang="en-US" lang="zh-CN">
                  <a:noFill/>
                </a:rPr>
                <a:t> </a:t>
              </a:r>
            </a:p>
          </p:txBody>
        </p:sp>
      </p:grpSp>
      <p:sp>
        <p:nvSpPr>
          <p:cNvPr id="1048726" name="Rectangle 9"/>
          <p:cNvSpPr>
            <a:spLocks noChangeArrowheads="1"/>
          </p:cNvSpPr>
          <p:nvPr/>
        </p:nvSpPr>
        <p:spPr bwMode="auto">
          <a:xfrm>
            <a:off x="4417025" y="519808"/>
            <a:ext cx="4496697"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800" lang="en-US" smtClean="0">
                <a:solidFill>
                  <a:srgbClr val="C00000"/>
                </a:solidFill>
                <a:latin typeface="Arial" panose="020B0604020202020204" pitchFamily="34" charset="0"/>
                <a:cs typeface="Arial" panose="020B0604020202020204" pitchFamily="34" charset="0"/>
              </a:rPr>
              <a:t>Output I-V characteristic</a:t>
            </a:r>
            <a:endParaRPr altLang="en-US" b="1" dirty="0" sz="2800" lang="zh-CN" smtClean="0">
              <a:solidFill>
                <a:srgbClr val="C00000"/>
              </a:solidFill>
              <a:latin typeface="Arial" panose="020B0604020202020204" pitchFamily="34" charset="0"/>
              <a:cs typeface="Arial" panose="020B0604020202020204" pitchFamily="34" charset="0"/>
            </a:endParaRPr>
          </a:p>
        </p:txBody>
      </p:sp>
      <p:grpSp>
        <p:nvGrpSpPr>
          <p:cNvPr id="93" name="组合 237"/>
          <p:cNvGrpSpPr/>
          <p:nvPr/>
        </p:nvGrpSpPr>
        <p:grpSpPr>
          <a:xfrm>
            <a:off x="4556279" y="1861392"/>
            <a:ext cx="4357443" cy="3719932"/>
            <a:chOff x="4362014" y="2639864"/>
            <a:chExt cx="4357443" cy="3719932"/>
          </a:xfrm>
        </p:grpSpPr>
        <p:cxnSp>
          <p:nvCxnSpPr>
            <p:cNvPr id="3145750" name="直接箭头连接符 17"/>
            <p:cNvCxnSpPr>
              <a:cxnSpLocks/>
            </p:cNvCxnSpPr>
            <p:nvPr/>
          </p:nvCxnSpPr>
          <p:spPr>
            <a:xfrm flipV="1">
              <a:off x="4767863" y="2824843"/>
              <a:ext cx="0" cy="300302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51" name="直接箭头连接符 226"/>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727" name="文本框 235"/>
            <p:cNvSpPr txBox="1"/>
            <p:nvPr/>
          </p:nvSpPr>
          <p:spPr>
            <a:xfrm>
              <a:off x="4362014" y="2639864"/>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728" name="文本框 236"/>
            <p:cNvSpPr txBox="1"/>
            <p:nvPr/>
          </p:nvSpPr>
          <p:spPr>
            <a:xfrm>
              <a:off x="7958759" y="5823857"/>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grpSp>
        <p:nvGrpSpPr>
          <p:cNvPr id="94" name="组合 252"/>
          <p:cNvGrpSpPr/>
          <p:nvPr/>
        </p:nvGrpSpPr>
        <p:grpSpPr>
          <a:xfrm>
            <a:off x="505673" y="433823"/>
            <a:ext cx="3598896" cy="2835228"/>
            <a:chOff x="498694" y="537281"/>
            <a:chExt cx="3598896" cy="2835228"/>
          </a:xfrm>
        </p:grpSpPr>
        <p:grpSp>
          <p:nvGrpSpPr>
            <p:cNvPr id="95" name="组合 15"/>
            <p:cNvGrpSpPr/>
            <p:nvPr/>
          </p:nvGrpSpPr>
          <p:grpSpPr>
            <a:xfrm>
              <a:off x="498694" y="537281"/>
              <a:ext cx="3598896" cy="2835228"/>
              <a:chOff x="587675" y="2077614"/>
              <a:chExt cx="3598896" cy="2835228"/>
            </a:xfrm>
          </p:grpSpPr>
          <p:grpSp>
            <p:nvGrpSpPr>
              <p:cNvPr id="96" name="组合 106"/>
              <p:cNvGrpSpPr/>
              <p:nvPr/>
            </p:nvGrpSpPr>
            <p:grpSpPr>
              <a:xfrm>
                <a:off x="587675" y="2077614"/>
                <a:ext cx="3581850" cy="2835228"/>
                <a:chOff x="607739" y="1552786"/>
                <a:chExt cx="3581850" cy="2835228"/>
              </a:xfrm>
            </p:grpSpPr>
            <p:sp>
              <p:nvSpPr>
                <p:cNvPr id="1048729" name="Rectangle 9"/>
                <p:cNvSpPr>
                  <a:spLocks noChangeArrowheads="1"/>
                </p:cNvSpPr>
                <p:nvPr/>
              </p:nvSpPr>
              <p:spPr bwMode="auto">
                <a:xfrm>
                  <a:off x="1024881" y="1552786"/>
                  <a:ext cx="273733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Common-emitter</a:t>
                  </a:r>
                  <a:endParaRPr altLang="en-US" b="1" dirty="0" sz="2400" lang="zh-CN" smtClean="0">
                    <a:latin typeface="Arial" panose="020B0604020202020204" pitchFamily="34" charset="0"/>
                    <a:cs typeface="Arial" panose="020B0604020202020204" pitchFamily="34" charset="0"/>
                  </a:endParaRPr>
                </a:p>
              </p:txBody>
            </p:sp>
            <p:grpSp>
              <p:nvGrpSpPr>
                <p:cNvPr id="97" name="组合 108"/>
                <p:cNvGrpSpPr/>
                <p:nvPr/>
              </p:nvGrpSpPr>
              <p:grpSpPr>
                <a:xfrm>
                  <a:off x="966683" y="1952426"/>
                  <a:ext cx="2875232" cy="2435588"/>
                  <a:chOff x="966683" y="1952426"/>
                  <a:chExt cx="2875232" cy="2435588"/>
                </a:xfrm>
              </p:grpSpPr>
              <p:grpSp>
                <p:nvGrpSpPr>
                  <p:cNvPr id="98" name="Group 1096"/>
                  <p:cNvGrpSpPr/>
                  <p:nvPr/>
                </p:nvGrpSpPr>
                <p:grpSpPr bwMode="auto">
                  <a:xfrm>
                    <a:off x="966684" y="2211962"/>
                    <a:ext cx="1495828" cy="2166961"/>
                    <a:chOff x="3855" y="2487"/>
                    <a:chExt cx="1052" cy="1524"/>
                  </a:xfrm>
                </p:grpSpPr>
                <p:sp>
                  <p:nvSpPr>
                    <p:cNvPr id="104873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31" name="Line 1073"/>
                    <p:cNvSpPr>
                      <a:spLocks noChangeShapeType="1"/>
                    </p:cNvSpPr>
                    <p:nvPr/>
                  </p:nvSpPr>
                  <p:spPr bwMode="auto">
                    <a:xfrm flipH="1">
                      <a:off x="3855" y="3080"/>
                      <a:ext cx="8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3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3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34"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35" name="Line 1077"/>
                    <p:cNvSpPr>
                      <a:spLocks noChangeShapeType="1"/>
                    </p:cNvSpPr>
                    <p:nvPr/>
                  </p:nvSpPr>
                  <p:spPr bwMode="auto">
                    <a:xfrm>
                      <a:off x="4897" y="3334"/>
                      <a:ext cx="0" cy="67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752" name="直接箭头连接符 136"/>
                  <p:cNvCxnSpPr>
                    <a:cxnSpLocks/>
                  </p:cNvCxnSpPr>
                  <p:nvPr/>
                </p:nvCxnSpPr>
                <p:spPr>
                  <a:xfrm>
                    <a:off x="1538120" y="2894713"/>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53" name="直接箭头连接符 137"/>
                  <p:cNvCxnSpPr>
                    <a:cxnSpLocks/>
                  </p:cNvCxnSpPr>
                  <p:nvPr/>
                </p:nvCxnSpPr>
                <p:spPr>
                  <a:xfrm>
                    <a:off x="2343617" y="2164196"/>
                    <a:ext cx="4845" cy="43031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736" name="文本框 138"/>
                  <p:cNvSpPr txBox="1"/>
                  <p:nvPr/>
                </p:nvSpPr>
                <p:spPr>
                  <a:xfrm>
                    <a:off x="1951112" y="1952426"/>
                    <a:ext cx="723149" cy="535940"/>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737" name="文本框 139"/>
                  <p:cNvSpPr txBox="1"/>
                  <p:nvPr/>
                </p:nvSpPr>
                <p:spPr>
                  <a:xfrm>
                    <a:off x="1921665" y="3508020"/>
                    <a:ext cx="464881" cy="535939"/>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754" name="直接箭头连接符 140"/>
                  <p:cNvCxnSpPr>
                    <a:cxnSpLocks/>
                  </p:cNvCxnSpPr>
                  <p:nvPr/>
                </p:nvCxnSpPr>
                <p:spPr>
                  <a:xfrm flipH="1">
                    <a:off x="2319788" y="3546090"/>
                    <a:ext cx="6601" cy="4419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738" name="Line 1073"/>
                  <p:cNvSpPr>
                    <a:spLocks noChangeShapeType="1"/>
                  </p:cNvSpPr>
                  <p:nvPr/>
                </p:nvSpPr>
                <p:spPr bwMode="auto">
                  <a:xfrm flipH="1">
                    <a:off x="966683" y="4161924"/>
                    <a:ext cx="28147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39" name="Line 1073"/>
                  <p:cNvSpPr>
                    <a:spLocks noChangeShapeType="1"/>
                  </p:cNvSpPr>
                  <p:nvPr/>
                </p:nvSpPr>
                <p:spPr bwMode="auto">
                  <a:xfrm flipH="1">
                    <a:off x="2435922" y="2211963"/>
                    <a:ext cx="1345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40" name="椭圆 152"/>
                  <p:cNvSpPr/>
                  <p:nvPr/>
                </p:nvSpPr>
                <p:spPr>
                  <a:xfrm>
                    <a:off x="3755636" y="21604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1" name="椭圆 156"/>
                  <p:cNvSpPr/>
                  <p:nvPr/>
                </p:nvSpPr>
                <p:spPr>
                  <a:xfrm>
                    <a:off x="3762220"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2" name="文本框 188"/>
                  <p:cNvSpPr txBox="1"/>
                  <p:nvPr/>
                </p:nvSpPr>
                <p:spPr>
                  <a:xfrm>
                    <a:off x="2417756" y="311917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743" name="文本框 189"/>
                  <p:cNvSpPr txBox="1"/>
                  <p:nvPr/>
                </p:nvSpPr>
                <p:spPr>
                  <a:xfrm>
                    <a:off x="2388364" y="24189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744" name="文本框 202"/>
                  <p:cNvSpPr txBox="1"/>
                  <p:nvPr/>
                </p:nvSpPr>
                <p:spPr>
                  <a:xfrm>
                    <a:off x="1754939" y="29935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755" name="直接连接符 203"/>
                  <p:cNvCxnSpPr>
                    <a:cxnSpLocks/>
                  </p:cNvCxnSpPr>
                  <p:nvPr/>
                </p:nvCxnSpPr>
                <p:spPr>
                  <a:xfrm flipV="1">
                    <a:off x="2225287"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745" name="椭圆 204"/>
                  <p:cNvSpPr/>
                  <p:nvPr/>
                </p:nvSpPr>
                <p:spPr>
                  <a:xfrm>
                    <a:off x="2414251"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46" name="文本框 110"/>
                <p:cNvSpPr txBox="1"/>
                <p:nvPr/>
              </p:nvSpPr>
              <p:spPr>
                <a:xfrm>
                  <a:off x="607739" y="3358384"/>
                  <a:ext cx="686870"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BE</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47" name="文本框 111"/>
                <p:cNvSpPr txBox="1"/>
                <p:nvPr/>
              </p:nvSpPr>
              <p:spPr>
                <a:xfrm>
                  <a:off x="747785" y="304495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48" name="文本框 112"/>
                <p:cNvSpPr txBox="1"/>
                <p:nvPr/>
              </p:nvSpPr>
              <p:spPr>
                <a:xfrm>
                  <a:off x="781711" y="378835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49" name="文本框 113"/>
                <p:cNvSpPr txBox="1"/>
                <p:nvPr/>
              </p:nvSpPr>
              <p:spPr>
                <a:xfrm>
                  <a:off x="1204580" y="2597507"/>
                  <a:ext cx="500681" cy="535940"/>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750" name="文本框 117"/>
                <p:cNvSpPr txBox="1"/>
                <p:nvPr/>
              </p:nvSpPr>
              <p:spPr>
                <a:xfrm>
                  <a:off x="3462781" y="2880629"/>
                  <a:ext cx="726808"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CE</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751" name="椭圆 221"/>
              <p:cNvSpPr/>
              <p:nvPr/>
            </p:nvSpPr>
            <p:spPr>
              <a:xfrm>
                <a:off x="864792" y="3544568"/>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52" name="椭圆 222"/>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53" name="文本框 223"/>
              <p:cNvSpPr txBox="1"/>
              <p:nvPr/>
            </p:nvSpPr>
            <p:spPr>
              <a:xfrm>
                <a:off x="3599508" y="272828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54" name="文本框 224"/>
              <p:cNvSpPr txBox="1"/>
              <p:nvPr/>
            </p:nvSpPr>
            <p:spPr>
              <a:xfrm>
                <a:off x="3642447" y="425956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755" name="文本框 240"/>
            <p:cNvSpPr txBox="1"/>
            <p:nvPr/>
          </p:nvSpPr>
          <p:spPr>
            <a:xfrm>
              <a:off x="1330520" y="2052160"/>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P</a:t>
              </a:r>
              <a:endParaRPr altLang="en-US" b="1" dirty="0" sz="2400" lang="zh-CN">
                <a:latin typeface="Arial" panose="020B0604020202020204" pitchFamily="34" charset="0"/>
                <a:cs typeface="Arial" panose="020B0604020202020204" pitchFamily="34" charset="0"/>
              </a:endParaRPr>
            </a:p>
          </p:txBody>
        </p:sp>
        <p:sp>
          <p:nvSpPr>
            <p:cNvPr id="1048756" name="文本框 241"/>
            <p:cNvSpPr txBox="1"/>
            <p:nvPr/>
          </p:nvSpPr>
          <p:spPr>
            <a:xfrm>
              <a:off x="2436067" y="2432983"/>
              <a:ext cx="619329" cy="4978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N</a:t>
              </a:r>
              <a:r>
                <a:rPr altLang="zh-CN" baseline="30000"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757" name="文本框 242"/>
            <p:cNvSpPr txBox="1"/>
            <p:nvPr/>
          </p:nvSpPr>
          <p:spPr>
            <a:xfrm>
              <a:off x="2403097" y="1170360"/>
              <a:ext cx="619329"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N</a:t>
              </a:r>
              <a:endParaRPr altLang="en-US" b="1" dirty="0" sz="2400" lang="zh-CN">
                <a:latin typeface="Arial" panose="020B0604020202020204" pitchFamily="34" charset="0"/>
                <a:cs typeface="Arial" panose="020B0604020202020204" pitchFamily="34" charset="0"/>
              </a:endParaRPr>
            </a:p>
          </p:txBody>
        </p:sp>
      </p:grpSp>
      <p:grpSp>
        <p:nvGrpSpPr>
          <p:cNvPr id="99" name="组合 22"/>
          <p:cNvGrpSpPr/>
          <p:nvPr/>
        </p:nvGrpSpPr>
        <p:grpSpPr>
          <a:xfrm>
            <a:off x="4962128" y="2268936"/>
            <a:ext cx="3485186" cy="2787333"/>
            <a:chOff x="4962128" y="2029448"/>
            <a:chExt cx="3485186" cy="2787333"/>
          </a:xfrm>
        </p:grpSpPr>
        <p:cxnSp>
          <p:nvCxnSpPr>
            <p:cNvPr id="3145756" name="直接连接符 16"/>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8758" name="弧形 18"/>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57" name="直接连接符 20"/>
            <p:cNvCxnSpPr>
              <a:cxnSpLocks/>
            </p:cNvCxnSpPr>
            <p:nvPr/>
          </p:nvCxnSpPr>
          <p:spPr>
            <a:xfrm>
              <a:off x="6006289" y="2031450"/>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0" name="组合 25"/>
          <p:cNvGrpSpPr/>
          <p:nvPr/>
        </p:nvGrpSpPr>
        <p:grpSpPr>
          <a:xfrm>
            <a:off x="5399825" y="2926558"/>
            <a:ext cx="3047489" cy="775307"/>
            <a:chOff x="5432483" y="2589096"/>
            <a:chExt cx="3047489" cy="775307"/>
          </a:xfrm>
        </p:grpSpPr>
        <p:sp>
          <p:nvSpPr>
            <p:cNvPr id="1048759" name="弧形 77"/>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58" name="直接连接符 78"/>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1" name="组合 24"/>
          <p:cNvGrpSpPr/>
          <p:nvPr/>
        </p:nvGrpSpPr>
        <p:grpSpPr>
          <a:xfrm>
            <a:off x="5231402" y="3618600"/>
            <a:ext cx="3254012" cy="775307"/>
            <a:chOff x="5274946" y="3134177"/>
            <a:chExt cx="3254012" cy="775307"/>
          </a:xfrm>
        </p:grpSpPr>
        <p:sp>
          <p:nvSpPr>
            <p:cNvPr id="1048760" name="弧形 79"/>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59" name="直接连接符 80"/>
            <p:cNvCxnSpPr>
              <a:cxnSpLocks/>
            </p:cNvCxnSpPr>
            <p:nvPr/>
          </p:nvCxnSpPr>
          <p:spPr>
            <a:xfrm>
              <a:off x="5718795" y="3134177"/>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2" name="组合 83"/>
          <p:cNvGrpSpPr/>
          <p:nvPr/>
        </p:nvGrpSpPr>
        <p:grpSpPr>
          <a:xfrm>
            <a:off x="5056960" y="4320785"/>
            <a:ext cx="3476413" cy="775307"/>
            <a:chOff x="5274946" y="3134177"/>
            <a:chExt cx="3476413" cy="775307"/>
          </a:xfrm>
        </p:grpSpPr>
        <p:sp>
          <p:nvSpPr>
            <p:cNvPr id="1048761" name="弧形 84"/>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60" name="直接连接符 85"/>
            <p:cNvCxnSpPr>
              <a:cxnSpLocks/>
            </p:cNvCxnSpPr>
            <p:nvPr/>
          </p:nvCxnSpPr>
          <p:spPr>
            <a:xfrm>
              <a:off x="5718795" y="3134177"/>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3" name="组合 89"/>
          <p:cNvGrpSpPr/>
          <p:nvPr/>
        </p:nvGrpSpPr>
        <p:grpSpPr>
          <a:xfrm>
            <a:off x="4884299" y="4939706"/>
            <a:ext cx="3699087" cy="470483"/>
            <a:chOff x="5274946" y="3128688"/>
            <a:chExt cx="3699087" cy="771867"/>
          </a:xfrm>
        </p:grpSpPr>
        <p:sp>
          <p:nvSpPr>
            <p:cNvPr id="1048762" name="弧形 90"/>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61" name="直接连接符 91"/>
            <p:cNvCxnSpPr>
              <a:cxnSpLocks/>
            </p:cNvCxnSpPr>
            <p:nvPr/>
          </p:nvCxnSpPr>
          <p:spPr>
            <a:xfrm>
              <a:off x="5718795" y="3134178"/>
              <a:ext cx="3255238" cy="344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8763" name="文本框 94"/>
          <p:cNvSpPr txBox="1"/>
          <p:nvPr/>
        </p:nvSpPr>
        <p:spPr>
          <a:xfrm>
            <a:off x="7376444" y="1857710"/>
            <a:ext cx="1326690" cy="4851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i</a:t>
            </a:r>
            <a:r>
              <a:rPr altLang="zh-CN" baseline="-25000" b="1" dirty="0" sz="2000" lang="en-US" err="1" smtClean="0">
                <a:latin typeface="Arial" panose="020B0604020202020204" pitchFamily="34" charset="0"/>
                <a:cs typeface="Arial" panose="020B0604020202020204" pitchFamily="34" charset="0"/>
              </a:rPr>
              <a:t>B</a:t>
            </a:r>
            <a:r>
              <a:rPr altLang="zh-CN" b="1" dirty="0" sz="2000" lang="en-US" smtClean="0">
                <a:latin typeface="Arial" panose="020B0604020202020204" pitchFamily="34" charset="0"/>
                <a:cs typeface="Arial" panose="020B0604020202020204" pitchFamily="34" charset="0"/>
              </a:rPr>
              <a:t>=80</a:t>
            </a:r>
            <a:r>
              <a:rPr altLang="zh-CN" b="1" dirty="0" sz="2000" lang="en-US" smtClean="0">
                <a:latin typeface="Symbol" panose="05050102010706020507" pitchFamily="18" charset="2"/>
                <a:cs typeface="Arial" panose="020B0604020202020204" pitchFamily="34" charset="0"/>
              </a:rPr>
              <a:t>m</a:t>
            </a:r>
            <a:r>
              <a:rPr altLang="zh-CN" b="1" dirty="0" sz="2000" lang="en-US" smtClean="0">
                <a:latin typeface="Arial" panose="020B0604020202020204" pitchFamily="34" charset="0"/>
                <a:cs typeface="Arial" panose="020B0604020202020204" pitchFamily="34" charset="0"/>
              </a:rPr>
              <a:t>A</a:t>
            </a:r>
            <a:endParaRPr altLang="en-US" b="1" dirty="0" sz="2000" lang="zh-CN">
              <a:latin typeface="Arial" panose="020B0604020202020204" pitchFamily="34" charset="0"/>
              <a:cs typeface="Arial" panose="020B0604020202020204" pitchFamily="34" charset="0"/>
            </a:endParaRPr>
          </a:p>
        </p:txBody>
      </p:sp>
      <p:sp>
        <p:nvSpPr>
          <p:cNvPr id="1048764" name="文本框 95"/>
          <p:cNvSpPr txBox="1"/>
          <p:nvPr/>
        </p:nvSpPr>
        <p:spPr>
          <a:xfrm>
            <a:off x="7746302" y="2526448"/>
            <a:ext cx="91873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60</a:t>
            </a:r>
            <a:r>
              <a:rPr altLang="zh-CN" b="1" dirty="0" sz="2000" lang="en-US" smtClean="0">
                <a:latin typeface="Symbol" panose="05050102010706020507" pitchFamily="18" charset="2"/>
                <a:cs typeface="Arial" panose="020B0604020202020204" pitchFamily="34" charset="0"/>
              </a:rPr>
              <a:t>m</a:t>
            </a:r>
            <a:r>
              <a:rPr altLang="zh-CN" b="1" dirty="0" sz="2000" lang="en-US" smtClean="0">
                <a:latin typeface="Arial" panose="020B0604020202020204" pitchFamily="34" charset="0"/>
                <a:cs typeface="Arial" panose="020B0604020202020204" pitchFamily="34" charset="0"/>
              </a:rPr>
              <a:t>A</a:t>
            </a:r>
            <a:endParaRPr altLang="en-US" b="1" dirty="0" sz="2000" lang="zh-CN">
              <a:latin typeface="Arial" panose="020B0604020202020204" pitchFamily="34" charset="0"/>
              <a:cs typeface="Arial" panose="020B0604020202020204" pitchFamily="34" charset="0"/>
            </a:endParaRPr>
          </a:p>
        </p:txBody>
      </p:sp>
      <p:sp>
        <p:nvSpPr>
          <p:cNvPr id="1048765" name="文本框 96"/>
          <p:cNvSpPr txBox="1"/>
          <p:nvPr/>
        </p:nvSpPr>
        <p:spPr>
          <a:xfrm>
            <a:off x="7746301" y="3217442"/>
            <a:ext cx="91873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40</a:t>
            </a:r>
            <a:r>
              <a:rPr altLang="zh-CN" b="1" dirty="0" sz="2000" lang="en-US" smtClean="0">
                <a:latin typeface="Symbol" panose="05050102010706020507" pitchFamily="18" charset="2"/>
                <a:cs typeface="Arial" panose="020B0604020202020204" pitchFamily="34" charset="0"/>
              </a:rPr>
              <a:t>m</a:t>
            </a:r>
            <a:r>
              <a:rPr altLang="zh-CN" b="1" dirty="0" sz="2000" lang="en-US" smtClean="0">
                <a:latin typeface="Arial" panose="020B0604020202020204" pitchFamily="34" charset="0"/>
                <a:cs typeface="Arial" panose="020B0604020202020204" pitchFamily="34" charset="0"/>
              </a:rPr>
              <a:t>A</a:t>
            </a:r>
            <a:endParaRPr altLang="en-US" b="1" dirty="0" sz="2000" lang="zh-CN">
              <a:latin typeface="Arial" panose="020B0604020202020204" pitchFamily="34" charset="0"/>
              <a:cs typeface="Arial" panose="020B0604020202020204" pitchFamily="34" charset="0"/>
            </a:endParaRPr>
          </a:p>
        </p:txBody>
      </p:sp>
      <p:sp>
        <p:nvSpPr>
          <p:cNvPr id="1048766" name="文本框 97"/>
          <p:cNvSpPr txBox="1"/>
          <p:nvPr/>
        </p:nvSpPr>
        <p:spPr>
          <a:xfrm>
            <a:off x="7746300" y="3940182"/>
            <a:ext cx="91873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20</a:t>
            </a:r>
            <a:r>
              <a:rPr altLang="zh-CN" b="1" dirty="0" sz="2000" lang="en-US" smtClean="0">
                <a:latin typeface="Symbol" panose="05050102010706020507" pitchFamily="18" charset="2"/>
                <a:cs typeface="Arial" panose="020B0604020202020204" pitchFamily="34" charset="0"/>
              </a:rPr>
              <a:t>m</a:t>
            </a:r>
            <a:r>
              <a:rPr altLang="zh-CN" b="1" dirty="0" sz="2000" lang="en-US" smtClean="0">
                <a:latin typeface="Arial" panose="020B0604020202020204" pitchFamily="34" charset="0"/>
                <a:cs typeface="Arial" panose="020B0604020202020204" pitchFamily="34" charset="0"/>
              </a:rPr>
              <a:t>A</a:t>
            </a:r>
            <a:endParaRPr altLang="en-US" b="1" dirty="0" sz="2000" lang="zh-CN">
              <a:latin typeface="Arial" panose="020B0604020202020204" pitchFamily="34" charset="0"/>
              <a:cs typeface="Arial" panose="020B0604020202020204" pitchFamily="34" charset="0"/>
            </a:endParaRPr>
          </a:p>
        </p:txBody>
      </p:sp>
      <p:sp>
        <p:nvSpPr>
          <p:cNvPr id="1048767" name="文本框 98"/>
          <p:cNvSpPr txBox="1"/>
          <p:nvPr/>
        </p:nvSpPr>
        <p:spPr>
          <a:xfrm>
            <a:off x="7882374" y="4558051"/>
            <a:ext cx="91873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0</a:t>
            </a:r>
            <a:r>
              <a:rPr altLang="zh-CN" b="1" dirty="0" sz="2000" lang="en-US" smtClean="0">
                <a:latin typeface="Symbol" panose="05050102010706020507" pitchFamily="18" charset="2"/>
                <a:cs typeface="Arial" panose="020B0604020202020204" pitchFamily="34" charset="0"/>
              </a:rPr>
              <a:t>m</a:t>
            </a:r>
            <a:r>
              <a:rPr altLang="zh-CN" b="1" dirty="0" sz="2000" lang="en-US" smtClean="0">
                <a:latin typeface="Arial" panose="020B0604020202020204" pitchFamily="34" charset="0"/>
                <a:cs typeface="Arial" panose="020B0604020202020204" pitchFamily="34" charset="0"/>
              </a:rPr>
              <a:t>A</a:t>
            </a:r>
            <a:endParaRPr altLang="en-US" b="1" dirty="0" sz="2000" lang="zh-CN">
              <a:latin typeface="Arial" panose="020B0604020202020204" pitchFamily="34" charset="0"/>
              <a:cs typeface="Arial" panose="020B0604020202020204" pitchFamily="34" charset="0"/>
            </a:endParaRPr>
          </a:p>
        </p:txBody>
      </p:sp>
      <p:sp>
        <p:nvSpPr>
          <p:cNvPr id="1048768" name="任意多边形 229"/>
          <p:cNvSpPr/>
          <p:nvPr/>
        </p:nvSpPr>
        <p:spPr>
          <a:xfrm>
            <a:off x="4963886" y="2041074"/>
            <a:ext cx="974271"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9" name="Rectangle 9"/>
          <p:cNvSpPr>
            <a:spLocks noChangeArrowheads="1"/>
          </p:cNvSpPr>
          <p:nvPr/>
        </p:nvSpPr>
        <p:spPr bwMode="auto">
          <a:xfrm>
            <a:off x="5368106" y="5330150"/>
            <a:ext cx="2303208" cy="461665"/>
          </a:xfrm>
          <a:prstGeom prst="rect"/>
          <a:solidFill>
            <a:schemeClr val="bg1">
              <a:lumMod val="85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Cut-off </a:t>
            </a:r>
            <a:r>
              <a:rPr altLang="en-US" b="1" dirty="0" sz="2400" lang="zh-CN" smtClean="0">
                <a:latin typeface="宋体" panose="02010600030101010101" pitchFamily="2" charset="-122"/>
                <a:ea typeface="宋体" panose="02010600030101010101" pitchFamily="2" charset="-122"/>
              </a:rPr>
              <a:t>截止</a:t>
            </a:r>
            <a:r>
              <a:rPr altLang="en-US" b="1" dirty="0" sz="2400" lang="zh-CN">
                <a:latin typeface="宋体" panose="02010600030101010101" pitchFamily="2" charset="-122"/>
                <a:ea typeface="宋体" panose="02010600030101010101" pitchFamily="2" charset="-122"/>
              </a:rPr>
              <a:t>区 </a:t>
            </a:r>
            <a:endParaRPr altLang="en-US" b="1" dirty="0" sz="2400" lang="zh-CN" smtClean="0">
              <a:latin typeface="+mn-ea"/>
            </a:endParaRPr>
          </a:p>
        </p:txBody>
      </p:sp>
      <p:cxnSp>
        <p:nvCxnSpPr>
          <p:cNvPr id="3145762" name="直接连接符 245"/>
          <p:cNvCxnSpPr>
            <a:cxnSpLocks/>
          </p:cNvCxnSpPr>
          <p:nvPr/>
        </p:nvCxnSpPr>
        <p:spPr>
          <a:xfrm flipH="1">
            <a:off x="6519710" y="4981565"/>
            <a:ext cx="294490" cy="386763"/>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8770" name="Rectangle 9"/>
          <p:cNvSpPr>
            <a:spLocks noChangeArrowheads="1"/>
          </p:cNvSpPr>
          <p:nvPr/>
        </p:nvSpPr>
        <p:spPr bwMode="auto">
          <a:xfrm>
            <a:off x="5595257" y="3745605"/>
            <a:ext cx="2151043" cy="461665"/>
          </a:xfrm>
          <a:prstGeom prst="rect"/>
          <a:solidFill>
            <a:schemeClr val="accent2">
              <a:lumMod val="40000"/>
              <a:lumOff val="6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Amplification</a:t>
            </a:r>
            <a:endParaRPr altLang="en-US" b="1" dirty="0" sz="2400" lang="zh-CN" smtClean="0">
              <a:latin typeface="Arial" panose="020B0604020202020204" pitchFamily="34" charset="0"/>
              <a:cs typeface="Arial" panose="020B0604020202020204" pitchFamily="34" charset="0"/>
            </a:endParaRPr>
          </a:p>
        </p:txBody>
      </p:sp>
      <p:sp>
        <p:nvSpPr>
          <p:cNvPr id="1048771" name="文本框 119"/>
          <p:cNvSpPr txBox="1"/>
          <p:nvPr/>
        </p:nvSpPr>
        <p:spPr>
          <a:xfrm>
            <a:off x="1046277" y="3491796"/>
            <a:ext cx="2914778"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1) Cut-off region</a:t>
            </a:r>
            <a:r>
              <a:rPr altLang="en-US" b="1" dirty="0" sz="2400" lang="zh-CN"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772" name="矩形 251"/>
          <p:cNvSpPr/>
          <p:nvPr/>
        </p:nvSpPr>
        <p:spPr>
          <a:xfrm>
            <a:off x="814926" y="4057704"/>
            <a:ext cx="4584899" cy="535939"/>
          </a:xfrm>
          <a:prstGeom prst="rect"/>
        </p:spPr>
        <p:txBody>
          <a:bodyPr wrap="square">
            <a:spAutoFit/>
          </a:bodyPr>
          <a:p>
            <a:pPr algn="just"/>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&lt;</a:t>
            </a:r>
            <a:r>
              <a:rPr altLang="zh-CN" b="1" dirty="0" sz="2400" i="1" lang="en-US" smtClean="0">
                <a:latin typeface="Arial" panose="020B0604020202020204" pitchFamily="34" charset="0"/>
                <a:cs typeface="Arial" panose="020B0604020202020204" pitchFamily="34" charset="0"/>
              </a:rPr>
              <a:t> U</a:t>
            </a:r>
            <a:r>
              <a:rPr altLang="zh-CN" baseline="-25000" b="1" dirty="0" sz="2400" lang="en-US" smtClean="0">
                <a:latin typeface="Arial" panose="020B0604020202020204" pitchFamily="34" charset="0"/>
                <a:cs typeface="Arial" panose="020B0604020202020204" pitchFamily="34" charset="0"/>
              </a:rPr>
              <a:t>ON </a:t>
            </a:r>
            <a:r>
              <a:rPr altLang="zh-CN" dirty="0" sz="2000" lang="en-US" smtClean="0">
                <a:latin typeface="Arial" panose="020B0604020202020204" pitchFamily="34" charset="0"/>
                <a:cs typeface="Arial" panose="020B0604020202020204" pitchFamily="34" charset="0"/>
              </a:rPr>
              <a:t>threshold voltage</a:t>
            </a:r>
            <a:endParaRPr altLang="en-US" dirty="0" sz="2000" lang="zh-CN">
              <a:latin typeface="Arial" panose="020B0604020202020204" pitchFamily="34" charset="0"/>
              <a:cs typeface="Arial" panose="020B0604020202020204" pitchFamily="34" charset="0"/>
            </a:endParaRPr>
          </a:p>
        </p:txBody>
      </p:sp>
      <p:sp>
        <p:nvSpPr>
          <p:cNvPr id="1048773" name="文本框 123"/>
          <p:cNvSpPr txBox="1">
            <a:spLocks noChangeAspect="1" noMove="1" noResize="1" noRot="1" noAdjustHandles="1" noEditPoints="1" noChangeArrowheads="1" noChangeShapeType="1" noTextEdit="1"/>
          </p:cNvSpPr>
          <p:nvPr/>
        </p:nvSpPr>
        <p:spPr>
          <a:xfrm>
            <a:off x="2525561" y="5302350"/>
            <a:ext cx="1073627" cy="430887"/>
          </a:xfrm>
          <a:prstGeom prst="rect"/>
          <a:blipFill>
            <a:blip xmlns:r="http://schemas.openxmlformats.org/officeDocument/2006/relationships" r:embed="rId3"/>
            <a:stretch>
              <a:fillRect/>
            </a:stretch>
          </a:blipFill>
        </p:spPr>
        <p:txBody>
          <a:bodyPr/>
          <a:p>
            <a:r>
              <a:rPr altLang="en-US" lang="zh-CN">
                <a:noFill/>
              </a:rPr>
              <a:t> </a:t>
            </a:r>
          </a:p>
        </p:txBody>
      </p:sp>
      <p:sp>
        <p:nvSpPr>
          <p:cNvPr id="1048774" name="矩形 81"/>
          <p:cNvSpPr/>
          <p:nvPr/>
        </p:nvSpPr>
        <p:spPr>
          <a:xfrm>
            <a:off x="1697299" y="4606062"/>
            <a:ext cx="1610951" cy="535939"/>
          </a:xfrm>
          <a:prstGeom prst="rect"/>
        </p:spPr>
        <p:txBody>
          <a:bodyPr wrap="square">
            <a:spAutoFit/>
          </a:bodyPr>
          <a:p>
            <a:pPr algn="just"/>
            <a:r>
              <a:rPr altLang="zh-CN" b="1" dirty="0" sz="2400" i="1" lang="en-US" err="1">
                <a:latin typeface="Arial" panose="020B0604020202020204" pitchFamily="34" charset="0"/>
                <a:cs typeface="Arial" panose="020B0604020202020204" pitchFamily="34" charset="0"/>
              </a:rPr>
              <a:t>u</a:t>
            </a:r>
            <a:r>
              <a:rPr altLang="zh-CN" baseline="-25000" b="1" dirty="0" sz="2400" lang="en-US" err="1">
                <a:latin typeface="Arial" panose="020B0604020202020204" pitchFamily="34" charset="0"/>
                <a:cs typeface="Arial" panose="020B0604020202020204" pitchFamily="34" charset="0"/>
              </a:rPr>
              <a:t>CE</a:t>
            </a:r>
            <a:r>
              <a:rPr altLang="zh-CN" baseline="-25000" b="1" dirty="0" sz="2400" lang="en-US">
                <a:latin typeface="Arial" panose="020B0604020202020204" pitchFamily="34" charset="0"/>
                <a:cs typeface="Arial" panose="020B0604020202020204" pitchFamily="34" charset="0"/>
              </a:rPr>
              <a:t> </a:t>
            </a:r>
            <a:r>
              <a:rPr altLang="zh-CN" b="1" dirty="0" sz="2400" lang="en-US">
                <a:latin typeface="Arial" panose="020B0604020202020204" pitchFamily="34" charset="0"/>
                <a:cs typeface="Arial" panose="020B0604020202020204" pitchFamily="34" charset="0"/>
              </a:rPr>
              <a:t>&gt;</a:t>
            </a:r>
            <a:r>
              <a:rPr altLang="zh-CN" b="1" dirty="0" sz="2400" i="1" lang="en-US">
                <a:latin typeface="Arial" panose="020B0604020202020204" pitchFamily="34" charset="0"/>
                <a:cs typeface="Arial" panose="020B0604020202020204" pitchFamily="34" charset="0"/>
              </a:rPr>
              <a:t> </a:t>
            </a:r>
            <a:r>
              <a:rPr altLang="zh-CN" b="1" dirty="0" sz="2400" i="1" lang="en-US" err="1">
                <a:latin typeface="Arial" panose="020B0604020202020204" pitchFamily="34" charset="0"/>
                <a:cs typeface="Arial" panose="020B0604020202020204" pitchFamily="34" charset="0"/>
              </a:rPr>
              <a:t>u</a:t>
            </a:r>
            <a:r>
              <a:rPr altLang="zh-CN" baseline="-25000" b="1" dirty="0" sz="2400" lang="en-US" err="1">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sp>
        <p:nvSpPr>
          <p:cNvPr id="1048775" name="文本框 82"/>
          <p:cNvSpPr txBox="1">
            <a:spLocks noChangeAspect="1" noMove="1" noResize="1" noRot="1" noAdjustHandles="1" noEditPoints="1" noChangeArrowheads="1" noChangeShapeType="1" noTextEdit="1"/>
          </p:cNvSpPr>
          <p:nvPr/>
        </p:nvSpPr>
        <p:spPr>
          <a:xfrm>
            <a:off x="1163164" y="5302350"/>
            <a:ext cx="1086451" cy="430887"/>
          </a:xfrm>
          <a:prstGeom prst="rect"/>
          <a:blipFill>
            <a:blip xmlns:r="http://schemas.openxmlformats.org/officeDocument/2006/relationships" r:embed="rId4"/>
            <a:stretch>
              <a:fillRect/>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5">
            <p14:nvContentPartPr>
              <p14:cNvPr id="1048776" name=""/>
              <p14:cNvContentPartPr/>
              <p14:nvPr/>
            </p14:nvContentPartPr>
            <p14:xfrm>
              <a:off x="5784954" y="246304"/>
              <a:ext cx="3339497" cy="2019727"/>
            </p14:xfrm>
          </p:contentPart>
        </mc:Choice>
        <mc:Fallback>
          <p:sp>
            <p:nvSpPr>
              <p:cNvPr id="1048776" name=""/>
              <p:cNvSpPr/>
              <p:nvPr/>
            </p:nvSpPr>
            <p:spPr>
              <a:xfrm>
                <a:off x="5784954" y="246304"/>
                <a:ext cx="3339497" cy="2019727"/>
              </a:xfrm>
            </p:spPr>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56" name="Rectangle 9"/>
          <p:cNvSpPr>
            <a:spLocks noChangeArrowheads="1"/>
          </p:cNvSpPr>
          <p:nvPr/>
        </p:nvSpPr>
        <p:spPr bwMode="auto">
          <a:xfrm rot="16200000">
            <a:off x="4332284" y="1245816"/>
            <a:ext cx="1867436" cy="461665"/>
          </a:xfrm>
          <a:prstGeom prst="rect"/>
          <a:solidFill>
            <a:schemeClr val="accent5">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Saturation</a:t>
            </a:r>
            <a:endParaRPr altLang="en-US" b="1" dirty="0" sz="2400" lang="zh-CN" smtClean="0">
              <a:latin typeface="Arial" panose="020B0604020202020204" pitchFamily="34" charset="0"/>
              <a:cs typeface="Arial" panose="020B0604020202020204" pitchFamily="34" charset="0"/>
            </a:endParaRPr>
          </a:p>
        </p:txBody>
      </p:sp>
      <p:sp>
        <p:nvSpPr>
          <p:cNvPr id="104865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76" name="组合 252"/>
          <p:cNvGrpSpPr/>
          <p:nvPr/>
        </p:nvGrpSpPr>
        <p:grpSpPr>
          <a:xfrm>
            <a:off x="505673" y="433823"/>
            <a:ext cx="3598896" cy="2835228"/>
            <a:chOff x="498694" y="537281"/>
            <a:chExt cx="3598896" cy="2835228"/>
          </a:xfrm>
        </p:grpSpPr>
        <p:grpSp>
          <p:nvGrpSpPr>
            <p:cNvPr id="77" name="组合 15"/>
            <p:cNvGrpSpPr/>
            <p:nvPr/>
          </p:nvGrpSpPr>
          <p:grpSpPr>
            <a:xfrm>
              <a:off x="498694" y="537281"/>
              <a:ext cx="3598896" cy="2835228"/>
              <a:chOff x="587675" y="2077614"/>
              <a:chExt cx="3598896" cy="2835228"/>
            </a:xfrm>
          </p:grpSpPr>
          <p:grpSp>
            <p:nvGrpSpPr>
              <p:cNvPr id="78" name="组合 106"/>
              <p:cNvGrpSpPr/>
              <p:nvPr/>
            </p:nvGrpSpPr>
            <p:grpSpPr>
              <a:xfrm>
                <a:off x="587675" y="2077614"/>
                <a:ext cx="3581850" cy="2835228"/>
                <a:chOff x="607739" y="1552786"/>
                <a:chExt cx="3581850" cy="2835228"/>
              </a:xfrm>
            </p:grpSpPr>
            <p:sp>
              <p:nvSpPr>
                <p:cNvPr id="1048658" name="Rectangle 9"/>
                <p:cNvSpPr>
                  <a:spLocks noChangeArrowheads="1"/>
                </p:cNvSpPr>
                <p:nvPr/>
              </p:nvSpPr>
              <p:spPr bwMode="auto">
                <a:xfrm>
                  <a:off x="1024881" y="1552786"/>
                  <a:ext cx="273733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Common-emitter</a:t>
                  </a:r>
                  <a:endParaRPr altLang="en-US" b="1" dirty="0" sz="2400" lang="zh-CN" smtClean="0">
                    <a:latin typeface="Arial" panose="020B0604020202020204" pitchFamily="34" charset="0"/>
                    <a:cs typeface="Arial" panose="020B0604020202020204" pitchFamily="34" charset="0"/>
                  </a:endParaRPr>
                </a:p>
              </p:txBody>
            </p:sp>
            <p:grpSp>
              <p:nvGrpSpPr>
                <p:cNvPr id="79" name="组合 108"/>
                <p:cNvGrpSpPr/>
                <p:nvPr/>
              </p:nvGrpSpPr>
              <p:grpSpPr>
                <a:xfrm>
                  <a:off x="966683" y="1952426"/>
                  <a:ext cx="2875232" cy="2435588"/>
                  <a:chOff x="966683" y="1952426"/>
                  <a:chExt cx="2875232" cy="2435588"/>
                </a:xfrm>
              </p:grpSpPr>
              <p:grpSp>
                <p:nvGrpSpPr>
                  <p:cNvPr id="80" name="Group 1096"/>
                  <p:cNvGrpSpPr/>
                  <p:nvPr/>
                </p:nvGrpSpPr>
                <p:grpSpPr bwMode="auto">
                  <a:xfrm>
                    <a:off x="966684" y="2211962"/>
                    <a:ext cx="1495828" cy="2166961"/>
                    <a:chOff x="3855" y="2487"/>
                    <a:chExt cx="1052" cy="1524"/>
                  </a:xfrm>
                </p:grpSpPr>
                <p:sp>
                  <p:nvSpPr>
                    <p:cNvPr id="104865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0" name="Line 1073"/>
                    <p:cNvSpPr>
                      <a:spLocks noChangeShapeType="1"/>
                    </p:cNvSpPr>
                    <p:nvPr/>
                  </p:nvSpPr>
                  <p:spPr bwMode="auto">
                    <a:xfrm flipH="1">
                      <a:off x="3855" y="3080"/>
                      <a:ext cx="8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3"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4" name="Line 1077"/>
                    <p:cNvSpPr>
                      <a:spLocks noChangeShapeType="1"/>
                    </p:cNvSpPr>
                    <p:nvPr/>
                  </p:nvSpPr>
                  <p:spPr bwMode="auto">
                    <a:xfrm>
                      <a:off x="4897" y="3334"/>
                      <a:ext cx="0" cy="67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736" name="直接箭头连接符 136"/>
                  <p:cNvCxnSpPr>
                    <a:cxnSpLocks/>
                  </p:cNvCxnSpPr>
                  <p:nvPr/>
                </p:nvCxnSpPr>
                <p:spPr>
                  <a:xfrm>
                    <a:off x="1538120" y="2894713"/>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37" name="直接箭头连接符 137"/>
                  <p:cNvCxnSpPr>
                    <a:cxnSpLocks/>
                  </p:cNvCxnSpPr>
                  <p:nvPr/>
                </p:nvCxnSpPr>
                <p:spPr>
                  <a:xfrm>
                    <a:off x="2343617" y="2164196"/>
                    <a:ext cx="4845" cy="43031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665" name="文本框 138"/>
                  <p:cNvSpPr txBox="1"/>
                  <p:nvPr/>
                </p:nvSpPr>
                <p:spPr>
                  <a:xfrm>
                    <a:off x="1951112" y="1952426"/>
                    <a:ext cx="723149" cy="535940"/>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666" name="文本框 139"/>
                  <p:cNvSpPr txBox="1"/>
                  <p:nvPr/>
                </p:nvSpPr>
                <p:spPr>
                  <a:xfrm>
                    <a:off x="1921665" y="3508020"/>
                    <a:ext cx="464881" cy="535939"/>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738" name="直接箭头连接符 140"/>
                  <p:cNvCxnSpPr>
                    <a:cxnSpLocks/>
                  </p:cNvCxnSpPr>
                  <p:nvPr/>
                </p:nvCxnSpPr>
                <p:spPr>
                  <a:xfrm flipH="1">
                    <a:off x="2319788" y="3546090"/>
                    <a:ext cx="6601" cy="4419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667" name="Line 1073"/>
                  <p:cNvSpPr>
                    <a:spLocks noChangeShapeType="1"/>
                  </p:cNvSpPr>
                  <p:nvPr/>
                </p:nvSpPr>
                <p:spPr bwMode="auto">
                  <a:xfrm flipH="1">
                    <a:off x="966683" y="4161924"/>
                    <a:ext cx="28147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8" name="Line 1073"/>
                  <p:cNvSpPr>
                    <a:spLocks noChangeShapeType="1"/>
                  </p:cNvSpPr>
                  <p:nvPr/>
                </p:nvSpPr>
                <p:spPr bwMode="auto">
                  <a:xfrm flipH="1">
                    <a:off x="2435922" y="2211963"/>
                    <a:ext cx="1345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9" name="椭圆 152"/>
                  <p:cNvSpPr/>
                  <p:nvPr/>
                </p:nvSpPr>
                <p:spPr>
                  <a:xfrm>
                    <a:off x="3755636" y="21604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0" name="椭圆 156"/>
                  <p:cNvSpPr/>
                  <p:nvPr/>
                </p:nvSpPr>
                <p:spPr>
                  <a:xfrm>
                    <a:off x="3762220"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1" name="文本框 188"/>
                  <p:cNvSpPr txBox="1"/>
                  <p:nvPr/>
                </p:nvSpPr>
                <p:spPr>
                  <a:xfrm>
                    <a:off x="2417756" y="311917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672" name="文本框 189"/>
                  <p:cNvSpPr txBox="1"/>
                  <p:nvPr/>
                </p:nvSpPr>
                <p:spPr>
                  <a:xfrm>
                    <a:off x="2388364" y="24189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673" name="文本框 202"/>
                  <p:cNvSpPr txBox="1"/>
                  <p:nvPr/>
                </p:nvSpPr>
                <p:spPr>
                  <a:xfrm>
                    <a:off x="1754939" y="29935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739" name="直接连接符 203"/>
                  <p:cNvCxnSpPr>
                    <a:cxnSpLocks/>
                  </p:cNvCxnSpPr>
                  <p:nvPr/>
                </p:nvCxnSpPr>
                <p:spPr>
                  <a:xfrm flipV="1">
                    <a:off x="2225287"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74" name="椭圆 204"/>
                  <p:cNvSpPr/>
                  <p:nvPr/>
                </p:nvSpPr>
                <p:spPr>
                  <a:xfrm>
                    <a:off x="2414251"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75" name="文本框 110"/>
                <p:cNvSpPr txBox="1"/>
                <p:nvPr/>
              </p:nvSpPr>
              <p:spPr>
                <a:xfrm>
                  <a:off x="607739" y="3358384"/>
                  <a:ext cx="686870"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BE</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76" name="文本框 111"/>
                <p:cNvSpPr txBox="1"/>
                <p:nvPr/>
              </p:nvSpPr>
              <p:spPr>
                <a:xfrm>
                  <a:off x="747785" y="304495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77" name="文本框 112"/>
                <p:cNvSpPr txBox="1"/>
                <p:nvPr/>
              </p:nvSpPr>
              <p:spPr>
                <a:xfrm>
                  <a:off x="781711" y="378835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78" name="文本框 113"/>
                <p:cNvSpPr txBox="1"/>
                <p:nvPr/>
              </p:nvSpPr>
              <p:spPr>
                <a:xfrm>
                  <a:off x="1204580" y="2597507"/>
                  <a:ext cx="500681" cy="535940"/>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679" name="文本框 117"/>
                <p:cNvSpPr txBox="1"/>
                <p:nvPr/>
              </p:nvSpPr>
              <p:spPr>
                <a:xfrm>
                  <a:off x="3462781" y="2880629"/>
                  <a:ext cx="726808"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CE</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680" name="椭圆 221"/>
              <p:cNvSpPr/>
              <p:nvPr/>
            </p:nvSpPr>
            <p:spPr>
              <a:xfrm>
                <a:off x="864792" y="3544568"/>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81" name="椭圆 222"/>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82" name="文本框 223"/>
              <p:cNvSpPr txBox="1"/>
              <p:nvPr/>
            </p:nvSpPr>
            <p:spPr>
              <a:xfrm>
                <a:off x="3599508" y="272828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83" name="文本框 224"/>
              <p:cNvSpPr txBox="1"/>
              <p:nvPr/>
            </p:nvSpPr>
            <p:spPr>
              <a:xfrm>
                <a:off x="3642447" y="425956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684" name="文本框 240"/>
            <p:cNvSpPr txBox="1"/>
            <p:nvPr/>
          </p:nvSpPr>
          <p:spPr>
            <a:xfrm>
              <a:off x="1330520" y="2052160"/>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P</a:t>
              </a:r>
              <a:endParaRPr altLang="en-US" b="1" dirty="0" sz="2400" lang="zh-CN">
                <a:latin typeface="Arial" panose="020B0604020202020204" pitchFamily="34" charset="0"/>
                <a:cs typeface="Arial" panose="020B0604020202020204" pitchFamily="34" charset="0"/>
              </a:endParaRPr>
            </a:p>
          </p:txBody>
        </p:sp>
        <p:sp>
          <p:nvSpPr>
            <p:cNvPr id="1048685" name="文本框 241"/>
            <p:cNvSpPr txBox="1"/>
            <p:nvPr/>
          </p:nvSpPr>
          <p:spPr>
            <a:xfrm>
              <a:off x="2436067" y="2432983"/>
              <a:ext cx="619329" cy="4978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N</a:t>
              </a:r>
              <a:r>
                <a:rPr altLang="zh-CN" baseline="30000"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686" name="文本框 242"/>
            <p:cNvSpPr txBox="1"/>
            <p:nvPr/>
          </p:nvSpPr>
          <p:spPr>
            <a:xfrm>
              <a:off x="2403097" y="1170360"/>
              <a:ext cx="619329"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N</a:t>
              </a:r>
              <a:endParaRPr altLang="en-US" b="1" dirty="0" sz="2400" lang="zh-CN">
                <a:latin typeface="Arial" panose="020B0604020202020204" pitchFamily="34" charset="0"/>
                <a:cs typeface="Arial" panose="020B0604020202020204" pitchFamily="34" charset="0"/>
              </a:endParaRPr>
            </a:p>
          </p:txBody>
        </p:sp>
      </p:grpSp>
      <p:grpSp>
        <p:nvGrpSpPr>
          <p:cNvPr id="81" name="组合 1"/>
          <p:cNvGrpSpPr/>
          <p:nvPr/>
        </p:nvGrpSpPr>
        <p:grpSpPr>
          <a:xfrm>
            <a:off x="4561443" y="278031"/>
            <a:ext cx="4357443" cy="3784685"/>
            <a:chOff x="4556279" y="1857710"/>
            <a:chExt cx="4357443" cy="3784685"/>
          </a:xfrm>
        </p:grpSpPr>
        <p:grpSp>
          <p:nvGrpSpPr>
            <p:cNvPr id="82" name="组合 237"/>
            <p:cNvGrpSpPr/>
            <p:nvPr/>
          </p:nvGrpSpPr>
          <p:grpSpPr>
            <a:xfrm>
              <a:off x="4556279" y="1861392"/>
              <a:ext cx="4357443" cy="3719932"/>
              <a:chOff x="4362014" y="2639864"/>
              <a:chExt cx="4357443" cy="3719932"/>
            </a:xfrm>
          </p:grpSpPr>
          <p:cxnSp>
            <p:nvCxnSpPr>
              <p:cNvPr id="3145740" name="直接箭头连接符 17"/>
              <p:cNvCxnSpPr>
                <a:cxnSpLocks/>
              </p:cNvCxnSpPr>
              <p:nvPr/>
            </p:nvCxnSpPr>
            <p:spPr>
              <a:xfrm flipV="1">
                <a:off x="4767863" y="2824843"/>
                <a:ext cx="0" cy="300302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41" name="直接箭头连接符 226"/>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687" name="文本框 235"/>
              <p:cNvSpPr txBox="1"/>
              <p:nvPr/>
            </p:nvSpPr>
            <p:spPr>
              <a:xfrm>
                <a:off x="4362014" y="2639864"/>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688" name="文本框 236"/>
              <p:cNvSpPr txBox="1"/>
              <p:nvPr/>
            </p:nvSpPr>
            <p:spPr>
              <a:xfrm>
                <a:off x="7958759" y="5823857"/>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grpSp>
          <p:nvGrpSpPr>
            <p:cNvPr id="83" name="组合 22"/>
            <p:cNvGrpSpPr/>
            <p:nvPr/>
          </p:nvGrpSpPr>
          <p:grpSpPr>
            <a:xfrm>
              <a:off x="4962128" y="2268936"/>
              <a:ext cx="3485186" cy="2787333"/>
              <a:chOff x="4962128" y="2029448"/>
              <a:chExt cx="3485186" cy="2787333"/>
            </a:xfrm>
          </p:grpSpPr>
          <p:cxnSp>
            <p:nvCxnSpPr>
              <p:cNvPr id="3145742" name="直接连接符 16"/>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8689" name="弧形 18"/>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43" name="直接连接符 20"/>
              <p:cNvCxnSpPr>
                <a:cxnSpLocks/>
              </p:cNvCxnSpPr>
              <p:nvPr/>
            </p:nvCxnSpPr>
            <p:spPr>
              <a:xfrm>
                <a:off x="6006289" y="2031450"/>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4" name="组合 25"/>
            <p:cNvGrpSpPr/>
            <p:nvPr/>
          </p:nvGrpSpPr>
          <p:grpSpPr>
            <a:xfrm>
              <a:off x="5399825" y="2926558"/>
              <a:ext cx="3047489" cy="775307"/>
              <a:chOff x="5432483" y="2589096"/>
              <a:chExt cx="3047489" cy="775307"/>
            </a:xfrm>
          </p:grpSpPr>
          <p:sp>
            <p:nvSpPr>
              <p:cNvPr id="1048690" name="弧形 77"/>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44" name="直接连接符 78"/>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5" name="组合 24"/>
            <p:cNvGrpSpPr/>
            <p:nvPr/>
          </p:nvGrpSpPr>
          <p:grpSpPr>
            <a:xfrm>
              <a:off x="5231402" y="3618600"/>
              <a:ext cx="3254012" cy="775307"/>
              <a:chOff x="5274946" y="3134177"/>
              <a:chExt cx="3254012" cy="775307"/>
            </a:xfrm>
          </p:grpSpPr>
          <p:sp>
            <p:nvSpPr>
              <p:cNvPr id="1048691" name="弧形 79"/>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45" name="直接连接符 80"/>
              <p:cNvCxnSpPr>
                <a:cxnSpLocks/>
              </p:cNvCxnSpPr>
              <p:nvPr/>
            </p:nvCxnSpPr>
            <p:spPr>
              <a:xfrm>
                <a:off x="5718795" y="3134177"/>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6" name="组合 83"/>
            <p:cNvGrpSpPr/>
            <p:nvPr/>
          </p:nvGrpSpPr>
          <p:grpSpPr>
            <a:xfrm>
              <a:off x="5056960" y="4320785"/>
              <a:ext cx="3476413" cy="775307"/>
              <a:chOff x="5274946" y="3134177"/>
              <a:chExt cx="3476413" cy="775307"/>
            </a:xfrm>
          </p:grpSpPr>
          <p:sp>
            <p:nvSpPr>
              <p:cNvPr id="1048692" name="弧形 84"/>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46" name="直接连接符 85"/>
              <p:cNvCxnSpPr>
                <a:cxnSpLocks/>
              </p:cNvCxnSpPr>
              <p:nvPr/>
            </p:nvCxnSpPr>
            <p:spPr>
              <a:xfrm>
                <a:off x="5718795" y="3134177"/>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7" name="组合 89"/>
            <p:cNvGrpSpPr/>
            <p:nvPr/>
          </p:nvGrpSpPr>
          <p:grpSpPr>
            <a:xfrm>
              <a:off x="4884299" y="4939706"/>
              <a:ext cx="3699087" cy="470483"/>
              <a:chOff x="5274946" y="3128688"/>
              <a:chExt cx="3699087" cy="771867"/>
            </a:xfrm>
          </p:grpSpPr>
          <p:sp>
            <p:nvSpPr>
              <p:cNvPr id="1048693" name="弧形 90"/>
              <p:cNvSpPr/>
              <p:nvPr/>
            </p:nvSpPr>
            <p:spPr>
              <a:xfrm flipH="1">
                <a:off x="5274946" y="3128688"/>
                <a:ext cx="898072" cy="771867"/>
              </a:xfrm>
              <a:prstGeom prst="arc">
                <a:avLst>
                  <a:gd name="adj1" fmla="val 16200000"/>
                  <a:gd name="adj2" fmla="val 2047448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47" name="直接连接符 91"/>
              <p:cNvCxnSpPr>
                <a:cxnSpLocks/>
              </p:cNvCxnSpPr>
              <p:nvPr/>
            </p:nvCxnSpPr>
            <p:spPr>
              <a:xfrm>
                <a:off x="5718795" y="3134178"/>
                <a:ext cx="3255238" cy="344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94" name="文本框 94"/>
            <p:cNvSpPr txBox="1"/>
            <p:nvPr/>
          </p:nvSpPr>
          <p:spPr>
            <a:xfrm>
              <a:off x="7376444" y="1857710"/>
              <a:ext cx="1326690" cy="4851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i</a:t>
              </a:r>
              <a:r>
                <a:rPr altLang="zh-CN" baseline="-25000" b="1" dirty="0" sz="2000" lang="en-US" err="1" smtClean="0">
                  <a:latin typeface="Arial" panose="020B0604020202020204" pitchFamily="34" charset="0"/>
                  <a:cs typeface="Arial" panose="020B0604020202020204" pitchFamily="34" charset="0"/>
                </a:rPr>
                <a:t>B</a:t>
              </a:r>
              <a:r>
                <a:rPr altLang="zh-CN" b="1" dirty="0" sz="2000" lang="en-US" smtClean="0">
                  <a:latin typeface="Arial" panose="020B0604020202020204" pitchFamily="34" charset="0"/>
                  <a:cs typeface="Arial" panose="020B0604020202020204" pitchFamily="34" charset="0"/>
                </a:rPr>
                <a:t>=80</a:t>
              </a:r>
              <a:r>
                <a:rPr altLang="zh-CN" b="1" dirty="0" sz="2000" lang="en-US" smtClean="0">
                  <a:latin typeface="Symbol" panose="05050102010706020507" pitchFamily="18" charset="2"/>
                  <a:cs typeface="Arial" panose="020B0604020202020204" pitchFamily="34" charset="0"/>
                </a:rPr>
                <a:t>m</a:t>
              </a:r>
              <a:r>
                <a:rPr altLang="zh-CN" b="1" dirty="0" sz="2000" lang="en-US" smtClean="0">
                  <a:latin typeface="Arial" panose="020B0604020202020204" pitchFamily="34" charset="0"/>
                  <a:cs typeface="Arial" panose="020B0604020202020204" pitchFamily="34" charset="0"/>
                </a:rPr>
                <a:t>A</a:t>
              </a:r>
              <a:endParaRPr altLang="en-US" b="1" dirty="0" sz="2000" lang="zh-CN">
                <a:latin typeface="Arial" panose="020B0604020202020204" pitchFamily="34" charset="0"/>
                <a:cs typeface="Arial" panose="020B0604020202020204" pitchFamily="34" charset="0"/>
              </a:endParaRPr>
            </a:p>
          </p:txBody>
        </p:sp>
        <p:sp>
          <p:nvSpPr>
            <p:cNvPr id="1048695" name="文本框 95"/>
            <p:cNvSpPr txBox="1"/>
            <p:nvPr/>
          </p:nvSpPr>
          <p:spPr>
            <a:xfrm>
              <a:off x="7746302" y="2526448"/>
              <a:ext cx="91873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60</a:t>
              </a:r>
              <a:r>
                <a:rPr altLang="zh-CN" b="1" dirty="0" sz="2000" lang="en-US" smtClean="0">
                  <a:latin typeface="Symbol" panose="05050102010706020507" pitchFamily="18" charset="2"/>
                  <a:cs typeface="Arial" panose="020B0604020202020204" pitchFamily="34" charset="0"/>
                </a:rPr>
                <a:t>m</a:t>
              </a:r>
              <a:r>
                <a:rPr altLang="zh-CN" b="1" dirty="0" sz="2000" lang="en-US" smtClean="0">
                  <a:latin typeface="Arial" panose="020B0604020202020204" pitchFamily="34" charset="0"/>
                  <a:cs typeface="Arial" panose="020B0604020202020204" pitchFamily="34" charset="0"/>
                </a:rPr>
                <a:t>A</a:t>
              </a:r>
              <a:endParaRPr altLang="en-US" b="1" dirty="0" sz="2000" lang="zh-CN">
                <a:latin typeface="Arial" panose="020B0604020202020204" pitchFamily="34" charset="0"/>
                <a:cs typeface="Arial" panose="020B0604020202020204" pitchFamily="34" charset="0"/>
              </a:endParaRPr>
            </a:p>
          </p:txBody>
        </p:sp>
        <p:sp>
          <p:nvSpPr>
            <p:cNvPr id="1048696" name="文本框 96"/>
            <p:cNvSpPr txBox="1"/>
            <p:nvPr/>
          </p:nvSpPr>
          <p:spPr>
            <a:xfrm>
              <a:off x="7746301" y="3217442"/>
              <a:ext cx="91873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40</a:t>
              </a:r>
              <a:r>
                <a:rPr altLang="zh-CN" b="1" dirty="0" sz="2000" lang="en-US" smtClean="0">
                  <a:latin typeface="Symbol" panose="05050102010706020507" pitchFamily="18" charset="2"/>
                  <a:cs typeface="Arial" panose="020B0604020202020204" pitchFamily="34" charset="0"/>
                </a:rPr>
                <a:t>m</a:t>
              </a:r>
              <a:r>
                <a:rPr altLang="zh-CN" b="1" dirty="0" sz="2000" lang="en-US" smtClean="0">
                  <a:latin typeface="Arial" panose="020B0604020202020204" pitchFamily="34" charset="0"/>
                  <a:cs typeface="Arial" panose="020B0604020202020204" pitchFamily="34" charset="0"/>
                </a:rPr>
                <a:t>A</a:t>
              </a:r>
              <a:endParaRPr altLang="en-US" b="1" dirty="0" sz="2000" lang="zh-CN">
                <a:latin typeface="Arial" panose="020B0604020202020204" pitchFamily="34" charset="0"/>
                <a:cs typeface="Arial" panose="020B0604020202020204" pitchFamily="34" charset="0"/>
              </a:endParaRPr>
            </a:p>
          </p:txBody>
        </p:sp>
        <p:sp>
          <p:nvSpPr>
            <p:cNvPr id="1048697" name="文本框 97"/>
            <p:cNvSpPr txBox="1"/>
            <p:nvPr/>
          </p:nvSpPr>
          <p:spPr>
            <a:xfrm>
              <a:off x="7746300" y="3940182"/>
              <a:ext cx="91873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20</a:t>
              </a:r>
              <a:r>
                <a:rPr altLang="zh-CN" b="1" dirty="0" sz="2000" lang="en-US" smtClean="0">
                  <a:latin typeface="Symbol" panose="05050102010706020507" pitchFamily="18" charset="2"/>
                  <a:cs typeface="Arial" panose="020B0604020202020204" pitchFamily="34" charset="0"/>
                </a:rPr>
                <a:t>m</a:t>
              </a:r>
              <a:r>
                <a:rPr altLang="zh-CN" b="1" dirty="0" sz="2000" lang="en-US" smtClean="0">
                  <a:latin typeface="Arial" panose="020B0604020202020204" pitchFamily="34" charset="0"/>
                  <a:cs typeface="Arial" panose="020B0604020202020204" pitchFamily="34" charset="0"/>
                </a:rPr>
                <a:t>A</a:t>
              </a:r>
              <a:endParaRPr altLang="en-US" b="1" dirty="0" sz="2000" lang="zh-CN">
                <a:latin typeface="Arial" panose="020B0604020202020204" pitchFamily="34" charset="0"/>
                <a:cs typeface="Arial" panose="020B0604020202020204" pitchFamily="34" charset="0"/>
              </a:endParaRPr>
            </a:p>
          </p:txBody>
        </p:sp>
        <p:sp>
          <p:nvSpPr>
            <p:cNvPr id="1048698" name="文本框 98"/>
            <p:cNvSpPr txBox="1"/>
            <p:nvPr/>
          </p:nvSpPr>
          <p:spPr>
            <a:xfrm>
              <a:off x="7882374" y="4558051"/>
              <a:ext cx="91873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0</a:t>
              </a:r>
              <a:r>
                <a:rPr altLang="zh-CN" b="1" dirty="0" sz="2000" lang="en-US" smtClean="0">
                  <a:latin typeface="Symbol" panose="05050102010706020507" pitchFamily="18" charset="2"/>
                  <a:cs typeface="Arial" panose="020B0604020202020204" pitchFamily="34" charset="0"/>
                </a:rPr>
                <a:t>m</a:t>
              </a:r>
              <a:r>
                <a:rPr altLang="zh-CN" b="1" dirty="0" sz="2000" lang="en-US" smtClean="0">
                  <a:latin typeface="Arial" panose="020B0604020202020204" pitchFamily="34" charset="0"/>
                  <a:cs typeface="Arial" panose="020B0604020202020204" pitchFamily="34" charset="0"/>
                </a:rPr>
                <a:t>A</a:t>
              </a:r>
              <a:endParaRPr altLang="en-US" b="1" dirty="0" sz="2000" lang="zh-CN">
                <a:latin typeface="Arial" panose="020B0604020202020204" pitchFamily="34" charset="0"/>
                <a:cs typeface="Arial" panose="020B0604020202020204" pitchFamily="34" charset="0"/>
              </a:endParaRPr>
            </a:p>
          </p:txBody>
        </p:sp>
        <p:sp>
          <p:nvSpPr>
            <p:cNvPr id="1048699" name="任意多边形 229"/>
            <p:cNvSpPr/>
            <p:nvPr/>
          </p:nvSpPr>
          <p:spPr>
            <a:xfrm>
              <a:off x="4963886" y="2041074"/>
              <a:ext cx="974271"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00" name="Rectangle 9"/>
            <p:cNvSpPr>
              <a:spLocks noChangeArrowheads="1"/>
            </p:cNvSpPr>
            <p:nvPr/>
          </p:nvSpPr>
          <p:spPr bwMode="auto">
            <a:xfrm>
              <a:off x="5451021" y="5180730"/>
              <a:ext cx="2303208" cy="461665"/>
            </a:xfrm>
            <a:prstGeom prst="rect"/>
            <a:solidFill>
              <a:schemeClr val="bg1">
                <a:lumMod val="85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Cut-off</a:t>
              </a:r>
              <a:endParaRPr altLang="en-US" b="1" dirty="0" sz="2400" lang="zh-CN" smtClean="0">
                <a:latin typeface="Arial" panose="020B0604020202020204" pitchFamily="34" charset="0"/>
                <a:cs typeface="Arial" panose="020B0604020202020204" pitchFamily="34" charset="0"/>
              </a:endParaRPr>
            </a:p>
          </p:txBody>
        </p:sp>
        <p:cxnSp>
          <p:nvCxnSpPr>
            <p:cNvPr id="3145748" name="直接连接符 245"/>
            <p:cNvCxnSpPr>
              <a:cxnSpLocks/>
            </p:cNvCxnSpPr>
            <p:nvPr/>
          </p:nvCxnSpPr>
          <p:spPr>
            <a:xfrm flipH="1">
              <a:off x="6519710" y="4981565"/>
              <a:ext cx="294490" cy="386763"/>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8" name="组合 2"/>
          <p:cNvGrpSpPr/>
          <p:nvPr/>
        </p:nvGrpSpPr>
        <p:grpSpPr>
          <a:xfrm>
            <a:off x="348712" y="3703630"/>
            <a:ext cx="4688568" cy="2745570"/>
            <a:chOff x="385966" y="3482845"/>
            <a:chExt cx="4688568" cy="2745570"/>
          </a:xfrm>
        </p:grpSpPr>
        <p:sp>
          <p:nvSpPr>
            <p:cNvPr id="1048701" name="文本框 119"/>
            <p:cNvSpPr txBox="1"/>
            <p:nvPr/>
          </p:nvSpPr>
          <p:spPr>
            <a:xfrm>
              <a:off x="385966" y="3482845"/>
              <a:ext cx="4446966"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2) Amplification region</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放大区：</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sp>
          <p:nvSpPr>
            <p:cNvPr id="1048702" name="矩形 251"/>
            <p:cNvSpPr/>
            <p:nvPr/>
          </p:nvSpPr>
          <p:spPr>
            <a:xfrm>
              <a:off x="1855076" y="4026392"/>
              <a:ext cx="1719579" cy="447040"/>
            </a:xfrm>
            <a:prstGeom prst="rect"/>
          </p:spPr>
          <p:txBody>
            <a:bodyPr wrap="none">
              <a:spAutoFit/>
            </a:bodyPr>
            <a:p>
              <a:pPr algn="just"/>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&gt;</a:t>
              </a:r>
              <a:r>
                <a:rPr altLang="zh-CN" b="1" dirty="0" sz="2400" i="1" lang="en-US" smtClean="0">
                  <a:latin typeface="Arial" panose="020B0604020202020204" pitchFamily="34" charset="0"/>
                  <a:cs typeface="Arial" panose="020B0604020202020204" pitchFamily="34" charset="0"/>
                </a:rPr>
                <a:t> U</a:t>
              </a:r>
              <a:r>
                <a:rPr altLang="zh-CN" baseline="-25000" b="1" dirty="0" sz="2400" lang="en-US" smtClean="0">
                  <a:latin typeface="Arial" panose="020B0604020202020204" pitchFamily="34" charset="0"/>
                  <a:cs typeface="Arial" panose="020B0604020202020204" pitchFamily="34" charset="0"/>
                </a:rPr>
                <a:t>ON</a:t>
              </a:r>
              <a:endParaRPr altLang="en-US" b="1" dirty="0" sz="2400" lang="zh-CN">
                <a:latin typeface="Arial" panose="020B0604020202020204" pitchFamily="34" charset="0"/>
                <a:cs typeface="Arial" panose="020B0604020202020204" pitchFamily="34" charset="0"/>
              </a:endParaRPr>
            </a:p>
          </p:txBody>
        </p:sp>
        <p:sp>
          <p:nvSpPr>
            <p:cNvPr id="1048703" name="矩形 121"/>
            <p:cNvSpPr/>
            <p:nvPr/>
          </p:nvSpPr>
          <p:spPr>
            <a:xfrm>
              <a:off x="1866842" y="4583209"/>
              <a:ext cx="1592579" cy="447041"/>
            </a:xfrm>
            <a:prstGeom prst="rect"/>
          </p:spPr>
          <p:txBody>
            <a:bodyPr wrap="none">
              <a:spAutoFit/>
            </a:bodyPr>
            <a:p>
              <a:pPr algn="just"/>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&gt;</a:t>
              </a:r>
              <a:r>
                <a:rPr altLang="zh-CN" b="1" dirty="0" sz="2400" i="1" lang="en-US" smtClean="0">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sp>
          <p:nvSpPr>
            <p:cNvPr id="1048704" name="Rectangle 9"/>
            <p:cNvSpPr>
              <a:spLocks noChangeArrowheads="1"/>
            </p:cNvSpPr>
            <p:nvPr/>
          </p:nvSpPr>
          <p:spPr bwMode="auto">
            <a:xfrm>
              <a:off x="542927" y="5182864"/>
              <a:ext cx="4531607"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lang="en-US" smtClean="0">
                  <a:latin typeface="Arial" panose="020B0604020202020204" pitchFamily="34" charset="0"/>
                  <a:cs typeface="Arial" panose="020B0604020202020204" pitchFamily="34" charset="0"/>
                </a:rPr>
                <a:t>BC junction is reverse biased</a:t>
              </a:r>
              <a:endParaRPr altLang="en-US" dirty="0" sz="2400" lang="zh-CN" smtClean="0">
                <a:latin typeface="Arial" panose="020B0604020202020204" pitchFamily="34" charset="0"/>
                <a:cs typeface="Arial" panose="020B0604020202020204" pitchFamily="34" charset="0"/>
              </a:endParaRPr>
            </a:p>
          </p:txBody>
        </p:sp>
        <p:sp>
          <p:nvSpPr>
            <p:cNvPr id="1048705" name="文本框 123"/>
            <p:cNvSpPr txBox="1">
              <a:spLocks noChangeAspect="1" noMove="1" noResize="1" noRot="1" noAdjustHandles="1" noEditPoints="1" noChangeArrowheads="1" noChangeShapeType="1" noTextEdit="1"/>
            </p:cNvSpPr>
            <p:nvPr/>
          </p:nvSpPr>
          <p:spPr>
            <a:xfrm>
              <a:off x="735040" y="5797528"/>
              <a:ext cx="3802772" cy="430887"/>
            </a:xfrm>
            <a:prstGeom prst="rect"/>
            <a:blipFill>
              <a:blip xmlns:r="http://schemas.openxmlformats.org/officeDocument/2006/relationships" r:embed="rId1"/>
              <a:stretch>
                <a:fillRect/>
              </a:stretch>
            </a:blipFill>
          </p:spPr>
          <p:txBody>
            <a:bodyPr/>
            <a:p>
              <a:r>
                <a:rPr altLang="en-US" lang="zh-CN">
                  <a:noFill/>
                </a:rPr>
                <a:t> </a:t>
              </a:r>
            </a:p>
          </p:txBody>
        </p:sp>
      </p:grpSp>
      <p:grpSp>
        <p:nvGrpSpPr>
          <p:cNvPr id="89" name="组合 86"/>
          <p:cNvGrpSpPr/>
          <p:nvPr/>
        </p:nvGrpSpPr>
        <p:grpSpPr>
          <a:xfrm>
            <a:off x="5018775" y="4298657"/>
            <a:ext cx="4302832" cy="2469549"/>
            <a:chOff x="609063" y="3497944"/>
            <a:chExt cx="4302832" cy="2469549"/>
          </a:xfrm>
        </p:grpSpPr>
        <p:sp>
          <p:nvSpPr>
            <p:cNvPr id="1048706" name="文本框 87"/>
            <p:cNvSpPr txBox="1"/>
            <p:nvPr/>
          </p:nvSpPr>
          <p:spPr>
            <a:xfrm>
              <a:off x="609063" y="3497944"/>
              <a:ext cx="4054727"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3) Saturation region</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饱和区</a:t>
              </a:r>
              <a:r>
                <a:rPr altLang="en-US" b="1" dirty="0" sz="2400" lang="zh-CN"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707" name="矩形 88"/>
            <p:cNvSpPr/>
            <p:nvPr/>
          </p:nvSpPr>
          <p:spPr>
            <a:xfrm>
              <a:off x="2055964" y="4009792"/>
              <a:ext cx="1656080" cy="447040"/>
            </a:xfrm>
            <a:prstGeom prst="rect"/>
          </p:spPr>
          <p:txBody>
            <a:bodyPr wrap="none">
              <a:spAutoFit/>
            </a:bodyPr>
            <a:p>
              <a:pPr algn="just"/>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r>
                <a:rPr altLang="zh-CN" b="1" dirty="0" sz="2400" lang="en-US" smtClean="0">
                  <a:latin typeface="Arial" panose="020B0604020202020204" pitchFamily="34" charset="0"/>
                  <a:cs typeface="Arial" panose="020B0604020202020204" pitchFamily="34" charset="0"/>
                </a:rPr>
                <a:t>&gt;</a:t>
              </a:r>
              <a:r>
                <a:rPr altLang="zh-CN" b="1" dirty="0" sz="2400" i="1" lang="en-US" smtClean="0">
                  <a:latin typeface="Arial" panose="020B0604020202020204" pitchFamily="34" charset="0"/>
                  <a:cs typeface="Arial" panose="020B0604020202020204" pitchFamily="34" charset="0"/>
                </a:rPr>
                <a:t> U</a:t>
              </a:r>
              <a:r>
                <a:rPr altLang="zh-CN" baseline="-25000" b="1" dirty="0" sz="2400" lang="en-US" smtClean="0">
                  <a:latin typeface="Arial" panose="020B0604020202020204" pitchFamily="34" charset="0"/>
                  <a:cs typeface="Arial" panose="020B0604020202020204" pitchFamily="34" charset="0"/>
                </a:rPr>
                <a:t>ON</a:t>
              </a:r>
              <a:endParaRPr altLang="en-US" b="1" dirty="0" sz="2400" lang="zh-CN">
                <a:latin typeface="Arial" panose="020B0604020202020204" pitchFamily="34" charset="0"/>
                <a:cs typeface="Arial" panose="020B0604020202020204" pitchFamily="34" charset="0"/>
              </a:endParaRPr>
            </a:p>
          </p:txBody>
        </p:sp>
        <p:sp>
          <p:nvSpPr>
            <p:cNvPr id="1048708" name="矩形 92"/>
            <p:cNvSpPr/>
            <p:nvPr/>
          </p:nvSpPr>
          <p:spPr>
            <a:xfrm>
              <a:off x="2094089" y="4505846"/>
              <a:ext cx="1529079" cy="447041"/>
            </a:xfrm>
            <a:prstGeom prst="rect"/>
          </p:spPr>
          <p:txBody>
            <a:bodyPr wrap="none">
              <a:spAutoFit/>
            </a:bodyPr>
            <a:p>
              <a:pPr algn="just"/>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r>
                <a:rPr altLang="zh-CN" b="1" dirty="0" sz="2400" lang="en-US">
                  <a:latin typeface="Arial" panose="020B0604020202020204" pitchFamily="34" charset="0"/>
                  <a:cs typeface="Arial" panose="020B0604020202020204" pitchFamily="34" charset="0"/>
                </a:rPr>
                <a:t>&lt;</a:t>
              </a:r>
              <a:r>
                <a:rPr altLang="zh-CN" b="1" dirty="0" sz="2400" i="1" lang="en-US" smtClean="0">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sp>
          <p:nvSpPr>
            <p:cNvPr id="1048709" name="Rectangle 9"/>
            <p:cNvSpPr>
              <a:spLocks noChangeArrowheads="1"/>
            </p:cNvSpPr>
            <p:nvPr/>
          </p:nvSpPr>
          <p:spPr bwMode="auto">
            <a:xfrm>
              <a:off x="651070" y="5004121"/>
              <a:ext cx="4260825"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lang="en-US">
                  <a:latin typeface="Arial" panose="020B0604020202020204" pitchFamily="34" charset="0"/>
                  <a:cs typeface="Arial" panose="020B0604020202020204" pitchFamily="34" charset="0"/>
                </a:rPr>
                <a:t>BC junction is </a:t>
              </a:r>
              <a:r>
                <a:rPr altLang="zh-CN" dirty="0" sz="2400" lang="en-US" smtClean="0">
                  <a:latin typeface="Arial" panose="020B0604020202020204" pitchFamily="34" charset="0"/>
                  <a:cs typeface="Arial" panose="020B0604020202020204" pitchFamily="34" charset="0"/>
                </a:rPr>
                <a:t>forward biased</a:t>
              </a:r>
              <a:endParaRPr altLang="en-US" dirty="0" sz="2400" lang="zh-CN">
                <a:latin typeface="Arial" panose="020B0604020202020204" pitchFamily="34" charset="0"/>
                <a:cs typeface="Arial" panose="020B0604020202020204" pitchFamily="34" charset="0"/>
              </a:endParaRPr>
            </a:p>
          </p:txBody>
        </p:sp>
        <p:sp>
          <p:nvSpPr>
            <p:cNvPr id="1048710" name="文本框 99"/>
            <p:cNvSpPr txBox="1">
              <a:spLocks noChangeAspect="1" noMove="1" noResize="1" noRot="1" noAdjustHandles="1" noEditPoints="1" noChangeArrowheads="1" noChangeShapeType="1" noTextEdit="1"/>
            </p:cNvSpPr>
            <p:nvPr/>
          </p:nvSpPr>
          <p:spPr>
            <a:xfrm>
              <a:off x="1390033" y="5598161"/>
              <a:ext cx="2864439" cy="369332"/>
            </a:xfrm>
            <a:prstGeom prst="rect"/>
            <a:blipFill>
              <a:blip xmlns:r="http://schemas.openxmlformats.org/officeDocument/2006/relationships" r:embed="rId2"/>
              <a:stretch>
                <a:fillRect l="-3617" t="-25000" r="-1489" b="-51667"/>
              </a:stretch>
            </a:blipFill>
          </p:spPr>
          <p:txBody>
            <a:bodyPr/>
            <a:p>
              <a:r>
                <a:rPr altLang="en-US" lang="zh-CN">
                  <a:noFill/>
                </a:rPr>
                <a:t> </a:t>
              </a:r>
            </a:p>
          </p:txBody>
        </p:sp>
      </p:grpSp>
      <p:sp>
        <p:nvSpPr>
          <p:cNvPr id="1048711" name="Rectangle 9"/>
          <p:cNvSpPr>
            <a:spLocks noChangeArrowheads="1"/>
          </p:cNvSpPr>
          <p:nvPr/>
        </p:nvSpPr>
        <p:spPr bwMode="auto">
          <a:xfrm>
            <a:off x="5628891" y="2206320"/>
            <a:ext cx="2151043" cy="461665"/>
          </a:xfrm>
          <a:prstGeom prst="rect"/>
          <a:solidFill>
            <a:schemeClr val="accent2">
              <a:lumMod val="40000"/>
              <a:lumOff val="6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Amplification</a:t>
            </a:r>
            <a:endParaRPr altLang="en-US" b="1" dirty="0" sz="2400"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89"/>
                                        </p:tgtEl>
                                        <p:attrNameLst>
                                          <p:attrName>style.visibility</p:attrName>
                                        </p:attrNameLst>
                                      </p:cBhvr>
                                      <p:to>
                                        <p:strVal val="visible"/>
                                      </p:to>
                                    </p:set>
                                    <p:animEffect transition="in" filter="wipe(down)">
                                      <p:cBhvr>
                                        <p:cTn dur="500" id="7"/>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58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61" name="组合 252"/>
          <p:cNvGrpSpPr/>
          <p:nvPr/>
        </p:nvGrpSpPr>
        <p:grpSpPr>
          <a:xfrm>
            <a:off x="1020365" y="1729484"/>
            <a:ext cx="3598896" cy="2435588"/>
            <a:chOff x="498694" y="936921"/>
            <a:chExt cx="3598896" cy="2435588"/>
          </a:xfrm>
        </p:grpSpPr>
        <p:grpSp>
          <p:nvGrpSpPr>
            <p:cNvPr id="62" name="组合 15"/>
            <p:cNvGrpSpPr/>
            <p:nvPr/>
          </p:nvGrpSpPr>
          <p:grpSpPr>
            <a:xfrm>
              <a:off x="498694" y="936921"/>
              <a:ext cx="3598896" cy="2435588"/>
              <a:chOff x="587675" y="2477254"/>
              <a:chExt cx="3598896" cy="2435588"/>
            </a:xfrm>
          </p:grpSpPr>
          <p:grpSp>
            <p:nvGrpSpPr>
              <p:cNvPr id="63" name="组合 106"/>
              <p:cNvGrpSpPr/>
              <p:nvPr/>
            </p:nvGrpSpPr>
            <p:grpSpPr>
              <a:xfrm>
                <a:off x="587675" y="2477254"/>
                <a:ext cx="3581850" cy="2435588"/>
                <a:chOff x="607739" y="1952426"/>
                <a:chExt cx="3581850" cy="2435588"/>
              </a:xfrm>
            </p:grpSpPr>
            <p:grpSp>
              <p:nvGrpSpPr>
                <p:cNvPr id="64" name="组合 108"/>
                <p:cNvGrpSpPr/>
                <p:nvPr/>
              </p:nvGrpSpPr>
              <p:grpSpPr>
                <a:xfrm>
                  <a:off x="966683" y="1952426"/>
                  <a:ext cx="2875232" cy="2435588"/>
                  <a:chOff x="966683" y="1952426"/>
                  <a:chExt cx="2875232" cy="2435588"/>
                </a:xfrm>
              </p:grpSpPr>
              <p:grpSp>
                <p:nvGrpSpPr>
                  <p:cNvPr id="65" name="Group 1096"/>
                  <p:cNvGrpSpPr/>
                  <p:nvPr/>
                </p:nvGrpSpPr>
                <p:grpSpPr bwMode="auto">
                  <a:xfrm>
                    <a:off x="966684" y="2211962"/>
                    <a:ext cx="1495828" cy="2166961"/>
                    <a:chOff x="3855" y="2487"/>
                    <a:chExt cx="1052" cy="1524"/>
                  </a:xfrm>
                </p:grpSpPr>
                <p:sp>
                  <p:nvSpPr>
                    <p:cNvPr id="104858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584" name="Line 1073"/>
                    <p:cNvSpPr>
                      <a:spLocks noChangeShapeType="1"/>
                    </p:cNvSpPr>
                    <p:nvPr/>
                  </p:nvSpPr>
                  <p:spPr bwMode="auto">
                    <a:xfrm flipH="1">
                      <a:off x="3855" y="3080"/>
                      <a:ext cx="8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58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58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587"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588" name="Line 1077"/>
                    <p:cNvSpPr>
                      <a:spLocks noChangeShapeType="1"/>
                    </p:cNvSpPr>
                    <p:nvPr/>
                  </p:nvSpPr>
                  <p:spPr bwMode="auto">
                    <a:xfrm>
                      <a:off x="4897" y="3334"/>
                      <a:ext cx="0" cy="67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728" name="直接箭头连接符 136"/>
                  <p:cNvCxnSpPr>
                    <a:cxnSpLocks/>
                  </p:cNvCxnSpPr>
                  <p:nvPr/>
                </p:nvCxnSpPr>
                <p:spPr>
                  <a:xfrm>
                    <a:off x="1538120" y="2894713"/>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29" name="直接箭头连接符 137"/>
                  <p:cNvCxnSpPr>
                    <a:cxnSpLocks/>
                  </p:cNvCxnSpPr>
                  <p:nvPr/>
                </p:nvCxnSpPr>
                <p:spPr>
                  <a:xfrm>
                    <a:off x="2343617" y="2164196"/>
                    <a:ext cx="4845" cy="43031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589" name="文本框 138"/>
                  <p:cNvSpPr txBox="1"/>
                  <p:nvPr/>
                </p:nvSpPr>
                <p:spPr>
                  <a:xfrm>
                    <a:off x="1951112" y="1952426"/>
                    <a:ext cx="723149" cy="535940"/>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590" name="文本框 139"/>
                  <p:cNvSpPr txBox="1"/>
                  <p:nvPr/>
                </p:nvSpPr>
                <p:spPr>
                  <a:xfrm>
                    <a:off x="1921665" y="3508020"/>
                    <a:ext cx="464881" cy="535939"/>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730" name="直接箭头连接符 140"/>
                  <p:cNvCxnSpPr>
                    <a:cxnSpLocks/>
                  </p:cNvCxnSpPr>
                  <p:nvPr/>
                </p:nvCxnSpPr>
                <p:spPr>
                  <a:xfrm flipH="1">
                    <a:off x="2319788" y="3546090"/>
                    <a:ext cx="6601" cy="4419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591" name="Line 1073"/>
                  <p:cNvSpPr>
                    <a:spLocks noChangeShapeType="1"/>
                  </p:cNvSpPr>
                  <p:nvPr/>
                </p:nvSpPr>
                <p:spPr bwMode="auto">
                  <a:xfrm flipH="1">
                    <a:off x="966683" y="4161924"/>
                    <a:ext cx="28147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592" name="Line 1073"/>
                  <p:cNvSpPr>
                    <a:spLocks noChangeShapeType="1"/>
                  </p:cNvSpPr>
                  <p:nvPr/>
                </p:nvSpPr>
                <p:spPr bwMode="auto">
                  <a:xfrm flipH="1">
                    <a:off x="2435922" y="2211963"/>
                    <a:ext cx="1345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593" name="椭圆 152"/>
                  <p:cNvSpPr/>
                  <p:nvPr/>
                </p:nvSpPr>
                <p:spPr>
                  <a:xfrm>
                    <a:off x="3755636" y="21604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4" name="椭圆 156"/>
                  <p:cNvSpPr/>
                  <p:nvPr/>
                </p:nvSpPr>
                <p:spPr>
                  <a:xfrm>
                    <a:off x="3762220"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5" name="文本框 188"/>
                  <p:cNvSpPr txBox="1"/>
                  <p:nvPr/>
                </p:nvSpPr>
                <p:spPr>
                  <a:xfrm>
                    <a:off x="2417756" y="311917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596" name="文本框 189"/>
                  <p:cNvSpPr txBox="1"/>
                  <p:nvPr/>
                </p:nvSpPr>
                <p:spPr>
                  <a:xfrm>
                    <a:off x="2388364" y="24189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597" name="文本框 202"/>
                  <p:cNvSpPr txBox="1"/>
                  <p:nvPr/>
                </p:nvSpPr>
                <p:spPr>
                  <a:xfrm>
                    <a:off x="1754939" y="29935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731" name="直接连接符 203"/>
                  <p:cNvCxnSpPr>
                    <a:cxnSpLocks/>
                  </p:cNvCxnSpPr>
                  <p:nvPr/>
                </p:nvCxnSpPr>
                <p:spPr>
                  <a:xfrm flipV="1">
                    <a:off x="2225287"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598" name="椭圆 204"/>
                  <p:cNvSpPr/>
                  <p:nvPr/>
                </p:nvSpPr>
                <p:spPr>
                  <a:xfrm>
                    <a:off x="2414251"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599" name="文本框 110"/>
                <p:cNvSpPr txBox="1"/>
                <p:nvPr/>
              </p:nvSpPr>
              <p:spPr>
                <a:xfrm>
                  <a:off x="607739" y="3358384"/>
                  <a:ext cx="686870"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BE</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00" name="文本框 111"/>
                <p:cNvSpPr txBox="1"/>
                <p:nvPr/>
              </p:nvSpPr>
              <p:spPr>
                <a:xfrm>
                  <a:off x="747785" y="304495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01" name="文本框 112"/>
                <p:cNvSpPr txBox="1"/>
                <p:nvPr/>
              </p:nvSpPr>
              <p:spPr>
                <a:xfrm>
                  <a:off x="781711" y="378835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02" name="文本框 113"/>
                <p:cNvSpPr txBox="1"/>
                <p:nvPr/>
              </p:nvSpPr>
              <p:spPr>
                <a:xfrm>
                  <a:off x="1204580" y="2597507"/>
                  <a:ext cx="500681" cy="535940"/>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603" name="文本框 117"/>
                <p:cNvSpPr txBox="1"/>
                <p:nvPr/>
              </p:nvSpPr>
              <p:spPr>
                <a:xfrm>
                  <a:off x="3462781" y="2880629"/>
                  <a:ext cx="726808"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CE</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604" name="椭圆 221"/>
              <p:cNvSpPr/>
              <p:nvPr/>
            </p:nvSpPr>
            <p:spPr>
              <a:xfrm>
                <a:off x="864792" y="3544568"/>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5" name="椭圆 222"/>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6" name="文本框 223"/>
              <p:cNvSpPr txBox="1"/>
              <p:nvPr/>
            </p:nvSpPr>
            <p:spPr>
              <a:xfrm>
                <a:off x="3599508" y="272828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07" name="文本框 224"/>
              <p:cNvSpPr txBox="1"/>
              <p:nvPr/>
            </p:nvSpPr>
            <p:spPr>
              <a:xfrm>
                <a:off x="3642447" y="425956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608" name="文本框 240"/>
            <p:cNvSpPr txBox="1"/>
            <p:nvPr/>
          </p:nvSpPr>
          <p:spPr>
            <a:xfrm>
              <a:off x="1330520" y="2052160"/>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P</a:t>
              </a:r>
              <a:endParaRPr altLang="en-US" b="1" dirty="0" sz="2400" lang="zh-CN">
                <a:latin typeface="Arial" panose="020B0604020202020204" pitchFamily="34" charset="0"/>
                <a:cs typeface="Arial" panose="020B0604020202020204" pitchFamily="34" charset="0"/>
              </a:endParaRPr>
            </a:p>
          </p:txBody>
        </p:sp>
        <p:sp>
          <p:nvSpPr>
            <p:cNvPr id="1048609" name="文本框 241"/>
            <p:cNvSpPr txBox="1"/>
            <p:nvPr/>
          </p:nvSpPr>
          <p:spPr>
            <a:xfrm>
              <a:off x="2436067" y="2432983"/>
              <a:ext cx="619329" cy="4978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N</a:t>
              </a:r>
              <a:r>
                <a:rPr altLang="zh-CN" baseline="30000"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610" name="文本框 242"/>
            <p:cNvSpPr txBox="1"/>
            <p:nvPr/>
          </p:nvSpPr>
          <p:spPr>
            <a:xfrm>
              <a:off x="2403097" y="1170360"/>
              <a:ext cx="619329"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N</a:t>
              </a:r>
              <a:endParaRPr altLang="en-US" b="1" dirty="0" sz="2400" lang="zh-CN">
                <a:latin typeface="Arial" panose="020B0604020202020204" pitchFamily="34" charset="0"/>
                <a:cs typeface="Arial" panose="020B0604020202020204" pitchFamily="34" charset="0"/>
              </a:endParaRPr>
            </a:p>
          </p:txBody>
        </p:sp>
      </p:grpSp>
      <p:sp>
        <p:nvSpPr>
          <p:cNvPr id="1048611" name="Rectangle 9"/>
          <p:cNvSpPr>
            <a:spLocks noChangeArrowheads="1"/>
          </p:cNvSpPr>
          <p:nvPr/>
        </p:nvSpPr>
        <p:spPr bwMode="auto">
          <a:xfrm>
            <a:off x="2399510" y="794386"/>
            <a:ext cx="951256"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NPN</a:t>
            </a:r>
            <a:endParaRPr altLang="en-US" b="1" dirty="0" sz="2800" lang="zh-CN" smtClean="0">
              <a:latin typeface="Arial" panose="020B0604020202020204" pitchFamily="34" charset="0"/>
              <a:cs typeface="Arial" panose="020B0604020202020204" pitchFamily="34" charset="0"/>
            </a:endParaRPr>
          </a:p>
        </p:txBody>
      </p:sp>
      <p:sp>
        <p:nvSpPr>
          <p:cNvPr id="1048612" name="Rectangle 9"/>
          <p:cNvSpPr>
            <a:spLocks noChangeArrowheads="1"/>
          </p:cNvSpPr>
          <p:nvPr/>
        </p:nvSpPr>
        <p:spPr bwMode="auto">
          <a:xfrm>
            <a:off x="5803478" y="794386"/>
            <a:ext cx="951256"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PNP</a:t>
            </a:r>
            <a:endParaRPr altLang="en-US" b="1" dirty="0" sz="2800" lang="zh-CN" smtClean="0">
              <a:latin typeface="Arial" panose="020B0604020202020204" pitchFamily="34" charset="0"/>
              <a:cs typeface="Arial" panose="020B0604020202020204" pitchFamily="34" charset="0"/>
            </a:endParaRPr>
          </a:p>
        </p:txBody>
      </p:sp>
      <p:grpSp>
        <p:nvGrpSpPr>
          <p:cNvPr id="66" name="组合 267"/>
          <p:cNvGrpSpPr/>
          <p:nvPr/>
        </p:nvGrpSpPr>
        <p:grpSpPr>
          <a:xfrm>
            <a:off x="4604769" y="1678435"/>
            <a:ext cx="3581850" cy="2435588"/>
            <a:chOff x="498694" y="936921"/>
            <a:chExt cx="3581850" cy="2435588"/>
          </a:xfrm>
        </p:grpSpPr>
        <p:grpSp>
          <p:nvGrpSpPr>
            <p:cNvPr id="67" name="组合 268"/>
            <p:cNvGrpSpPr/>
            <p:nvPr/>
          </p:nvGrpSpPr>
          <p:grpSpPr>
            <a:xfrm>
              <a:off x="498694" y="936921"/>
              <a:ext cx="3581850" cy="2435588"/>
              <a:chOff x="587675" y="2477254"/>
              <a:chExt cx="3581850" cy="2435588"/>
            </a:xfrm>
          </p:grpSpPr>
          <p:grpSp>
            <p:nvGrpSpPr>
              <p:cNvPr id="68" name="组合 272"/>
              <p:cNvGrpSpPr/>
              <p:nvPr/>
            </p:nvGrpSpPr>
            <p:grpSpPr>
              <a:xfrm>
                <a:off x="587675" y="2477254"/>
                <a:ext cx="3581850" cy="2435588"/>
                <a:chOff x="607739" y="1952426"/>
                <a:chExt cx="3581850" cy="2435588"/>
              </a:xfrm>
            </p:grpSpPr>
            <p:grpSp>
              <p:nvGrpSpPr>
                <p:cNvPr id="69" name="组合 277"/>
                <p:cNvGrpSpPr/>
                <p:nvPr/>
              </p:nvGrpSpPr>
              <p:grpSpPr>
                <a:xfrm>
                  <a:off x="966683" y="1952426"/>
                  <a:ext cx="2875232" cy="2435588"/>
                  <a:chOff x="966683" y="1952426"/>
                  <a:chExt cx="2875232" cy="2435588"/>
                </a:xfrm>
              </p:grpSpPr>
              <p:grpSp>
                <p:nvGrpSpPr>
                  <p:cNvPr id="70" name="Group 1096"/>
                  <p:cNvGrpSpPr/>
                  <p:nvPr/>
                </p:nvGrpSpPr>
                <p:grpSpPr bwMode="auto">
                  <a:xfrm>
                    <a:off x="966684" y="2211962"/>
                    <a:ext cx="1495828" cy="2166961"/>
                    <a:chOff x="3855" y="2487"/>
                    <a:chExt cx="1052" cy="1524"/>
                  </a:xfrm>
                </p:grpSpPr>
                <p:sp>
                  <p:nvSpPr>
                    <p:cNvPr id="104861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14" name="Line 1073"/>
                    <p:cNvSpPr>
                      <a:spLocks noChangeShapeType="1"/>
                    </p:cNvSpPr>
                    <p:nvPr/>
                  </p:nvSpPr>
                  <p:spPr bwMode="auto">
                    <a:xfrm flipH="1">
                      <a:off x="3855" y="3080"/>
                      <a:ext cx="8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1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16" name="Line 1075"/>
                    <p:cNvSpPr>
                      <a:spLocks noChangeShapeType="1"/>
                    </p:cNvSpPr>
                    <p:nvPr/>
                  </p:nvSpPr>
                  <p:spPr bwMode="auto">
                    <a:xfrm>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17"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18" name="Line 1077"/>
                    <p:cNvSpPr>
                      <a:spLocks noChangeShapeType="1"/>
                    </p:cNvSpPr>
                    <p:nvPr/>
                  </p:nvSpPr>
                  <p:spPr bwMode="auto">
                    <a:xfrm>
                      <a:off x="4897" y="3334"/>
                      <a:ext cx="0" cy="67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619" name="文本框 286"/>
                  <p:cNvSpPr txBox="1"/>
                  <p:nvPr/>
                </p:nvSpPr>
                <p:spPr>
                  <a:xfrm>
                    <a:off x="1951112" y="1952426"/>
                    <a:ext cx="723149" cy="535940"/>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620" name="文本框 287"/>
                  <p:cNvSpPr txBox="1"/>
                  <p:nvPr/>
                </p:nvSpPr>
                <p:spPr>
                  <a:xfrm>
                    <a:off x="1921665" y="3508020"/>
                    <a:ext cx="464881" cy="535939"/>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621" name="Line 1073"/>
                  <p:cNvSpPr>
                    <a:spLocks noChangeShapeType="1"/>
                  </p:cNvSpPr>
                  <p:nvPr/>
                </p:nvSpPr>
                <p:spPr bwMode="auto">
                  <a:xfrm flipH="1">
                    <a:off x="966683" y="4161924"/>
                    <a:ext cx="28147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22" name="Line 1073"/>
                  <p:cNvSpPr>
                    <a:spLocks noChangeShapeType="1"/>
                  </p:cNvSpPr>
                  <p:nvPr/>
                </p:nvSpPr>
                <p:spPr bwMode="auto">
                  <a:xfrm flipH="1">
                    <a:off x="2435922" y="2211963"/>
                    <a:ext cx="1345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23" name="椭圆 291"/>
                  <p:cNvSpPr/>
                  <p:nvPr/>
                </p:nvSpPr>
                <p:spPr>
                  <a:xfrm>
                    <a:off x="3755636" y="21604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4" name="椭圆 292"/>
                  <p:cNvSpPr/>
                  <p:nvPr/>
                </p:nvSpPr>
                <p:spPr>
                  <a:xfrm>
                    <a:off x="3762220"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5" name="文本框 293"/>
                  <p:cNvSpPr txBox="1"/>
                  <p:nvPr/>
                </p:nvSpPr>
                <p:spPr>
                  <a:xfrm>
                    <a:off x="2417756" y="311917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626" name="文本框 294"/>
                  <p:cNvSpPr txBox="1"/>
                  <p:nvPr/>
                </p:nvSpPr>
                <p:spPr>
                  <a:xfrm>
                    <a:off x="2388364" y="24189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627" name="文本框 295"/>
                  <p:cNvSpPr txBox="1"/>
                  <p:nvPr/>
                </p:nvSpPr>
                <p:spPr>
                  <a:xfrm>
                    <a:off x="1754939" y="29935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732" name="直接连接符 296"/>
                  <p:cNvCxnSpPr>
                    <a:cxnSpLocks/>
                  </p:cNvCxnSpPr>
                  <p:nvPr/>
                </p:nvCxnSpPr>
                <p:spPr>
                  <a:xfrm flipV="1">
                    <a:off x="2225287"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28" name="椭圆 297"/>
                  <p:cNvSpPr/>
                  <p:nvPr/>
                </p:nvSpPr>
                <p:spPr>
                  <a:xfrm>
                    <a:off x="2414251"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29" name="文本框 278"/>
                <p:cNvSpPr txBox="1"/>
                <p:nvPr/>
              </p:nvSpPr>
              <p:spPr>
                <a:xfrm>
                  <a:off x="607739" y="3358384"/>
                  <a:ext cx="686870"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BE</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30" name="文本框 281"/>
                <p:cNvSpPr txBox="1"/>
                <p:nvPr/>
              </p:nvSpPr>
              <p:spPr>
                <a:xfrm>
                  <a:off x="1204580" y="2597507"/>
                  <a:ext cx="500681" cy="535940"/>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631" name="文本框 282"/>
                <p:cNvSpPr txBox="1"/>
                <p:nvPr/>
              </p:nvSpPr>
              <p:spPr>
                <a:xfrm>
                  <a:off x="3462781" y="2880629"/>
                  <a:ext cx="726808"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CE</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632" name="椭圆 273"/>
              <p:cNvSpPr/>
              <p:nvPr/>
            </p:nvSpPr>
            <p:spPr>
              <a:xfrm>
                <a:off x="864792" y="3544568"/>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3" name="椭圆 274"/>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34" name="文本框 269"/>
            <p:cNvSpPr txBox="1"/>
            <p:nvPr/>
          </p:nvSpPr>
          <p:spPr>
            <a:xfrm>
              <a:off x="1330520" y="2052160"/>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N</a:t>
              </a:r>
              <a:endParaRPr altLang="en-US" b="1" dirty="0" sz="2400" lang="zh-CN">
                <a:latin typeface="Arial" panose="020B0604020202020204" pitchFamily="34" charset="0"/>
                <a:cs typeface="Arial" panose="020B0604020202020204" pitchFamily="34" charset="0"/>
              </a:endParaRPr>
            </a:p>
          </p:txBody>
        </p:sp>
        <p:sp>
          <p:nvSpPr>
            <p:cNvPr id="1048635" name="文本框 270"/>
            <p:cNvSpPr txBox="1"/>
            <p:nvPr/>
          </p:nvSpPr>
          <p:spPr>
            <a:xfrm>
              <a:off x="2436067" y="2432983"/>
              <a:ext cx="619329" cy="4978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P</a:t>
              </a:r>
              <a:r>
                <a:rPr altLang="zh-CN" baseline="30000"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636" name="文本框 271"/>
            <p:cNvSpPr txBox="1"/>
            <p:nvPr/>
          </p:nvSpPr>
          <p:spPr>
            <a:xfrm>
              <a:off x="2403097" y="1170360"/>
              <a:ext cx="619329"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P</a:t>
              </a:r>
              <a:endParaRPr altLang="en-US" b="1" dirty="0" sz="2400" lang="zh-CN">
                <a:latin typeface="Arial" panose="020B0604020202020204" pitchFamily="34" charset="0"/>
                <a:cs typeface="Arial" panose="020B0604020202020204" pitchFamily="34" charset="0"/>
              </a:endParaRPr>
            </a:p>
          </p:txBody>
        </p:sp>
      </p:grpSp>
      <p:cxnSp>
        <p:nvCxnSpPr>
          <p:cNvPr id="3145733" name="直接箭头连接符 304"/>
          <p:cNvCxnSpPr>
            <a:cxnSpLocks/>
          </p:cNvCxnSpPr>
          <p:nvPr/>
        </p:nvCxnSpPr>
        <p:spPr>
          <a:xfrm flipH="1">
            <a:off x="5549532" y="2652453"/>
            <a:ext cx="550805"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34" name="直接箭头连接符 305"/>
          <p:cNvCxnSpPr>
            <a:cxnSpLocks/>
          </p:cNvCxnSpPr>
          <p:nvPr/>
        </p:nvCxnSpPr>
        <p:spPr>
          <a:xfrm flipV="1">
            <a:off x="6352060" y="1781052"/>
            <a:ext cx="14200" cy="46577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nvGrpSpPr>
          <p:cNvPr id="71" name="组合 4"/>
          <p:cNvGrpSpPr/>
          <p:nvPr/>
        </p:nvGrpSpPr>
        <p:grpSpPr>
          <a:xfrm>
            <a:off x="4755247" y="2685125"/>
            <a:ext cx="587063" cy="1246446"/>
            <a:chOff x="4744815" y="1986181"/>
            <a:chExt cx="587063" cy="1246446"/>
          </a:xfrm>
        </p:grpSpPr>
        <p:sp>
          <p:nvSpPr>
            <p:cNvPr id="1048637" name="文本框 307"/>
            <p:cNvSpPr txBox="1"/>
            <p:nvPr/>
          </p:nvSpPr>
          <p:spPr>
            <a:xfrm>
              <a:off x="4744815" y="277096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38" name="文本框 308"/>
            <p:cNvSpPr txBox="1"/>
            <p:nvPr/>
          </p:nvSpPr>
          <p:spPr>
            <a:xfrm>
              <a:off x="4785632" y="198618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nvGrpSpPr>
          <p:cNvPr id="72" name="组合 5"/>
          <p:cNvGrpSpPr/>
          <p:nvPr/>
        </p:nvGrpSpPr>
        <p:grpSpPr>
          <a:xfrm>
            <a:off x="7624393" y="1885883"/>
            <a:ext cx="587063" cy="1995979"/>
            <a:chOff x="7616602" y="395155"/>
            <a:chExt cx="587063" cy="1995979"/>
          </a:xfrm>
        </p:grpSpPr>
        <p:sp>
          <p:nvSpPr>
            <p:cNvPr id="1048639" name="文本框 309"/>
            <p:cNvSpPr txBox="1"/>
            <p:nvPr/>
          </p:nvSpPr>
          <p:spPr>
            <a:xfrm>
              <a:off x="7616602" y="192946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40" name="文本框 310"/>
            <p:cNvSpPr txBox="1"/>
            <p:nvPr/>
          </p:nvSpPr>
          <p:spPr>
            <a:xfrm>
              <a:off x="7647167" y="39515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641" name="文本框 6"/>
          <p:cNvSpPr txBox="1"/>
          <p:nvPr/>
        </p:nvSpPr>
        <p:spPr>
          <a:xfrm>
            <a:off x="1123059" y="4410537"/>
            <a:ext cx="3450978"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Amplification mode</a:t>
            </a:r>
            <a:endParaRPr altLang="en-US" b="1" dirty="0" sz="2400" lang="zh-CN">
              <a:latin typeface="Arial" panose="020B0604020202020204" pitchFamily="34" charset="0"/>
              <a:cs typeface="Arial" panose="020B0604020202020204" pitchFamily="34" charset="0"/>
            </a:endParaRPr>
          </a:p>
        </p:txBody>
      </p:sp>
      <p:sp>
        <p:nvSpPr>
          <p:cNvPr id="1048642" name="文本框 311"/>
          <p:cNvSpPr txBox="1"/>
          <p:nvPr/>
        </p:nvSpPr>
        <p:spPr>
          <a:xfrm>
            <a:off x="4645594" y="4409269"/>
            <a:ext cx="3450978"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Amplification mode</a:t>
            </a:r>
            <a:endParaRPr altLang="en-US" b="1" dirty="0" sz="2400" lang="zh-CN">
              <a:latin typeface="Arial" panose="020B0604020202020204" pitchFamily="34" charset="0"/>
              <a:cs typeface="Arial" panose="020B0604020202020204" pitchFamily="34" charset="0"/>
            </a:endParaRPr>
          </a:p>
        </p:txBody>
      </p:sp>
      <p:cxnSp>
        <p:nvCxnSpPr>
          <p:cNvPr id="3145735" name="直接箭头连接符 312"/>
          <p:cNvCxnSpPr>
            <a:cxnSpLocks/>
          </p:cNvCxnSpPr>
          <p:nvPr/>
        </p:nvCxnSpPr>
        <p:spPr>
          <a:xfrm flipV="1">
            <a:off x="6329781" y="3234329"/>
            <a:ext cx="14200" cy="46577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nvGrpSpPr>
          <p:cNvPr id="73" name="组合 313"/>
          <p:cNvGrpSpPr/>
          <p:nvPr/>
        </p:nvGrpSpPr>
        <p:grpSpPr>
          <a:xfrm>
            <a:off x="6671291" y="248265"/>
            <a:ext cx="2436660" cy="1616439"/>
            <a:chOff x="6663732" y="769299"/>
            <a:chExt cx="2436660" cy="1616439"/>
          </a:xfrm>
        </p:grpSpPr>
        <p:sp>
          <p:nvSpPr>
            <p:cNvPr id="1048643" name="爆炸形 1 314"/>
            <p:cNvSpPr/>
            <p:nvPr/>
          </p:nvSpPr>
          <p:spPr>
            <a:xfrm>
              <a:off x="6738192" y="769299"/>
              <a:ext cx="2362200" cy="1616439"/>
            </a:xfrm>
            <a:prstGeom prst="irregularSeal1"/>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4" name="Rectangle 9"/>
            <p:cNvSpPr>
              <a:spLocks noChangeArrowheads="1"/>
            </p:cNvSpPr>
            <p:nvPr/>
          </p:nvSpPr>
          <p:spPr bwMode="auto">
            <a:xfrm>
              <a:off x="6663732" y="1343453"/>
              <a:ext cx="2380032"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Question!</a:t>
              </a:r>
              <a:endParaRPr altLang="en-US" b="1" dirty="0" sz="2400" lang="zh-CN" smtClean="0">
                <a:latin typeface="Arial" panose="020B0604020202020204" pitchFamily="34" charset="0"/>
                <a:cs typeface="Arial" panose="020B0604020202020204" pitchFamily="34" charset="0"/>
              </a:endParaRPr>
            </a:p>
          </p:txBody>
        </p:sp>
      </p:grpSp>
      <mc:AlternateContent xmlns:mc="http://schemas.openxmlformats.org/markup-compatibility/2006">
        <mc:Choice xmlns:p14="http://schemas.microsoft.com/office/powerpoint/2010/main" Requires="p14">
          <p:contentPart p14:bwMode="auto" r:id="rId1">
            <p14:nvContentPartPr>
              <p14:cNvPr id="1048645" name=""/>
              <p14:cNvContentPartPr/>
              <p14:nvPr/>
            </p14:nvContentPartPr>
            <p14:xfrm>
              <a:off x="3302315" y="595020"/>
              <a:ext cx="2637237" cy="629566"/>
            </p14:xfrm>
          </p:contentPart>
        </mc:Choice>
        <mc:Fallback>
          <p:sp>
            <p:nvSpPr>
              <p:cNvPr id="1048645" name=""/>
              <p:cNvSpPr/>
              <p:nvPr/>
            </p:nvSpPr>
            <p:spPr>
              <a:xfrm>
                <a:off x="3302315" y="595020"/>
                <a:ext cx="2637237" cy="629566"/>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71"/>
                                        </p:tgtEl>
                                        <p:attrNameLst>
                                          <p:attrName>style.visibility</p:attrName>
                                        </p:attrNameLst>
                                      </p:cBhvr>
                                      <p:to>
                                        <p:strVal val="visible"/>
                                      </p:to>
                                    </p:set>
                                    <p:animEffect transition="in" filter="wipe(down)">
                                      <p:cBhvr>
                                        <p:cTn dur="500" id="7"/>
                                        <p:tgtEl>
                                          <p:spTgt spid="7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72"/>
                                        </p:tgtEl>
                                        <p:attrNameLst>
                                          <p:attrName>style.visibility</p:attrName>
                                        </p:attrNameLst>
                                      </p:cBhvr>
                                      <p:to>
                                        <p:strVal val="visible"/>
                                      </p:to>
                                    </p:set>
                                    <p:animEffect transition="in" filter="wipe(down)">
                                      <p:cBhvr>
                                        <p:cTn dur="500" id="12"/>
                                        <p:tgtEl>
                                          <p:spTgt spid="72"/>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3145735"/>
                                        </p:tgtEl>
                                        <p:attrNameLst>
                                          <p:attrName>style.visibility</p:attrName>
                                        </p:attrNameLst>
                                      </p:cBhvr>
                                      <p:to>
                                        <p:strVal val="visible"/>
                                      </p:to>
                                    </p:set>
                                    <p:animEffect transition="in" filter="wipe(down)">
                                      <p:cBhvr>
                                        <p:cTn dur="500" id="17"/>
                                        <p:tgtEl>
                                          <p:spTgt spid="3145735"/>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4">
                                  <p:stCondLst>
                                    <p:cond delay="0"/>
                                  </p:stCondLst>
                                  <p:childTnLst>
                                    <p:set>
                                      <p:cBhvr>
                                        <p:cTn dur="1" fill="hold" id="21">
                                          <p:stCondLst>
                                            <p:cond delay="0"/>
                                          </p:stCondLst>
                                        </p:cTn>
                                        <p:tgtEl>
                                          <p:spTgt spid="3145733"/>
                                        </p:tgtEl>
                                        <p:attrNameLst>
                                          <p:attrName>style.visibility</p:attrName>
                                        </p:attrNameLst>
                                      </p:cBhvr>
                                      <p:to>
                                        <p:strVal val="visible"/>
                                      </p:to>
                                    </p:set>
                                    <p:animEffect transition="in" filter="wipe(down)">
                                      <p:cBhvr>
                                        <p:cTn dur="500" id="22"/>
                                        <p:tgtEl>
                                          <p:spTgt spid="3145733"/>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4">
                                  <p:stCondLst>
                                    <p:cond delay="0"/>
                                  </p:stCondLst>
                                  <p:childTnLst>
                                    <p:set>
                                      <p:cBhvr>
                                        <p:cTn dur="1" fill="hold" id="26">
                                          <p:stCondLst>
                                            <p:cond delay="0"/>
                                          </p:stCondLst>
                                        </p:cTn>
                                        <p:tgtEl>
                                          <p:spTgt spid="3145734"/>
                                        </p:tgtEl>
                                        <p:attrNameLst>
                                          <p:attrName>style.visibility</p:attrName>
                                        </p:attrNameLst>
                                      </p:cBhvr>
                                      <p:to>
                                        <p:strVal val="visible"/>
                                      </p:to>
                                    </p:set>
                                    <p:animEffect transition="in" filter="wipe(down)">
                                      <p:cBhvr>
                                        <p:cTn dur="500" id="27"/>
                                        <p:tgtEl>
                                          <p:spTgt spid="3145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pic>
        <p:nvPicPr>
          <p:cNvPr id="2097152" name="图片 1"/>
          <p:cNvPicPr>
            <a:picLocks noChangeAspect="1"/>
          </p:cNvPicPr>
          <p:nvPr/>
        </p:nvPicPr>
        <p:blipFill>
          <a:blip xmlns:r="http://schemas.openxmlformats.org/officeDocument/2006/relationships" r:embed="rId1"/>
          <a:stretch>
            <a:fillRect/>
          </a:stretch>
        </p:blipFill>
        <p:spPr>
          <a:xfrm>
            <a:off x="5284787" y="1110446"/>
            <a:ext cx="3489718" cy="2740009"/>
          </a:xfrm>
          <a:prstGeom prst="rect"/>
        </p:spPr>
      </p:pic>
      <p:sp>
        <p:nvSpPr>
          <p:cNvPr id="104864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47" name="矩形 7"/>
          <p:cNvSpPr/>
          <p:nvPr/>
        </p:nvSpPr>
        <p:spPr>
          <a:xfrm>
            <a:off x="518837" y="330742"/>
            <a:ext cx="7663181" cy="510540"/>
          </a:xfrm>
          <a:prstGeom prst="rect"/>
        </p:spPr>
        <p:txBody>
          <a:bodyPr wrap="none">
            <a:spAutoFit/>
          </a:bodyPr>
          <a:p>
            <a:pPr algn="ctr"/>
            <a:r>
              <a:rPr altLang="zh-CN" b="1" dirty="0" sz="2800" lang="en-US" smtClean="0">
                <a:latin typeface="Arial" panose="020B0604020202020204" pitchFamily="34" charset="0"/>
                <a:cs typeface="Arial" panose="020B0604020202020204" pitchFamily="34" charset="0"/>
              </a:rPr>
              <a:t>2.1.5 Summary of key parameters of transistor</a:t>
            </a:r>
            <a:endParaRPr altLang="en-US" b="1" dirty="0" sz="2800" lang="zh-CN">
              <a:latin typeface="Arial" panose="020B0604020202020204" pitchFamily="34" charset="0"/>
              <a:cs typeface="Arial" panose="020B0604020202020204" pitchFamily="34" charset="0"/>
            </a:endParaRPr>
          </a:p>
        </p:txBody>
      </p:sp>
      <p:sp>
        <p:nvSpPr>
          <p:cNvPr id="1048648"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49" name="Text Box 11"/>
          <p:cNvSpPr txBox="1">
            <a:spLocks noChangeArrowheads="1"/>
          </p:cNvSpPr>
          <p:nvPr/>
        </p:nvSpPr>
        <p:spPr bwMode="auto">
          <a:xfrm>
            <a:off x="232339" y="4017386"/>
            <a:ext cx="8766433" cy="8915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50000"/>
              </a:spcBef>
              <a:spcAft>
                <a:spcPct val="0"/>
              </a:spcAft>
            </a:pPr>
            <a:r>
              <a:rPr altLang="zh-CN" dirty="0" sz="2400" kumimoji="1" lang="en-US" smtClean="0">
                <a:latin typeface="Arial" panose="020B0604020202020204" pitchFamily="34" charset="0"/>
                <a:cs typeface="Arial" panose="020B0604020202020204" pitchFamily="34" charset="0"/>
              </a:rPr>
              <a:t>3) </a:t>
            </a:r>
            <a:r>
              <a:rPr altLang="zh-CN" dirty="0" sz="2400" i="1" kumimoji="1" lang="en-US" smtClean="0">
                <a:latin typeface="Arial" panose="020B0604020202020204" pitchFamily="34" charset="0"/>
                <a:cs typeface="Arial" panose="020B0604020202020204" pitchFamily="34" charset="0"/>
              </a:rPr>
              <a:t>I</a:t>
            </a:r>
            <a:r>
              <a:rPr altLang="zh-CN" baseline="-30000" dirty="0" sz="2400" kumimoji="1" lang="en-US" smtClean="0">
                <a:latin typeface="Arial" panose="020B0604020202020204" pitchFamily="34" charset="0"/>
                <a:cs typeface="Arial" panose="020B0604020202020204" pitchFamily="34" charset="0"/>
              </a:rPr>
              <a:t>CBO</a:t>
            </a:r>
            <a:r>
              <a:rPr altLang="zh-CN" dirty="0" sz="2400" kumimoji="1" lang="en-US" smtClean="0">
                <a:latin typeface="Arial" panose="020B0604020202020204" pitchFamily="34" charset="0"/>
                <a:cs typeface="Arial" panose="020B0604020202020204" pitchFamily="34" charset="0"/>
              </a:rPr>
              <a:t>: when emitter is open, the reverse saturation current in BC junction</a:t>
            </a:r>
            <a:endParaRPr altLang="en-US" dirty="0" sz="2400" kumimoji="1" lang="zh-CN" smtClean="0">
              <a:latin typeface="Arial" panose="020B0604020202020204" pitchFamily="34" charset="0"/>
              <a:cs typeface="Arial" panose="020B0604020202020204" pitchFamily="34" charset="0"/>
            </a:endParaRPr>
          </a:p>
        </p:txBody>
      </p:sp>
      <p:sp>
        <p:nvSpPr>
          <p:cNvPr id="1048650" name="Text Box 9"/>
          <p:cNvSpPr txBox="1">
            <a:spLocks noChangeArrowheads="1"/>
          </p:cNvSpPr>
          <p:nvPr/>
        </p:nvSpPr>
        <p:spPr bwMode="auto">
          <a:xfrm>
            <a:off x="230187" y="1104007"/>
            <a:ext cx="565392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50000"/>
              </a:spcBef>
              <a:spcAft>
                <a:spcPct val="0"/>
              </a:spcAft>
            </a:pPr>
            <a:r>
              <a:rPr altLang="en-US" dirty="0" sz="2400" kumimoji="1" lang="zh-CN" smtClean="0">
                <a:latin typeface="Arial" panose="020B0604020202020204" pitchFamily="34" charset="0"/>
                <a:cs typeface="Arial" panose="020B0604020202020204" pitchFamily="34" charset="0"/>
              </a:rPr>
              <a:t>1</a:t>
            </a:r>
            <a:r>
              <a:rPr altLang="zh-CN" dirty="0" sz="2400" kumimoji="1" lang="en-US" smtClean="0">
                <a:latin typeface="Arial" panose="020B0604020202020204" pitchFamily="34" charset="0"/>
                <a:cs typeface="Arial" panose="020B0604020202020204" pitchFamily="34" charset="0"/>
              </a:rPr>
              <a:t>) Common-b DC amplification factor:</a:t>
            </a:r>
            <a:endParaRPr altLang="en-US" dirty="0" sz="2400" kumimoji="1" lang="zh-CN" smtClean="0">
              <a:latin typeface="Arial" panose="020B0604020202020204" pitchFamily="34" charset="0"/>
              <a:cs typeface="Arial" panose="020B0604020202020204" pitchFamily="34" charset="0"/>
            </a:endParaRPr>
          </a:p>
        </p:txBody>
      </p:sp>
      <p:sp>
        <p:nvSpPr>
          <p:cNvPr id="1048651" name="Text Box 10"/>
          <p:cNvSpPr txBox="1">
            <a:spLocks noChangeArrowheads="1"/>
          </p:cNvSpPr>
          <p:nvPr/>
        </p:nvSpPr>
        <p:spPr bwMode="auto">
          <a:xfrm>
            <a:off x="230186" y="2549529"/>
            <a:ext cx="550363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50000"/>
              </a:spcBef>
              <a:spcAft>
                <a:spcPct val="0"/>
              </a:spcAft>
            </a:pPr>
            <a:r>
              <a:rPr altLang="zh-CN" dirty="0" sz="2400" kumimoji="1" lang="en-US" smtClean="0">
                <a:latin typeface="Arial" panose="020B0604020202020204" pitchFamily="34" charset="0"/>
                <a:cs typeface="Arial" panose="020B0604020202020204" pitchFamily="34" charset="0"/>
              </a:rPr>
              <a:t>2) </a:t>
            </a:r>
            <a:r>
              <a:rPr altLang="zh-CN" dirty="0" sz="2400" kumimoji="1" lang="en-US">
                <a:latin typeface="Arial" panose="020B0604020202020204" pitchFamily="34" charset="0"/>
                <a:cs typeface="Arial" panose="020B0604020202020204" pitchFamily="34" charset="0"/>
              </a:rPr>
              <a:t>Common-e DC amplification factor:</a:t>
            </a:r>
            <a:endParaRPr altLang="en-US" dirty="0" sz="2400" kumimoji="1" lang="zh-CN">
              <a:latin typeface="Arial" panose="020B0604020202020204" pitchFamily="34" charset="0"/>
              <a:cs typeface="Arial" panose="020B0604020202020204" pitchFamily="34" charset="0"/>
            </a:endParaRPr>
          </a:p>
        </p:txBody>
      </p:sp>
      <p:sp>
        <p:nvSpPr>
          <p:cNvPr id="1048652" name="Text Box 20"/>
          <p:cNvSpPr txBox="1">
            <a:spLocks noChangeArrowheads="1"/>
          </p:cNvSpPr>
          <p:nvPr/>
        </p:nvSpPr>
        <p:spPr bwMode="auto">
          <a:xfrm>
            <a:off x="266843" y="4939363"/>
            <a:ext cx="8601075" cy="891539"/>
          </a:xfrm>
          <a:prstGeom prst="rect"/>
          <a:noFill/>
          <a:ln>
            <a:noFill/>
          </a:ln>
          <a:effectLst/>
        </p:spPr>
        <p:txBody>
          <a:bodyPr>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50000"/>
              </a:spcBef>
              <a:spcAft>
                <a:spcPct val="0"/>
              </a:spcAft>
            </a:pPr>
            <a:r>
              <a:rPr altLang="zh-CN" dirty="0" sz="2400" kumimoji="1" lang="en-US" smtClean="0">
                <a:latin typeface="Arial" panose="020B0604020202020204" pitchFamily="34" charset="0"/>
                <a:cs typeface="Arial" panose="020B0604020202020204" pitchFamily="34" charset="0"/>
              </a:rPr>
              <a:t>4) </a:t>
            </a:r>
            <a:r>
              <a:rPr altLang="zh-CN" dirty="0" sz="2400" i="1" kumimoji="1" lang="en-US" smtClean="0">
                <a:latin typeface="Arial" panose="020B0604020202020204" pitchFamily="34" charset="0"/>
                <a:cs typeface="Arial" panose="020B0604020202020204" pitchFamily="34" charset="0"/>
              </a:rPr>
              <a:t>I</a:t>
            </a:r>
            <a:r>
              <a:rPr altLang="zh-CN" baseline="-30000" dirty="0" sz="2400" kumimoji="1" lang="en-US" smtClean="0">
                <a:latin typeface="Arial" panose="020B0604020202020204" pitchFamily="34" charset="0"/>
                <a:cs typeface="Arial" panose="020B0604020202020204" pitchFamily="34" charset="0"/>
              </a:rPr>
              <a:t>CEO</a:t>
            </a:r>
            <a:r>
              <a:rPr altLang="zh-CN" dirty="0" sz="2400" kumimoji="1" lang="en-US">
                <a:latin typeface="Arial" panose="020B0604020202020204" pitchFamily="34" charset="0"/>
                <a:cs typeface="Arial" panose="020B0604020202020204" pitchFamily="34" charset="0"/>
              </a:rPr>
              <a:t>: when </a:t>
            </a:r>
            <a:r>
              <a:rPr altLang="zh-CN" dirty="0" sz="2400" kumimoji="1" lang="en-US" smtClean="0">
                <a:latin typeface="Arial" panose="020B0604020202020204" pitchFamily="34" charset="0"/>
                <a:cs typeface="Arial" panose="020B0604020202020204" pitchFamily="34" charset="0"/>
              </a:rPr>
              <a:t>base </a:t>
            </a:r>
            <a:r>
              <a:rPr altLang="zh-CN" dirty="0" sz="2400" kumimoji="1" lang="en-US">
                <a:latin typeface="Arial" panose="020B0604020202020204" pitchFamily="34" charset="0"/>
                <a:cs typeface="Arial" panose="020B0604020202020204" pitchFamily="34" charset="0"/>
              </a:rPr>
              <a:t>is </a:t>
            </a:r>
            <a:r>
              <a:rPr altLang="zh-CN" dirty="0" sz="2400" kumimoji="1" lang="en-US" smtClean="0">
                <a:latin typeface="Arial" panose="020B0604020202020204" pitchFamily="34" charset="0"/>
                <a:cs typeface="Arial" panose="020B0604020202020204" pitchFamily="34" charset="0"/>
              </a:rPr>
              <a:t>open, the </a:t>
            </a:r>
            <a:r>
              <a:rPr altLang="zh-CN" dirty="0" sz="2400" kumimoji="1" lang="en-US">
                <a:latin typeface="Arial" panose="020B0604020202020204" pitchFamily="34" charset="0"/>
                <a:cs typeface="Arial" panose="020B0604020202020204" pitchFamily="34" charset="0"/>
              </a:rPr>
              <a:t>reverse saturation current </a:t>
            </a:r>
            <a:r>
              <a:rPr altLang="zh-CN" dirty="0" sz="2400" kumimoji="1" lang="en-US" smtClean="0">
                <a:latin typeface="Arial" panose="020B0604020202020204" pitchFamily="34" charset="0"/>
                <a:cs typeface="Arial" panose="020B0604020202020204" pitchFamily="34" charset="0"/>
              </a:rPr>
              <a:t>Between emitter and collector</a:t>
            </a:r>
            <a:endParaRPr altLang="en-US" dirty="0" sz="2400" kumimoji="1" lang="zh-CN">
              <a:latin typeface="Arial" panose="020B0604020202020204" pitchFamily="34" charset="0"/>
              <a:cs typeface="Arial" panose="020B0604020202020204" pitchFamily="34" charset="0"/>
            </a:endParaRPr>
          </a:p>
        </p:txBody>
      </p:sp>
      <p:sp>
        <p:nvSpPr>
          <p:cNvPr id="1048653" name="矩形 70"/>
          <p:cNvSpPr>
            <a:spLocks noChangeAspect="1" noMove="1" noResize="1" noRot="1" noAdjustHandles="1" noEditPoints="1" noChangeArrowheads="1" noChangeShapeType="1" noTextEdit="1"/>
          </p:cNvSpPr>
          <p:nvPr/>
        </p:nvSpPr>
        <p:spPr>
          <a:xfrm>
            <a:off x="901349" y="3059338"/>
            <a:ext cx="4315669" cy="846707"/>
          </a:xfrm>
          <a:prstGeom prst="rect"/>
          <a:blipFill>
            <a:blip xmlns:r="http://schemas.openxmlformats.org/officeDocument/2006/relationships" r:embed="rId2"/>
            <a:stretch>
              <a:fillRect/>
            </a:stretch>
          </a:blipFill>
        </p:spPr>
        <p:txBody>
          <a:bodyPr/>
          <a:p>
            <a:r>
              <a:rPr altLang="en-US" lang="zh-CN">
                <a:noFill/>
              </a:rPr>
              <a:t> </a:t>
            </a:r>
          </a:p>
        </p:txBody>
      </p:sp>
      <p:sp>
        <p:nvSpPr>
          <p:cNvPr id="1048654" name="矩形 73"/>
          <p:cNvSpPr>
            <a:spLocks noChangeAspect="1" noMove="1" noResize="1" noRot="1" noAdjustHandles="1" noEditPoints="1" noChangeArrowheads="1" noChangeShapeType="1" noTextEdit="1"/>
          </p:cNvSpPr>
          <p:nvPr/>
        </p:nvSpPr>
        <p:spPr>
          <a:xfrm>
            <a:off x="857159" y="1658326"/>
            <a:ext cx="2689519" cy="844205"/>
          </a:xfrm>
          <a:prstGeom prst="rect"/>
          <a:blipFill>
            <a:blip xmlns:r="http://schemas.openxmlformats.org/officeDocument/2006/relationships" r:embed="rId3"/>
            <a:stretch>
              <a:fillRect/>
            </a:stretch>
          </a:blipFill>
        </p:spPr>
        <p:txBody>
          <a:bodyPr/>
          <a:p>
            <a:r>
              <a:rPr altLang="en-US" lang="zh-CN">
                <a:noFill/>
              </a:rPr>
              <a:t> </a:t>
            </a:r>
          </a:p>
        </p:txBody>
      </p:sp>
      <p:sp>
        <p:nvSpPr>
          <p:cNvPr id="1048655" name="矩形 76"/>
          <p:cNvSpPr>
            <a:spLocks noChangeAspect="1" noMove="1" noResize="1" noRot="1" noAdjustHandles="1" noEditPoints="1" noChangeArrowheads="1" noChangeShapeType="1" noTextEdit="1"/>
          </p:cNvSpPr>
          <p:nvPr/>
        </p:nvSpPr>
        <p:spPr>
          <a:xfrm>
            <a:off x="3164015" y="5884747"/>
            <a:ext cx="2779158" cy="509178"/>
          </a:xfrm>
          <a:prstGeom prst="rect"/>
          <a:blipFill>
            <a:blip xmlns:r="http://schemas.openxmlformats.org/officeDocument/2006/relationships" r:embed="rId4"/>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49"/>
                                        </p:tgtEl>
                                        <p:attrNameLst>
                                          <p:attrName>style.visibility</p:attrName>
                                        </p:attrNameLst>
                                      </p:cBhvr>
                                      <p:to>
                                        <p:strVal val="visible"/>
                                      </p:to>
                                    </p:set>
                                    <p:animEffect transition="in" filter="wipe(down)">
                                      <p:cBhvr>
                                        <p:cTn dur="500" id="7"/>
                                        <p:tgtEl>
                                          <p:spTgt spid="104864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652"/>
                                        </p:tgtEl>
                                        <p:attrNameLst>
                                          <p:attrName>style.visibility</p:attrName>
                                        </p:attrNameLst>
                                      </p:cBhvr>
                                      <p:to>
                                        <p:strVal val="visible"/>
                                      </p:to>
                                    </p:set>
                                    <p:animEffect transition="in" filter="wipe(down)">
                                      <p:cBhvr>
                                        <p:cTn dur="500" id="12"/>
                                        <p:tgtEl>
                                          <p:spTgt spid="1048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9" grpId="0"/>
      <p:bldP spid="104865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pic>
        <p:nvPicPr>
          <p:cNvPr id="2097153" name="图片 1"/>
          <p:cNvPicPr>
            <a:picLocks noChangeAspect="1"/>
          </p:cNvPicPr>
          <p:nvPr/>
        </p:nvPicPr>
        <p:blipFill>
          <a:blip xmlns:r="http://schemas.openxmlformats.org/officeDocument/2006/relationships" r:embed="rId1"/>
          <a:stretch>
            <a:fillRect/>
          </a:stretch>
        </p:blipFill>
        <p:spPr>
          <a:xfrm>
            <a:off x="5284787" y="849948"/>
            <a:ext cx="3489718" cy="2740009"/>
          </a:xfrm>
          <a:prstGeom prst="rect"/>
        </p:spPr>
      </p:pic>
      <p:sp>
        <p:nvSpPr>
          <p:cNvPr id="104871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13" name="Text Box 9"/>
          <p:cNvSpPr txBox="1">
            <a:spLocks noChangeArrowheads="1"/>
          </p:cNvSpPr>
          <p:nvPr/>
        </p:nvSpPr>
        <p:spPr bwMode="auto">
          <a:xfrm>
            <a:off x="231294" y="683126"/>
            <a:ext cx="5567077"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50000"/>
              </a:spcBef>
              <a:spcAft>
                <a:spcPct val="0"/>
              </a:spcAft>
            </a:pPr>
            <a:r>
              <a:rPr altLang="zh-CN" dirty="0" sz="2400" kumimoji="1" lang="en-US" smtClean="0">
                <a:latin typeface="Arial" panose="020B0604020202020204" pitchFamily="34" charset="0"/>
                <a:cs typeface="Arial" panose="020B0604020202020204" pitchFamily="34" charset="0"/>
              </a:rPr>
              <a:t>5) </a:t>
            </a:r>
            <a:r>
              <a:rPr altLang="zh-CN" dirty="0" sz="2400" kumimoji="1" lang="en-US">
                <a:latin typeface="Arial" panose="020B0604020202020204" pitchFamily="34" charset="0"/>
                <a:cs typeface="Arial" panose="020B0604020202020204" pitchFamily="34" charset="0"/>
              </a:rPr>
              <a:t>Common-b </a:t>
            </a:r>
            <a:r>
              <a:rPr altLang="zh-CN" dirty="0" sz="2400" kumimoji="1" lang="en-US" smtClean="0">
                <a:latin typeface="Arial" panose="020B0604020202020204" pitchFamily="34" charset="0"/>
                <a:cs typeface="Arial" panose="020B0604020202020204" pitchFamily="34" charset="0"/>
              </a:rPr>
              <a:t>AC </a:t>
            </a:r>
            <a:r>
              <a:rPr altLang="zh-CN" dirty="0" sz="2400" kumimoji="1" lang="en-US">
                <a:latin typeface="Arial" panose="020B0604020202020204" pitchFamily="34" charset="0"/>
                <a:cs typeface="Arial" panose="020B0604020202020204" pitchFamily="34" charset="0"/>
              </a:rPr>
              <a:t>amplification factor:</a:t>
            </a:r>
            <a:endParaRPr altLang="en-US" dirty="0" sz="2400" kumimoji="1" lang="zh-CN">
              <a:latin typeface="Arial" panose="020B0604020202020204" pitchFamily="34" charset="0"/>
              <a:cs typeface="Arial" panose="020B0604020202020204" pitchFamily="34" charset="0"/>
            </a:endParaRPr>
          </a:p>
        </p:txBody>
      </p:sp>
      <p:sp>
        <p:nvSpPr>
          <p:cNvPr id="1048714" name="Text Box 10"/>
          <p:cNvSpPr txBox="1">
            <a:spLocks noChangeArrowheads="1"/>
          </p:cNvSpPr>
          <p:nvPr/>
        </p:nvSpPr>
        <p:spPr bwMode="auto">
          <a:xfrm>
            <a:off x="230187" y="2289031"/>
            <a:ext cx="6122204"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50000"/>
              </a:spcBef>
              <a:spcAft>
                <a:spcPct val="0"/>
              </a:spcAft>
            </a:pPr>
            <a:r>
              <a:rPr altLang="zh-CN" dirty="0" sz="2400" kumimoji="1" lang="en-US" smtClean="0">
                <a:latin typeface="Arial" panose="020B0604020202020204" pitchFamily="34" charset="0"/>
                <a:cs typeface="Arial" panose="020B0604020202020204" pitchFamily="34" charset="0"/>
              </a:rPr>
              <a:t>6) Common-e AC </a:t>
            </a:r>
            <a:r>
              <a:rPr altLang="zh-CN" dirty="0" sz="2400" kumimoji="1" lang="en-US">
                <a:latin typeface="Arial" panose="020B0604020202020204" pitchFamily="34" charset="0"/>
                <a:cs typeface="Arial" panose="020B0604020202020204" pitchFamily="34" charset="0"/>
              </a:rPr>
              <a:t>amplification factor:</a:t>
            </a:r>
            <a:endParaRPr altLang="en-US" dirty="0" sz="2400" kumimoji="1" lang="zh-CN">
              <a:latin typeface="Arial" panose="020B0604020202020204" pitchFamily="34" charset="0"/>
              <a:cs typeface="Arial" panose="020B0604020202020204" pitchFamily="34" charset="0"/>
            </a:endParaRPr>
          </a:p>
        </p:txBody>
      </p:sp>
      <p:sp>
        <p:nvSpPr>
          <p:cNvPr id="1048715" name="矩形 16"/>
          <p:cNvSpPr>
            <a:spLocks noChangeAspect="1" noMove="1" noResize="1" noRot="1" noAdjustHandles="1" noEditPoints="1" noChangeArrowheads="1" noChangeShapeType="1" noTextEdit="1"/>
          </p:cNvSpPr>
          <p:nvPr/>
        </p:nvSpPr>
        <p:spPr>
          <a:xfrm>
            <a:off x="1797012" y="2785153"/>
            <a:ext cx="1100238" cy="843629"/>
          </a:xfrm>
          <a:prstGeom prst="rect"/>
          <a:blipFill>
            <a:blip xmlns:r="http://schemas.openxmlformats.org/officeDocument/2006/relationships" r:embed="rId2"/>
            <a:stretch>
              <a:fillRect/>
            </a:stretch>
          </a:blipFill>
        </p:spPr>
        <p:txBody>
          <a:bodyPr/>
          <a:p>
            <a:r>
              <a:rPr altLang="en-US" lang="zh-CN">
                <a:noFill/>
              </a:rPr>
              <a:t> </a:t>
            </a:r>
          </a:p>
        </p:txBody>
      </p:sp>
      <p:sp>
        <p:nvSpPr>
          <p:cNvPr id="1048716" name="矩形 17"/>
          <p:cNvSpPr>
            <a:spLocks noChangeAspect="1" noMove="1" noResize="1" noRot="1" noAdjustHandles="1" noEditPoints="1" noChangeArrowheads="1" noChangeShapeType="1" noTextEdit="1"/>
          </p:cNvSpPr>
          <p:nvPr/>
        </p:nvSpPr>
        <p:spPr>
          <a:xfrm>
            <a:off x="1729580" y="1393150"/>
            <a:ext cx="1111010" cy="841641"/>
          </a:xfrm>
          <a:prstGeom prst="rect"/>
          <a:blipFill>
            <a:blip xmlns:r="http://schemas.openxmlformats.org/officeDocument/2006/relationships" r:embed="rId3"/>
            <a:stretch>
              <a:fillRect/>
            </a:stretch>
          </a:blipFill>
        </p:spPr>
        <p:txBody>
          <a:bodyPr/>
          <a:p>
            <a:r>
              <a:rPr altLang="en-US" lang="zh-CN">
                <a:noFill/>
              </a:rPr>
              <a:t> </a:t>
            </a:r>
          </a:p>
        </p:txBody>
      </p:sp>
      <p:sp>
        <p:nvSpPr>
          <p:cNvPr id="1048717" name="矩形 19"/>
          <p:cNvSpPr>
            <a:spLocks noChangeAspect="1" noMove="1" noResize="1" noRot="1" noAdjustHandles="1" noEditPoints="1" noChangeArrowheads="1" noChangeShapeType="1" noTextEdit="1"/>
          </p:cNvSpPr>
          <p:nvPr/>
        </p:nvSpPr>
        <p:spPr>
          <a:xfrm>
            <a:off x="938351" y="3838976"/>
            <a:ext cx="1181862" cy="523220"/>
          </a:xfrm>
          <a:prstGeom prst="rect"/>
          <a:blipFill>
            <a:blip xmlns:r="http://schemas.openxmlformats.org/officeDocument/2006/relationships" r:embed="rId4"/>
            <a:stretch>
              <a:fillRect/>
            </a:stretch>
          </a:blipFill>
        </p:spPr>
        <p:txBody>
          <a:bodyPr/>
          <a:p>
            <a:r>
              <a:rPr altLang="en-US" lang="zh-CN">
                <a:noFill/>
              </a:rPr>
              <a:t> </a:t>
            </a:r>
          </a:p>
        </p:txBody>
      </p:sp>
      <p:sp>
        <p:nvSpPr>
          <p:cNvPr id="1048718" name="矩形 20"/>
          <p:cNvSpPr>
            <a:spLocks noChangeAspect="1" noMove="1" noResize="1" noRot="1" noAdjustHandles="1" noEditPoints="1" noChangeArrowheads="1" noChangeShapeType="1" noTextEdit="1"/>
          </p:cNvSpPr>
          <p:nvPr/>
        </p:nvSpPr>
        <p:spPr>
          <a:xfrm>
            <a:off x="2352621" y="3838976"/>
            <a:ext cx="1188274" cy="532903"/>
          </a:xfrm>
          <a:prstGeom prst="rect"/>
          <a:blipFill>
            <a:blip xmlns:r="http://schemas.openxmlformats.org/officeDocument/2006/relationships" r:embed="rId5"/>
            <a:stretch>
              <a:fillRect/>
            </a:stretch>
          </a:blipFill>
        </p:spPr>
        <p:txBody>
          <a:bodyPr/>
          <a:p>
            <a:r>
              <a:rPr altLang="en-US" lang="zh-CN">
                <a:noFill/>
              </a:rPr>
              <a:t> </a:t>
            </a:r>
          </a:p>
        </p:txBody>
      </p:sp>
      <p:sp>
        <p:nvSpPr>
          <p:cNvPr id="1048719" name="Text Box 10"/>
          <p:cNvSpPr txBox="1">
            <a:spLocks noChangeArrowheads="1"/>
          </p:cNvSpPr>
          <p:nvPr/>
        </p:nvSpPr>
        <p:spPr bwMode="auto">
          <a:xfrm>
            <a:off x="275823" y="4507651"/>
            <a:ext cx="9072571" cy="586739"/>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50000"/>
              </a:spcBef>
              <a:spcAft>
                <a:spcPct val="0"/>
              </a:spcAft>
            </a:pPr>
            <a:r>
              <a:rPr altLang="zh-CN" dirty="0" sz="2400" kumimoji="1" lang="en-US" smtClean="0">
                <a:latin typeface="Arial" panose="020B0604020202020204" pitchFamily="34" charset="0"/>
                <a:cs typeface="Arial" panose="020B0604020202020204" pitchFamily="34" charset="0"/>
              </a:rPr>
              <a:t>7) Cut-off frequency </a:t>
            </a:r>
            <a:r>
              <a:rPr altLang="zh-CN" dirty="0" sz="2400" i="1" kumimoji="1" lang="en-US" err="1" smtClean="0">
                <a:latin typeface="Arial" panose="020B0604020202020204" pitchFamily="34" charset="0"/>
                <a:cs typeface="Arial" panose="020B0604020202020204" pitchFamily="34" charset="0"/>
              </a:rPr>
              <a:t>f</a:t>
            </a:r>
            <a:r>
              <a:rPr altLang="zh-CN" baseline="-25000" dirty="0" sz="2400" kumimoji="1" lang="en-US" err="1" smtClean="0">
                <a:latin typeface="Arial" panose="020B0604020202020204" pitchFamily="34" charset="0"/>
                <a:cs typeface="Arial" panose="020B0604020202020204" pitchFamily="34" charset="0"/>
              </a:rPr>
              <a:t>T</a:t>
            </a:r>
            <a:r>
              <a:rPr altLang="zh-CN" dirty="0" sz="2400" kumimoji="1" lang="en-US" smtClean="0">
                <a:latin typeface="Arial" panose="020B0604020202020204" pitchFamily="34" charset="0"/>
                <a:cs typeface="Arial" panose="020B0604020202020204" pitchFamily="34" charset="0"/>
              </a:rPr>
              <a:t> (will talk about his in the 4</a:t>
            </a:r>
            <a:r>
              <a:rPr altLang="zh-CN" baseline="30000" dirty="0" sz="2400" kumimoji="1" lang="en-US" smtClean="0">
                <a:latin typeface="Arial" panose="020B0604020202020204" pitchFamily="34" charset="0"/>
                <a:cs typeface="Arial" panose="020B0604020202020204" pitchFamily="34" charset="0"/>
              </a:rPr>
              <a:t>th</a:t>
            </a:r>
            <a:r>
              <a:rPr altLang="zh-CN" dirty="0" sz="2400" kumimoji="1" lang="en-US" smtClean="0">
                <a:latin typeface="Arial" panose="020B0604020202020204" pitchFamily="34" charset="0"/>
                <a:cs typeface="Arial" panose="020B0604020202020204" pitchFamily="34" charset="0"/>
              </a:rPr>
              <a:t> chapters)</a:t>
            </a:r>
            <a:endParaRPr altLang="en-US" dirty="0" sz="2400" kumimoji="1" lang="zh-CN" smtClean="0">
              <a:latin typeface="Arial" panose="020B0604020202020204" pitchFamily="34" charset="0"/>
              <a:cs typeface="Arial" panose="020B0604020202020204" pitchFamily="34" charset="0"/>
            </a:endParaRPr>
          </a:p>
        </p:txBody>
      </p:sp>
      <p:sp>
        <p:nvSpPr>
          <p:cNvPr id="1048720" name="Text Box 10"/>
          <p:cNvSpPr txBox="1">
            <a:spLocks noChangeAspect="1" noMove="1" noResize="1" noRot="1" noAdjustHandles="1" noEditPoints="1" noChangeArrowheads="1" noChangeShapeType="1" noTextEdit="1"/>
          </p:cNvSpPr>
          <p:nvPr/>
        </p:nvSpPr>
        <p:spPr bwMode="auto">
          <a:xfrm>
            <a:off x="361884" y="5029040"/>
            <a:ext cx="8618311" cy="1200329"/>
          </a:xfrm>
          <a:prstGeom prst="rect"/>
          <a:blipFill>
            <a:blip xmlns:r="http://schemas.openxmlformats.org/officeDocument/2006/relationships" r:embed="rId6"/>
            <a:stretch>
              <a:fillRect l="-1061" t="-3553" r="-1132" b="-11168"/>
            </a:stretch>
          </a:blipFill>
          <a:ln>
            <a:noFill/>
          </a:ln>
          <a:effectLst/>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7">
            <p14:nvContentPartPr>
              <p14:cNvPr id="1048721" name=""/>
              <p14:cNvContentPartPr/>
              <p14:nvPr/>
            </p14:nvContentPartPr>
            <p14:xfrm>
              <a:off x="5328517" y="4721603"/>
              <a:ext cx="68993" cy="186914"/>
            </p14:xfrm>
          </p:contentPart>
        </mc:Choice>
        <mc:Fallback>
          <p:sp>
            <p:nvSpPr>
              <p:cNvPr id="1048721" name=""/>
              <p:cNvSpPr/>
              <p:nvPr/>
            </p:nvSpPr>
            <p:spPr>
              <a:xfrm>
                <a:off x="5328517" y="4721603"/>
                <a:ext cx="68993" cy="186914"/>
              </a:xfrm>
            </p:spPr>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96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66" name="文本框 6"/>
          <p:cNvSpPr txBox="1"/>
          <p:nvPr/>
        </p:nvSpPr>
        <p:spPr>
          <a:xfrm>
            <a:off x="2741134" y="490688"/>
            <a:ext cx="3448828" cy="523220"/>
          </a:xfrm>
          <a:prstGeom prst="rect"/>
          <a:noFill/>
        </p:spPr>
        <p:txBody>
          <a:bodyPr rtlCol="0" wrap="square">
            <a:spAutoFit/>
          </a:bodyPr>
          <a:p>
            <a:pPr algn="ctr"/>
            <a:r>
              <a:rPr altLang="zh-CN" b="1" dirty="0" sz="2800" lang="en-US" smtClean="0">
                <a:latin typeface="Arial" panose="020B0604020202020204" pitchFamily="34" charset="0"/>
                <a:cs typeface="Arial" panose="020B0604020202020204" pitchFamily="34" charset="0"/>
              </a:rPr>
              <a:t>NPN transistor</a:t>
            </a:r>
            <a:endParaRPr altLang="en-US" b="1" dirty="0" sz="2800" lang="zh-CN">
              <a:latin typeface="Arial" panose="020B0604020202020204" pitchFamily="34" charset="0"/>
              <a:cs typeface="Arial" panose="020B0604020202020204" pitchFamily="34" charset="0"/>
            </a:endParaRPr>
          </a:p>
        </p:txBody>
      </p:sp>
      <p:grpSp>
        <p:nvGrpSpPr>
          <p:cNvPr id="137" name="Group 1096"/>
          <p:cNvGrpSpPr/>
          <p:nvPr/>
        </p:nvGrpSpPr>
        <p:grpSpPr bwMode="auto">
          <a:xfrm>
            <a:off x="6819168" y="2021856"/>
            <a:ext cx="914400" cy="2116140"/>
            <a:chOff x="4357" y="2417"/>
            <a:chExt cx="576" cy="1333"/>
          </a:xfrm>
        </p:grpSpPr>
        <p:sp>
          <p:nvSpPr>
            <p:cNvPr id="104896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68" name="Line 1073"/>
            <p:cNvSpPr>
              <a:spLocks noChangeShapeType="1"/>
            </p:cNvSpPr>
            <p:nvPr/>
          </p:nvSpPr>
          <p:spPr bwMode="auto">
            <a:xfrm flipH="1">
              <a:off x="4426" y="3080"/>
              <a:ext cx="25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6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7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71"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72" name="Line 1077"/>
            <p:cNvSpPr>
              <a:spLocks noChangeShapeType="1"/>
            </p:cNvSpPr>
            <p:nvPr/>
          </p:nvSpPr>
          <p:spPr bwMode="auto">
            <a:xfrm>
              <a:off x="4897" y="3334"/>
              <a:ext cx="0" cy="33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73" name="Oval 1079"/>
            <p:cNvSpPr>
              <a:spLocks noChangeArrowheads="1"/>
            </p:cNvSpPr>
            <p:nvPr/>
          </p:nvSpPr>
          <p:spPr bwMode="auto">
            <a:xfrm>
              <a:off x="4856" y="2417"/>
              <a:ext cx="77" cy="77"/>
            </a:xfrm>
            <a:prstGeom prst="ellipse"/>
            <a:noFill/>
            <a:ln w="28575">
              <a:solidFill>
                <a:schemeClr val="tx1"/>
              </a:solidFill>
              <a:round/>
            </a:ln>
            <a:effectLst/>
          </p:spPr>
          <p:txBody>
            <a:bodyPr anchor="ctr" wrap="none"/>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74" name="Oval 1088"/>
            <p:cNvSpPr>
              <a:spLocks noChangeArrowheads="1"/>
            </p:cNvSpPr>
            <p:nvPr/>
          </p:nvSpPr>
          <p:spPr bwMode="auto">
            <a:xfrm>
              <a:off x="4856" y="3673"/>
              <a:ext cx="77" cy="77"/>
            </a:xfrm>
            <a:prstGeom prst="ellipse"/>
            <a:noFill/>
            <a:ln w="28575">
              <a:solidFill>
                <a:schemeClr val="tx1"/>
              </a:solidFill>
              <a:round/>
            </a:ln>
            <a:effectLst/>
          </p:spPr>
          <p:txBody>
            <a:bodyPr anchor="ctr" wrap="none"/>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75" name="Oval 1089"/>
            <p:cNvSpPr>
              <a:spLocks noChangeArrowheads="1"/>
            </p:cNvSpPr>
            <p:nvPr/>
          </p:nvSpPr>
          <p:spPr bwMode="auto">
            <a:xfrm>
              <a:off x="4357" y="3037"/>
              <a:ext cx="77" cy="77"/>
            </a:xfrm>
            <a:prstGeom prst="ellipse"/>
            <a:noFill/>
            <a:ln w="28575">
              <a:solidFill>
                <a:schemeClr val="tx1"/>
              </a:solidFill>
              <a:round/>
            </a:ln>
            <a:effectLst/>
          </p:spPr>
          <p:txBody>
            <a:bodyPr anchor="ctr" wrap="none"/>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976" name="文本框 104"/>
          <p:cNvSpPr txBox="1"/>
          <p:nvPr/>
        </p:nvSpPr>
        <p:spPr>
          <a:xfrm>
            <a:off x="7051736" y="4213151"/>
            <a:ext cx="91440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NPN</a:t>
            </a:r>
            <a:endParaRPr altLang="en-US" b="1" dirty="0" sz="2400" lang="zh-CN">
              <a:latin typeface="Arial" panose="020B0604020202020204" pitchFamily="34" charset="0"/>
              <a:cs typeface="Arial" panose="020B0604020202020204" pitchFamily="34" charset="0"/>
            </a:endParaRPr>
          </a:p>
        </p:txBody>
      </p:sp>
      <p:sp>
        <p:nvSpPr>
          <p:cNvPr id="1048977" name="文本框 68"/>
          <p:cNvSpPr txBox="1"/>
          <p:nvPr/>
        </p:nvSpPr>
        <p:spPr>
          <a:xfrm>
            <a:off x="7733569" y="3808888"/>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978" name="文本框 70"/>
          <p:cNvSpPr txBox="1"/>
          <p:nvPr/>
        </p:nvSpPr>
        <p:spPr>
          <a:xfrm>
            <a:off x="6447248" y="280924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979" name="文本框 77"/>
          <p:cNvSpPr txBox="1"/>
          <p:nvPr/>
        </p:nvSpPr>
        <p:spPr>
          <a:xfrm>
            <a:off x="7706738" y="1852142"/>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980" name="矩形 81"/>
          <p:cNvSpPr/>
          <p:nvPr/>
        </p:nvSpPr>
        <p:spPr>
          <a:xfrm>
            <a:off x="3589031" y="1747322"/>
            <a:ext cx="276837"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1" name="矩形 82"/>
          <p:cNvSpPr/>
          <p:nvPr/>
        </p:nvSpPr>
        <p:spPr>
          <a:xfrm>
            <a:off x="2857261" y="1747322"/>
            <a:ext cx="240101"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38" name="组合 83"/>
          <p:cNvGrpSpPr/>
          <p:nvPr/>
        </p:nvGrpSpPr>
        <p:grpSpPr>
          <a:xfrm>
            <a:off x="575675" y="1747322"/>
            <a:ext cx="5838079" cy="2842353"/>
            <a:chOff x="3498733" y="2794408"/>
            <a:chExt cx="5838079" cy="2842353"/>
          </a:xfrm>
        </p:grpSpPr>
        <p:grpSp>
          <p:nvGrpSpPr>
            <p:cNvPr id="139" name="组合 84"/>
            <p:cNvGrpSpPr/>
            <p:nvPr/>
          </p:nvGrpSpPr>
          <p:grpSpPr>
            <a:xfrm>
              <a:off x="3498733" y="2794408"/>
              <a:ext cx="5838079" cy="2842353"/>
              <a:chOff x="3498733" y="2794408"/>
              <a:chExt cx="5838079" cy="2842353"/>
            </a:xfrm>
          </p:grpSpPr>
          <p:sp>
            <p:nvSpPr>
              <p:cNvPr id="1048982" name="矩形 87"/>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3" name="矩形 88"/>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4" name="矩形 89"/>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5"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986" name="椭圆 92"/>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7"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988" name="椭圆 94"/>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9" name="文本框 105"/>
              <p:cNvSpPr txBox="1"/>
              <p:nvPr/>
            </p:nvSpPr>
            <p:spPr>
              <a:xfrm>
                <a:off x="3840165" y="3379800"/>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990" name="矩形 106"/>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91"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992" name="椭圆 108"/>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93" name="Text Box 629"/>
              <p:cNvSpPr txBox="1">
                <a:spLocks noChangeArrowheads="1"/>
              </p:cNvSpPr>
              <p:nvPr/>
            </p:nvSpPr>
            <p:spPr bwMode="auto">
              <a:xfrm>
                <a:off x="4914246" y="3413248"/>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8994" name="Text Box 629"/>
              <p:cNvSpPr txBox="1">
                <a:spLocks noChangeArrowheads="1"/>
              </p:cNvSpPr>
              <p:nvPr/>
            </p:nvSpPr>
            <p:spPr bwMode="auto">
              <a:xfrm>
                <a:off x="6019337" y="3413247"/>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8995" name="Text Box 629"/>
              <p:cNvSpPr txBox="1">
                <a:spLocks noChangeArrowheads="1"/>
              </p:cNvSpPr>
              <p:nvPr/>
            </p:nvSpPr>
            <p:spPr bwMode="auto">
              <a:xfrm>
                <a:off x="7149480" y="3413246"/>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8996" name="文本框 112"/>
              <p:cNvSpPr txBox="1"/>
              <p:nvPr/>
            </p:nvSpPr>
            <p:spPr>
              <a:xfrm>
                <a:off x="3498733" y="3730444"/>
                <a:ext cx="1257822" cy="707886"/>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Emitter</a:t>
                </a:r>
              </a:p>
              <a:p>
                <a:r>
                  <a:rPr altLang="en-US" b="1" dirty="0" sz="2000" lang="zh-CN">
                    <a:latin typeface="宋体" panose="02010600030101010101" pitchFamily="2" charset="-122"/>
                    <a:ea typeface="宋体" panose="02010600030101010101" pitchFamily="2" charset="-122"/>
                    <a:cs typeface="Arial" panose="020B0604020202020204" pitchFamily="34" charset="0"/>
                  </a:rPr>
                  <a:t>发射极</a:t>
                </a:r>
              </a:p>
            </p:txBody>
          </p:sp>
          <p:sp>
            <p:nvSpPr>
              <p:cNvPr id="1048997" name="文本框 113"/>
              <p:cNvSpPr txBox="1"/>
              <p:nvPr/>
            </p:nvSpPr>
            <p:spPr>
              <a:xfrm>
                <a:off x="7916800" y="3812259"/>
                <a:ext cx="1420012" cy="707886"/>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Collector</a:t>
                </a:r>
                <a:r>
                  <a:rPr altLang="en-US" b="1" dirty="0" sz="2000" lang="zh-CN">
                    <a:latin typeface="宋体" panose="02010600030101010101" pitchFamily="2" charset="-122"/>
                    <a:ea typeface="宋体" panose="02010600030101010101" pitchFamily="2" charset="-122"/>
                    <a:cs typeface="Arial" panose="020B0604020202020204" pitchFamily="34" charset="0"/>
                  </a:rPr>
                  <a:t>集电</a:t>
                </a:r>
                <a:r>
                  <a:rPr altLang="en-US" b="1" dirty="0" sz="2000" lang="zh-CN" smtClean="0">
                    <a:latin typeface="宋体" panose="02010600030101010101" pitchFamily="2" charset="-122"/>
                    <a:ea typeface="宋体" panose="02010600030101010101" pitchFamily="2" charset="-122"/>
                    <a:cs typeface="Arial" panose="020B0604020202020204" pitchFamily="34" charset="0"/>
                  </a:rPr>
                  <a:t>极</a:t>
                </a:r>
                <a:endParaRPr altLang="en-US" b="1" dirty="0" sz="2000" lang="zh-CN">
                  <a:latin typeface="宋体" panose="02010600030101010101" pitchFamily="2" charset="-122"/>
                  <a:ea typeface="宋体" panose="02010600030101010101" pitchFamily="2" charset="-122"/>
                  <a:cs typeface="Arial" panose="020B0604020202020204" pitchFamily="34" charset="0"/>
                </a:endParaRPr>
              </a:p>
            </p:txBody>
          </p:sp>
          <p:sp>
            <p:nvSpPr>
              <p:cNvPr id="1048998" name="文本框 114"/>
              <p:cNvSpPr txBox="1"/>
              <p:nvPr/>
            </p:nvSpPr>
            <p:spPr>
              <a:xfrm>
                <a:off x="8333195" y="338808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999" name="文本框 115"/>
              <p:cNvSpPr txBox="1"/>
              <p:nvPr/>
            </p:nvSpPr>
            <p:spPr>
              <a:xfrm>
                <a:off x="5862107" y="4928875"/>
                <a:ext cx="909624" cy="707886"/>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Base</a:t>
                </a:r>
              </a:p>
              <a:p>
                <a:pPr algn="ctr"/>
                <a:r>
                  <a:rPr altLang="en-US" b="1" dirty="0" sz="2000" lang="zh-CN" smtClean="0">
                    <a:latin typeface="宋体" panose="02010600030101010101" pitchFamily="2" charset="-122"/>
                    <a:ea typeface="宋体" panose="02010600030101010101" pitchFamily="2" charset="-122"/>
                    <a:cs typeface="Arial" panose="020B0604020202020204" pitchFamily="34" charset="0"/>
                  </a:rPr>
                  <a:t>基极</a:t>
                </a:r>
                <a:endParaRPr altLang="en-US" b="1" dirty="0" sz="2000" lang="zh-CN">
                  <a:latin typeface="宋体" panose="02010600030101010101" pitchFamily="2" charset="-122"/>
                  <a:ea typeface="宋体" panose="02010600030101010101" pitchFamily="2" charset="-122"/>
                  <a:cs typeface="Arial" panose="020B0604020202020204" pitchFamily="34" charset="0"/>
                </a:endParaRPr>
              </a:p>
            </p:txBody>
          </p:sp>
          <p:sp>
            <p:nvSpPr>
              <p:cNvPr id="1049000" name="文本框 116"/>
              <p:cNvSpPr txBox="1"/>
              <p:nvPr/>
            </p:nvSpPr>
            <p:spPr>
              <a:xfrm>
                <a:off x="6338377" y="463149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cxnSp>
          <p:nvCxnSpPr>
            <p:cNvPr id="3145774" name="直接连接符 85"/>
            <p:cNvCxnSpPr>
              <a:cxnSpLocks/>
            </p:cNvCxnSpPr>
            <p:nvPr/>
          </p:nvCxnSpPr>
          <p:spPr>
            <a:xfrm>
              <a:off x="5844250" y="2814262"/>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775" name="直接连接符 86"/>
            <p:cNvCxnSpPr>
              <a:cxnSpLocks/>
            </p:cNvCxnSpPr>
            <p:nvPr/>
          </p:nvCxnSpPr>
          <p:spPr>
            <a:xfrm>
              <a:off x="6651765" y="2814262"/>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49001" name="文本框 117"/>
          <p:cNvSpPr txBox="1"/>
          <p:nvPr/>
        </p:nvSpPr>
        <p:spPr>
          <a:xfrm>
            <a:off x="1872765" y="3783339"/>
            <a:ext cx="979774" cy="400110"/>
          </a:xfrm>
          <a:prstGeom prst="rect"/>
          <a:noFill/>
        </p:spPr>
        <p:txBody>
          <a:bodyPr rtlCol="0" wrap="square">
            <a:spAutoFit/>
          </a:bodyPr>
          <a:p>
            <a:r>
              <a:rPr altLang="en-US" b="1" dirty="0" sz="2000" lang="zh-CN" smtClean="0">
                <a:latin typeface="宋体" panose="02010600030101010101" pitchFamily="2" charset="-122"/>
                <a:ea typeface="宋体" panose="02010600030101010101" pitchFamily="2" charset="-122"/>
                <a:cs typeface="Arial" panose="020B0604020202020204" pitchFamily="34" charset="0"/>
              </a:rPr>
              <a:t>发射结</a:t>
            </a:r>
            <a:endParaRPr altLang="en-US" b="1" dirty="0" sz="2000" lang="zh-CN">
              <a:latin typeface="宋体" panose="02010600030101010101" pitchFamily="2" charset="-122"/>
              <a:ea typeface="宋体" panose="02010600030101010101" pitchFamily="2" charset="-122"/>
              <a:cs typeface="Arial" panose="020B0604020202020204" pitchFamily="34" charset="0"/>
            </a:endParaRPr>
          </a:p>
        </p:txBody>
      </p:sp>
      <p:cxnSp>
        <p:nvCxnSpPr>
          <p:cNvPr id="3145776" name="直接连接符 118"/>
          <p:cNvCxnSpPr>
            <a:cxnSpLocks/>
          </p:cNvCxnSpPr>
          <p:nvPr/>
        </p:nvCxnSpPr>
        <p:spPr>
          <a:xfrm flipH="1">
            <a:off x="2677664" y="3417482"/>
            <a:ext cx="239275" cy="333851"/>
          </a:xfrm>
          <a:prstGeom prst="line"/>
          <a:ln w="19050">
            <a:prstDash val="sysDot"/>
          </a:ln>
        </p:spPr>
        <p:style>
          <a:lnRef idx="1">
            <a:schemeClr val="accent1"/>
          </a:lnRef>
          <a:fillRef idx="0">
            <a:schemeClr val="accent1"/>
          </a:fillRef>
          <a:effectRef idx="0">
            <a:schemeClr val="accent1"/>
          </a:effectRef>
          <a:fontRef idx="minor">
            <a:schemeClr val="tx1"/>
          </a:fontRef>
        </p:style>
      </p:cxnSp>
      <p:sp>
        <p:nvSpPr>
          <p:cNvPr id="1049002" name="文本框 119"/>
          <p:cNvSpPr txBox="1"/>
          <p:nvPr/>
        </p:nvSpPr>
        <p:spPr>
          <a:xfrm>
            <a:off x="671162" y="4137996"/>
            <a:ext cx="2404071" cy="707886"/>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Emitter junction </a:t>
            </a:r>
          </a:p>
          <a:p>
            <a:pPr algn="ctr"/>
            <a:r>
              <a:rPr altLang="zh-CN" b="1" dirty="0" sz="2000" lang="en-US" smtClean="0">
                <a:latin typeface="Arial" panose="020B0604020202020204" pitchFamily="34" charset="0"/>
                <a:cs typeface="Arial" panose="020B0604020202020204" pitchFamily="34" charset="0"/>
              </a:rPr>
              <a:t>BE</a:t>
            </a:r>
            <a:r>
              <a:rPr altLang="en-US" b="1" dirty="0" sz="2000" lang="zh-CN" smtClean="0">
                <a:latin typeface="Arial" panose="020B0604020202020204" pitchFamily="34" charset="0"/>
                <a:cs typeface="Arial" panose="020B0604020202020204" pitchFamily="34" charset="0"/>
              </a:rPr>
              <a:t> </a:t>
            </a:r>
            <a:r>
              <a:rPr altLang="zh-CN" b="1" dirty="0" sz="2000" lang="en-US" smtClean="0">
                <a:latin typeface="Arial" panose="020B0604020202020204" pitchFamily="34" charset="0"/>
                <a:cs typeface="Arial" panose="020B0604020202020204" pitchFamily="34" charset="0"/>
              </a:rPr>
              <a:t>junction</a:t>
            </a:r>
            <a:endParaRPr altLang="en-US" b="1" dirty="0" sz="2000" lang="zh-CN">
              <a:latin typeface="Arial" panose="020B0604020202020204" pitchFamily="34" charset="0"/>
              <a:cs typeface="Arial" panose="020B0604020202020204" pitchFamily="34" charset="0"/>
            </a:endParaRPr>
          </a:p>
        </p:txBody>
      </p:sp>
      <p:sp>
        <p:nvSpPr>
          <p:cNvPr id="1049003" name="文本框 120"/>
          <p:cNvSpPr txBox="1"/>
          <p:nvPr/>
        </p:nvSpPr>
        <p:spPr>
          <a:xfrm>
            <a:off x="4054687" y="3783339"/>
            <a:ext cx="979774" cy="400110"/>
          </a:xfrm>
          <a:prstGeom prst="rect"/>
          <a:noFill/>
        </p:spPr>
        <p:txBody>
          <a:bodyPr rtlCol="0" wrap="square">
            <a:spAutoFit/>
          </a:bodyPr>
          <a:p>
            <a:r>
              <a:rPr altLang="en-US" b="1" dirty="0" sz="2000" lang="zh-CN" smtClean="0">
                <a:latin typeface="宋体" panose="02010600030101010101" pitchFamily="2" charset="-122"/>
                <a:ea typeface="宋体" panose="02010600030101010101" pitchFamily="2" charset="-122"/>
                <a:cs typeface="Arial" panose="020B0604020202020204" pitchFamily="34" charset="0"/>
              </a:rPr>
              <a:t>集电结</a:t>
            </a:r>
            <a:endParaRPr altLang="en-US" b="1" dirty="0" sz="2000" lang="zh-CN">
              <a:latin typeface="宋体" panose="02010600030101010101" pitchFamily="2" charset="-122"/>
              <a:ea typeface="宋体" panose="02010600030101010101" pitchFamily="2" charset="-122"/>
              <a:cs typeface="Arial" panose="020B0604020202020204" pitchFamily="34" charset="0"/>
            </a:endParaRPr>
          </a:p>
        </p:txBody>
      </p:sp>
      <p:cxnSp>
        <p:nvCxnSpPr>
          <p:cNvPr id="3145777" name="直接连接符 121"/>
          <p:cNvCxnSpPr>
            <a:cxnSpLocks/>
          </p:cNvCxnSpPr>
          <p:nvPr/>
        </p:nvCxnSpPr>
        <p:spPr>
          <a:xfrm>
            <a:off x="3759676" y="3370578"/>
            <a:ext cx="270360" cy="360463"/>
          </a:xfrm>
          <a:prstGeom prst="line"/>
          <a:ln w="19050">
            <a:prstDash val="sysDot"/>
          </a:ln>
        </p:spPr>
        <p:style>
          <a:lnRef idx="1">
            <a:schemeClr val="accent1"/>
          </a:lnRef>
          <a:fillRef idx="0">
            <a:schemeClr val="accent1"/>
          </a:fillRef>
          <a:effectRef idx="0">
            <a:schemeClr val="accent1"/>
          </a:effectRef>
          <a:fontRef idx="minor">
            <a:schemeClr val="tx1"/>
          </a:fontRef>
        </p:style>
      </p:cxnSp>
      <p:sp>
        <p:nvSpPr>
          <p:cNvPr id="1049004" name="文本框 122"/>
          <p:cNvSpPr txBox="1"/>
          <p:nvPr/>
        </p:nvSpPr>
        <p:spPr>
          <a:xfrm>
            <a:off x="3741466" y="4143633"/>
            <a:ext cx="2404071" cy="707886"/>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Collector junction </a:t>
            </a:r>
          </a:p>
          <a:p>
            <a:pPr algn="ctr"/>
            <a:r>
              <a:rPr altLang="zh-CN" b="1" dirty="0" sz="2000" lang="en-US" smtClean="0">
                <a:latin typeface="Arial" panose="020B0604020202020204" pitchFamily="34" charset="0"/>
                <a:cs typeface="Arial" panose="020B0604020202020204" pitchFamily="34" charset="0"/>
              </a:rPr>
              <a:t>BC</a:t>
            </a:r>
            <a:r>
              <a:rPr altLang="en-US" b="1" dirty="0" sz="2000" lang="zh-CN" smtClean="0">
                <a:latin typeface="Arial" panose="020B0604020202020204" pitchFamily="34" charset="0"/>
                <a:cs typeface="Arial" panose="020B0604020202020204" pitchFamily="34" charset="0"/>
              </a:rPr>
              <a:t> </a:t>
            </a:r>
            <a:r>
              <a:rPr altLang="zh-CN" b="1" dirty="0" sz="2000" lang="en-US" smtClean="0">
                <a:latin typeface="Arial" panose="020B0604020202020204" pitchFamily="34" charset="0"/>
                <a:cs typeface="Arial" panose="020B0604020202020204" pitchFamily="34" charset="0"/>
              </a:rPr>
              <a:t>junction</a:t>
            </a:r>
            <a:endParaRPr altLang="en-US" b="1" dirty="0" sz="2000" lang="zh-CN">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1">
            <p14:nvContentPartPr>
              <p14:cNvPr id="1049005" name=""/>
              <p14:cNvContentPartPr/>
              <p14:nvPr/>
            </p14:nvContentPartPr>
            <p14:xfrm>
              <a:off x="7506543" y="3097517"/>
              <a:ext cx="252380" cy="249393"/>
            </p14:xfrm>
          </p:contentPart>
        </mc:Choice>
        <mc:Fallback>
          <p:sp>
            <p:nvSpPr>
              <p:cNvPr id="1049005" name=""/>
              <p:cNvSpPr/>
              <p:nvPr/>
            </p:nvSpPr>
            <p:spPr>
              <a:xfrm>
                <a:off x="7506543" y="3097517"/>
                <a:ext cx="252380" cy="249393"/>
              </a:xfrm>
            </p:spPr>
          </p:sp>
        </mc:Fallback>
      </mc:AlternateContent>
      <mc:AlternateContent xmlns:mc="http://schemas.openxmlformats.org/markup-compatibility/2006">
        <mc:Choice xmlns:p14="http://schemas.microsoft.com/office/powerpoint/2010/main" Requires="p14">
          <p:contentPart p14:bwMode="auto" r:id="rId2">
            <p14:nvContentPartPr>
              <p14:cNvPr id="1049006" name=""/>
              <p14:cNvContentPartPr/>
              <p14:nvPr/>
            </p14:nvContentPartPr>
            <p14:xfrm>
              <a:off x="7626773" y="3068077"/>
              <a:ext cx="151457" cy="195482"/>
            </p14:xfrm>
          </p:contentPart>
        </mc:Choice>
        <mc:Fallback>
          <p:sp>
            <p:nvSpPr>
              <p:cNvPr id="1049006" name=""/>
              <p:cNvSpPr/>
              <p:nvPr/>
            </p:nvSpPr>
            <p:spPr>
              <a:xfrm>
                <a:off x="7626773" y="3068077"/>
                <a:ext cx="151457" cy="195482"/>
              </a:xfrm>
            </p:spPr>
          </p:sp>
        </mc:Fallback>
      </mc:AlternateContent>
      <mc:AlternateContent xmlns:mc="http://schemas.openxmlformats.org/markup-compatibility/2006">
        <mc:Choice xmlns:p14="http://schemas.microsoft.com/office/powerpoint/2010/main" Requires="p14">
          <p:contentPart p14:bwMode="auto" r:id="rId3">
            <p14:nvContentPartPr>
              <p14:cNvPr id="1049007" name=""/>
              <p14:cNvContentPartPr/>
              <p14:nvPr/>
            </p14:nvContentPartPr>
            <p14:xfrm>
              <a:off x="7793145" y="2989480"/>
              <a:ext cx="32959" cy="140724"/>
            </p14:xfrm>
          </p:contentPart>
        </mc:Choice>
        <mc:Fallback>
          <p:sp>
            <p:nvSpPr>
              <p:cNvPr id="1049007" name=""/>
              <p:cNvSpPr/>
              <p:nvPr/>
            </p:nvSpPr>
            <p:spPr>
              <a:xfrm>
                <a:off x="7793145" y="2989480"/>
                <a:ext cx="32959" cy="140724"/>
              </a:xfrm>
            </p:spPr>
          </p:sp>
        </mc:Fallback>
      </mc:AlternateContent>
      <mc:AlternateContent xmlns:mc="http://schemas.openxmlformats.org/markup-compatibility/2006">
        <mc:Choice xmlns:p14="http://schemas.microsoft.com/office/powerpoint/2010/main" Requires="p14">
          <p:contentPart p14:bwMode="auto" r:id="rId4">
            <p14:nvContentPartPr>
              <p14:cNvPr id="1049008" name=""/>
              <p14:cNvContentPartPr/>
              <p14:nvPr/>
            </p14:nvContentPartPr>
            <p14:xfrm>
              <a:off x="7808742" y="2920564"/>
              <a:ext cx="142854" cy="175992"/>
            </p14:xfrm>
          </p:contentPart>
        </mc:Choice>
        <mc:Fallback>
          <p:sp>
            <p:nvSpPr>
              <p:cNvPr id="1049008" name=""/>
              <p:cNvSpPr/>
              <p:nvPr/>
            </p:nvSpPr>
            <p:spPr>
              <a:xfrm>
                <a:off x="7808742" y="2920564"/>
                <a:ext cx="142854" cy="175992"/>
              </a:xfrm>
            </p:spPr>
          </p:sp>
        </mc:Fallback>
      </mc:AlternateContent>
      <mc:AlternateContent xmlns:mc="http://schemas.openxmlformats.org/markup-compatibility/2006">
        <mc:Choice xmlns:p14="http://schemas.microsoft.com/office/powerpoint/2010/main" Requires="p14">
          <p:contentPart p14:bwMode="auto" r:id="rId5">
            <p14:nvContentPartPr>
              <p14:cNvPr id="1049009" name=""/>
              <p14:cNvContentPartPr/>
              <p14:nvPr/>
            </p14:nvContentPartPr>
            <p14:xfrm>
              <a:off x="7840586" y="3021432"/>
              <a:ext cx="54145" cy="23287"/>
            </p14:xfrm>
          </p:contentPart>
        </mc:Choice>
        <mc:Fallback>
          <p:sp>
            <p:nvSpPr>
              <p:cNvPr id="1049009" name=""/>
              <p:cNvSpPr/>
              <p:nvPr/>
            </p:nvSpPr>
            <p:spPr>
              <a:xfrm>
                <a:off x="7840586" y="3021432"/>
                <a:ext cx="54145" cy="23287"/>
              </a:xfrm>
            </p:spPr>
          </p:sp>
        </mc:Fallback>
      </mc:AlternateContent>
      <mc:AlternateContent xmlns:mc="http://schemas.openxmlformats.org/markup-compatibility/2006">
        <mc:Choice xmlns:p14="http://schemas.microsoft.com/office/powerpoint/2010/main" Requires="p14">
          <p:contentPart p14:bwMode="auto" r:id="rId6">
            <p14:nvContentPartPr>
              <p14:cNvPr id="1049010" name=""/>
              <p14:cNvContentPartPr/>
              <p14:nvPr/>
            </p14:nvContentPartPr>
            <p14:xfrm>
              <a:off x="7808742" y="3046019"/>
              <a:ext cx="124779" cy="68237"/>
            </p14:xfrm>
          </p:contentPart>
        </mc:Choice>
        <mc:Fallback>
          <p:sp>
            <p:nvSpPr>
              <p:cNvPr id="1049010" name=""/>
              <p:cNvSpPr/>
              <p:nvPr/>
            </p:nvSpPr>
            <p:spPr>
              <a:xfrm>
                <a:off x="7808742" y="3046019"/>
                <a:ext cx="124779" cy="68237"/>
              </a:xfrm>
            </p:spPr>
          </p:sp>
        </mc:Fallback>
      </mc:AlternateContent>
      <mc:AlternateContent xmlns:mc="http://schemas.openxmlformats.org/markup-compatibility/2006">
        <mc:Choice xmlns:p14="http://schemas.microsoft.com/office/powerpoint/2010/main" Requires="p14">
          <p:contentPart p14:bwMode="auto" r:id="rId7">
            <p14:nvContentPartPr>
              <p14:cNvPr id="1049011" name=""/>
              <p14:cNvContentPartPr/>
              <p14:nvPr/>
            </p14:nvContentPartPr>
            <p14:xfrm>
              <a:off x="7819140" y="2857555"/>
              <a:ext cx="239874" cy="355695"/>
            </p14:xfrm>
          </p:contentPart>
        </mc:Choice>
        <mc:Fallback>
          <p:sp>
            <p:nvSpPr>
              <p:cNvPr id="1049011" name=""/>
              <p:cNvSpPr/>
              <p:nvPr/>
            </p:nvSpPr>
            <p:spPr>
              <a:xfrm>
                <a:off x="7819140" y="2857555"/>
                <a:ext cx="239874" cy="355695"/>
              </a:xfrm>
            </p:spPr>
          </p:sp>
        </mc:Fallback>
      </mc:AlternateContent>
      <mc:AlternateContent xmlns:mc="http://schemas.openxmlformats.org/markup-compatibility/2006">
        <mc:Choice xmlns:p14="http://schemas.microsoft.com/office/powerpoint/2010/main" Requires="p14">
          <p:contentPart p14:bwMode="auto" r:id="rId8">
            <p14:nvContentPartPr>
              <p14:cNvPr id="1049012" name=""/>
              <p14:cNvContentPartPr/>
              <p14:nvPr/>
            </p14:nvContentPartPr>
            <p14:xfrm>
              <a:off x="7981614" y="2839837"/>
              <a:ext cx="86221" cy="51622"/>
            </p14:xfrm>
          </p:contentPart>
        </mc:Choice>
        <mc:Fallback>
          <p:sp>
            <p:nvSpPr>
              <p:cNvPr id="1049012" name=""/>
              <p:cNvSpPr/>
              <p:nvPr/>
            </p:nvSpPr>
            <p:spPr>
              <a:xfrm>
                <a:off x="7981614" y="2839837"/>
                <a:ext cx="86221" cy="51622"/>
              </a:xfrm>
            </p:spPr>
          </p:sp>
        </mc:Fallback>
      </mc:AlternateContent>
      <mc:AlternateContent xmlns:mc="http://schemas.openxmlformats.org/markup-compatibility/2006">
        <mc:Choice xmlns:p14="http://schemas.microsoft.com/office/powerpoint/2010/main" Requires="p14">
          <p:contentPart p14:bwMode="auto" r:id="rId9">
            <p14:nvContentPartPr>
              <p14:cNvPr id="1049013" name=""/>
              <p14:cNvContentPartPr/>
              <p14:nvPr/>
            </p14:nvContentPartPr>
            <p14:xfrm>
              <a:off x="8010859" y="2981721"/>
              <a:ext cx="80852" cy="22056"/>
            </p14:xfrm>
          </p:contentPart>
        </mc:Choice>
        <mc:Fallback>
          <p:sp>
            <p:nvSpPr>
              <p:cNvPr id="1049013" name=""/>
              <p:cNvSpPr/>
              <p:nvPr/>
            </p:nvSpPr>
            <p:spPr>
              <a:xfrm>
                <a:off x="8010859" y="2981721"/>
                <a:ext cx="80852" cy="22056"/>
              </a:xfrm>
            </p:spPr>
          </p:sp>
        </mc:Fallback>
      </mc:AlternateContent>
      <mc:AlternateContent xmlns:mc="http://schemas.openxmlformats.org/markup-compatibility/2006">
        <mc:Choice xmlns:p14="http://schemas.microsoft.com/office/powerpoint/2010/main" Requires="p14">
          <p:contentPart p14:bwMode="auto" r:id="rId10">
            <p14:nvContentPartPr>
              <p14:cNvPr id="1049014" name=""/>
              <p14:cNvContentPartPr/>
              <p14:nvPr/>
            </p14:nvContentPartPr>
            <p14:xfrm>
              <a:off x="8057651" y="2950263"/>
              <a:ext cx="91807" cy="158793"/>
            </p14:xfrm>
          </p:contentPart>
        </mc:Choice>
        <mc:Fallback>
          <p:sp>
            <p:nvSpPr>
              <p:cNvPr id="1049014" name=""/>
              <p:cNvSpPr/>
              <p:nvPr/>
            </p:nvSpPr>
            <p:spPr>
              <a:xfrm>
                <a:off x="8057651" y="2950263"/>
                <a:ext cx="91807" cy="158793"/>
              </a:xfrm>
            </p:spPr>
          </p:sp>
        </mc:Fallback>
      </mc:AlternateContent>
      <mc:AlternateContent xmlns:mc="http://schemas.openxmlformats.org/markup-compatibility/2006">
        <mc:Choice xmlns:p14="http://schemas.microsoft.com/office/powerpoint/2010/main" Requires="p14">
          <p:contentPart p14:bwMode="auto" r:id="rId11">
            <p14:nvContentPartPr>
              <p14:cNvPr id="1049015" name=""/>
              <p14:cNvContentPartPr/>
              <p14:nvPr/>
            </p14:nvContentPartPr>
            <p14:xfrm>
              <a:off x="8111941" y="2686639"/>
              <a:ext cx="190426" cy="245185"/>
            </p14:xfrm>
          </p:contentPart>
        </mc:Choice>
        <mc:Fallback>
          <p:sp>
            <p:nvSpPr>
              <p:cNvPr id="1049015" name=""/>
              <p:cNvSpPr/>
              <p:nvPr/>
            </p:nvSpPr>
            <p:spPr>
              <a:xfrm>
                <a:off x="8111941" y="2686639"/>
                <a:ext cx="190426" cy="245185"/>
              </a:xfrm>
            </p:spPr>
          </p:sp>
        </mc:Fallback>
      </mc:AlternateContent>
      <mc:AlternateContent xmlns:mc="http://schemas.openxmlformats.org/markup-compatibility/2006">
        <mc:Choice xmlns:p14="http://schemas.microsoft.com/office/powerpoint/2010/main" Requires="p14">
          <p:contentPart p14:bwMode="auto" r:id="rId12">
            <p14:nvContentPartPr>
              <p14:cNvPr id="1049016" name=""/>
              <p14:cNvContentPartPr/>
              <p14:nvPr/>
            </p14:nvContentPartPr>
            <p14:xfrm>
              <a:off x="8149286" y="2884200"/>
              <a:ext cx="27115" cy="150858"/>
            </p14:xfrm>
          </p:contentPart>
        </mc:Choice>
        <mc:Fallback>
          <p:sp>
            <p:nvSpPr>
              <p:cNvPr id="1049016" name=""/>
              <p:cNvSpPr/>
              <p:nvPr/>
            </p:nvSpPr>
            <p:spPr>
              <a:xfrm>
                <a:off x="8149286" y="2884200"/>
                <a:ext cx="27115" cy="150858"/>
              </a:xfrm>
            </p:spPr>
          </p:sp>
        </mc:Fallback>
      </mc:AlternateContent>
      <mc:AlternateContent xmlns:mc="http://schemas.openxmlformats.org/markup-compatibility/2006">
        <mc:Choice xmlns:p14="http://schemas.microsoft.com/office/powerpoint/2010/main" Requires="p14">
          <p:contentPart p14:bwMode="auto" r:id="rId13">
            <p14:nvContentPartPr>
              <p14:cNvPr id="1049017" name=""/>
              <p14:cNvContentPartPr/>
              <p14:nvPr/>
            </p14:nvContentPartPr>
            <p14:xfrm>
              <a:off x="8207126" y="2875752"/>
              <a:ext cx="67590" cy="139522"/>
            </p14:xfrm>
          </p:contentPart>
        </mc:Choice>
        <mc:Fallback>
          <p:sp>
            <p:nvSpPr>
              <p:cNvPr id="1049017" name=""/>
              <p:cNvSpPr/>
              <p:nvPr/>
            </p:nvSpPr>
            <p:spPr>
              <a:xfrm>
                <a:off x="8207126" y="2875752"/>
                <a:ext cx="67590" cy="139522"/>
              </a:xfrm>
            </p:spPr>
          </p:sp>
        </mc:Fallback>
      </mc:AlternateContent>
      <mc:AlternateContent xmlns:mc="http://schemas.openxmlformats.org/markup-compatibility/2006">
        <mc:Choice xmlns:p14="http://schemas.microsoft.com/office/powerpoint/2010/main" Requires="p14">
          <p:contentPart p14:bwMode="auto" r:id="rId14">
            <p14:nvContentPartPr>
              <p14:cNvPr id="1049018" name=""/>
              <p14:cNvContentPartPr/>
              <p14:nvPr/>
            </p14:nvContentPartPr>
            <p14:xfrm>
              <a:off x="8305261" y="2844316"/>
              <a:ext cx="109750" cy="166064"/>
            </p14:xfrm>
          </p:contentPart>
        </mc:Choice>
        <mc:Fallback>
          <p:sp>
            <p:nvSpPr>
              <p:cNvPr id="1049018" name=""/>
              <p:cNvSpPr/>
              <p:nvPr/>
            </p:nvSpPr>
            <p:spPr>
              <a:xfrm>
                <a:off x="8305261" y="2844316"/>
                <a:ext cx="109750" cy="166064"/>
              </a:xfrm>
            </p:spPr>
          </p:sp>
        </mc:Fallback>
      </mc:AlternateContent>
      <mc:AlternateContent xmlns:mc="http://schemas.openxmlformats.org/markup-compatibility/2006">
        <mc:Choice xmlns:p14="http://schemas.microsoft.com/office/powerpoint/2010/main" Requires="p14">
          <p:contentPart p14:bwMode="auto" r:id="rId15">
            <p14:nvContentPartPr>
              <p14:cNvPr id="1049019" name=""/>
              <p14:cNvContentPartPr/>
              <p14:nvPr/>
            </p14:nvContentPartPr>
            <p14:xfrm>
              <a:off x="8119391" y="2720607"/>
              <a:ext cx="223855" cy="88858"/>
            </p14:xfrm>
          </p:contentPart>
        </mc:Choice>
        <mc:Fallback>
          <p:sp>
            <p:nvSpPr>
              <p:cNvPr id="1049019" name=""/>
              <p:cNvSpPr/>
              <p:nvPr/>
            </p:nvSpPr>
            <p:spPr>
              <a:xfrm>
                <a:off x="8119391" y="2720607"/>
                <a:ext cx="223855" cy="88858"/>
              </a:xfrm>
            </p:spPr>
          </p:sp>
        </mc:Fallback>
      </mc:AlternateContent>
      <mc:AlternateContent xmlns:mc="http://schemas.openxmlformats.org/markup-compatibility/2006">
        <mc:Choice xmlns:p14="http://schemas.microsoft.com/office/powerpoint/2010/main" Requires="p14">
          <p:contentPart p14:bwMode="auto" r:id="rId16">
            <p14:nvContentPartPr>
              <p14:cNvPr id="1049020" name=""/>
              <p14:cNvContentPartPr/>
              <p14:nvPr/>
            </p14:nvContentPartPr>
            <p14:xfrm>
              <a:off x="8402744" y="2612553"/>
              <a:ext cx="33107" cy="112866"/>
            </p14:xfrm>
          </p:contentPart>
        </mc:Choice>
        <mc:Fallback>
          <p:sp>
            <p:nvSpPr>
              <p:cNvPr id="1049020" name=""/>
              <p:cNvSpPr/>
              <p:nvPr/>
            </p:nvSpPr>
            <p:spPr>
              <a:xfrm>
                <a:off x="8402744" y="2612553"/>
                <a:ext cx="33107" cy="112866"/>
              </a:xfrm>
            </p:spPr>
          </p:sp>
        </mc:Fallback>
      </mc:AlternateContent>
      <mc:AlternateContent xmlns:mc="http://schemas.openxmlformats.org/markup-compatibility/2006">
        <mc:Choice xmlns:p14="http://schemas.microsoft.com/office/powerpoint/2010/main" Requires="p14">
          <p:contentPart p14:bwMode="auto" r:id="rId17">
            <p14:nvContentPartPr>
              <p14:cNvPr id="1049021" name=""/>
              <p14:cNvContentPartPr/>
              <p14:nvPr/>
            </p14:nvContentPartPr>
            <p14:xfrm>
              <a:off x="8357902" y="2666734"/>
              <a:ext cx="141539" cy="319764"/>
            </p14:xfrm>
          </p:contentPart>
        </mc:Choice>
        <mc:Fallback>
          <p:sp>
            <p:nvSpPr>
              <p:cNvPr id="1049021" name=""/>
              <p:cNvSpPr/>
              <p:nvPr/>
            </p:nvSpPr>
            <p:spPr>
              <a:xfrm>
                <a:off x="8357902" y="2666734"/>
                <a:ext cx="141539" cy="319764"/>
              </a:xfrm>
            </p:spPr>
          </p:sp>
        </mc:Fallback>
      </mc:AlternateContent>
      <mc:AlternateContent xmlns:mc="http://schemas.openxmlformats.org/markup-compatibility/2006">
        <mc:Choice xmlns:p14="http://schemas.microsoft.com/office/powerpoint/2010/main" Requires="p14">
          <p:contentPart p14:bwMode="auto" r:id="rId18">
            <p14:nvContentPartPr>
              <p14:cNvPr id="1049022" name=""/>
              <p14:cNvContentPartPr/>
              <p14:nvPr/>
            </p14:nvContentPartPr>
            <p14:xfrm>
              <a:off x="8494379" y="2724043"/>
              <a:ext cx="146725" cy="291268"/>
            </p14:xfrm>
          </p:contentPart>
        </mc:Choice>
        <mc:Fallback>
          <p:sp>
            <p:nvSpPr>
              <p:cNvPr id="1049022" name=""/>
              <p:cNvSpPr/>
              <p:nvPr/>
            </p:nvSpPr>
            <p:spPr>
              <a:xfrm>
                <a:off x="8494379" y="2724043"/>
                <a:ext cx="146725" cy="291268"/>
              </a:xfrm>
            </p:spPr>
          </p:sp>
        </mc:Fallback>
      </mc:AlternateContent>
      <mc:AlternateContent xmlns:mc="http://schemas.openxmlformats.org/markup-compatibility/2006">
        <mc:Choice xmlns:p14="http://schemas.microsoft.com/office/powerpoint/2010/main" Requires="p14">
          <p:contentPart p14:bwMode="auto" r:id="rId19">
            <p14:nvContentPartPr>
              <p14:cNvPr id="1049023" name=""/>
              <p14:cNvContentPartPr/>
              <p14:nvPr/>
            </p14:nvContentPartPr>
            <p14:xfrm>
              <a:off x="8659767" y="2548866"/>
              <a:ext cx="99768" cy="127831"/>
            </p14:xfrm>
          </p:contentPart>
        </mc:Choice>
        <mc:Fallback>
          <p:sp>
            <p:nvSpPr>
              <p:cNvPr id="1049023" name=""/>
              <p:cNvSpPr/>
              <p:nvPr/>
            </p:nvSpPr>
            <p:spPr>
              <a:xfrm>
                <a:off x="8659767" y="2548866"/>
                <a:ext cx="99768" cy="127831"/>
              </a:xfrm>
            </p:spPr>
          </p:sp>
        </mc:Fallback>
      </mc:AlternateContent>
      <mc:AlternateContent xmlns:mc="http://schemas.openxmlformats.org/markup-compatibility/2006">
        <mc:Choice xmlns:p14="http://schemas.microsoft.com/office/powerpoint/2010/main" Requires="p14">
          <p:contentPart p14:bwMode="auto" r:id="rId20">
            <p14:nvContentPartPr>
              <p14:cNvPr id="1049024" name=""/>
              <p14:cNvContentPartPr/>
              <p14:nvPr/>
            </p14:nvContentPartPr>
            <p14:xfrm>
              <a:off x="8662052" y="2680140"/>
              <a:ext cx="56661" cy="220485"/>
            </p14:xfrm>
          </p:contentPart>
        </mc:Choice>
        <mc:Fallback>
          <p:sp>
            <p:nvSpPr>
              <p:cNvPr id="1049024" name=""/>
              <p:cNvSpPr/>
              <p:nvPr/>
            </p:nvSpPr>
            <p:spPr>
              <a:xfrm>
                <a:off x="8662052" y="2680140"/>
                <a:ext cx="56661" cy="220485"/>
              </a:xfrm>
            </p:spPr>
          </p:sp>
        </mc:Fallback>
      </mc:AlternateContent>
      <mc:AlternateContent xmlns:mc="http://schemas.openxmlformats.org/markup-compatibility/2006">
        <mc:Choice xmlns:p14="http://schemas.microsoft.com/office/powerpoint/2010/main" Requires="p14">
          <p:contentPart p14:bwMode="auto" r:id="rId21">
            <p14:nvContentPartPr>
              <p14:cNvPr id="1049025" name=""/>
              <p14:cNvContentPartPr/>
              <p14:nvPr/>
            </p14:nvContentPartPr>
            <p14:xfrm>
              <a:off x="8735489" y="2566058"/>
              <a:ext cx="205782" cy="332229"/>
            </p14:xfrm>
          </p:contentPart>
        </mc:Choice>
        <mc:Fallback>
          <p:sp>
            <p:nvSpPr>
              <p:cNvPr id="1049025" name=""/>
              <p:cNvSpPr/>
              <p:nvPr/>
            </p:nvSpPr>
            <p:spPr>
              <a:xfrm>
                <a:off x="8735489" y="2566058"/>
                <a:ext cx="205782" cy="332229"/>
              </a:xfrm>
            </p:spPr>
          </p:sp>
        </mc:Fallback>
      </mc:AlternateContent>
      <mc:AlternateContent xmlns:mc="http://schemas.openxmlformats.org/markup-compatibility/2006">
        <mc:Choice xmlns:p14="http://schemas.microsoft.com/office/powerpoint/2010/main" Requires="p14">
          <p:contentPart p14:bwMode="auto" r:id="rId22">
            <p14:nvContentPartPr>
              <p14:cNvPr id="1049026" name=""/>
              <p14:cNvContentPartPr/>
              <p14:nvPr/>
            </p14:nvContentPartPr>
            <p14:xfrm>
              <a:off x="8708194" y="2670002"/>
              <a:ext cx="168428" cy="123183"/>
            </p14:xfrm>
          </p:contentPart>
        </mc:Choice>
        <mc:Fallback>
          <p:sp>
            <p:nvSpPr>
              <p:cNvPr id="1049026" name=""/>
              <p:cNvSpPr/>
              <p:nvPr/>
            </p:nvSpPr>
            <p:spPr>
              <a:xfrm>
                <a:off x="8708194" y="2670002"/>
                <a:ext cx="168428" cy="123183"/>
              </a:xfrm>
            </p:spPr>
          </p:sp>
        </mc:Fallback>
      </mc:AlternateContent>
      <mc:AlternateContent xmlns:mc="http://schemas.openxmlformats.org/markup-compatibility/2006">
        <mc:Choice xmlns:p14="http://schemas.microsoft.com/office/powerpoint/2010/main" Requires="p14">
          <p:contentPart p14:bwMode="auto" r:id="rId23">
            <p14:nvContentPartPr>
              <p14:cNvPr id="1049027" name=""/>
              <p14:cNvContentPartPr/>
              <p14:nvPr/>
            </p14:nvContentPartPr>
            <p14:xfrm>
              <a:off x="8405344" y="2671371"/>
              <a:ext cx="133167" cy="75056"/>
            </p14:xfrm>
          </p:contentPart>
        </mc:Choice>
        <mc:Fallback>
          <p:sp>
            <p:nvSpPr>
              <p:cNvPr id="1049027" name=""/>
              <p:cNvSpPr/>
              <p:nvPr/>
            </p:nvSpPr>
            <p:spPr>
              <a:xfrm>
                <a:off x="8405344" y="2671371"/>
                <a:ext cx="133167" cy="75056"/>
              </a:xfrm>
            </p:spPr>
          </p:sp>
        </mc:Fallback>
      </mc:AlternateContent>
      <mc:AlternateContent xmlns:mc="http://schemas.openxmlformats.org/markup-compatibility/2006">
        <mc:Choice xmlns:p14="http://schemas.microsoft.com/office/powerpoint/2010/main" Requires="p14">
          <p:contentPart p14:bwMode="auto" r:id="rId24">
            <p14:nvContentPartPr>
              <p14:cNvPr id="1049028" name=""/>
              <p14:cNvContentPartPr/>
              <p14:nvPr/>
            </p14:nvContentPartPr>
            <p14:xfrm>
              <a:off x="8469683" y="2768259"/>
              <a:ext cx="75108" cy="8661"/>
            </p14:xfrm>
          </p:contentPart>
        </mc:Choice>
        <mc:Fallback>
          <p:sp>
            <p:nvSpPr>
              <p:cNvPr id="1049028" name=""/>
              <p:cNvSpPr/>
              <p:nvPr/>
            </p:nvSpPr>
            <p:spPr>
              <a:xfrm>
                <a:off x="8469683" y="2768259"/>
                <a:ext cx="75108" cy="8661"/>
              </a:xfrm>
            </p:spPr>
          </p:sp>
        </mc:Fallback>
      </mc:AlternateContent>
      <mc:AlternateContent xmlns:mc="http://schemas.openxmlformats.org/markup-compatibility/2006">
        <mc:Choice xmlns:p14="http://schemas.microsoft.com/office/powerpoint/2010/main" Requires="p14">
          <p:contentPart p14:bwMode="auto" r:id="rId25">
            <p14:nvContentPartPr>
              <p14:cNvPr id="1049029" name=""/>
              <p14:cNvContentPartPr/>
              <p14:nvPr/>
            </p14:nvContentPartPr>
            <p14:xfrm>
              <a:off x="2999876" y="289908"/>
              <a:ext cx="1100533" cy="915751"/>
            </p14:xfrm>
          </p:contentPart>
        </mc:Choice>
        <mc:Fallback>
          <p:sp>
            <p:nvSpPr>
              <p:cNvPr id="1049029" name=""/>
              <p:cNvSpPr/>
              <p:nvPr/>
            </p:nvSpPr>
            <p:spPr>
              <a:xfrm>
                <a:off x="2999876" y="289908"/>
                <a:ext cx="1100533" cy="915751"/>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38"/>
                                        </p:tgtEl>
                                        <p:attrNameLst>
                                          <p:attrName>style.visibility</p:attrName>
                                        </p:attrNameLst>
                                      </p:cBhvr>
                                      <p:to>
                                        <p:strVal val="visible"/>
                                      </p:to>
                                    </p:set>
                                    <p:animEffect transition="in" filter="wipe(down)">
                                      <p:cBhvr>
                                        <p:cTn dur="500" id="7"/>
                                        <p:tgtEl>
                                          <p:spTgt spid="13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980"/>
                                        </p:tgtEl>
                                        <p:attrNameLst>
                                          <p:attrName>style.visibility</p:attrName>
                                        </p:attrNameLst>
                                      </p:cBhvr>
                                      <p:to>
                                        <p:strVal val="visible"/>
                                      </p:to>
                                    </p:set>
                                    <p:animEffect transition="in" filter="wipe(down)">
                                      <p:cBhvr>
                                        <p:cTn dur="500" id="12"/>
                                        <p:tgtEl>
                                          <p:spTgt spid="1048980"/>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8981"/>
                                        </p:tgtEl>
                                        <p:attrNameLst>
                                          <p:attrName>style.visibility</p:attrName>
                                        </p:attrNameLst>
                                      </p:cBhvr>
                                      <p:to>
                                        <p:strVal val="visible"/>
                                      </p:to>
                                    </p:set>
                                    <p:animEffect transition="in" filter="wipe(down)">
                                      <p:cBhvr>
                                        <p:cTn dur="500" id="15"/>
                                        <p:tgtEl>
                                          <p:spTgt spid="1048981"/>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9001"/>
                                        </p:tgtEl>
                                        <p:attrNameLst>
                                          <p:attrName>style.visibility</p:attrName>
                                        </p:attrNameLst>
                                      </p:cBhvr>
                                      <p:to>
                                        <p:strVal val="visible"/>
                                      </p:to>
                                    </p:set>
                                    <p:animEffect transition="in" filter="wipe(down)">
                                      <p:cBhvr>
                                        <p:cTn dur="500" id="20"/>
                                        <p:tgtEl>
                                          <p:spTgt spid="1049001"/>
                                        </p:tgtEl>
                                      </p:cBhvr>
                                    </p:animEffect>
                                  </p:childTnLst>
                                </p:cTn>
                              </p:par>
                              <p:par>
                                <p:cTn fill="hold" id="21" nodeType="withEffect" presetClass="entr" presetID="22" presetSubtype="4">
                                  <p:stCondLst>
                                    <p:cond delay="0"/>
                                  </p:stCondLst>
                                  <p:childTnLst>
                                    <p:set>
                                      <p:cBhvr>
                                        <p:cTn dur="1" fill="hold" id="22">
                                          <p:stCondLst>
                                            <p:cond delay="0"/>
                                          </p:stCondLst>
                                        </p:cTn>
                                        <p:tgtEl>
                                          <p:spTgt spid="3145776"/>
                                        </p:tgtEl>
                                        <p:attrNameLst>
                                          <p:attrName>style.visibility</p:attrName>
                                        </p:attrNameLst>
                                      </p:cBhvr>
                                      <p:to>
                                        <p:strVal val="visible"/>
                                      </p:to>
                                    </p:set>
                                    <p:animEffect transition="in" filter="wipe(down)">
                                      <p:cBhvr>
                                        <p:cTn dur="500" id="23"/>
                                        <p:tgtEl>
                                          <p:spTgt spid="3145776"/>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49002"/>
                                        </p:tgtEl>
                                        <p:attrNameLst>
                                          <p:attrName>style.visibility</p:attrName>
                                        </p:attrNameLst>
                                      </p:cBhvr>
                                      <p:to>
                                        <p:strVal val="visible"/>
                                      </p:to>
                                    </p:set>
                                    <p:animEffect transition="in" filter="wipe(down)">
                                      <p:cBhvr>
                                        <p:cTn dur="500" id="26"/>
                                        <p:tgtEl>
                                          <p:spTgt spid="1049002"/>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4">
                                  <p:stCondLst>
                                    <p:cond delay="0"/>
                                  </p:stCondLst>
                                  <p:childTnLst>
                                    <p:set>
                                      <p:cBhvr>
                                        <p:cTn dur="1" fill="hold" id="30">
                                          <p:stCondLst>
                                            <p:cond delay="0"/>
                                          </p:stCondLst>
                                        </p:cTn>
                                        <p:tgtEl>
                                          <p:spTgt spid="1049003"/>
                                        </p:tgtEl>
                                        <p:attrNameLst>
                                          <p:attrName>style.visibility</p:attrName>
                                        </p:attrNameLst>
                                      </p:cBhvr>
                                      <p:to>
                                        <p:strVal val="visible"/>
                                      </p:to>
                                    </p:set>
                                    <p:animEffect transition="in" filter="wipe(down)">
                                      <p:cBhvr>
                                        <p:cTn dur="500" id="31"/>
                                        <p:tgtEl>
                                          <p:spTgt spid="1049003"/>
                                        </p:tgtEl>
                                      </p:cBhvr>
                                    </p:animEffect>
                                  </p:childTnLst>
                                </p:cTn>
                              </p:par>
                              <p:par>
                                <p:cTn fill="hold" id="32" nodeType="withEffect" presetClass="entr" presetID="22" presetSubtype="4">
                                  <p:stCondLst>
                                    <p:cond delay="0"/>
                                  </p:stCondLst>
                                  <p:childTnLst>
                                    <p:set>
                                      <p:cBhvr>
                                        <p:cTn dur="1" fill="hold" id="33">
                                          <p:stCondLst>
                                            <p:cond delay="0"/>
                                          </p:stCondLst>
                                        </p:cTn>
                                        <p:tgtEl>
                                          <p:spTgt spid="3145777"/>
                                        </p:tgtEl>
                                        <p:attrNameLst>
                                          <p:attrName>style.visibility</p:attrName>
                                        </p:attrNameLst>
                                      </p:cBhvr>
                                      <p:to>
                                        <p:strVal val="visible"/>
                                      </p:to>
                                    </p:set>
                                    <p:animEffect transition="in" filter="wipe(down)">
                                      <p:cBhvr>
                                        <p:cTn dur="500" id="34"/>
                                        <p:tgtEl>
                                          <p:spTgt spid="3145777"/>
                                        </p:tgtEl>
                                      </p:cBhvr>
                                    </p:animEffect>
                                  </p:childTnLst>
                                </p:cTn>
                              </p:par>
                              <p:par>
                                <p:cTn fill="hold" grpId="0" id="35" nodeType="withEffect" presetClass="entr" presetID="22" presetSubtype="4">
                                  <p:stCondLst>
                                    <p:cond delay="0"/>
                                  </p:stCondLst>
                                  <p:childTnLst>
                                    <p:set>
                                      <p:cBhvr>
                                        <p:cTn dur="1" fill="hold" id="36">
                                          <p:stCondLst>
                                            <p:cond delay="0"/>
                                          </p:stCondLst>
                                        </p:cTn>
                                        <p:tgtEl>
                                          <p:spTgt spid="1049004"/>
                                        </p:tgtEl>
                                        <p:attrNameLst>
                                          <p:attrName>style.visibility</p:attrName>
                                        </p:attrNameLst>
                                      </p:cBhvr>
                                      <p:to>
                                        <p:strVal val="visible"/>
                                      </p:to>
                                    </p:set>
                                    <p:animEffect transition="in" filter="wipe(down)">
                                      <p:cBhvr>
                                        <p:cTn dur="500" id="37"/>
                                        <p:tgtEl>
                                          <p:spTgt spid="1049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0" grpId="0" animBg="1"/>
      <p:bldP spid="1048981" grpId="0" animBg="1"/>
      <p:bldP spid="1049001" grpId="0"/>
      <p:bldP spid="1049002" grpId="0"/>
      <p:bldP spid="1049003" grpId="0"/>
      <p:bldP spid="104900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77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78" name="Text Box 2"/>
          <p:cNvSpPr txBox="1">
            <a:spLocks noChangeArrowheads="1"/>
          </p:cNvSpPr>
          <p:nvPr/>
        </p:nvSpPr>
        <p:spPr bwMode="auto">
          <a:xfrm>
            <a:off x="629130" y="611486"/>
            <a:ext cx="6313929" cy="519113"/>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50000"/>
              </a:spcBef>
              <a:spcAft>
                <a:spcPct val="0"/>
              </a:spcAft>
            </a:pPr>
            <a:r>
              <a:rPr altLang="zh-CN" b="1" dirty="0" sz="2800" kumimoji="1" lang="en-US" smtClean="0">
                <a:latin typeface="Arial" panose="020B0604020202020204" pitchFamily="34" charset="0"/>
                <a:cs typeface="Arial" panose="020B0604020202020204" pitchFamily="34" charset="0"/>
              </a:rPr>
              <a:t>Limit parameters </a:t>
            </a:r>
            <a:r>
              <a:rPr altLang="en-US" b="1" dirty="0" sz="2800" kumimoji="1" lang="zh-CN" smtClean="0">
                <a:latin typeface="宋体" panose="02010600030101010101" pitchFamily="2" charset="-122"/>
                <a:ea typeface="宋体" panose="02010600030101010101" pitchFamily="2" charset="-122"/>
              </a:rPr>
              <a:t>极限</a:t>
            </a:r>
            <a:r>
              <a:rPr altLang="en-US" b="1" dirty="0" sz="2800" kumimoji="1" lang="zh-CN">
                <a:latin typeface="宋体" panose="02010600030101010101" pitchFamily="2" charset="-122"/>
                <a:ea typeface="宋体" panose="02010600030101010101" pitchFamily="2" charset="-122"/>
              </a:rPr>
              <a:t>参数 </a:t>
            </a:r>
            <a:r>
              <a:rPr altLang="en-US" b="1" dirty="0" sz="2800" kumimoji="1" lang="zh-CN" smtClean="0">
                <a:latin typeface="宋体" panose="02010600030101010101" pitchFamily="2" charset="-122"/>
                <a:ea typeface="宋体" panose="02010600030101010101" pitchFamily="2" charset="-122"/>
              </a:rPr>
              <a:t> </a:t>
            </a:r>
            <a:endParaRPr altLang="en-US" b="1" dirty="0" sz="28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779" name="Text Box 3"/>
          <p:cNvSpPr txBox="1">
            <a:spLocks noChangeArrowheads="1"/>
          </p:cNvSpPr>
          <p:nvPr/>
        </p:nvSpPr>
        <p:spPr bwMode="auto">
          <a:xfrm>
            <a:off x="530716" y="5449415"/>
            <a:ext cx="9177095" cy="612139"/>
          </a:xfrm>
          <a:prstGeom prst="rect"/>
          <a:noFill/>
          <a:ln>
            <a:noFill/>
          </a:ln>
          <a:effectLst/>
        </p:spPr>
        <p:txBody>
          <a:bodyPr wrap="square">
            <a:spAutoFit/>
          </a:bodyPr>
          <a:lstStyle>
            <a:lvl1pPr algn="l" indent="-457200" marL="457200">
              <a:defRPr sz="2400" kumimoji="1">
                <a:solidFill>
                  <a:schemeClr val="tx1"/>
                </a:solidFill>
                <a:latin typeface="Times New Roman" panose="02020603050405020304" pitchFamily="18" charset="0"/>
                <a:ea typeface="宋体" panose="02010600030101010101" pitchFamily="2" charset="-122"/>
              </a:defRPr>
            </a:lvl1pPr>
            <a:lvl2pPr algn="l" indent="-457200" marL="914400">
              <a:defRPr sz="2400" kumimoji="1">
                <a:solidFill>
                  <a:schemeClr val="tx1"/>
                </a:solidFill>
                <a:latin typeface="Times New Roman" panose="02020603050405020304" pitchFamily="18" charset="0"/>
                <a:ea typeface="宋体" panose="02010600030101010101" pitchFamily="2" charset="-122"/>
              </a:defRPr>
            </a:lvl2pPr>
            <a:lvl3pPr algn="l" indent="-457200" marL="1371600">
              <a:defRPr sz="2400" kumimoji="1">
                <a:solidFill>
                  <a:schemeClr val="tx1"/>
                </a:solidFill>
                <a:latin typeface="Times New Roman" panose="02020603050405020304" pitchFamily="18" charset="0"/>
                <a:ea typeface="宋体" panose="02010600030101010101" pitchFamily="2" charset="-122"/>
              </a:defRPr>
            </a:lvl3pPr>
            <a:lvl4pPr algn="l" indent="-457200" marL="1828800">
              <a:defRPr sz="2400" kumimoji="1">
                <a:solidFill>
                  <a:schemeClr val="tx1"/>
                </a:solidFill>
                <a:latin typeface="Times New Roman" panose="02020603050405020304" pitchFamily="18" charset="0"/>
                <a:ea typeface="宋体" panose="02010600030101010101" pitchFamily="2" charset="-122"/>
              </a:defRPr>
            </a:lvl4pPr>
            <a:lvl5pPr algn="l" indent="-457200" marL="2286000">
              <a:defRPr sz="2400" kumimoji="1">
                <a:solidFill>
                  <a:schemeClr val="tx1"/>
                </a:solidFill>
                <a:latin typeface="Times New Roman" panose="02020603050405020304" pitchFamily="18" charset="0"/>
                <a:ea typeface="宋体" panose="02010600030101010101" pitchFamily="2" charset="-122"/>
              </a:defRPr>
            </a:lvl5pPr>
            <a:lvl6pPr fontAlgn="base" indent="-457200" marL="2743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fontAlgn="base" indent="-457200" marL="32004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fontAlgn="base" indent="-457200" marL="3657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fontAlgn="base" indent="-457200" marL="4114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pPr>
            <a:r>
              <a:rPr altLang="en-US" dirty="0" sz="2800" lang="zh-CN" smtClean="0">
                <a:latin typeface="Arial" panose="020B0604020202020204" pitchFamily="34" charset="0"/>
                <a:ea typeface="+mn-ea"/>
                <a:cs typeface="Arial" panose="020B0604020202020204" pitchFamily="34" charset="0"/>
              </a:rPr>
              <a:t>4) </a:t>
            </a:r>
            <a:r>
              <a:rPr altLang="zh-CN" dirty="0" sz="2800" lang="en-US" smtClean="0">
                <a:latin typeface="Arial" panose="020B0604020202020204" pitchFamily="34" charset="0"/>
                <a:ea typeface="+mn-ea"/>
                <a:cs typeface="Arial" panose="020B0604020202020204" pitchFamily="34" charset="0"/>
              </a:rPr>
              <a:t>Maximum current allowed in collector: </a:t>
            </a:r>
            <a:r>
              <a:rPr altLang="zh-CN" dirty="0" sz="2800" i="1" lang="en-US" smtClean="0">
                <a:latin typeface="Arial" panose="020B0604020202020204" pitchFamily="34" charset="0"/>
                <a:ea typeface="+mn-ea"/>
                <a:cs typeface="Arial" panose="020B0604020202020204" pitchFamily="34" charset="0"/>
              </a:rPr>
              <a:t>I</a:t>
            </a:r>
            <a:r>
              <a:rPr altLang="zh-CN" baseline="-30000" dirty="0" sz="2800" lang="en-US" smtClean="0">
                <a:latin typeface="Arial" panose="020B0604020202020204" pitchFamily="34" charset="0"/>
                <a:ea typeface="+mn-ea"/>
                <a:cs typeface="Arial" panose="020B0604020202020204" pitchFamily="34" charset="0"/>
              </a:rPr>
              <a:t>CM</a:t>
            </a:r>
            <a:endParaRPr altLang="en-US" baseline="-30000" dirty="0" sz="2800" lang="zh-CN" smtClean="0">
              <a:latin typeface="Arial" panose="020B0604020202020204" pitchFamily="34" charset="0"/>
              <a:ea typeface="+mn-ea"/>
              <a:cs typeface="Arial" panose="020B0604020202020204" pitchFamily="34" charset="0"/>
            </a:endParaRPr>
          </a:p>
        </p:txBody>
      </p:sp>
      <p:sp>
        <p:nvSpPr>
          <p:cNvPr id="1048780" name="Rectangle 5"/>
          <p:cNvSpPr>
            <a:spLocks noChangeArrowheads="1"/>
          </p:cNvSpPr>
          <p:nvPr/>
        </p:nvSpPr>
        <p:spPr bwMode="auto">
          <a:xfrm>
            <a:off x="476742" y="1553690"/>
            <a:ext cx="8609960" cy="10312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50000"/>
              </a:spcBef>
              <a:spcAft>
                <a:spcPct val="0"/>
              </a:spcAft>
            </a:pPr>
            <a:r>
              <a:rPr altLang="en-US" dirty="0" sz="2800" kumimoji="1" lang="zh-CN" smtClean="0">
                <a:latin typeface="Arial" panose="020B0604020202020204" pitchFamily="34" charset="0"/>
                <a:cs typeface="Arial" panose="020B0604020202020204" pitchFamily="34" charset="0"/>
              </a:rPr>
              <a:t>1)  </a:t>
            </a:r>
            <a:r>
              <a:rPr altLang="zh-CN" dirty="0" sz="2800" kumimoji="1" lang="en-US" smtClean="0">
                <a:latin typeface="Arial" panose="020B0604020202020204" pitchFamily="34" charset="0"/>
                <a:cs typeface="Arial" panose="020B0604020202020204" pitchFamily="34" charset="0"/>
              </a:rPr>
              <a:t>The reverse breakdown voltage of BE junction </a:t>
            </a:r>
            <a:r>
              <a:rPr altLang="zh-CN" dirty="0" sz="2800" i="1" kumimoji="1" lang="en-US" smtClean="0">
                <a:latin typeface="Arial" panose="020B0604020202020204" pitchFamily="34" charset="0"/>
                <a:cs typeface="Arial" panose="020B0604020202020204" pitchFamily="34" charset="0"/>
              </a:rPr>
              <a:t>U</a:t>
            </a:r>
            <a:r>
              <a:rPr altLang="zh-CN" baseline="-30000" dirty="0" sz="2800" kumimoji="1" lang="en-US" smtClean="0">
                <a:latin typeface="Arial" panose="020B0604020202020204" pitchFamily="34" charset="0"/>
                <a:cs typeface="Arial" panose="020B0604020202020204" pitchFamily="34" charset="0"/>
              </a:rPr>
              <a:t>(BR)EBO</a:t>
            </a:r>
            <a:endParaRPr altLang="en-US" baseline="-30000" dirty="0" sz="2800" kumimoji="1" lang="zh-CN" smtClean="0">
              <a:latin typeface="Arial" panose="020B0604020202020204" pitchFamily="34" charset="0"/>
              <a:cs typeface="Arial" panose="020B0604020202020204" pitchFamily="34" charset="0"/>
            </a:endParaRPr>
          </a:p>
        </p:txBody>
      </p:sp>
      <p:sp>
        <p:nvSpPr>
          <p:cNvPr id="1048781" name="Rectangle 6"/>
          <p:cNvSpPr>
            <a:spLocks noChangeArrowheads="1"/>
          </p:cNvSpPr>
          <p:nvPr/>
        </p:nvSpPr>
        <p:spPr bwMode="auto">
          <a:xfrm>
            <a:off x="489441" y="2825277"/>
            <a:ext cx="8595392" cy="10312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50000"/>
              </a:spcBef>
              <a:spcAft>
                <a:spcPct val="0"/>
              </a:spcAft>
            </a:pPr>
            <a:r>
              <a:rPr altLang="en-US" dirty="0" sz="2800" kumimoji="1" lang="zh-CN" smtClean="0">
                <a:latin typeface="Arial" panose="020B0604020202020204" pitchFamily="34" charset="0"/>
                <a:cs typeface="Arial" panose="020B0604020202020204" pitchFamily="34" charset="0"/>
              </a:rPr>
              <a:t>2) </a:t>
            </a:r>
            <a:r>
              <a:rPr altLang="zh-CN" dirty="0" sz="2800" kumimoji="1" lang="en-US" smtClean="0">
                <a:latin typeface="Arial" panose="020B0604020202020204" pitchFamily="34" charset="0"/>
                <a:cs typeface="Arial" panose="020B0604020202020204" pitchFamily="34" charset="0"/>
              </a:rPr>
              <a:t>The reverse breakdown </a:t>
            </a:r>
            <a:r>
              <a:rPr altLang="zh-CN" dirty="0" sz="2800" kumimoji="1" lang="en-US">
                <a:latin typeface="Arial" panose="020B0604020202020204" pitchFamily="34" charset="0"/>
                <a:cs typeface="Arial" panose="020B0604020202020204" pitchFamily="34" charset="0"/>
              </a:rPr>
              <a:t>voltage of </a:t>
            </a:r>
            <a:r>
              <a:rPr altLang="zh-CN" dirty="0" sz="2800" kumimoji="1" lang="en-US" smtClean="0">
                <a:latin typeface="Arial" panose="020B0604020202020204" pitchFamily="34" charset="0"/>
                <a:cs typeface="Arial" panose="020B0604020202020204" pitchFamily="34" charset="0"/>
              </a:rPr>
              <a:t>BC </a:t>
            </a:r>
            <a:r>
              <a:rPr altLang="zh-CN" dirty="0" sz="2800" kumimoji="1" lang="en-US">
                <a:latin typeface="Arial" panose="020B0604020202020204" pitchFamily="34" charset="0"/>
                <a:cs typeface="Arial" panose="020B0604020202020204" pitchFamily="34" charset="0"/>
              </a:rPr>
              <a:t>junction </a:t>
            </a:r>
            <a:r>
              <a:rPr altLang="zh-CN" dirty="0" sz="2800" i="1" kumimoji="1" lang="en-US" smtClean="0">
                <a:latin typeface="Arial" panose="020B0604020202020204" pitchFamily="34" charset="0"/>
                <a:cs typeface="Arial" panose="020B0604020202020204" pitchFamily="34" charset="0"/>
              </a:rPr>
              <a:t>U</a:t>
            </a:r>
            <a:r>
              <a:rPr altLang="zh-CN" baseline="-30000" dirty="0" sz="2800" kumimoji="1" lang="en-US" smtClean="0">
                <a:latin typeface="Arial" panose="020B0604020202020204" pitchFamily="34" charset="0"/>
                <a:cs typeface="Arial" panose="020B0604020202020204" pitchFamily="34" charset="0"/>
              </a:rPr>
              <a:t>(BR)CBO</a:t>
            </a:r>
            <a:endParaRPr altLang="en-US" baseline="-30000" dirty="0" sz="2800" kumimoji="1" lang="zh-CN" smtClean="0">
              <a:latin typeface="Arial" panose="020B0604020202020204" pitchFamily="34" charset="0"/>
              <a:cs typeface="Arial" panose="020B0604020202020204" pitchFamily="34" charset="0"/>
            </a:endParaRPr>
          </a:p>
        </p:txBody>
      </p:sp>
      <p:sp>
        <p:nvSpPr>
          <p:cNvPr id="1048782" name="Rectangle 7"/>
          <p:cNvSpPr>
            <a:spLocks noChangeArrowheads="1"/>
          </p:cNvSpPr>
          <p:nvPr/>
        </p:nvSpPr>
        <p:spPr bwMode="auto">
          <a:xfrm>
            <a:off x="487854" y="4152427"/>
            <a:ext cx="8597212" cy="10312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50000"/>
              </a:spcBef>
              <a:spcAft>
                <a:spcPct val="0"/>
              </a:spcAft>
            </a:pPr>
            <a:r>
              <a:rPr altLang="en-US" dirty="0" sz="2800" kumimoji="1" lang="zh-CN" smtClean="0">
                <a:latin typeface="Arial" panose="020B0604020202020204" pitchFamily="34" charset="0"/>
                <a:cs typeface="Arial" panose="020B0604020202020204" pitchFamily="34" charset="0"/>
              </a:rPr>
              <a:t>3) </a:t>
            </a:r>
            <a:r>
              <a:rPr altLang="zh-CN" dirty="0" sz="2800" kumimoji="1" lang="en-US" smtClean="0">
                <a:latin typeface="Arial" panose="020B0604020202020204" pitchFamily="34" charset="0"/>
                <a:cs typeface="Arial" panose="020B0604020202020204" pitchFamily="34" charset="0"/>
              </a:rPr>
              <a:t>The reverse breakdown </a:t>
            </a:r>
            <a:r>
              <a:rPr altLang="zh-CN" dirty="0" sz="2800" kumimoji="1" lang="en-US">
                <a:latin typeface="Arial" panose="020B0604020202020204" pitchFamily="34" charset="0"/>
                <a:cs typeface="Arial" panose="020B0604020202020204" pitchFamily="34" charset="0"/>
              </a:rPr>
              <a:t>voltage of </a:t>
            </a:r>
            <a:r>
              <a:rPr altLang="zh-CN" dirty="0" sz="2800" kumimoji="1" lang="en-US" smtClean="0">
                <a:latin typeface="Arial" panose="020B0604020202020204" pitchFamily="34" charset="0"/>
                <a:cs typeface="Arial" panose="020B0604020202020204" pitchFamily="34" charset="0"/>
              </a:rPr>
              <a:t>CE </a:t>
            </a:r>
            <a:r>
              <a:rPr altLang="zh-CN" dirty="0" sz="2800" kumimoji="1" lang="en-US">
                <a:latin typeface="Arial" panose="020B0604020202020204" pitchFamily="34" charset="0"/>
                <a:cs typeface="Arial" panose="020B0604020202020204" pitchFamily="34" charset="0"/>
              </a:rPr>
              <a:t>junction </a:t>
            </a:r>
            <a:r>
              <a:rPr altLang="zh-CN" dirty="0" sz="2800" i="1" kumimoji="1" lang="en-US" smtClean="0">
                <a:latin typeface="Arial" panose="020B0604020202020204" pitchFamily="34" charset="0"/>
                <a:cs typeface="Arial" panose="020B0604020202020204" pitchFamily="34" charset="0"/>
              </a:rPr>
              <a:t>U</a:t>
            </a:r>
            <a:r>
              <a:rPr altLang="zh-CN" baseline="-30000" dirty="0" sz="2800" kumimoji="1" lang="en-US" smtClean="0">
                <a:latin typeface="Arial" panose="020B0604020202020204" pitchFamily="34" charset="0"/>
                <a:cs typeface="Arial" panose="020B0604020202020204" pitchFamily="34" charset="0"/>
              </a:rPr>
              <a:t>(BR)CEO</a:t>
            </a:r>
            <a:r>
              <a:rPr altLang="zh-CN" dirty="0" sz="2800" kumimoji="1" lang="en-US" smtClean="0">
                <a:latin typeface="Arial" panose="020B0604020202020204" pitchFamily="34" charset="0"/>
                <a:cs typeface="Arial" panose="020B0604020202020204" pitchFamily="34" charset="0"/>
              </a:rPr>
              <a:t> </a:t>
            </a:r>
            <a:endParaRPr altLang="en-US" dirty="0" sz="2800" kumimoji="1" lang="zh-CN" smtClean="0">
              <a:latin typeface="Arial" panose="020B0604020202020204" pitchFamily="34" charset="0"/>
              <a:cs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553" name=""/>
        <p:cNvGrpSpPr/>
        <p:nvPr/>
      </p:nvGrpSpPr>
      <p:grpSpPr>
        <a:xfrm>
          <a:off x="0" y="0"/>
          <a:ext cx="0" cy="0"/>
          <a:chOff x="0" y="0"/>
          <a:chExt cx="0" cy="0"/>
        </a:xfrm>
      </p:grpSpPr>
      <p:sp>
        <p:nvSpPr>
          <p:cNvPr id="105049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495" name="Text Box 49"/>
          <p:cNvSpPr txBox="1">
            <a:spLocks noChangeArrowheads="1"/>
          </p:cNvSpPr>
          <p:nvPr/>
        </p:nvSpPr>
        <p:spPr bwMode="auto">
          <a:xfrm>
            <a:off x="320908" y="495109"/>
            <a:ext cx="8403544" cy="8915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50000"/>
              </a:spcBef>
              <a:spcAft>
                <a:spcPct val="0"/>
              </a:spcAft>
            </a:pPr>
            <a:r>
              <a:rPr altLang="en-US" dirty="0" sz="2400" kumimoji="1" lang="zh-CN" smtClean="0">
                <a:latin typeface="Arial" panose="020B0604020202020204" pitchFamily="34" charset="0"/>
                <a:cs typeface="Arial" panose="020B0604020202020204" pitchFamily="34" charset="0"/>
              </a:rPr>
              <a:t>5) </a:t>
            </a:r>
            <a:r>
              <a:rPr altLang="zh-CN" dirty="0" sz="2400" kumimoji="1" lang="en-US" smtClean="0">
                <a:latin typeface="Arial" panose="020B0604020202020204" pitchFamily="34" charset="0"/>
                <a:cs typeface="Arial" panose="020B0604020202020204" pitchFamily="34" charset="0"/>
              </a:rPr>
              <a:t>The maximum power dissipation allowed in collector: </a:t>
            </a:r>
            <a:r>
              <a:rPr altLang="zh-CN" dirty="0" sz="2400" i="1" kumimoji="1" lang="en-US" smtClean="0">
                <a:latin typeface="Arial" panose="020B0604020202020204" pitchFamily="34" charset="0"/>
                <a:cs typeface="Arial" panose="020B0604020202020204" pitchFamily="34" charset="0"/>
              </a:rPr>
              <a:t>P</a:t>
            </a:r>
            <a:r>
              <a:rPr altLang="zh-CN" baseline="-25000" dirty="0" sz="2400" kumimoji="1" lang="en-US" smtClean="0">
                <a:latin typeface="Arial" panose="020B0604020202020204" pitchFamily="34" charset="0"/>
                <a:cs typeface="Arial" panose="020B0604020202020204" pitchFamily="34" charset="0"/>
              </a:rPr>
              <a:t>CM</a:t>
            </a:r>
          </a:p>
        </p:txBody>
      </p:sp>
      <p:grpSp>
        <p:nvGrpSpPr>
          <p:cNvPr id="554" name="组合 53"/>
          <p:cNvGrpSpPr/>
          <p:nvPr/>
        </p:nvGrpSpPr>
        <p:grpSpPr>
          <a:xfrm>
            <a:off x="2171279" y="2222513"/>
            <a:ext cx="4944070" cy="4082704"/>
            <a:chOff x="4465894" y="1431131"/>
            <a:chExt cx="4944070" cy="4082704"/>
          </a:xfrm>
        </p:grpSpPr>
        <p:sp>
          <p:nvSpPr>
            <p:cNvPr id="1050496" name="Rectangle 9"/>
            <p:cNvSpPr>
              <a:spLocks noChangeArrowheads="1"/>
            </p:cNvSpPr>
            <p:nvPr/>
          </p:nvSpPr>
          <p:spPr bwMode="auto">
            <a:xfrm>
              <a:off x="5081902" y="3839770"/>
              <a:ext cx="2411258" cy="802640"/>
            </a:xfrm>
            <a:prstGeom prst="rect"/>
            <a:solidFill>
              <a:schemeClr val="accent2">
                <a:lumMod val="40000"/>
                <a:lumOff val="6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Safe operation area</a:t>
              </a:r>
              <a:endParaRPr altLang="en-US" b="1" dirty="0" sz="2400" lang="zh-CN" smtClean="0">
                <a:latin typeface="Arial" panose="020B0604020202020204" pitchFamily="34" charset="0"/>
                <a:cs typeface="Arial" panose="020B0604020202020204" pitchFamily="34" charset="0"/>
              </a:endParaRPr>
            </a:p>
          </p:txBody>
        </p:sp>
        <p:grpSp>
          <p:nvGrpSpPr>
            <p:cNvPr id="555" name="组合 55"/>
            <p:cNvGrpSpPr/>
            <p:nvPr/>
          </p:nvGrpSpPr>
          <p:grpSpPr>
            <a:xfrm>
              <a:off x="4465894" y="1431131"/>
              <a:ext cx="4944070" cy="4082704"/>
              <a:chOff x="4271629" y="2209603"/>
              <a:chExt cx="4944070" cy="4082704"/>
            </a:xfrm>
          </p:grpSpPr>
          <p:cxnSp>
            <p:nvCxnSpPr>
              <p:cNvPr id="3146253" name="直接箭头连接符 81"/>
              <p:cNvCxnSpPr>
                <a:cxnSpLocks/>
              </p:cNvCxnSpPr>
              <p:nvPr/>
            </p:nvCxnSpPr>
            <p:spPr>
              <a:xfrm flipV="1">
                <a:off x="4767863" y="2315620"/>
                <a:ext cx="0" cy="351224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54" name="直接箭头连接符 82"/>
              <p:cNvCxnSpPr>
                <a:cxnSpLocks/>
              </p:cNvCxnSpPr>
              <p:nvPr/>
            </p:nvCxnSpPr>
            <p:spPr>
              <a:xfrm>
                <a:off x="4767863" y="5827864"/>
                <a:ext cx="4142640"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497" name="文本框 83"/>
              <p:cNvSpPr txBox="1"/>
              <p:nvPr/>
            </p:nvSpPr>
            <p:spPr>
              <a:xfrm>
                <a:off x="4271629" y="2209603"/>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0498" name="文本框 84"/>
              <p:cNvSpPr txBox="1"/>
              <p:nvPr/>
            </p:nvSpPr>
            <p:spPr>
              <a:xfrm>
                <a:off x="8455001" y="5756367"/>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grpSp>
          <p:nvGrpSpPr>
            <p:cNvPr id="556" name="组合 56"/>
            <p:cNvGrpSpPr/>
            <p:nvPr/>
          </p:nvGrpSpPr>
          <p:grpSpPr>
            <a:xfrm>
              <a:off x="4962128" y="2266604"/>
              <a:ext cx="3485186" cy="2789665"/>
              <a:chOff x="4962128" y="2027116"/>
              <a:chExt cx="3485186" cy="2789665"/>
            </a:xfrm>
          </p:grpSpPr>
          <p:cxnSp>
            <p:nvCxnSpPr>
              <p:cNvPr id="3146255" name="直接连接符 78"/>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499" name="弧形 79"/>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56" name="直接连接符 80"/>
              <p:cNvCxnSpPr>
                <a:cxnSpLocks/>
              </p:cNvCxnSpPr>
              <p:nvPr/>
            </p:nvCxnSpPr>
            <p:spPr>
              <a:xfrm>
                <a:off x="6006289" y="2027116"/>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57" name="组合 57"/>
            <p:cNvGrpSpPr/>
            <p:nvPr/>
          </p:nvGrpSpPr>
          <p:grpSpPr>
            <a:xfrm>
              <a:off x="5399825" y="2926558"/>
              <a:ext cx="3047489" cy="775307"/>
              <a:chOff x="5432483" y="2589096"/>
              <a:chExt cx="3047489" cy="775307"/>
            </a:xfrm>
          </p:grpSpPr>
          <p:sp>
            <p:nvSpPr>
              <p:cNvPr id="1050500" name="弧形 76"/>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57" name="直接连接符 77"/>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58" name="组合 58"/>
            <p:cNvGrpSpPr/>
            <p:nvPr/>
          </p:nvGrpSpPr>
          <p:grpSpPr>
            <a:xfrm>
              <a:off x="5231402" y="3618600"/>
              <a:ext cx="3254012" cy="775307"/>
              <a:chOff x="5274946" y="3134177"/>
              <a:chExt cx="3254012" cy="775307"/>
            </a:xfrm>
          </p:grpSpPr>
          <p:sp>
            <p:nvSpPr>
              <p:cNvPr id="1050501" name="弧形 74"/>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58" name="直接连接符 75"/>
              <p:cNvCxnSpPr>
                <a:cxnSpLocks/>
              </p:cNvCxnSpPr>
              <p:nvPr/>
            </p:nvCxnSpPr>
            <p:spPr>
              <a:xfrm>
                <a:off x="5718795" y="3134177"/>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59" name="组合 59"/>
            <p:cNvGrpSpPr/>
            <p:nvPr/>
          </p:nvGrpSpPr>
          <p:grpSpPr>
            <a:xfrm>
              <a:off x="5056960" y="4320785"/>
              <a:ext cx="3476413" cy="775307"/>
              <a:chOff x="5274946" y="3134177"/>
              <a:chExt cx="3476413" cy="775307"/>
            </a:xfrm>
          </p:grpSpPr>
          <p:sp>
            <p:nvSpPr>
              <p:cNvPr id="1050502" name="弧形 72"/>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59" name="直接连接符 73"/>
              <p:cNvCxnSpPr>
                <a:cxnSpLocks/>
              </p:cNvCxnSpPr>
              <p:nvPr/>
            </p:nvCxnSpPr>
            <p:spPr>
              <a:xfrm>
                <a:off x="5718795" y="3134177"/>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60" name="组合 60"/>
            <p:cNvGrpSpPr/>
            <p:nvPr/>
          </p:nvGrpSpPr>
          <p:grpSpPr>
            <a:xfrm>
              <a:off x="4884299" y="4939706"/>
              <a:ext cx="3699087" cy="470483"/>
              <a:chOff x="5274946" y="3128688"/>
              <a:chExt cx="3699087" cy="771867"/>
            </a:xfrm>
          </p:grpSpPr>
          <p:sp>
            <p:nvSpPr>
              <p:cNvPr id="1050503" name="弧形 70"/>
              <p:cNvSpPr/>
              <p:nvPr/>
            </p:nvSpPr>
            <p:spPr>
              <a:xfrm flipH="1">
                <a:off x="5274946" y="3128688"/>
                <a:ext cx="898072" cy="771867"/>
              </a:xfrm>
              <a:prstGeom prst="arc">
                <a:avLst>
                  <a:gd name="adj1" fmla="val 16200000"/>
                  <a:gd name="adj2" fmla="val 2047448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60" name="直接连接符 71"/>
              <p:cNvCxnSpPr>
                <a:cxnSpLocks/>
              </p:cNvCxnSpPr>
              <p:nvPr/>
            </p:nvCxnSpPr>
            <p:spPr>
              <a:xfrm>
                <a:off x="5718795" y="3134178"/>
                <a:ext cx="3255238" cy="344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61" name="组合 129"/>
          <p:cNvGrpSpPr/>
          <p:nvPr/>
        </p:nvGrpSpPr>
        <p:grpSpPr>
          <a:xfrm>
            <a:off x="2099479" y="2390382"/>
            <a:ext cx="4558287" cy="3926101"/>
            <a:chOff x="2099479" y="2390382"/>
            <a:chExt cx="4558287" cy="3926101"/>
          </a:xfrm>
        </p:grpSpPr>
        <p:cxnSp>
          <p:nvCxnSpPr>
            <p:cNvPr id="3146261" name="直接连接符 85"/>
            <p:cNvCxnSpPr>
              <a:cxnSpLocks/>
            </p:cNvCxnSpPr>
            <p:nvPr/>
          </p:nvCxnSpPr>
          <p:spPr>
            <a:xfrm>
              <a:off x="2667513" y="2839096"/>
              <a:ext cx="3469358" cy="0"/>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46262" name="直接连接符 86"/>
            <p:cNvCxnSpPr>
              <a:cxnSpLocks/>
            </p:cNvCxnSpPr>
            <p:nvPr/>
          </p:nvCxnSpPr>
          <p:spPr>
            <a:xfrm>
              <a:off x="5719525" y="2684178"/>
              <a:ext cx="26681" cy="3173030"/>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50504" name="任意多边形 96"/>
            <p:cNvSpPr/>
            <p:nvPr/>
          </p:nvSpPr>
          <p:spPr>
            <a:xfrm>
              <a:off x="3300642" y="2390382"/>
              <a:ext cx="3282211" cy="2721785"/>
            </a:xfrm>
            <a:custGeom>
              <a:avLst/>
              <a:gdLst>
                <a:gd name="connsiteX0" fmla="*/ 0 w 3168503"/>
                <a:gd name="connsiteY0" fmla="*/ 0 h 2333846"/>
                <a:gd name="connsiteX1" fmla="*/ 978196 w 3168503"/>
                <a:gd name="connsiteY1" fmla="*/ 1477925 h 2333846"/>
                <a:gd name="connsiteX2" fmla="*/ 3168503 w 3168503"/>
                <a:gd name="connsiteY2" fmla="*/ 2333846 h 2333846"/>
              </a:gdLst>
              <a:ahLst/>
              <a:cxnLst>
                <a:cxn ang="0">
                  <a:pos x="connsiteX0" y="connsiteY0"/>
                </a:cxn>
                <a:cxn ang="0">
                  <a:pos x="connsiteX1" y="connsiteY1"/>
                </a:cxn>
                <a:cxn ang="0">
                  <a:pos x="connsiteX2" y="connsiteY2"/>
                </a:cxn>
              </a:cxnLst>
              <a:rect l="l" t="t" r="r" b="b"/>
              <a:pathLst>
                <a:path w="3168503" h="2333846">
                  <a:moveTo>
                    <a:pt x="0" y="0"/>
                  </a:moveTo>
                  <a:cubicBezTo>
                    <a:pt x="225056" y="544475"/>
                    <a:pt x="450112" y="1088951"/>
                    <a:pt x="978196" y="1477925"/>
                  </a:cubicBezTo>
                  <a:cubicBezTo>
                    <a:pt x="1506280" y="1866899"/>
                    <a:pt x="2337391" y="2100372"/>
                    <a:pt x="3168503" y="2333846"/>
                  </a:cubicBezTo>
                </a:path>
              </a:pathLst>
            </a:cu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05" name="矩形 97"/>
            <p:cNvSpPr/>
            <p:nvPr/>
          </p:nvSpPr>
          <p:spPr>
            <a:xfrm>
              <a:off x="2099479" y="2648429"/>
              <a:ext cx="690880" cy="447040"/>
            </a:xfrm>
            <a:prstGeom prst="rect"/>
          </p:spPr>
          <p:txBody>
            <a:bodyPr wrap="none">
              <a:spAutoFit/>
            </a:bodyPr>
            <a:p>
              <a:pPr fontAlgn="base">
                <a:spcBef>
                  <a:spcPct val="50000"/>
                </a:spcBef>
                <a:spcAft>
                  <a:spcPct val="0"/>
                </a:spcAft>
              </a:pPr>
              <a:r>
                <a:rPr altLang="zh-CN" b="1" dirty="0" sz="2400" i="1" lang="en-US">
                  <a:latin typeface="Arial" panose="020B0604020202020204" pitchFamily="34" charset="0"/>
                  <a:cs typeface="Arial" panose="020B0604020202020204" pitchFamily="34" charset="0"/>
                </a:rPr>
                <a:t>I</a:t>
              </a:r>
              <a:r>
                <a:rPr altLang="zh-CN" baseline="-30000" b="1" dirty="0" sz="2400" lang="en-US">
                  <a:latin typeface="Arial" panose="020B0604020202020204" pitchFamily="34" charset="0"/>
                  <a:cs typeface="Arial" panose="020B0604020202020204" pitchFamily="34" charset="0"/>
                </a:rPr>
                <a:t>CM</a:t>
              </a:r>
              <a:endParaRPr altLang="en-US" baseline="-30000" b="1" dirty="0" sz="2400" lang="zh-CN">
                <a:latin typeface="Arial" panose="020B0604020202020204" pitchFamily="34" charset="0"/>
                <a:cs typeface="Arial" panose="020B0604020202020204" pitchFamily="34" charset="0"/>
              </a:endParaRPr>
            </a:p>
          </p:txBody>
        </p:sp>
        <p:sp>
          <p:nvSpPr>
            <p:cNvPr id="1050506" name="矩形 99"/>
            <p:cNvSpPr/>
            <p:nvPr/>
          </p:nvSpPr>
          <p:spPr>
            <a:xfrm>
              <a:off x="5204886" y="5869443"/>
              <a:ext cx="1452880" cy="447040"/>
            </a:xfrm>
            <a:prstGeom prst="rect"/>
          </p:spPr>
          <p:txBody>
            <a:bodyPr wrap="none">
              <a:spAutoFit/>
            </a:bodyPr>
            <a:p>
              <a:pPr fontAlgn="base">
                <a:spcBef>
                  <a:spcPct val="50000"/>
                </a:spcBef>
                <a:spcAft>
                  <a:spcPct val="0"/>
                </a:spcAft>
              </a:pPr>
              <a:r>
                <a:rPr altLang="zh-CN" b="1" dirty="0" sz="2400" i="1" kumimoji="1" lang="en-US">
                  <a:latin typeface="Arial" panose="020B0604020202020204" pitchFamily="34" charset="0"/>
                  <a:cs typeface="Arial" panose="020B0604020202020204" pitchFamily="34" charset="0"/>
                </a:rPr>
                <a:t>U</a:t>
              </a:r>
              <a:r>
                <a:rPr altLang="zh-CN" baseline="-30000" b="1" dirty="0" sz="2400" kumimoji="1" lang="en-US">
                  <a:latin typeface="Arial" panose="020B0604020202020204" pitchFamily="34" charset="0"/>
                  <a:cs typeface="Arial" panose="020B0604020202020204" pitchFamily="34" charset="0"/>
                </a:rPr>
                <a:t>(BR)CEO</a:t>
              </a:r>
              <a:r>
                <a:rPr altLang="zh-CN" b="1" dirty="0" sz="2400" kumimoji="1" lang="en-US">
                  <a:latin typeface="Arial" panose="020B0604020202020204" pitchFamily="34" charset="0"/>
                  <a:cs typeface="Arial" panose="020B0604020202020204" pitchFamily="34" charset="0"/>
                </a:rPr>
                <a:t> </a:t>
              </a:r>
              <a:endParaRPr altLang="en-US" b="1" dirty="0" sz="2400" kumimoji="1" lang="zh-CN">
                <a:latin typeface="Arial" panose="020B0604020202020204" pitchFamily="34" charset="0"/>
                <a:cs typeface="Arial" panose="020B0604020202020204" pitchFamily="34" charset="0"/>
              </a:endParaRPr>
            </a:p>
          </p:txBody>
        </p:sp>
      </p:grpSp>
      <p:sp>
        <p:nvSpPr>
          <p:cNvPr id="1050507" name="矩形 100"/>
          <p:cNvSpPr/>
          <p:nvPr/>
        </p:nvSpPr>
        <p:spPr>
          <a:xfrm>
            <a:off x="6505194" y="3971023"/>
            <a:ext cx="2390150" cy="612139"/>
          </a:xfrm>
          <a:prstGeom prst="rect"/>
          <a:solidFill>
            <a:schemeClr val="accent2">
              <a:lumMod val="20000"/>
              <a:lumOff val="80000"/>
            </a:schemeClr>
          </a:solidFill>
        </p:spPr>
        <p:txBody>
          <a:bodyPr wrap="square">
            <a:spAutoFit/>
          </a:bodyPr>
          <a:p>
            <a:pPr algn="ctr" fontAlgn="base">
              <a:spcBef>
                <a:spcPct val="50000"/>
              </a:spcBef>
              <a:spcAft>
                <a:spcPct val="0"/>
              </a:spcAft>
            </a:pPr>
            <a:r>
              <a:rPr altLang="zh-CN" b="1" dirty="0" sz="2800" i="1" lang="en-US" smtClean="0">
                <a:latin typeface="Arial" panose="020B0604020202020204" pitchFamily="34" charset="0"/>
                <a:cs typeface="Arial" panose="020B0604020202020204" pitchFamily="34" charset="0"/>
              </a:rPr>
              <a:t>P</a:t>
            </a:r>
            <a:r>
              <a:rPr altLang="zh-CN" baseline="-30000" b="1" dirty="0" sz="2800" lang="en-US" smtClean="0">
                <a:latin typeface="Arial" panose="020B0604020202020204" pitchFamily="34" charset="0"/>
                <a:cs typeface="Arial" panose="020B0604020202020204" pitchFamily="34" charset="0"/>
              </a:rPr>
              <a:t>CM</a:t>
            </a:r>
            <a:r>
              <a:rPr altLang="zh-CN" b="1" dirty="0" sz="2800" lang="en-US" smtClean="0">
                <a:latin typeface="Arial" panose="020B0604020202020204" pitchFamily="34" charset="0"/>
                <a:cs typeface="Arial" panose="020B0604020202020204" pitchFamily="34" charset="0"/>
              </a:rPr>
              <a:t>=</a:t>
            </a:r>
            <a:r>
              <a:rPr altLang="zh-CN" b="1" dirty="0" sz="2800" i="1" lang="en-US" err="1" smtClean="0">
                <a:latin typeface="Arial" panose="020B0604020202020204" pitchFamily="34" charset="0"/>
                <a:cs typeface="Arial" panose="020B0604020202020204" pitchFamily="34" charset="0"/>
              </a:rPr>
              <a:t>u</a:t>
            </a:r>
            <a:r>
              <a:rPr altLang="zh-CN" baseline="-25000" b="1" dirty="0" sz="2800" lang="en-US" err="1" smtClean="0">
                <a:latin typeface="Arial" panose="020B0604020202020204" pitchFamily="34" charset="0"/>
                <a:cs typeface="Arial" panose="020B0604020202020204" pitchFamily="34" charset="0"/>
              </a:rPr>
              <a:t>CE</a:t>
            </a:r>
            <a:r>
              <a:rPr altLang="zh-CN" b="1" dirty="0" sz="2800" lang="en-US" err="1" smtClean="0">
                <a:latin typeface="Arial" panose="020B0604020202020204" pitchFamily="34" charset="0"/>
                <a:cs typeface="Arial" panose="020B0604020202020204" pitchFamily="34" charset="0"/>
              </a:rPr>
              <a:t>x</a:t>
            </a:r>
            <a:r>
              <a:rPr altLang="zh-CN" b="1" dirty="0" sz="2800" i="1" lang="en-US" err="1" smtClean="0">
                <a:latin typeface="Arial" panose="020B0604020202020204" pitchFamily="34" charset="0"/>
                <a:cs typeface="Arial" panose="020B0604020202020204" pitchFamily="34" charset="0"/>
              </a:rPr>
              <a:t>i</a:t>
            </a:r>
            <a:r>
              <a:rPr altLang="zh-CN" baseline="-25000" b="1" dirty="0" sz="2800" lang="en-US" err="1" smtClean="0">
                <a:latin typeface="Arial" panose="020B0604020202020204" pitchFamily="34" charset="0"/>
                <a:cs typeface="Arial" panose="020B0604020202020204" pitchFamily="34" charset="0"/>
              </a:rPr>
              <a:t>C</a:t>
            </a:r>
            <a:endParaRPr altLang="en-US" baseline="-25000" b="1" dirty="0" sz="2800" lang="zh-CN">
              <a:latin typeface="Arial" panose="020B0604020202020204" pitchFamily="34" charset="0"/>
              <a:cs typeface="Arial" panose="020B0604020202020204" pitchFamily="34" charset="0"/>
            </a:endParaRPr>
          </a:p>
        </p:txBody>
      </p:sp>
      <p:sp>
        <p:nvSpPr>
          <p:cNvPr id="1050508" name="Text Box 49"/>
          <p:cNvSpPr txBox="1">
            <a:spLocks noChangeArrowheads="1"/>
          </p:cNvSpPr>
          <p:nvPr/>
        </p:nvSpPr>
        <p:spPr bwMode="auto">
          <a:xfrm>
            <a:off x="564976" y="1031048"/>
            <a:ext cx="8347713" cy="942339"/>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50000"/>
              </a:spcBef>
              <a:spcAft>
                <a:spcPct val="0"/>
              </a:spcAft>
            </a:pPr>
            <a:r>
              <a:rPr altLang="zh-CN" b="1" dirty="0" sz="2400" i="1" kumimoji="1" lang="en-US" smtClean="0">
                <a:latin typeface="Arial" panose="020B0604020202020204" pitchFamily="34" charset="0"/>
                <a:cs typeface="Arial" panose="020B0604020202020204" pitchFamily="34" charset="0"/>
              </a:rPr>
              <a:t>P</a:t>
            </a:r>
            <a:r>
              <a:rPr altLang="zh-CN" baseline="-25000" b="1" dirty="0" sz="2400" kumimoji="1" lang="en-US" smtClean="0">
                <a:latin typeface="Arial" panose="020B0604020202020204" pitchFamily="34" charset="0"/>
                <a:cs typeface="Arial" panose="020B0604020202020204" pitchFamily="34" charset="0"/>
              </a:rPr>
              <a:t>CM</a:t>
            </a:r>
            <a:r>
              <a:rPr altLang="zh-CN" b="1" dirty="0" sz="2400" kumimoji="1" lang="en-US" smtClean="0">
                <a:latin typeface="Arial" panose="020B0604020202020204" pitchFamily="34" charset="0"/>
                <a:cs typeface="Arial" panose="020B0604020202020204" pitchFamily="34" charset="0"/>
              </a:rPr>
              <a:t> determined the temperature of transistors.</a:t>
            </a:r>
            <a:r>
              <a:rPr altLang="en-US" b="1" dirty="0" sz="2400" kumimoji="1" lang="zh-CN">
                <a:latin typeface="Arial" panose="020B0604020202020204" pitchFamily="34" charset="0"/>
                <a:cs typeface="Arial" panose="020B0604020202020204" pitchFamily="34" charset="0"/>
              </a:rPr>
              <a:t> </a:t>
            </a:r>
            <a:r>
              <a:rPr altLang="zh-CN" b="1" dirty="0" sz="2400" kumimoji="1" lang="en-US" smtClean="0">
                <a:latin typeface="Arial" panose="020B0604020202020204" pitchFamily="34" charset="0"/>
                <a:cs typeface="Arial" panose="020B0604020202020204" pitchFamily="34" charset="0"/>
              </a:rPr>
              <a:t>For Si transistor, T&lt;150</a:t>
            </a:r>
            <a:r>
              <a:rPr altLang="zh-CN" baseline="30000" b="1" dirty="0" sz="2400" kumimoji="1" lang="en-US" smtClean="0">
                <a:latin typeface="Arial" panose="020B0604020202020204" pitchFamily="34" charset="0"/>
                <a:cs typeface="Arial" panose="020B0604020202020204" pitchFamily="34" charset="0"/>
              </a:rPr>
              <a:t>o</a:t>
            </a:r>
            <a:r>
              <a:rPr altLang="zh-CN" b="1" dirty="0" sz="2400" kumimoji="1" lang="en-US">
                <a:latin typeface="Arial" panose="020B0604020202020204" pitchFamily="34" charset="0"/>
                <a:cs typeface="Arial" panose="020B0604020202020204" pitchFamily="34" charset="0"/>
              </a:rPr>
              <a:t>. For </a:t>
            </a:r>
            <a:r>
              <a:rPr altLang="zh-CN" b="1" dirty="0" sz="2400" kumimoji="1" lang="en-US" smtClean="0">
                <a:latin typeface="Arial" panose="020B0604020202020204" pitchFamily="34" charset="0"/>
                <a:cs typeface="Arial" panose="020B0604020202020204" pitchFamily="34" charset="0"/>
              </a:rPr>
              <a:t>Ge </a:t>
            </a:r>
            <a:r>
              <a:rPr altLang="zh-CN" b="1" dirty="0" sz="2400" kumimoji="1" lang="en-US">
                <a:latin typeface="Arial" panose="020B0604020202020204" pitchFamily="34" charset="0"/>
                <a:cs typeface="Arial" panose="020B0604020202020204" pitchFamily="34" charset="0"/>
              </a:rPr>
              <a:t>transistor, </a:t>
            </a:r>
            <a:r>
              <a:rPr altLang="zh-CN" b="1" dirty="0" sz="2400" kumimoji="1" lang="en-US" smtClean="0">
                <a:latin typeface="Arial" panose="020B0604020202020204" pitchFamily="34" charset="0"/>
                <a:cs typeface="Arial" panose="020B0604020202020204" pitchFamily="34" charset="0"/>
              </a:rPr>
              <a:t>T&lt;70</a:t>
            </a:r>
            <a:r>
              <a:rPr altLang="zh-CN" baseline="30000" b="1" dirty="0" sz="2400" kumimoji="1" lang="en-US" smtClean="0">
                <a:latin typeface="Arial" panose="020B0604020202020204" pitchFamily="34" charset="0"/>
                <a:cs typeface="Arial" panose="020B0604020202020204" pitchFamily="34" charset="0"/>
              </a:rPr>
              <a:t>o</a:t>
            </a:r>
            <a:r>
              <a:rPr altLang="zh-CN" b="1" dirty="0" sz="2400" kumimoji="1" lang="en-US" smtClean="0">
                <a:latin typeface="Arial" panose="020B0604020202020204" pitchFamily="34" charset="0"/>
                <a:cs typeface="Arial" panose="020B0604020202020204" pitchFamily="34" charset="0"/>
              </a:rPr>
              <a:t>.</a:t>
            </a:r>
            <a:endParaRPr altLang="zh-CN" baseline="-25000" b="1" dirty="0" sz="2400" kumimoji="1" lang="en-US" smtClean="0">
              <a:latin typeface="Arial" panose="020B0604020202020204" pitchFamily="34" charset="0"/>
              <a:cs typeface="Arial" panose="020B0604020202020204" pitchFamily="34" charset="0"/>
            </a:endParaRPr>
          </a:p>
        </p:txBody>
      </p:sp>
      <p:grpSp>
        <p:nvGrpSpPr>
          <p:cNvPr id="562" name="组合 130"/>
          <p:cNvGrpSpPr/>
          <p:nvPr/>
        </p:nvGrpSpPr>
        <p:grpSpPr>
          <a:xfrm>
            <a:off x="2691308" y="2574173"/>
            <a:ext cx="3359120" cy="3141017"/>
            <a:chOff x="2691308" y="2574173"/>
            <a:chExt cx="3359120" cy="3141017"/>
          </a:xfrm>
        </p:grpSpPr>
        <p:cxnSp>
          <p:nvCxnSpPr>
            <p:cNvPr id="3146263" name="直接连接符 104"/>
            <p:cNvCxnSpPr>
              <a:cxnSpLocks/>
            </p:cNvCxnSpPr>
            <p:nvPr/>
          </p:nvCxnSpPr>
          <p:spPr>
            <a:xfrm flipV="1">
              <a:off x="2691308" y="2581049"/>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64" name="直接连接符 105"/>
            <p:cNvCxnSpPr>
              <a:cxnSpLocks/>
            </p:cNvCxnSpPr>
            <p:nvPr/>
          </p:nvCxnSpPr>
          <p:spPr>
            <a:xfrm flipV="1">
              <a:off x="2900517" y="2584395"/>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65" name="直接连接符 106"/>
            <p:cNvCxnSpPr>
              <a:cxnSpLocks/>
            </p:cNvCxnSpPr>
            <p:nvPr/>
          </p:nvCxnSpPr>
          <p:spPr>
            <a:xfrm flipV="1">
              <a:off x="3132511" y="2574270"/>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66" name="直接连接符 107"/>
            <p:cNvCxnSpPr>
              <a:cxnSpLocks/>
            </p:cNvCxnSpPr>
            <p:nvPr/>
          </p:nvCxnSpPr>
          <p:spPr>
            <a:xfrm flipV="1">
              <a:off x="3343761" y="2574173"/>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67" name="直接连接符 108"/>
            <p:cNvCxnSpPr>
              <a:cxnSpLocks/>
            </p:cNvCxnSpPr>
            <p:nvPr/>
          </p:nvCxnSpPr>
          <p:spPr>
            <a:xfrm flipV="1">
              <a:off x="3514456" y="2628834"/>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68" name="直接连接符 109"/>
            <p:cNvCxnSpPr>
              <a:cxnSpLocks/>
            </p:cNvCxnSpPr>
            <p:nvPr/>
          </p:nvCxnSpPr>
          <p:spPr>
            <a:xfrm flipV="1">
              <a:off x="3576617" y="2807439"/>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69" name="直接连接符 110"/>
            <p:cNvCxnSpPr>
              <a:cxnSpLocks/>
            </p:cNvCxnSpPr>
            <p:nvPr/>
          </p:nvCxnSpPr>
          <p:spPr>
            <a:xfrm flipV="1">
              <a:off x="3658451" y="2969035"/>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0" name="直接连接符 111"/>
            <p:cNvCxnSpPr>
              <a:cxnSpLocks/>
            </p:cNvCxnSpPr>
            <p:nvPr/>
          </p:nvCxnSpPr>
          <p:spPr>
            <a:xfrm flipV="1">
              <a:off x="3720612" y="3112188"/>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1" name="直接连接符 112"/>
            <p:cNvCxnSpPr>
              <a:cxnSpLocks/>
            </p:cNvCxnSpPr>
            <p:nvPr/>
          </p:nvCxnSpPr>
          <p:spPr>
            <a:xfrm flipV="1">
              <a:off x="3820419" y="3244711"/>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2" name="直接连接符 113"/>
            <p:cNvCxnSpPr>
              <a:cxnSpLocks/>
            </p:cNvCxnSpPr>
            <p:nvPr/>
          </p:nvCxnSpPr>
          <p:spPr>
            <a:xfrm flipV="1">
              <a:off x="3920226" y="3391363"/>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3" name="直接连接符 114"/>
            <p:cNvCxnSpPr>
              <a:cxnSpLocks/>
            </p:cNvCxnSpPr>
            <p:nvPr/>
          </p:nvCxnSpPr>
          <p:spPr>
            <a:xfrm flipV="1">
              <a:off x="4017947" y="3552351"/>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4" name="直接连接符 115"/>
            <p:cNvCxnSpPr>
              <a:cxnSpLocks/>
            </p:cNvCxnSpPr>
            <p:nvPr/>
          </p:nvCxnSpPr>
          <p:spPr>
            <a:xfrm flipV="1">
              <a:off x="4145234" y="3690128"/>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5" name="直接连接符 116"/>
            <p:cNvCxnSpPr>
              <a:cxnSpLocks/>
            </p:cNvCxnSpPr>
            <p:nvPr/>
          </p:nvCxnSpPr>
          <p:spPr>
            <a:xfrm flipV="1">
              <a:off x="4277610" y="3819151"/>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6" name="直接连接符 117"/>
            <p:cNvCxnSpPr>
              <a:cxnSpLocks/>
            </p:cNvCxnSpPr>
            <p:nvPr/>
          </p:nvCxnSpPr>
          <p:spPr>
            <a:xfrm flipV="1">
              <a:off x="4433224" y="3936622"/>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7" name="直接连接符 118"/>
            <p:cNvCxnSpPr>
              <a:cxnSpLocks/>
            </p:cNvCxnSpPr>
            <p:nvPr/>
          </p:nvCxnSpPr>
          <p:spPr>
            <a:xfrm flipV="1">
              <a:off x="4610036" y="4063438"/>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8" name="直接连接符 119"/>
            <p:cNvCxnSpPr>
              <a:cxnSpLocks/>
            </p:cNvCxnSpPr>
            <p:nvPr/>
          </p:nvCxnSpPr>
          <p:spPr>
            <a:xfrm flipV="1">
              <a:off x="4778475" y="4173124"/>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9" name="直接连接符 120"/>
            <p:cNvCxnSpPr>
              <a:cxnSpLocks/>
            </p:cNvCxnSpPr>
            <p:nvPr/>
          </p:nvCxnSpPr>
          <p:spPr>
            <a:xfrm flipV="1">
              <a:off x="4981721" y="4269913"/>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0" name="直接连接符 121"/>
            <p:cNvCxnSpPr>
              <a:cxnSpLocks/>
            </p:cNvCxnSpPr>
            <p:nvPr/>
          </p:nvCxnSpPr>
          <p:spPr>
            <a:xfrm flipV="1">
              <a:off x="5165188" y="4365220"/>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1" name="直接连接符 122"/>
            <p:cNvCxnSpPr>
              <a:cxnSpLocks/>
            </p:cNvCxnSpPr>
            <p:nvPr/>
          </p:nvCxnSpPr>
          <p:spPr>
            <a:xfrm flipV="1">
              <a:off x="5375468" y="4444109"/>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2" name="直接连接符 123"/>
            <p:cNvCxnSpPr>
              <a:cxnSpLocks/>
            </p:cNvCxnSpPr>
            <p:nvPr/>
          </p:nvCxnSpPr>
          <p:spPr>
            <a:xfrm flipV="1">
              <a:off x="5565313" y="4514226"/>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3" name="直接连接符 124"/>
            <p:cNvCxnSpPr>
              <a:cxnSpLocks/>
            </p:cNvCxnSpPr>
            <p:nvPr/>
          </p:nvCxnSpPr>
          <p:spPr>
            <a:xfrm flipV="1">
              <a:off x="5741470" y="4601092"/>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4" name="直接连接符 125"/>
            <p:cNvCxnSpPr>
              <a:cxnSpLocks/>
            </p:cNvCxnSpPr>
            <p:nvPr/>
          </p:nvCxnSpPr>
          <p:spPr>
            <a:xfrm flipV="1">
              <a:off x="5751938" y="4803587"/>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5" name="直接连接符 126"/>
            <p:cNvCxnSpPr>
              <a:cxnSpLocks/>
            </p:cNvCxnSpPr>
            <p:nvPr/>
          </p:nvCxnSpPr>
          <p:spPr>
            <a:xfrm flipV="1">
              <a:off x="5752553" y="5024776"/>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6" name="直接连接符 127"/>
            <p:cNvCxnSpPr>
              <a:cxnSpLocks/>
            </p:cNvCxnSpPr>
            <p:nvPr/>
          </p:nvCxnSpPr>
          <p:spPr>
            <a:xfrm flipV="1">
              <a:off x="5753042" y="5251885"/>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7" name="直接连接符 128"/>
            <p:cNvCxnSpPr>
              <a:cxnSpLocks/>
            </p:cNvCxnSpPr>
            <p:nvPr/>
          </p:nvCxnSpPr>
          <p:spPr>
            <a:xfrm flipV="1">
              <a:off x="5762438" y="5457143"/>
              <a:ext cx="287990" cy="25804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88" name="直接箭头连接符 134"/>
          <p:cNvCxnSpPr>
            <a:cxnSpLocks/>
          </p:cNvCxnSpPr>
          <p:nvPr/>
        </p:nvCxnSpPr>
        <p:spPr>
          <a:xfrm flipV="1">
            <a:off x="6303117" y="4587681"/>
            <a:ext cx="374233" cy="38558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563" name=""/>
        <p:cNvGrpSpPr/>
        <p:nvPr/>
      </p:nvGrpSpPr>
      <p:grpSpPr>
        <a:xfrm>
          <a:off x="0" y="0"/>
          <a:ext cx="0" cy="0"/>
          <a:chOff x="0" y="0"/>
          <a:chExt cx="0" cy="0"/>
        </a:xfrm>
      </p:grpSpPr>
      <p:sp>
        <p:nvSpPr>
          <p:cNvPr id="105050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510" name="Rectangle 2"/>
          <p:cNvSpPr>
            <a:spLocks noChangeArrowheads="1"/>
          </p:cNvSpPr>
          <p:nvPr/>
        </p:nvSpPr>
        <p:spPr bwMode="auto">
          <a:xfrm>
            <a:off x="1374730" y="993983"/>
            <a:ext cx="2976880" cy="574040"/>
          </a:xfrm>
          <a:prstGeom prst="rect"/>
          <a:noFill/>
          <a:ln>
            <a:noFill/>
          </a:ln>
          <a:effectLst/>
        </p:spPr>
        <p:txBody>
          <a:bodyPr wrap="non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zh-CN" b="1" dirty="0" sz="3200" kumimoji="1" lang="en-US" smtClean="0">
                <a:latin typeface="Arial" panose="020B0604020202020204" pitchFamily="34" charset="0"/>
                <a:cs typeface="Arial" panose="020B0604020202020204" pitchFamily="34" charset="0"/>
              </a:rPr>
              <a:t>Homework1-2:</a:t>
            </a:r>
            <a:endParaRPr altLang="en-US" b="1" dirty="0" sz="3200" kumimoji="1" lang="zh-CN" smtClean="0">
              <a:latin typeface="Arial" panose="020B0604020202020204" pitchFamily="34" charset="0"/>
              <a:cs typeface="Arial" panose="020B0604020202020204" pitchFamily="34" charset="0"/>
            </a:endParaRPr>
          </a:p>
        </p:txBody>
      </p:sp>
      <p:sp>
        <p:nvSpPr>
          <p:cNvPr id="1050511" name="矩形 65"/>
          <p:cNvSpPr/>
          <p:nvPr/>
        </p:nvSpPr>
        <p:spPr>
          <a:xfrm>
            <a:off x="4371063" y="1027837"/>
            <a:ext cx="3187704" cy="517065"/>
          </a:xfrm>
          <a:prstGeom prst="rec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lvl="0">
              <a:lnSpc>
                <a:spcPct val="115000"/>
              </a:lnSpc>
              <a:spcAft>
                <a:spcPts val="1000"/>
              </a:spcAft>
            </a:pPr>
            <a:r>
              <a:rPr altLang="zh-CN" b="1" dirty="0" sz="2400" kern="100" lang="en-US" smtClean="0">
                <a:latin typeface="Arial" panose="020B0604020202020204" pitchFamily="34" charset="0"/>
                <a:cs typeface="Arial" panose="020B0604020202020204" pitchFamily="34" charset="0"/>
              </a:rPr>
              <a:t>1.8, 1.9, 1.10, 1.12</a:t>
            </a:r>
            <a:endParaRPr b="1" dirty="0" sz="1600" kern="100" lang="en-US">
              <a:latin typeface="Arial" panose="020B0604020202020204" pitchFamily="34" charset="0"/>
              <a:cs typeface="Arial" panose="020B0604020202020204" pitchFamily="34" charset="0"/>
            </a:endParaRPr>
          </a:p>
        </p:txBody>
      </p:sp>
      <p:graphicFrame>
        <p:nvGraphicFramePr>
          <p:cNvPr id="4194355" name="表格 5"/>
          <p:cNvGraphicFramePr>
            <a:graphicFrameLocks noGrp="1"/>
          </p:cNvGraphicFramePr>
          <p:nvPr/>
        </p:nvGraphicFramePr>
        <p:xfrm>
          <a:off x="1737634" y="2548651"/>
          <a:ext cx="5365024" cy="1829784"/>
        </p:xfrm>
        <a:graphic>
          <a:graphicData uri="http://schemas.openxmlformats.org/drawingml/2006/table">
            <a:tbl>
              <a:tblPr firstRow="1" bandRow="1">
                <a:tableStyleId>{5C22544A-7EE6-4342-B048-85BDC9FD1C3A}</a:tableStyleId>
              </a:tblPr>
              <a:tblGrid>
                <a:gridCol w="936104"/>
                <a:gridCol w="1585913"/>
                <a:gridCol w="1656184"/>
                <a:gridCol w="1186823"/>
              </a:tblGrid>
              <a:tr h="822960">
                <a:tc>
                  <a:txBody>
                    <a:bodyPr/>
                    <a:p>
                      <a:pPr algn="ctr"/>
                      <a:r>
                        <a:rPr altLang="zh-CN" b="1" dirty="0" sz="2000" lang="en-US" smtClean="0">
                          <a:latin typeface="Arial" panose="020B0604020202020204" pitchFamily="34" charset="0"/>
                          <a:cs typeface="Arial" panose="020B0604020202020204" pitchFamily="34" charset="0"/>
                        </a:rPr>
                        <a:t>Diode</a:t>
                      </a:r>
                      <a:endParaRPr altLang="en-US" b="1" dirty="0" sz="2000" lang="zh-CN">
                        <a:latin typeface="Arial" panose="020B0604020202020204" pitchFamily="34" charset="0"/>
                        <a:cs typeface="Arial" panose="020B0604020202020204" pitchFamily="34" charset="0"/>
                      </a:endParaRPr>
                    </a:p>
                  </a:txBody>
                  <a:tcPr anchor="ctr"/>
                </a:tc>
                <a:tc>
                  <a:txBody>
                    <a:bodyPr/>
                    <a:p>
                      <a:pPr algn="ctr"/>
                      <a:r>
                        <a:rPr altLang="zh-CN" b="1" dirty="0" sz="2000" lang="en-US" smtClean="0">
                          <a:latin typeface="Arial" panose="020B0604020202020204" pitchFamily="34" charset="0"/>
                          <a:cs typeface="Arial" panose="020B0604020202020204" pitchFamily="34" charset="0"/>
                        </a:rPr>
                        <a:t>Threshold voltage </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ON</a:t>
                      </a:r>
                      <a:endParaRPr altLang="en-US" b="1" dirty="0" sz="2000" lang="zh-CN">
                        <a:latin typeface="Arial" panose="020B0604020202020204" pitchFamily="34" charset="0"/>
                        <a:cs typeface="Arial" panose="020B0604020202020204" pitchFamily="34" charset="0"/>
                      </a:endParaRPr>
                    </a:p>
                  </a:txBody>
                  <a:tcPr anchor="ctr"/>
                </a:tc>
                <a:tc>
                  <a:txBody>
                    <a:bodyPr/>
                    <a:p>
                      <a:pPr algn="ctr"/>
                      <a:r>
                        <a:rPr altLang="zh-CN" b="1" dirty="0" sz="2000" lang="en-US" smtClean="0">
                          <a:latin typeface="Arial" panose="020B0604020202020204" pitchFamily="34" charset="0"/>
                          <a:cs typeface="Arial" panose="020B0604020202020204" pitchFamily="34" charset="0"/>
                        </a:rPr>
                        <a:t>Working voltage </a:t>
                      </a:r>
                      <a:r>
                        <a:rPr altLang="zh-CN" b="1" dirty="0" sz="2000" i="1" lang="en-US" smtClean="0">
                          <a:latin typeface="Arial" panose="020B0604020202020204" pitchFamily="34" charset="0"/>
                          <a:cs typeface="Arial" panose="020B0604020202020204" pitchFamily="34" charset="0"/>
                        </a:rPr>
                        <a:t>U</a:t>
                      </a:r>
                      <a:endParaRPr altLang="en-US" b="1" dirty="0" sz="2000" lang="zh-CN">
                        <a:latin typeface="Arial" panose="020B0604020202020204" pitchFamily="34" charset="0"/>
                        <a:cs typeface="Arial" panose="020B0604020202020204" pitchFamily="34" charset="0"/>
                      </a:endParaRPr>
                    </a:p>
                  </a:txBody>
                  <a:tcPr anchor="ctr"/>
                </a:tc>
                <a:tc>
                  <a:txBody>
                    <a:bodyPr/>
                    <a:p>
                      <a:pPr algn="ctr" defTabSz="914400" eaLnBrk="1" fontAlgn="auto" hangingPunct="1" indent="0" latinLnBrk="0" lvl="0" marL="0" marR="0" rtl="0">
                        <a:lnSpc>
                          <a:spcPct val="100000"/>
                        </a:lnSpc>
                        <a:spcBef>
                          <a:spcPts val="0"/>
                        </a:spcBef>
                        <a:spcAft>
                          <a:spcPts val="0"/>
                        </a:spcAft>
                        <a:buClrTx/>
                        <a:buSzTx/>
                        <a:buFontTx/>
                        <a:buNone/>
                      </a:pPr>
                      <a:endParaRPr altLang="en-US" b="1" dirty="0" sz="2800" lang="zh-CN">
                        <a:latin typeface="Arial" panose="020B0604020202020204" pitchFamily="34" charset="0"/>
                        <a:cs typeface="Arial" panose="020B0604020202020204" pitchFamily="34" charset="0"/>
                      </a:endParaRPr>
                    </a:p>
                  </a:txBody>
                  <a:tcPr anchor="ctr"/>
                </a:tc>
              </a:tr>
              <a:tr h="549624">
                <a:tc>
                  <a:txBody>
                    <a:bodyPr/>
                    <a:p>
                      <a:pPr algn="ctr"/>
                      <a:r>
                        <a:rPr altLang="zh-CN" b="1" dirty="0" sz="2400" lang="en-US" smtClean="0">
                          <a:latin typeface="Arial" panose="020B0604020202020204" pitchFamily="34" charset="0"/>
                          <a:cs typeface="Arial" panose="020B0604020202020204" pitchFamily="34" charset="0"/>
                        </a:rPr>
                        <a:t>Si</a:t>
                      </a:r>
                      <a:endParaRPr altLang="en-US" b="1" dirty="0" sz="2400" lang="zh-CN">
                        <a:latin typeface="Arial" panose="020B0604020202020204" pitchFamily="34" charset="0"/>
                        <a:cs typeface="Arial" panose="020B0604020202020204" pitchFamily="34" charset="0"/>
                      </a:endParaRPr>
                    </a:p>
                  </a:txBody>
                  <a:tcPr anchor="ctr"/>
                </a:tc>
                <a:tc>
                  <a:txBody>
                    <a:bodyPr/>
                    <a:p>
                      <a:pPr algn="ctr"/>
                      <a:endParaRPr dirty="0" lang="zh-CN"/>
                    </a:p>
                  </a:txBody>
                  <a:tcPr anchor="ctr">
                    <a:blipFill>
                      <a:blip xmlns:r="http://schemas.openxmlformats.org/officeDocument/2006/relationships" r:embed="rId1"/>
                      <a:stretch>
                        <a:fillRect l="-61345" t="-157143" r="-210924" b="-107692"/>
                      </a:stretch>
                    </a:blipFill>
                  </a:tcPr>
                </a:tc>
                <a:tc>
                  <a:txBody>
                    <a:bodyPr/>
                    <a:p>
                      <a:pPr algn="ctr"/>
                      <a:r>
                        <a:rPr altLang="zh-CN" b="1" dirty="0" sz="2400" lang="en-US">
                          <a:latin typeface="Arial" panose="020B0604020202020204" pitchFamily="34" charset="0"/>
                          <a:cs typeface="Arial" panose="020B0604020202020204" pitchFamily="34" charset="0"/>
                        </a:rPr>
                        <a:t>0.6~0.8 V</a:t>
                      </a:r>
                      <a:endParaRPr altLang="en-US" b="1" dirty="0" sz="2400" lang="zh-CN">
                        <a:latin typeface="Arial" panose="020B0604020202020204" pitchFamily="34" charset="0"/>
                        <a:cs typeface="Arial" panose="020B0604020202020204" pitchFamily="34" charset="0"/>
                      </a:endParaRPr>
                    </a:p>
                  </a:txBody>
                  <a:tcPr anchor="ctr"/>
                </a:tc>
                <a:tc>
                  <a:txBody>
                    <a:bodyPr/>
                    <a:p>
                      <a:pPr algn="ctr"/>
                      <a:r>
                        <a:rPr altLang="zh-CN" b="1" dirty="0" sz="2400" lang="en-US">
                          <a:latin typeface="Arial" panose="020B0604020202020204" pitchFamily="34" charset="0"/>
                          <a:cs typeface="Arial" panose="020B0604020202020204" pitchFamily="34" charset="0"/>
                        </a:rPr>
                        <a:t>0.7 V</a:t>
                      </a:r>
                      <a:endParaRPr altLang="en-US" b="1" dirty="0" sz="2400" lang="zh-CN">
                        <a:latin typeface="Arial" panose="020B0604020202020204" pitchFamily="34" charset="0"/>
                        <a:cs typeface="Arial" panose="020B0604020202020204" pitchFamily="34" charset="0"/>
                      </a:endParaRPr>
                    </a:p>
                  </a:txBody>
                  <a:tcPr anchor="ctr"/>
                </a:tc>
              </a:tr>
              <a:tr h="457200">
                <a:tc>
                  <a:txBody>
                    <a:bodyPr/>
                    <a:p>
                      <a:pPr algn="ctr"/>
                      <a:r>
                        <a:rPr altLang="zh-CN" b="1" dirty="0" sz="2400" lang="en-US" smtClean="0">
                          <a:latin typeface="Arial" panose="020B0604020202020204" pitchFamily="34" charset="0"/>
                          <a:cs typeface="Arial" panose="020B0604020202020204" pitchFamily="34" charset="0"/>
                        </a:rPr>
                        <a:t>Ge</a:t>
                      </a:r>
                      <a:endParaRPr altLang="en-US" b="1" dirty="0" sz="2400" lang="zh-CN">
                        <a:latin typeface="Arial" panose="020B0604020202020204" pitchFamily="34" charset="0"/>
                        <a:cs typeface="Arial" panose="020B0604020202020204" pitchFamily="34" charset="0"/>
                      </a:endParaRPr>
                    </a:p>
                  </a:txBody>
                  <a:tcPr anchor="ctr"/>
                </a:tc>
                <a:tc>
                  <a:txBody>
                    <a:bodyPr/>
                    <a:p>
                      <a:pPr algn="ctr"/>
                      <a:endParaRPr dirty="0" lang="zh-CN"/>
                    </a:p>
                  </a:txBody>
                  <a:tcPr anchor="ctr">
                    <a:blipFill>
                      <a:blip xmlns:r="http://schemas.openxmlformats.org/officeDocument/2006/relationships" r:embed="rId1"/>
                      <a:stretch>
                        <a:fillRect l="-61345" t="-312000" r="-210924" b="-30667"/>
                      </a:stretch>
                    </a:blipFill>
                  </a:tcPr>
                </a:tc>
                <a:tc>
                  <a:txBody>
                    <a:bodyPr/>
                    <a:p>
                      <a:pPr algn="ctr"/>
                      <a:r>
                        <a:rPr altLang="zh-CN" b="1" dirty="0" sz="2400" lang="en-US">
                          <a:latin typeface="Arial" panose="020B0604020202020204" pitchFamily="34" charset="0"/>
                          <a:cs typeface="Arial" panose="020B0604020202020204" pitchFamily="34" charset="0"/>
                        </a:rPr>
                        <a:t>0.1~0.3 V</a:t>
                      </a:r>
                      <a:endParaRPr altLang="en-US" b="1" dirty="0" sz="2400" lang="zh-CN">
                        <a:latin typeface="Arial" panose="020B0604020202020204" pitchFamily="34" charset="0"/>
                        <a:cs typeface="Arial" panose="020B0604020202020204" pitchFamily="34" charset="0"/>
                      </a:endParaRPr>
                    </a:p>
                  </a:txBody>
                  <a:tcPr anchor="ctr"/>
                </a:tc>
                <a:tc>
                  <a:txBody>
                    <a:bodyPr/>
                    <a:p>
                      <a:pPr algn="ctr"/>
                      <a:r>
                        <a:rPr altLang="zh-CN" b="1" dirty="0" sz="2400" lang="en-US">
                          <a:latin typeface="Arial" panose="020B0604020202020204" pitchFamily="34" charset="0"/>
                          <a:cs typeface="Arial" panose="020B0604020202020204" pitchFamily="34" charset="0"/>
                        </a:rPr>
                        <a:t>0.2 V</a:t>
                      </a:r>
                      <a:endParaRPr altLang="en-US" b="1" dirty="0" sz="2400" lang="zh-CN">
                        <a:latin typeface="Arial" panose="020B0604020202020204" pitchFamily="34" charset="0"/>
                        <a:cs typeface="Arial" panose="020B0604020202020204" pitchFamily="34" charset="0"/>
                      </a:endParaRPr>
                    </a:p>
                  </a:txBody>
                  <a:tcPr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903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41" name="组合 1"/>
          <p:cNvGrpSpPr/>
          <p:nvPr/>
        </p:nvGrpSpPr>
        <p:grpSpPr>
          <a:xfrm>
            <a:off x="684603" y="1729007"/>
            <a:ext cx="5838079" cy="2842353"/>
            <a:chOff x="3498733" y="2794408"/>
            <a:chExt cx="5838079" cy="2842353"/>
          </a:xfrm>
        </p:grpSpPr>
        <p:sp>
          <p:nvSpPr>
            <p:cNvPr id="1049031" name="矩形 47"/>
            <p:cNvSpPr/>
            <p:nvPr/>
          </p:nvSpPr>
          <p:spPr>
            <a:xfrm>
              <a:off x="6572760" y="2794408"/>
              <a:ext cx="276837"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2" name="矩形 46"/>
            <p:cNvSpPr/>
            <p:nvPr/>
          </p:nvSpPr>
          <p:spPr>
            <a:xfrm>
              <a:off x="5774727" y="2794408"/>
              <a:ext cx="210785"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3" name="矩形 43"/>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4" name="矩形 48"/>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5" name="矩形 49"/>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6"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037" name="椭圆 51"/>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8"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039" name="椭圆 53"/>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0" name="文本框 54"/>
            <p:cNvSpPr txBox="1"/>
            <p:nvPr/>
          </p:nvSpPr>
          <p:spPr>
            <a:xfrm>
              <a:off x="3840165" y="3379800"/>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041" name="矩形 55"/>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2"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043" name="椭圆 57"/>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4" name="Text Box 629"/>
            <p:cNvSpPr txBox="1">
              <a:spLocks noChangeArrowheads="1"/>
            </p:cNvSpPr>
            <p:nvPr/>
          </p:nvSpPr>
          <p:spPr bwMode="auto">
            <a:xfrm>
              <a:off x="4914246" y="3413248"/>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045" name="Text Box 629"/>
            <p:cNvSpPr txBox="1">
              <a:spLocks noChangeArrowheads="1"/>
            </p:cNvSpPr>
            <p:nvPr/>
          </p:nvSpPr>
          <p:spPr bwMode="auto">
            <a:xfrm>
              <a:off x="6019337" y="3413247"/>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046" name="Text Box 629"/>
            <p:cNvSpPr txBox="1">
              <a:spLocks noChangeArrowheads="1"/>
            </p:cNvSpPr>
            <p:nvPr/>
          </p:nvSpPr>
          <p:spPr bwMode="auto">
            <a:xfrm>
              <a:off x="7149480" y="3413246"/>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047" name="文本框 61"/>
            <p:cNvSpPr txBox="1"/>
            <p:nvPr/>
          </p:nvSpPr>
          <p:spPr>
            <a:xfrm>
              <a:off x="3498733" y="3730444"/>
              <a:ext cx="1257822" cy="707886"/>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Emitter</a:t>
              </a:r>
            </a:p>
            <a:p>
              <a:r>
                <a:rPr altLang="en-US" b="1" dirty="0" sz="2000" lang="zh-CN">
                  <a:latin typeface="宋体" panose="02010600030101010101" pitchFamily="2" charset="-122"/>
                  <a:ea typeface="宋体" panose="02010600030101010101" pitchFamily="2" charset="-122"/>
                  <a:cs typeface="Arial" panose="020B0604020202020204" pitchFamily="34" charset="0"/>
                </a:rPr>
                <a:t>发射极</a:t>
              </a:r>
            </a:p>
          </p:txBody>
        </p:sp>
        <p:sp>
          <p:nvSpPr>
            <p:cNvPr id="1049048" name="文本框 62"/>
            <p:cNvSpPr txBox="1"/>
            <p:nvPr/>
          </p:nvSpPr>
          <p:spPr>
            <a:xfrm>
              <a:off x="7916800" y="3812259"/>
              <a:ext cx="1420012" cy="707886"/>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Collector</a:t>
              </a:r>
              <a:r>
                <a:rPr altLang="en-US" b="1" dirty="0" sz="2000" lang="zh-CN">
                  <a:latin typeface="宋体" panose="02010600030101010101" pitchFamily="2" charset="-122"/>
                  <a:ea typeface="宋体" panose="02010600030101010101" pitchFamily="2" charset="-122"/>
                  <a:cs typeface="Arial" panose="020B0604020202020204" pitchFamily="34" charset="0"/>
                </a:rPr>
                <a:t>集电</a:t>
              </a:r>
              <a:r>
                <a:rPr altLang="en-US" b="1" dirty="0" sz="2000" lang="zh-CN" smtClean="0">
                  <a:latin typeface="宋体" panose="02010600030101010101" pitchFamily="2" charset="-122"/>
                  <a:ea typeface="宋体" panose="02010600030101010101" pitchFamily="2" charset="-122"/>
                  <a:cs typeface="Arial" panose="020B0604020202020204" pitchFamily="34" charset="0"/>
                </a:rPr>
                <a:t>极</a:t>
              </a:r>
              <a:endParaRPr altLang="en-US" b="1" dirty="0" sz="2000" lang="zh-CN">
                <a:latin typeface="宋体" panose="02010600030101010101" pitchFamily="2" charset="-122"/>
                <a:ea typeface="宋体" panose="02010600030101010101" pitchFamily="2" charset="-122"/>
                <a:cs typeface="Arial" panose="020B0604020202020204" pitchFamily="34" charset="0"/>
              </a:endParaRPr>
            </a:p>
          </p:txBody>
        </p:sp>
        <p:sp>
          <p:nvSpPr>
            <p:cNvPr id="1049049" name="文本框 63"/>
            <p:cNvSpPr txBox="1"/>
            <p:nvPr/>
          </p:nvSpPr>
          <p:spPr>
            <a:xfrm>
              <a:off x="8333195" y="338808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050" name="文本框 64"/>
            <p:cNvSpPr txBox="1"/>
            <p:nvPr/>
          </p:nvSpPr>
          <p:spPr>
            <a:xfrm>
              <a:off x="5862107" y="4928875"/>
              <a:ext cx="909624" cy="707886"/>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Base</a:t>
              </a:r>
            </a:p>
            <a:p>
              <a:pPr algn="ctr"/>
              <a:r>
                <a:rPr altLang="en-US" b="1" dirty="0" sz="2000" lang="zh-CN" smtClean="0">
                  <a:latin typeface="宋体" panose="02010600030101010101" pitchFamily="2" charset="-122"/>
                  <a:ea typeface="宋体" panose="02010600030101010101" pitchFamily="2" charset="-122"/>
                  <a:cs typeface="Arial" panose="020B0604020202020204" pitchFamily="34" charset="0"/>
                </a:rPr>
                <a:t>基极</a:t>
              </a:r>
              <a:endParaRPr altLang="en-US" b="1" dirty="0" sz="2000" lang="zh-CN">
                <a:latin typeface="宋体" panose="02010600030101010101" pitchFamily="2" charset="-122"/>
                <a:ea typeface="宋体" panose="02010600030101010101" pitchFamily="2" charset="-122"/>
                <a:cs typeface="Arial" panose="020B0604020202020204" pitchFamily="34" charset="0"/>
              </a:endParaRPr>
            </a:p>
          </p:txBody>
        </p:sp>
        <p:sp>
          <p:nvSpPr>
            <p:cNvPr id="1049051" name="文本框 65"/>
            <p:cNvSpPr txBox="1"/>
            <p:nvPr/>
          </p:nvSpPr>
          <p:spPr>
            <a:xfrm>
              <a:off x="6338377" y="463149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052" name="文本框 74"/>
            <p:cNvSpPr txBox="1"/>
            <p:nvPr/>
          </p:nvSpPr>
          <p:spPr>
            <a:xfrm>
              <a:off x="4795823" y="4830425"/>
              <a:ext cx="979774" cy="400110"/>
            </a:xfrm>
            <a:prstGeom prst="rect"/>
            <a:noFill/>
          </p:spPr>
          <p:txBody>
            <a:bodyPr rtlCol="0" wrap="square">
              <a:spAutoFit/>
            </a:bodyPr>
            <a:p>
              <a:r>
                <a:rPr altLang="en-US" b="1" dirty="0" sz="2000" lang="zh-CN" smtClean="0">
                  <a:latin typeface="宋体" panose="02010600030101010101" pitchFamily="2" charset="-122"/>
                  <a:ea typeface="宋体" panose="02010600030101010101" pitchFamily="2" charset="-122"/>
                  <a:cs typeface="Arial" panose="020B0604020202020204" pitchFamily="34" charset="0"/>
                </a:rPr>
                <a:t>发射结</a:t>
              </a:r>
              <a:endParaRPr altLang="en-US" b="1" dirty="0" sz="2000" lang="zh-CN">
                <a:latin typeface="宋体" panose="02010600030101010101" pitchFamily="2" charset="-122"/>
                <a:ea typeface="宋体" panose="02010600030101010101" pitchFamily="2" charset="-122"/>
                <a:cs typeface="Arial" panose="020B0604020202020204" pitchFamily="34" charset="0"/>
              </a:endParaRPr>
            </a:p>
          </p:txBody>
        </p:sp>
        <p:sp>
          <p:nvSpPr>
            <p:cNvPr id="1049053" name="文本框 75"/>
            <p:cNvSpPr txBox="1"/>
            <p:nvPr/>
          </p:nvSpPr>
          <p:spPr>
            <a:xfrm>
              <a:off x="6977745" y="4830425"/>
              <a:ext cx="979774" cy="400110"/>
            </a:xfrm>
            <a:prstGeom prst="rect"/>
            <a:noFill/>
          </p:spPr>
          <p:txBody>
            <a:bodyPr rtlCol="0" wrap="square">
              <a:spAutoFit/>
            </a:bodyPr>
            <a:p>
              <a:r>
                <a:rPr altLang="en-US" b="1" dirty="0" sz="2000" lang="zh-CN" smtClean="0">
                  <a:latin typeface="宋体" panose="02010600030101010101" pitchFamily="2" charset="-122"/>
                  <a:ea typeface="宋体" panose="02010600030101010101" pitchFamily="2" charset="-122"/>
                  <a:cs typeface="Arial" panose="020B0604020202020204" pitchFamily="34" charset="0"/>
                </a:rPr>
                <a:t>集电结</a:t>
              </a:r>
              <a:endParaRPr altLang="en-US" b="1" dirty="0" sz="2000" lang="zh-CN">
                <a:latin typeface="宋体" panose="02010600030101010101" pitchFamily="2" charset="-122"/>
                <a:ea typeface="宋体" panose="02010600030101010101" pitchFamily="2" charset="-122"/>
                <a:cs typeface="Arial" panose="020B0604020202020204" pitchFamily="34" charset="0"/>
              </a:endParaRPr>
            </a:p>
          </p:txBody>
        </p:sp>
        <p:cxnSp>
          <p:nvCxnSpPr>
            <p:cNvPr id="3145778" name="直接连接符 76"/>
            <p:cNvCxnSpPr>
              <a:cxnSpLocks/>
            </p:cNvCxnSpPr>
            <p:nvPr/>
          </p:nvCxnSpPr>
          <p:spPr>
            <a:xfrm flipH="1">
              <a:off x="5562563" y="4457236"/>
              <a:ext cx="239275" cy="333851"/>
            </a:xfrm>
            <a:prstGeom prst="line"/>
            <a:ln w="19050">
              <a:prstDash val="sysDot"/>
            </a:ln>
          </p:spPr>
          <p:style>
            <a:lnRef idx="1">
              <a:schemeClr val="accent1"/>
            </a:lnRef>
            <a:fillRef idx="0">
              <a:schemeClr val="accent1"/>
            </a:fillRef>
            <a:effectRef idx="0">
              <a:schemeClr val="accent1"/>
            </a:effectRef>
            <a:fontRef idx="minor">
              <a:schemeClr val="tx1"/>
            </a:fontRef>
          </p:style>
        </p:cxnSp>
        <p:cxnSp>
          <p:nvCxnSpPr>
            <p:cNvPr id="3145779" name="直接连接符 79"/>
            <p:cNvCxnSpPr>
              <a:cxnSpLocks/>
            </p:cNvCxnSpPr>
            <p:nvPr/>
          </p:nvCxnSpPr>
          <p:spPr>
            <a:xfrm>
              <a:off x="6738604" y="4469962"/>
              <a:ext cx="270360" cy="360463"/>
            </a:xfrm>
            <a:prstGeom prst="line"/>
            <a:ln w="19050">
              <a:prstDash val="sysDot"/>
            </a:ln>
          </p:spPr>
          <p:style>
            <a:lnRef idx="1">
              <a:schemeClr val="accent1"/>
            </a:lnRef>
            <a:fillRef idx="0">
              <a:schemeClr val="accent1"/>
            </a:fillRef>
            <a:effectRef idx="0">
              <a:schemeClr val="accent1"/>
            </a:effectRef>
            <a:fontRef idx="minor">
              <a:schemeClr val="tx1"/>
            </a:fontRef>
          </p:style>
        </p:cxnSp>
      </p:grpSp>
      <p:grpSp>
        <p:nvGrpSpPr>
          <p:cNvPr id="142" name="Group 1096"/>
          <p:cNvGrpSpPr/>
          <p:nvPr/>
        </p:nvGrpSpPr>
        <p:grpSpPr bwMode="auto">
          <a:xfrm>
            <a:off x="6812946" y="2013358"/>
            <a:ext cx="914400" cy="2116140"/>
            <a:chOff x="4357" y="2417"/>
            <a:chExt cx="576" cy="1333"/>
          </a:xfrm>
        </p:grpSpPr>
        <p:sp>
          <p:nvSpPr>
            <p:cNvPr id="104905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55" name="Line 1073"/>
            <p:cNvSpPr>
              <a:spLocks noChangeShapeType="1"/>
            </p:cNvSpPr>
            <p:nvPr/>
          </p:nvSpPr>
          <p:spPr bwMode="auto">
            <a:xfrm flipH="1">
              <a:off x="4426" y="3080"/>
              <a:ext cx="25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56"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57" name="Line 1075"/>
            <p:cNvSpPr>
              <a:spLocks noChangeShapeType="1"/>
            </p:cNvSpPr>
            <p:nvPr/>
          </p:nvSpPr>
          <p:spPr bwMode="auto">
            <a:xfrm>
              <a:off x="4673"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58"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59" name="Line 1077"/>
            <p:cNvSpPr>
              <a:spLocks noChangeShapeType="1"/>
            </p:cNvSpPr>
            <p:nvPr/>
          </p:nvSpPr>
          <p:spPr bwMode="auto">
            <a:xfrm>
              <a:off x="4897" y="3334"/>
              <a:ext cx="0" cy="33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60" name="Oval 1079"/>
            <p:cNvSpPr>
              <a:spLocks noChangeArrowheads="1"/>
            </p:cNvSpPr>
            <p:nvPr/>
          </p:nvSpPr>
          <p:spPr bwMode="auto">
            <a:xfrm>
              <a:off x="4856" y="2417"/>
              <a:ext cx="77" cy="77"/>
            </a:xfrm>
            <a:prstGeom prst="ellipse"/>
            <a:noFill/>
            <a:ln w="28575">
              <a:solidFill>
                <a:schemeClr val="tx1"/>
              </a:solidFill>
              <a:round/>
            </a:ln>
            <a:effectLst/>
          </p:spPr>
          <p:txBody>
            <a:bodyPr anchor="ctr" wrap="none"/>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61" name="Oval 1088"/>
            <p:cNvSpPr>
              <a:spLocks noChangeArrowheads="1"/>
            </p:cNvSpPr>
            <p:nvPr/>
          </p:nvSpPr>
          <p:spPr bwMode="auto">
            <a:xfrm>
              <a:off x="4856" y="3673"/>
              <a:ext cx="77" cy="77"/>
            </a:xfrm>
            <a:prstGeom prst="ellipse"/>
            <a:noFill/>
            <a:ln w="28575">
              <a:solidFill>
                <a:schemeClr val="tx1"/>
              </a:solidFill>
              <a:round/>
            </a:ln>
            <a:effectLst/>
          </p:spPr>
          <p:txBody>
            <a:bodyPr anchor="ctr" wrap="none"/>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62" name="Oval 1089"/>
            <p:cNvSpPr>
              <a:spLocks noChangeArrowheads="1"/>
            </p:cNvSpPr>
            <p:nvPr/>
          </p:nvSpPr>
          <p:spPr bwMode="auto">
            <a:xfrm>
              <a:off x="4357" y="3037"/>
              <a:ext cx="77" cy="77"/>
            </a:xfrm>
            <a:prstGeom prst="ellipse"/>
            <a:noFill/>
            <a:ln w="28575">
              <a:solidFill>
                <a:schemeClr val="tx1"/>
              </a:solidFill>
              <a:round/>
            </a:ln>
            <a:effectLst/>
          </p:spPr>
          <p:txBody>
            <a:bodyPr anchor="ctr" wrap="none"/>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063" name="文本框 115"/>
          <p:cNvSpPr txBox="1"/>
          <p:nvPr/>
        </p:nvSpPr>
        <p:spPr>
          <a:xfrm>
            <a:off x="7068533" y="4244194"/>
            <a:ext cx="85407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PNP</a:t>
            </a:r>
            <a:endParaRPr altLang="en-US" b="1" dirty="0" sz="2400" lang="zh-CN">
              <a:latin typeface="Arial" panose="020B0604020202020204" pitchFamily="34" charset="0"/>
              <a:cs typeface="Arial" panose="020B0604020202020204" pitchFamily="34" charset="0"/>
            </a:endParaRPr>
          </a:p>
        </p:txBody>
      </p:sp>
      <p:sp>
        <p:nvSpPr>
          <p:cNvPr id="1049064" name="文本框 68"/>
          <p:cNvSpPr txBox="1"/>
          <p:nvPr/>
        </p:nvSpPr>
        <p:spPr>
          <a:xfrm>
            <a:off x="2741134" y="490688"/>
            <a:ext cx="3448828" cy="523220"/>
          </a:xfrm>
          <a:prstGeom prst="rect"/>
          <a:noFill/>
        </p:spPr>
        <p:txBody>
          <a:bodyPr rtlCol="0" wrap="square">
            <a:spAutoFit/>
          </a:bodyPr>
          <a:p>
            <a:pPr algn="ctr"/>
            <a:r>
              <a:rPr altLang="zh-CN" b="1" dirty="0" sz="2800" lang="en-US" smtClean="0">
                <a:latin typeface="Arial" panose="020B0604020202020204" pitchFamily="34" charset="0"/>
                <a:cs typeface="Arial" panose="020B0604020202020204" pitchFamily="34" charset="0"/>
              </a:rPr>
              <a:t>PNP transistor</a:t>
            </a:r>
            <a:endParaRPr altLang="en-US" b="1" dirty="0" sz="2800" lang="zh-CN">
              <a:latin typeface="Arial" panose="020B0604020202020204" pitchFamily="34" charset="0"/>
              <a:cs typeface="Arial" panose="020B0604020202020204" pitchFamily="34" charset="0"/>
            </a:endParaRPr>
          </a:p>
        </p:txBody>
      </p:sp>
      <p:sp>
        <p:nvSpPr>
          <p:cNvPr id="1049065" name="文本框 70"/>
          <p:cNvSpPr txBox="1"/>
          <p:nvPr/>
        </p:nvSpPr>
        <p:spPr>
          <a:xfrm>
            <a:off x="7733569" y="3808888"/>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066" name="文本框 77"/>
          <p:cNvSpPr txBox="1"/>
          <p:nvPr/>
        </p:nvSpPr>
        <p:spPr>
          <a:xfrm>
            <a:off x="6430502" y="2800759"/>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067" name="文本框 78"/>
          <p:cNvSpPr txBox="1"/>
          <p:nvPr/>
        </p:nvSpPr>
        <p:spPr>
          <a:xfrm>
            <a:off x="7706738" y="1852142"/>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cxnSp>
        <p:nvCxnSpPr>
          <p:cNvPr id="3145780" name="直接连接符 80"/>
          <p:cNvCxnSpPr>
            <a:cxnSpLocks/>
          </p:cNvCxnSpPr>
          <p:nvPr/>
        </p:nvCxnSpPr>
        <p:spPr>
          <a:xfrm>
            <a:off x="3028753" y="1729007"/>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781" name="直接连接符 81"/>
          <p:cNvCxnSpPr>
            <a:cxnSpLocks/>
          </p:cNvCxnSpPr>
          <p:nvPr/>
        </p:nvCxnSpPr>
        <p:spPr>
          <a:xfrm>
            <a:off x="3887304" y="1729007"/>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068" name="文本框 82"/>
          <p:cNvSpPr txBox="1"/>
          <p:nvPr/>
        </p:nvSpPr>
        <p:spPr>
          <a:xfrm>
            <a:off x="767311" y="4127793"/>
            <a:ext cx="2404071" cy="707886"/>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Emitter junction </a:t>
            </a:r>
          </a:p>
          <a:p>
            <a:pPr algn="ctr"/>
            <a:r>
              <a:rPr altLang="zh-CN" b="1" dirty="0" sz="2000" lang="en-US" smtClean="0">
                <a:latin typeface="Arial" panose="020B0604020202020204" pitchFamily="34" charset="0"/>
                <a:cs typeface="Arial" panose="020B0604020202020204" pitchFamily="34" charset="0"/>
              </a:rPr>
              <a:t>BE</a:t>
            </a:r>
            <a:r>
              <a:rPr altLang="en-US" b="1" dirty="0" sz="2000" lang="zh-CN" smtClean="0">
                <a:latin typeface="Arial" panose="020B0604020202020204" pitchFamily="34" charset="0"/>
                <a:cs typeface="Arial" panose="020B0604020202020204" pitchFamily="34" charset="0"/>
              </a:rPr>
              <a:t> </a:t>
            </a:r>
            <a:r>
              <a:rPr altLang="zh-CN" b="1" dirty="0" sz="2000" lang="en-US" smtClean="0">
                <a:latin typeface="Arial" panose="020B0604020202020204" pitchFamily="34" charset="0"/>
                <a:cs typeface="Arial" panose="020B0604020202020204" pitchFamily="34" charset="0"/>
              </a:rPr>
              <a:t>junction</a:t>
            </a:r>
            <a:endParaRPr altLang="en-US" b="1" dirty="0" sz="2000" lang="zh-CN">
              <a:latin typeface="Arial" panose="020B0604020202020204" pitchFamily="34" charset="0"/>
              <a:cs typeface="Arial" panose="020B0604020202020204" pitchFamily="34" charset="0"/>
            </a:endParaRPr>
          </a:p>
        </p:txBody>
      </p:sp>
      <p:sp>
        <p:nvSpPr>
          <p:cNvPr id="1049069" name="文本框 83"/>
          <p:cNvSpPr txBox="1"/>
          <p:nvPr/>
        </p:nvSpPr>
        <p:spPr>
          <a:xfrm>
            <a:off x="3837615" y="4133430"/>
            <a:ext cx="2404071" cy="707886"/>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Collector junction </a:t>
            </a:r>
          </a:p>
          <a:p>
            <a:pPr algn="ctr"/>
            <a:r>
              <a:rPr altLang="zh-CN" b="1" dirty="0" sz="2000" lang="en-US" smtClean="0">
                <a:latin typeface="Arial" panose="020B0604020202020204" pitchFamily="34" charset="0"/>
                <a:cs typeface="Arial" panose="020B0604020202020204" pitchFamily="34" charset="0"/>
              </a:rPr>
              <a:t>BC</a:t>
            </a:r>
            <a:r>
              <a:rPr altLang="en-US" b="1" dirty="0" sz="2000" lang="zh-CN" smtClean="0">
                <a:latin typeface="Arial" panose="020B0604020202020204" pitchFamily="34" charset="0"/>
                <a:cs typeface="Arial" panose="020B0604020202020204" pitchFamily="34" charset="0"/>
              </a:rPr>
              <a:t> </a:t>
            </a:r>
            <a:r>
              <a:rPr altLang="zh-CN" b="1" dirty="0" sz="2000" lang="en-US" smtClean="0">
                <a:latin typeface="Arial" panose="020B0604020202020204" pitchFamily="34" charset="0"/>
                <a:cs typeface="Arial" panose="020B0604020202020204" pitchFamily="34" charset="0"/>
              </a:rPr>
              <a:t>junction</a:t>
            </a:r>
            <a:endParaRPr altLang="en-US" b="1" dirty="0" sz="2000" lang="zh-CN">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1">
            <p14:nvContentPartPr>
              <p14:cNvPr id="1049070" name=""/>
              <p14:cNvContentPartPr/>
              <p14:nvPr/>
            </p14:nvContentPartPr>
            <p14:xfrm>
              <a:off x="2982446" y="278057"/>
              <a:ext cx="1219613" cy="812141"/>
            </p14:xfrm>
          </p:contentPart>
        </mc:Choice>
        <mc:Fallback>
          <p:sp>
            <p:nvSpPr>
              <p:cNvPr id="1049070" name=""/>
              <p:cNvSpPr/>
              <p:nvPr/>
            </p:nvSpPr>
            <p:spPr>
              <a:xfrm>
                <a:off x="2982446" y="278057"/>
                <a:ext cx="1219613" cy="812141"/>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4">
                                  <p:stCondLst>
                                    <p:cond delay="0"/>
                                  </p:stCondLst>
                                  <p:childTnLst>
                                    <p:set>
                                      <p:cBhvr>
                                        <p:cTn dur="1" fill="hold" id="6">
                                          <p:stCondLst>
                                            <p:cond delay="0"/>
                                          </p:stCondLst>
                                        </p:cTn>
                                        <p:tgtEl>
                                          <p:spTgt spid="1049068"/>
                                        </p:tgtEl>
                                        <p:attrNameLst>
                                          <p:attrName>style.visibility</p:attrName>
                                        </p:attrNameLst>
                                      </p:cBhvr>
                                      <p:to>
                                        <p:strVal val="visible"/>
                                      </p:to>
                                    </p:set>
                                    <p:animEffect transition="in" filter="wipe(down)">
                                      <p:cBhvr>
                                        <p:cTn dur="500" id="7"/>
                                        <p:tgtEl>
                                          <p:spTgt spid="1049068"/>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069"/>
                                        </p:tgtEl>
                                        <p:attrNameLst>
                                          <p:attrName>style.visibility</p:attrName>
                                        </p:attrNameLst>
                                      </p:cBhvr>
                                      <p:to>
                                        <p:strVal val="visible"/>
                                      </p:to>
                                    </p:set>
                                    <p:animEffect transition="in" filter="wipe(down)">
                                      <p:cBhvr>
                                        <p:cTn dur="500" id="10"/>
                                        <p:tgtEl>
                                          <p:spTgt spid="1049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8" grpId="0"/>
      <p:bldP spid="10490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pic>
        <p:nvPicPr>
          <p:cNvPr id="2097157" name="图片 4"/>
          <p:cNvPicPr>
            <a:picLocks noChangeAspect="1"/>
          </p:cNvPicPr>
          <p:nvPr/>
        </p:nvPicPr>
        <p:blipFill>
          <a:blip xmlns:r="http://schemas.openxmlformats.org/officeDocument/2006/relationships" r:embed="rId1"/>
          <a:stretch>
            <a:fillRect/>
          </a:stretch>
        </p:blipFill>
        <p:spPr>
          <a:xfrm>
            <a:off x="6729686" y="4058974"/>
            <a:ext cx="2322739" cy="2817542"/>
          </a:xfrm>
          <a:prstGeom prst="rect"/>
        </p:spPr>
      </p:pic>
      <p:sp>
        <p:nvSpPr>
          <p:cNvPr id="104907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44" name="组合 70"/>
          <p:cNvGrpSpPr/>
          <p:nvPr/>
        </p:nvGrpSpPr>
        <p:grpSpPr>
          <a:xfrm>
            <a:off x="212367" y="639673"/>
            <a:ext cx="5852230" cy="2298751"/>
            <a:chOff x="3498733" y="2794408"/>
            <a:chExt cx="5852230" cy="2298751"/>
          </a:xfrm>
        </p:grpSpPr>
        <p:sp>
          <p:nvSpPr>
            <p:cNvPr id="1049072" name="矩形 77"/>
            <p:cNvSpPr/>
            <p:nvPr/>
          </p:nvSpPr>
          <p:spPr>
            <a:xfrm>
              <a:off x="6581427" y="2794408"/>
              <a:ext cx="276837"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73" name="矩形 78"/>
            <p:cNvSpPr/>
            <p:nvPr/>
          </p:nvSpPr>
          <p:spPr>
            <a:xfrm>
              <a:off x="5765205" y="2794408"/>
              <a:ext cx="207710"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74" name="矩形 80"/>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75" name="矩形 81"/>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76" name="矩形 82"/>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77"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078" name="椭圆 84"/>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79"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080" name="椭圆 86"/>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1" name="文本框 87"/>
            <p:cNvSpPr txBox="1"/>
            <p:nvPr/>
          </p:nvSpPr>
          <p:spPr>
            <a:xfrm>
              <a:off x="3840165" y="3379800"/>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082" name="矩形 88"/>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3"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084" name="椭圆 90"/>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5" name="Text Box 629"/>
            <p:cNvSpPr txBox="1">
              <a:spLocks noChangeArrowheads="1"/>
            </p:cNvSpPr>
            <p:nvPr/>
          </p:nvSpPr>
          <p:spPr bwMode="auto">
            <a:xfrm>
              <a:off x="4914246" y="3413248"/>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086" name="Text Box 629"/>
            <p:cNvSpPr txBox="1">
              <a:spLocks noChangeArrowheads="1"/>
            </p:cNvSpPr>
            <p:nvPr/>
          </p:nvSpPr>
          <p:spPr bwMode="auto">
            <a:xfrm>
              <a:off x="6019337" y="3413247"/>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087" name="Text Box 629"/>
            <p:cNvSpPr txBox="1">
              <a:spLocks noChangeArrowheads="1"/>
            </p:cNvSpPr>
            <p:nvPr/>
          </p:nvSpPr>
          <p:spPr bwMode="auto">
            <a:xfrm>
              <a:off x="7149480" y="3413246"/>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088" name="文本框 94"/>
            <p:cNvSpPr txBox="1"/>
            <p:nvPr/>
          </p:nvSpPr>
          <p:spPr>
            <a:xfrm>
              <a:off x="3498733" y="3730444"/>
              <a:ext cx="1198794"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Emitter</a:t>
              </a:r>
              <a:endParaRPr altLang="en-US" b="1" dirty="0" sz="2000" lang="zh-CN">
                <a:latin typeface="Arial" panose="020B0604020202020204" pitchFamily="34" charset="0"/>
                <a:cs typeface="Arial" panose="020B0604020202020204" pitchFamily="34" charset="0"/>
              </a:endParaRPr>
            </a:p>
          </p:txBody>
        </p:sp>
        <p:sp>
          <p:nvSpPr>
            <p:cNvPr id="1049089" name="文本框 95"/>
            <p:cNvSpPr txBox="1"/>
            <p:nvPr/>
          </p:nvSpPr>
          <p:spPr>
            <a:xfrm>
              <a:off x="8054809" y="3738461"/>
              <a:ext cx="1296154"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Collector</a:t>
              </a:r>
              <a:endParaRPr altLang="en-US" b="1" dirty="0" sz="2000" lang="zh-CN">
                <a:latin typeface="Arial" panose="020B0604020202020204" pitchFamily="34" charset="0"/>
                <a:cs typeface="Arial" panose="020B0604020202020204" pitchFamily="34" charset="0"/>
              </a:endParaRPr>
            </a:p>
          </p:txBody>
        </p:sp>
        <p:sp>
          <p:nvSpPr>
            <p:cNvPr id="1049090" name="文本框 96"/>
            <p:cNvSpPr txBox="1"/>
            <p:nvPr/>
          </p:nvSpPr>
          <p:spPr>
            <a:xfrm>
              <a:off x="8333195" y="338808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091" name="文本框 97"/>
            <p:cNvSpPr txBox="1"/>
            <p:nvPr/>
          </p:nvSpPr>
          <p:spPr>
            <a:xfrm>
              <a:off x="6667291" y="4675266"/>
              <a:ext cx="909624" cy="400110"/>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Base</a:t>
              </a:r>
              <a:endParaRPr altLang="en-US" b="1" dirty="0" sz="2000" lang="zh-CN">
                <a:latin typeface="Arial" panose="020B0604020202020204" pitchFamily="34" charset="0"/>
                <a:cs typeface="Arial" panose="020B0604020202020204" pitchFamily="34" charset="0"/>
              </a:endParaRPr>
            </a:p>
          </p:txBody>
        </p:sp>
        <p:sp>
          <p:nvSpPr>
            <p:cNvPr id="1049092" name="文本框 98"/>
            <p:cNvSpPr txBox="1"/>
            <p:nvPr/>
          </p:nvSpPr>
          <p:spPr>
            <a:xfrm>
              <a:off x="6338377" y="463149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9093" name="Rectangle 6"/>
          <p:cNvSpPr>
            <a:spLocks noChangeArrowheads="1"/>
          </p:cNvSpPr>
          <p:nvPr/>
        </p:nvSpPr>
        <p:spPr bwMode="auto">
          <a:xfrm>
            <a:off x="1209770" y="4111843"/>
            <a:ext cx="4210338"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en-US" dirty="0" sz="2400" kumimoji="1" lang="zh-CN" smtClean="0">
                <a:latin typeface="宋体" panose="02010600030101010101" pitchFamily="2" charset="-122"/>
                <a:ea typeface="宋体" panose="02010600030101010101" pitchFamily="2" charset="-122"/>
              </a:rPr>
              <a:t>发射区掺杂浓度大，面积小。</a:t>
            </a:r>
          </a:p>
        </p:txBody>
      </p:sp>
      <p:sp>
        <p:nvSpPr>
          <p:cNvPr id="1049094" name="Rectangle 9"/>
          <p:cNvSpPr>
            <a:spLocks noChangeArrowheads="1"/>
          </p:cNvSpPr>
          <p:nvPr/>
        </p:nvSpPr>
        <p:spPr bwMode="auto">
          <a:xfrm>
            <a:off x="392348" y="3242119"/>
            <a:ext cx="725485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Key features of transistor</a:t>
            </a:r>
            <a:r>
              <a:rPr altLang="en-US" b="1" dirty="0" sz="2400" lang="zh-CN" smtClean="0">
                <a:latin typeface="Arial" panose="020B0604020202020204" pitchFamily="34" charset="0"/>
                <a:cs typeface="Arial" panose="020B0604020202020204" pitchFamily="34" charset="0"/>
              </a:rPr>
              <a:t>（</a:t>
            </a:r>
            <a:r>
              <a:rPr altLang="zh-CN" b="1" dirty="0" sz="2400" lang="en-US" smtClean="0">
                <a:latin typeface="Arial" panose="020B0604020202020204" pitchFamily="34" charset="0"/>
                <a:cs typeface="Arial" panose="020B0604020202020204" pitchFamily="34" charset="0"/>
              </a:rPr>
              <a:t>for amplification</a:t>
            </a:r>
            <a:r>
              <a:rPr altLang="en-US" b="1" dirty="0" sz="2400" lang="zh-CN" smtClean="0">
                <a:latin typeface="Arial" panose="020B0604020202020204" pitchFamily="34" charset="0"/>
                <a:cs typeface="Arial" panose="020B0604020202020204" pitchFamily="34" charset="0"/>
              </a:rPr>
              <a:t>）：</a:t>
            </a:r>
          </a:p>
        </p:txBody>
      </p:sp>
      <p:sp>
        <p:nvSpPr>
          <p:cNvPr id="1049095" name="Rectangle 10"/>
          <p:cNvSpPr>
            <a:spLocks noChangeArrowheads="1"/>
          </p:cNvSpPr>
          <p:nvPr/>
        </p:nvSpPr>
        <p:spPr bwMode="auto">
          <a:xfrm>
            <a:off x="1209770" y="5112070"/>
            <a:ext cx="5121265"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en-US" dirty="0" sz="2400" kumimoji="1" lang="zh-CN" smtClean="0">
                <a:latin typeface="宋体" panose="02010600030101010101" pitchFamily="2" charset="-122"/>
                <a:ea typeface="宋体" panose="02010600030101010101" pitchFamily="2" charset="-122"/>
              </a:rPr>
              <a:t>集电区掺杂浓度低，集电结面积大。</a:t>
            </a:r>
          </a:p>
        </p:txBody>
      </p:sp>
      <p:sp>
        <p:nvSpPr>
          <p:cNvPr id="1049096" name="Rectangle 11"/>
          <p:cNvSpPr>
            <a:spLocks noChangeArrowheads="1"/>
          </p:cNvSpPr>
          <p:nvPr/>
        </p:nvSpPr>
        <p:spPr bwMode="auto">
          <a:xfrm>
            <a:off x="1223251" y="6035400"/>
            <a:ext cx="416501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en-US" dirty="0" sz="2400" kumimoji="1" lang="zh-CN" smtClean="0">
                <a:latin typeface="宋体" panose="02010600030101010101" pitchFamily="2" charset="-122"/>
                <a:ea typeface="宋体" panose="02010600030101010101" pitchFamily="2" charset="-122"/>
              </a:rPr>
              <a:t>基区掺杂浓度很低，且很薄。</a:t>
            </a:r>
          </a:p>
        </p:txBody>
      </p:sp>
      <p:sp>
        <p:nvSpPr>
          <p:cNvPr id="1049097" name="Rectangle 6"/>
          <p:cNvSpPr>
            <a:spLocks noChangeArrowheads="1"/>
          </p:cNvSpPr>
          <p:nvPr/>
        </p:nvSpPr>
        <p:spPr bwMode="auto">
          <a:xfrm>
            <a:off x="432413" y="3724301"/>
            <a:ext cx="7214795"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en-US" dirty="0" sz="2400" kumimoji="1" lang="zh-CN" smtClean="0">
                <a:latin typeface="Arial" panose="020B0604020202020204" pitchFamily="34" charset="0"/>
                <a:cs typeface="Arial" panose="020B0604020202020204" pitchFamily="34" charset="0"/>
              </a:rPr>
              <a:t>（1）</a:t>
            </a:r>
            <a:r>
              <a:rPr altLang="zh-CN" dirty="0" sz="2400" kumimoji="1" lang="en-US" smtClean="0">
                <a:latin typeface="Arial" panose="020B0604020202020204" pitchFamily="34" charset="0"/>
                <a:cs typeface="Arial" panose="020B0604020202020204" pitchFamily="34" charset="0"/>
              </a:rPr>
              <a:t>Emitter region: high doping, small area</a:t>
            </a:r>
            <a:endParaRPr altLang="en-US" dirty="0" sz="2400" kumimoji="1" lang="zh-CN" smtClean="0">
              <a:latin typeface="Arial" panose="020B0604020202020204" pitchFamily="34" charset="0"/>
              <a:cs typeface="Arial" panose="020B0604020202020204" pitchFamily="34" charset="0"/>
            </a:endParaRPr>
          </a:p>
        </p:txBody>
      </p:sp>
      <p:sp>
        <p:nvSpPr>
          <p:cNvPr id="1049098" name="Rectangle 10"/>
          <p:cNvSpPr>
            <a:spLocks noChangeArrowheads="1"/>
          </p:cNvSpPr>
          <p:nvPr/>
        </p:nvSpPr>
        <p:spPr bwMode="auto">
          <a:xfrm>
            <a:off x="392349" y="4650405"/>
            <a:ext cx="6699694"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en-US" dirty="0" sz="2400" kumimoji="1" lang="zh-CN" smtClean="0">
                <a:latin typeface="Arial" panose="020B0604020202020204" pitchFamily="34" charset="0"/>
                <a:cs typeface="Arial" panose="020B0604020202020204" pitchFamily="34" charset="0"/>
              </a:rPr>
              <a:t>（2）</a:t>
            </a:r>
            <a:r>
              <a:rPr altLang="zh-CN" dirty="0" sz="2400" kumimoji="1" lang="en-US" smtClean="0">
                <a:latin typeface="Arial" panose="020B0604020202020204" pitchFamily="34" charset="0"/>
                <a:cs typeface="Arial" panose="020B0604020202020204" pitchFamily="34" charset="0"/>
              </a:rPr>
              <a:t>Collector region: low doping, large area</a:t>
            </a:r>
            <a:endParaRPr altLang="en-US" dirty="0" sz="2400" kumimoji="1" lang="zh-CN" smtClean="0">
              <a:latin typeface="Arial" panose="020B0604020202020204" pitchFamily="34" charset="0"/>
              <a:cs typeface="Arial" panose="020B0604020202020204" pitchFamily="34" charset="0"/>
            </a:endParaRPr>
          </a:p>
        </p:txBody>
      </p:sp>
      <p:sp>
        <p:nvSpPr>
          <p:cNvPr id="1049099" name="Rectangle 10"/>
          <p:cNvSpPr>
            <a:spLocks noChangeArrowheads="1"/>
          </p:cNvSpPr>
          <p:nvPr/>
        </p:nvSpPr>
        <p:spPr bwMode="auto">
          <a:xfrm>
            <a:off x="410757" y="5573735"/>
            <a:ext cx="6405358"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en-US" dirty="0" sz="2400" kumimoji="1" lang="zh-CN" smtClean="0">
                <a:latin typeface="Arial" panose="020B0604020202020204" pitchFamily="34" charset="0"/>
                <a:cs typeface="Arial" panose="020B0604020202020204" pitchFamily="34" charset="0"/>
              </a:rPr>
              <a:t>（</a:t>
            </a:r>
            <a:r>
              <a:rPr altLang="zh-CN" dirty="0" sz="2400" kumimoji="1" lang="en-US" smtClean="0">
                <a:latin typeface="Arial" panose="020B0604020202020204" pitchFamily="34" charset="0"/>
                <a:cs typeface="Arial" panose="020B0604020202020204" pitchFamily="34" charset="0"/>
              </a:rPr>
              <a:t>3</a:t>
            </a:r>
            <a:r>
              <a:rPr altLang="en-US" dirty="0" sz="2400" kumimoji="1" lang="zh-CN" smtClean="0">
                <a:latin typeface="Arial" panose="020B0604020202020204" pitchFamily="34" charset="0"/>
                <a:cs typeface="Arial" panose="020B0604020202020204" pitchFamily="34" charset="0"/>
              </a:rPr>
              <a:t>）</a:t>
            </a:r>
            <a:r>
              <a:rPr altLang="zh-CN" dirty="0" sz="2400" kumimoji="1" lang="en-US" smtClean="0">
                <a:latin typeface="Arial" panose="020B0604020202020204" pitchFamily="34" charset="0"/>
                <a:cs typeface="Arial" panose="020B0604020202020204" pitchFamily="34" charset="0"/>
              </a:rPr>
              <a:t>Base region: low doping, very thin</a:t>
            </a:r>
            <a:endParaRPr altLang="en-US" dirty="0" sz="2400" kumimoji="1" lang="zh-CN" smtClean="0">
              <a:latin typeface="Arial" panose="020B0604020202020204" pitchFamily="34" charset="0"/>
              <a:cs typeface="Arial" panose="020B0604020202020204" pitchFamily="34" charset="0"/>
            </a:endParaRPr>
          </a:p>
        </p:txBody>
      </p:sp>
      <p:grpSp>
        <p:nvGrpSpPr>
          <p:cNvPr id="145" name="组合 1"/>
          <p:cNvGrpSpPr/>
          <p:nvPr/>
        </p:nvGrpSpPr>
        <p:grpSpPr>
          <a:xfrm>
            <a:off x="6205948" y="180810"/>
            <a:ext cx="1543282" cy="2691543"/>
            <a:chOff x="6205948" y="180810"/>
            <a:chExt cx="1543282" cy="2691543"/>
          </a:xfrm>
        </p:grpSpPr>
        <p:grpSp>
          <p:nvGrpSpPr>
            <p:cNvPr id="146" name="Group 1096"/>
            <p:cNvGrpSpPr/>
            <p:nvPr/>
          </p:nvGrpSpPr>
          <p:grpSpPr bwMode="auto">
            <a:xfrm>
              <a:off x="6538136" y="473009"/>
              <a:ext cx="819008" cy="1895380"/>
              <a:chOff x="4357" y="2417"/>
              <a:chExt cx="576" cy="1333"/>
            </a:xfrm>
          </p:grpSpPr>
          <p:sp>
            <p:nvSpPr>
              <p:cNvPr id="104910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1" name="Line 1073"/>
              <p:cNvSpPr>
                <a:spLocks noChangeShapeType="1"/>
              </p:cNvSpPr>
              <p:nvPr/>
            </p:nvSpPr>
            <p:spPr bwMode="auto">
              <a:xfrm flipH="1">
                <a:off x="4426" y="3080"/>
                <a:ext cx="25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4"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5" name="Line 1077"/>
              <p:cNvSpPr>
                <a:spLocks noChangeShapeType="1"/>
              </p:cNvSpPr>
              <p:nvPr/>
            </p:nvSpPr>
            <p:spPr bwMode="auto">
              <a:xfrm>
                <a:off x="4897" y="3334"/>
                <a:ext cx="0" cy="33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6" name="Oval 1079"/>
              <p:cNvSpPr>
                <a:spLocks noChangeArrowheads="1"/>
              </p:cNvSpPr>
              <p:nvPr/>
            </p:nvSpPr>
            <p:spPr bwMode="auto">
              <a:xfrm>
                <a:off x="4856" y="2417"/>
                <a:ext cx="77" cy="77"/>
              </a:xfrm>
              <a:prstGeom prst="ellipse"/>
              <a:noFill/>
              <a:ln w="28575">
                <a:solidFill>
                  <a:schemeClr val="tx1"/>
                </a:solidFill>
                <a:round/>
              </a:ln>
              <a:effectLst/>
            </p:spPr>
            <p:txBody>
              <a:bodyPr anchor="ctr" wrap="none"/>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7" name="Oval 1088"/>
              <p:cNvSpPr>
                <a:spLocks noChangeArrowheads="1"/>
              </p:cNvSpPr>
              <p:nvPr/>
            </p:nvSpPr>
            <p:spPr bwMode="auto">
              <a:xfrm>
                <a:off x="4856" y="3673"/>
                <a:ext cx="77" cy="77"/>
              </a:xfrm>
              <a:prstGeom prst="ellipse"/>
              <a:noFill/>
              <a:ln w="28575">
                <a:solidFill>
                  <a:schemeClr val="tx1"/>
                </a:solidFill>
                <a:round/>
              </a:ln>
              <a:effectLst/>
            </p:spPr>
            <p:txBody>
              <a:bodyPr anchor="ctr" wrap="none"/>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8" name="Oval 1089"/>
              <p:cNvSpPr>
                <a:spLocks noChangeArrowheads="1"/>
              </p:cNvSpPr>
              <p:nvPr/>
            </p:nvSpPr>
            <p:spPr bwMode="auto">
              <a:xfrm>
                <a:off x="4357" y="3037"/>
                <a:ext cx="77" cy="77"/>
              </a:xfrm>
              <a:prstGeom prst="ellipse"/>
              <a:noFill/>
              <a:ln w="28575">
                <a:solidFill>
                  <a:schemeClr val="tx1"/>
                </a:solidFill>
                <a:round/>
              </a:ln>
              <a:effectLst/>
            </p:spPr>
            <p:txBody>
              <a:bodyPr anchor="ctr" wrap="none"/>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109" name="文本框 130"/>
            <p:cNvSpPr txBox="1"/>
            <p:nvPr/>
          </p:nvSpPr>
          <p:spPr>
            <a:xfrm>
              <a:off x="6731521" y="2410688"/>
              <a:ext cx="8488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NPN</a:t>
              </a:r>
              <a:endParaRPr altLang="en-US" b="1" dirty="0" sz="2400" lang="zh-CN">
                <a:latin typeface="Arial" panose="020B0604020202020204" pitchFamily="34" charset="0"/>
                <a:cs typeface="Arial" panose="020B0604020202020204" pitchFamily="34" charset="0"/>
              </a:endParaRPr>
            </a:p>
          </p:txBody>
        </p:sp>
        <p:sp>
          <p:nvSpPr>
            <p:cNvPr id="1049110" name="文本框 46"/>
            <p:cNvSpPr txBox="1"/>
            <p:nvPr/>
          </p:nvSpPr>
          <p:spPr>
            <a:xfrm>
              <a:off x="7373278" y="2137556"/>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111" name="文本框 47"/>
            <p:cNvSpPr txBox="1"/>
            <p:nvPr/>
          </p:nvSpPr>
          <p:spPr>
            <a:xfrm>
              <a:off x="6205948" y="1142773"/>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112" name="文本框 48"/>
            <p:cNvSpPr txBox="1"/>
            <p:nvPr/>
          </p:nvSpPr>
          <p:spPr>
            <a:xfrm>
              <a:off x="7346447" y="180810"/>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grpSp>
      <p:cxnSp>
        <p:nvCxnSpPr>
          <p:cNvPr id="3145782" name="直接连接符 50"/>
          <p:cNvCxnSpPr>
            <a:cxnSpLocks/>
          </p:cNvCxnSpPr>
          <p:nvPr/>
        </p:nvCxnSpPr>
        <p:spPr>
          <a:xfrm>
            <a:off x="2548859" y="633499"/>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783" name="直接连接符 51"/>
          <p:cNvCxnSpPr>
            <a:cxnSpLocks/>
          </p:cNvCxnSpPr>
          <p:nvPr/>
        </p:nvCxnSpPr>
        <p:spPr>
          <a:xfrm>
            <a:off x="3428575" y="633499"/>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049113" name=""/>
              <p14:cNvContentPartPr/>
              <p14:nvPr/>
            </p14:nvContentPartPr>
            <p14:xfrm>
              <a:off x="9597214" y="2928287"/>
              <a:ext cx="251123" cy="823290"/>
            </p14:xfrm>
          </p:contentPart>
        </mc:Choice>
        <mc:Fallback>
          <p:sp>
            <p:nvSpPr>
              <p:cNvPr id="1049113" name=""/>
              <p:cNvSpPr/>
              <p:nvPr/>
            </p:nvSpPr>
            <p:spPr>
              <a:xfrm>
                <a:off x="9597214" y="2928287"/>
                <a:ext cx="251123" cy="823290"/>
              </a:xfrm>
            </p:spPr>
          </p:sp>
        </mc:Fallback>
      </mc:AlternateContent>
      <mc:AlternateContent xmlns:mc="http://schemas.openxmlformats.org/markup-compatibility/2006">
        <mc:Choice xmlns:p14="http://schemas.microsoft.com/office/powerpoint/2010/main" Requires="p14">
          <p:contentPart p14:bwMode="auto" r:id="rId3">
            <p14:nvContentPartPr>
              <p14:cNvPr id="1049114" name=""/>
              <p14:cNvContentPartPr/>
              <p14:nvPr/>
            </p14:nvContentPartPr>
            <p14:xfrm>
              <a:off x="9760993" y="1960929"/>
              <a:ext cx="306337" cy="1511181"/>
            </p14:xfrm>
          </p:contentPart>
        </mc:Choice>
        <mc:Fallback>
          <p:sp>
            <p:nvSpPr>
              <p:cNvPr id="1049114" name=""/>
              <p:cNvSpPr/>
              <p:nvPr/>
            </p:nvSpPr>
            <p:spPr>
              <a:xfrm>
                <a:off x="9760993" y="1960929"/>
                <a:ext cx="306337" cy="1511181"/>
              </a:xfrm>
            </p:spPr>
          </p:sp>
        </mc:Fallback>
      </mc:AlternateContent>
      <mc:AlternateContent xmlns:mc="http://schemas.openxmlformats.org/markup-compatibility/2006">
        <mc:Choice xmlns:p14="http://schemas.microsoft.com/office/powerpoint/2010/main" Requires="p14">
          <p:contentPart p14:bwMode="auto" r:id="rId4">
            <p14:nvContentPartPr>
              <p14:cNvPr id="1049115" name=""/>
              <p14:cNvContentPartPr/>
              <p14:nvPr/>
            </p14:nvContentPartPr>
            <p14:xfrm>
              <a:off x="9459436" y="1829589"/>
              <a:ext cx="209186" cy="1124429"/>
            </p14:xfrm>
          </p:contentPart>
        </mc:Choice>
        <mc:Fallback>
          <p:sp>
            <p:nvSpPr>
              <p:cNvPr id="1049115" name=""/>
              <p:cNvSpPr/>
              <p:nvPr/>
            </p:nvSpPr>
            <p:spPr>
              <a:xfrm>
                <a:off x="9459436" y="1829589"/>
                <a:ext cx="209186" cy="1124429"/>
              </a:xfrm>
            </p:spPr>
          </p:sp>
        </mc:Fallback>
      </mc:AlternateContent>
      <mc:AlternateContent xmlns:mc="http://schemas.openxmlformats.org/markup-compatibility/2006">
        <mc:Choice xmlns:p14="http://schemas.microsoft.com/office/powerpoint/2010/main" Requires="p14">
          <p:contentPart p14:bwMode="auto" r:id="rId5">
            <p14:nvContentPartPr>
              <p14:cNvPr id="1049116" name=""/>
              <p14:cNvContentPartPr/>
              <p14:nvPr/>
            </p14:nvContentPartPr>
            <p14:xfrm>
              <a:off x="9389888" y="1073905"/>
              <a:ext cx="330357" cy="2034898"/>
            </p14:xfrm>
          </p:contentPart>
        </mc:Choice>
        <mc:Fallback>
          <p:sp>
            <p:nvSpPr>
              <p:cNvPr id="1049116" name=""/>
              <p:cNvSpPr/>
              <p:nvPr/>
            </p:nvSpPr>
            <p:spPr>
              <a:xfrm>
                <a:off x="9389888" y="1073905"/>
                <a:ext cx="330357" cy="2034898"/>
              </a:xfrm>
            </p:spPr>
          </p:sp>
        </mc:Fallback>
      </mc:AlternateContent>
      <mc:AlternateContent xmlns:mc="http://schemas.openxmlformats.org/markup-compatibility/2006">
        <mc:Choice xmlns:p14="http://schemas.microsoft.com/office/powerpoint/2010/main" Requires="p14">
          <p:contentPart p14:bwMode="auto" r:id="rId6">
            <p14:nvContentPartPr>
              <p14:cNvPr id="1049117" name=""/>
              <p14:cNvContentPartPr/>
              <p14:nvPr/>
            </p14:nvContentPartPr>
            <p14:xfrm>
              <a:off x="5135706" y="5452831"/>
              <a:ext cx="1315773" cy="681075"/>
            </p14:xfrm>
          </p:contentPart>
        </mc:Choice>
        <mc:Fallback>
          <p:sp>
            <p:nvSpPr>
              <p:cNvPr id="1049117" name=""/>
              <p:cNvSpPr/>
              <p:nvPr/>
            </p:nvSpPr>
            <p:spPr>
              <a:xfrm>
                <a:off x="5135706" y="5452831"/>
                <a:ext cx="1315773" cy="681075"/>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098"/>
                                        </p:tgtEl>
                                        <p:attrNameLst>
                                          <p:attrName>style.visibility</p:attrName>
                                        </p:attrNameLst>
                                      </p:cBhvr>
                                      <p:to>
                                        <p:strVal val="visible"/>
                                      </p:to>
                                    </p:set>
                                    <p:animEffect transition="in" filter="wipe(down)">
                                      <p:cBhvr>
                                        <p:cTn dur="500" id="7"/>
                                        <p:tgtEl>
                                          <p:spTgt spid="1049098"/>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095"/>
                                        </p:tgtEl>
                                        <p:attrNameLst>
                                          <p:attrName>style.visibility</p:attrName>
                                        </p:attrNameLst>
                                      </p:cBhvr>
                                      <p:to>
                                        <p:strVal val="visible"/>
                                      </p:to>
                                    </p:set>
                                    <p:animEffect transition="in" filter="wipe(down)">
                                      <p:cBhvr>
                                        <p:cTn dur="500" id="10"/>
                                        <p:tgtEl>
                                          <p:spTgt spid="1049095"/>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099"/>
                                        </p:tgtEl>
                                        <p:attrNameLst>
                                          <p:attrName>style.visibility</p:attrName>
                                        </p:attrNameLst>
                                      </p:cBhvr>
                                      <p:to>
                                        <p:strVal val="visible"/>
                                      </p:to>
                                    </p:set>
                                    <p:animEffect transition="in" filter="wipe(down)">
                                      <p:cBhvr>
                                        <p:cTn dur="500" id="15"/>
                                        <p:tgtEl>
                                          <p:spTgt spid="1049099"/>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096"/>
                                        </p:tgtEl>
                                        <p:attrNameLst>
                                          <p:attrName>style.visibility</p:attrName>
                                        </p:attrNameLst>
                                      </p:cBhvr>
                                      <p:to>
                                        <p:strVal val="visible"/>
                                      </p:to>
                                    </p:set>
                                    <p:animEffect transition="in" filter="wipe(down)">
                                      <p:cBhvr>
                                        <p:cTn dur="500" id="18"/>
                                        <p:tgtEl>
                                          <p:spTgt spid="104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5" grpId="0"/>
      <p:bldP spid="1049096" grpId="0"/>
      <p:bldP spid="1049098" grpId="0"/>
      <p:bldP spid="10490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911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19"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2.1.2 Working principle of transistor (NPN)</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120"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21" name="文本框 6"/>
          <p:cNvSpPr txBox="1"/>
          <p:nvPr/>
        </p:nvSpPr>
        <p:spPr>
          <a:xfrm>
            <a:off x="323528" y="1389216"/>
            <a:ext cx="7563714"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Take NPN-type transistor as an example</a:t>
            </a:r>
            <a:endParaRPr altLang="en-US" b="1" dirty="0" sz="2400" lang="zh-CN">
              <a:latin typeface="Arial" panose="020B0604020202020204" pitchFamily="34" charset="0"/>
              <a:cs typeface="Arial" panose="020B0604020202020204" pitchFamily="34" charset="0"/>
            </a:endParaRPr>
          </a:p>
        </p:txBody>
      </p:sp>
      <p:grpSp>
        <p:nvGrpSpPr>
          <p:cNvPr id="148" name="组合 1"/>
          <p:cNvGrpSpPr/>
          <p:nvPr/>
        </p:nvGrpSpPr>
        <p:grpSpPr>
          <a:xfrm>
            <a:off x="6807101" y="2649604"/>
            <a:ext cx="1841500" cy="1966913"/>
            <a:chOff x="4523215" y="2250590"/>
            <a:chExt cx="1841500" cy="1966913"/>
          </a:xfrm>
        </p:grpSpPr>
        <p:sp>
          <p:nvSpPr>
            <p:cNvPr id="1049122" name="Rectangle 65"/>
            <p:cNvSpPr>
              <a:spLocks noChangeArrowheads="1"/>
            </p:cNvSpPr>
            <p:nvPr/>
          </p:nvSpPr>
          <p:spPr bwMode="auto">
            <a:xfrm>
              <a:off x="4535915" y="2250590"/>
              <a:ext cx="1644650" cy="519113"/>
            </a:xfrm>
            <a:prstGeom prst="rect"/>
            <a:noFill/>
            <a:ln>
              <a:noFill/>
            </a:ln>
            <a:effectLst/>
          </p:spPr>
          <p:txBody>
            <a:bodyPr>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en-US" b="1" dirty="0" sz="2800" kumimoji="1" lang="zh-CN" smtClean="0">
                  <a:solidFill>
                    <a:schemeClr val="accent1">
                      <a:lumMod val="75000"/>
                    </a:schemeClr>
                  </a:solidFill>
                  <a:latin typeface="宋体" panose="02010600030101010101" pitchFamily="2" charset="-122"/>
                  <a:ea typeface="宋体" panose="02010600030101010101" pitchFamily="2" charset="-122"/>
                </a:rPr>
                <a:t>放大状态</a:t>
              </a:r>
            </a:p>
          </p:txBody>
        </p:sp>
        <p:sp>
          <p:nvSpPr>
            <p:cNvPr id="1049123" name="Rectangle 66"/>
            <p:cNvSpPr>
              <a:spLocks noChangeArrowheads="1"/>
            </p:cNvSpPr>
            <p:nvPr/>
          </p:nvSpPr>
          <p:spPr bwMode="auto">
            <a:xfrm>
              <a:off x="4523215" y="3012590"/>
              <a:ext cx="1657350" cy="519113"/>
            </a:xfrm>
            <a:prstGeom prst="rect"/>
            <a:noFill/>
            <a:ln>
              <a:noFill/>
            </a:ln>
            <a:effectLst/>
          </p:spPr>
          <p:txBody>
            <a:bodyPr>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en-US" b="1" dirty="0" sz="2800" kumimoji="1" lang="zh-CN" smtClean="0">
                  <a:latin typeface="宋体" panose="02010600030101010101" pitchFamily="2" charset="-122"/>
                  <a:ea typeface="宋体" panose="02010600030101010101" pitchFamily="2" charset="-122"/>
                </a:rPr>
                <a:t>饱和状态</a:t>
              </a:r>
            </a:p>
          </p:txBody>
        </p:sp>
        <p:sp>
          <p:nvSpPr>
            <p:cNvPr id="1049124" name="Rectangle 67"/>
            <p:cNvSpPr>
              <a:spLocks noChangeArrowheads="1"/>
            </p:cNvSpPr>
            <p:nvPr/>
          </p:nvSpPr>
          <p:spPr bwMode="auto">
            <a:xfrm>
              <a:off x="4567665" y="3698390"/>
              <a:ext cx="1797050" cy="519113"/>
            </a:xfrm>
            <a:prstGeom prst="rect"/>
            <a:noFill/>
            <a:ln>
              <a:noFill/>
            </a:ln>
            <a:effectLst/>
          </p:spPr>
          <p:txBody>
            <a:bodyPr>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en-US" b="1" sz="2800" kumimoji="1" lang="zh-CN" smtClean="0">
                  <a:latin typeface="宋体" panose="02010600030101010101" pitchFamily="2" charset="-122"/>
                  <a:ea typeface="宋体" panose="02010600030101010101" pitchFamily="2" charset="-122"/>
                </a:rPr>
                <a:t>截止状态</a:t>
              </a:r>
            </a:p>
          </p:txBody>
        </p:sp>
      </p:grpSp>
      <p:sp>
        <p:nvSpPr>
          <p:cNvPr id="1049125" name="AutoShape 69"/>
          <p:cNvSpPr/>
          <p:nvPr/>
        </p:nvSpPr>
        <p:spPr bwMode="auto">
          <a:xfrm>
            <a:off x="3685533" y="2649604"/>
            <a:ext cx="381000" cy="2100260"/>
          </a:xfrm>
          <a:prstGeom prst="leftBrace">
            <a:avLst>
              <a:gd name="adj1" fmla="val 45937"/>
              <a:gd name="adj2" fmla="val 50000"/>
            </a:avLst>
          </a:prstGeom>
          <a:noFill/>
          <a:ln w="38100">
            <a:solidFill>
              <a:schemeClr val="tx1"/>
            </a:solidFill>
            <a:round/>
          </a:ln>
          <a:effectLst/>
        </p:spPr>
        <p:txBody>
          <a:bodyPr anchor="ctr" wrap="none"/>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latin typeface="+mn-ea"/>
            </a:endParaRPr>
          </a:p>
        </p:txBody>
      </p:sp>
      <p:grpSp>
        <p:nvGrpSpPr>
          <p:cNvPr id="149" name="组合 2"/>
          <p:cNvGrpSpPr/>
          <p:nvPr/>
        </p:nvGrpSpPr>
        <p:grpSpPr>
          <a:xfrm>
            <a:off x="4269360" y="2665669"/>
            <a:ext cx="2612469" cy="1975127"/>
            <a:chOff x="6092416" y="2250590"/>
            <a:chExt cx="2612469" cy="1975127"/>
          </a:xfrm>
        </p:grpSpPr>
        <p:sp>
          <p:nvSpPr>
            <p:cNvPr id="1049126" name="Rectangle 65"/>
            <p:cNvSpPr>
              <a:spLocks noChangeArrowheads="1"/>
            </p:cNvSpPr>
            <p:nvPr/>
          </p:nvSpPr>
          <p:spPr bwMode="auto">
            <a:xfrm>
              <a:off x="6092416" y="2250590"/>
              <a:ext cx="2581411"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zh-CN" b="1" dirty="0" sz="2800" kumimoji="1" lang="en-US" smtClean="0">
                  <a:solidFill>
                    <a:schemeClr val="accent1">
                      <a:lumMod val="75000"/>
                    </a:schemeClr>
                  </a:solidFill>
                  <a:latin typeface="Arial" panose="020B0604020202020204" pitchFamily="34" charset="0"/>
                  <a:cs typeface="Arial" panose="020B0604020202020204" pitchFamily="34" charset="0"/>
                </a:rPr>
                <a:t>Amplification</a:t>
              </a:r>
              <a:endParaRPr altLang="en-US" b="1" dirty="0" sz="2800" kumimoji="1" lang="zh-CN" smtClean="0">
                <a:solidFill>
                  <a:schemeClr val="accent1">
                    <a:lumMod val="75000"/>
                  </a:schemeClr>
                </a:solidFill>
                <a:latin typeface="Arial" panose="020B0604020202020204" pitchFamily="34" charset="0"/>
                <a:cs typeface="Arial" panose="020B0604020202020204" pitchFamily="34" charset="0"/>
              </a:endParaRPr>
            </a:p>
          </p:txBody>
        </p:sp>
        <p:sp>
          <p:nvSpPr>
            <p:cNvPr id="1049127" name="Rectangle 65"/>
            <p:cNvSpPr>
              <a:spLocks noChangeArrowheads="1"/>
            </p:cNvSpPr>
            <p:nvPr/>
          </p:nvSpPr>
          <p:spPr bwMode="auto">
            <a:xfrm>
              <a:off x="6123474" y="3012590"/>
              <a:ext cx="2581411"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Saturation</a:t>
              </a:r>
              <a:endParaRPr altLang="en-US" b="1" dirty="0" sz="2800" kumimoji="1" lang="zh-CN" smtClean="0">
                <a:latin typeface="Arial" panose="020B0604020202020204" pitchFamily="34" charset="0"/>
                <a:cs typeface="Arial" panose="020B0604020202020204" pitchFamily="34" charset="0"/>
              </a:endParaRPr>
            </a:p>
          </p:txBody>
        </p:sp>
        <p:sp>
          <p:nvSpPr>
            <p:cNvPr id="1049128" name="Rectangle 65"/>
            <p:cNvSpPr>
              <a:spLocks noChangeArrowheads="1"/>
            </p:cNvSpPr>
            <p:nvPr/>
          </p:nvSpPr>
          <p:spPr bwMode="auto">
            <a:xfrm>
              <a:off x="6123474" y="3702497"/>
              <a:ext cx="2581411"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Cutoff region</a:t>
              </a:r>
              <a:endParaRPr altLang="en-US" b="1" dirty="0" sz="2800" kumimoji="1" lang="zh-CN" smtClean="0">
                <a:latin typeface="Arial" panose="020B0604020202020204" pitchFamily="34" charset="0"/>
                <a:cs typeface="Arial" panose="020B0604020202020204" pitchFamily="34" charset="0"/>
              </a:endParaRPr>
            </a:p>
          </p:txBody>
        </p:sp>
      </p:grpSp>
      <p:sp>
        <p:nvSpPr>
          <p:cNvPr id="1049129" name="Rectangle 63"/>
          <p:cNvSpPr>
            <a:spLocks noChangeArrowheads="1"/>
          </p:cNvSpPr>
          <p:nvPr/>
        </p:nvSpPr>
        <p:spPr bwMode="auto">
          <a:xfrm>
            <a:off x="371043" y="3109178"/>
            <a:ext cx="3322435" cy="954107"/>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Operating status of transistors</a:t>
            </a:r>
            <a:endParaRPr altLang="en-US" b="1" dirty="0" sz="8800" kumimoji="1" lang="zh-CN" smtClean="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913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51" name="组合 70"/>
          <p:cNvGrpSpPr/>
          <p:nvPr/>
        </p:nvGrpSpPr>
        <p:grpSpPr>
          <a:xfrm>
            <a:off x="164076" y="1678716"/>
            <a:ext cx="4465722" cy="2298751"/>
            <a:chOff x="4060421" y="2794408"/>
            <a:chExt cx="4465722" cy="2298751"/>
          </a:xfrm>
        </p:grpSpPr>
        <p:sp>
          <p:nvSpPr>
            <p:cNvPr id="1049131" name="矩形 77"/>
            <p:cNvSpPr/>
            <p:nvPr/>
          </p:nvSpPr>
          <p:spPr>
            <a:xfrm>
              <a:off x="6594430" y="2794408"/>
              <a:ext cx="276837"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2" name="矩形 78"/>
            <p:cNvSpPr/>
            <p:nvPr/>
          </p:nvSpPr>
          <p:spPr>
            <a:xfrm>
              <a:off x="5683076" y="2794408"/>
              <a:ext cx="276837"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3" name="矩形 80"/>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4" name="矩形 81"/>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5" name="矩形 82"/>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6"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137" name="椭圆 84"/>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8"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139" name="椭圆 86"/>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0" name="文本框 87"/>
            <p:cNvSpPr txBox="1"/>
            <p:nvPr/>
          </p:nvSpPr>
          <p:spPr>
            <a:xfrm>
              <a:off x="4060421" y="3182413"/>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141" name="矩形 88"/>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2"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143" name="椭圆 90"/>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4" name="Text Box 629"/>
            <p:cNvSpPr txBox="1">
              <a:spLocks noChangeArrowheads="1"/>
            </p:cNvSpPr>
            <p:nvPr/>
          </p:nvSpPr>
          <p:spPr bwMode="auto">
            <a:xfrm>
              <a:off x="4914246" y="3413248"/>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145" name="Text Box 629"/>
            <p:cNvSpPr txBox="1">
              <a:spLocks noChangeArrowheads="1"/>
            </p:cNvSpPr>
            <p:nvPr/>
          </p:nvSpPr>
          <p:spPr bwMode="auto">
            <a:xfrm>
              <a:off x="6019337" y="3413247"/>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146" name="Text Box 629"/>
            <p:cNvSpPr txBox="1">
              <a:spLocks noChangeArrowheads="1"/>
            </p:cNvSpPr>
            <p:nvPr/>
          </p:nvSpPr>
          <p:spPr bwMode="auto">
            <a:xfrm>
              <a:off x="7149480" y="3413246"/>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147" name="文本框 96"/>
            <p:cNvSpPr txBox="1"/>
            <p:nvPr/>
          </p:nvSpPr>
          <p:spPr>
            <a:xfrm>
              <a:off x="8150191" y="3194578"/>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148" name="文本框 98"/>
            <p:cNvSpPr txBox="1"/>
            <p:nvPr/>
          </p:nvSpPr>
          <p:spPr>
            <a:xfrm>
              <a:off x="6338377" y="463149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9149" name="Rectangle 9"/>
          <p:cNvSpPr>
            <a:spLocks noChangeArrowheads="1"/>
          </p:cNvSpPr>
          <p:nvPr/>
        </p:nvSpPr>
        <p:spPr bwMode="auto">
          <a:xfrm>
            <a:off x="197721" y="369018"/>
            <a:ext cx="8748555"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lang="en-US" smtClean="0">
                <a:solidFill>
                  <a:schemeClr val="accent1">
                    <a:lumMod val="75000"/>
                  </a:schemeClr>
                </a:solidFill>
                <a:latin typeface="Arial" panose="020B0604020202020204" pitchFamily="34" charset="0"/>
                <a:ea typeface="宋体" panose="02010600030101010101" pitchFamily="2" charset="-122"/>
                <a:cs typeface="Arial" panose="020B0604020202020204" pitchFamily="34" charset="0"/>
              </a:rPr>
              <a:t>1. Amplification mode</a:t>
            </a:r>
            <a:r>
              <a:rPr altLang="zh-CN" b="1" dirty="0" sz="2400" lang="en-US" smtClean="0">
                <a:latin typeface="Arial" panose="020B0604020202020204" pitchFamily="34" charset="0"/>
                <a:ea typeface="宋体" panose="02010600030101010101" pitchFamily="2" charset="-122"/>
                <a:cs typeface="Arial" panose="020B0604020202020204" pitchFamily="34" charset="0"/>
              </a:rPr>
              <a:t>: BE junction forward bias &amp; BC junction reverse bias</a:t>
            </a:r>
            <a:endParaRPr altLang="en-US" b="1" dirty="0" sz="2400" lang="zh-CN" smtClean="0">
              <a:latin typeface="Arial" panose="020B0604020202020204" pitchFamily="34" charset="0"/>
              <a:ea typeface="宋体" panose="02010600030101010101" pitchFamily="2" charset="-122"/>
              <a:cs typeface="Arial" panose="020B0604020202020204" pitchFamily="34" charset="0"/>
            </a:endParaRPr>
          </a:p>
        </p:txBody>
      </p:sp>
      <p:sp>
        <p:nvSpPr>
          <p:cNvPr id="1049150" name="Rectangle 9"/>
          <p:cNvSpPr>
            <a:spLocks noChangeArrowheads="1"/>
          </p:cNvSpPr>
          <p:nvPr/>
        </p:nvSpPr>
        <p:spPr bwMode="auto">
          <a:xfrm>
            <a:off x="3401221" y="782362"/>
            <a:ext cx="5482632" cy="40011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en-US" b="1" dirty="0" sz="2000" lang="zh-CN" smtClean="0">
                <a:solidFill>
                  <a:schemeClr val="accent1">
                    <a:lumMod val="75000"/>
                  </a:schemeClr>
                </a:solidFill>
                <a:latin typeface="宋体" panose="02010600030101010101" pitchFamily="2" charset="-122"/>
                <a:ea typeface="宋体" panose="02010600030101010101" pitchFamily="2" charset="-122"/>
              </a:rPr>
              <a:t>放大模式</a:t>
            </a:r>
            <a:r>
              <a:rPr altLang="zh-CN" b="1" dirty="0" sz="2000" lang="en-US" smtClean="0">
                <a:latin typeface="宋体" panose="02010600030101010101" pitchFamily="2" charset="-122"/>
                <a:ea typeface="宋体" panose="02010600030101010101" pitchFamily="2" charset="-122"/>
              </a:rPr>
              <a:t>: </a:t>
            </a:r>
            <a:r>
              <a:rPr altLang="en-US" b="1" dirty="0" sz="2000" lang="zh-CN" smtClean="0">
                <a:latin typeface="宋体" panose="02010600030101010101" pitchFamily="2" charset="-122"/>
                <a:ea typeface="宋体" panose="02010600030101010101" pitchFamily="2" charset="-122"/>
              </a:rPr>
              <a:t>发射结正向偏置，集电结反向偏置</a:t>
            </a:r>
          </a:p>
        </p:txBody>
      </p:sp>
      <p:sp>
        <p:nvSpPr>
          <p:cNvPr id="1049151" name="Line 616"/>
          <p:cNvSpPr>
            <a:spLocks noChangeShapeType="1"/>
          </p:cNvSpPr>
          <p:nvPr/>
        </p:nvSpPr>
        <p:spPr bwMode="auto">
          <a:xfrm flipH="1" flipV="1">
            <a:off x="330803" y="2581820"/>
            <a:ext cx="0" cy="190610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152" name="Line 616"/>
          <p:cNvSpPr>
            <a:spLocks noChangeShapeType="1"/>
          </p:cNvSpPr>
          <p:nvPr/>
        </p:nvSpPr>
        <p:spPr bwMode="auto">
          <a:xfrm flipH="1">
            <a:off x="331923" y="4487921"/>
            <a:ext cx="1144883"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153" name="Line 616"/>
          <p:cNvSpPr>
            <a:spLocks noChangeShapeType="1"/>
          </p:cNvSpPr>
          <p:nvPr/>
        </p:nvSpPr>
        <p:spPr bwMode="auto">
          <a:xfrm flipH="1" flipV="1">
            <a:off x="2382826" y="3824936"/>
            <a:ext cx="0" cy="89007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152" name="组合 1"/>
          <p:cNvGrpSpPr/>
          <p:nvPr/>
        </p:nvGrpSpPr>
        <p:grpSpPr>
          <a:xfrm flipH="1">
            <a:off x="1476807" y="4313029"/>
            <a:ext cx="113686" cy="348749"/>
            <a:chOff x="2097492" y="5658393"/>
            <a:chExt cx="144016" cy="523213"/>
          </a:xfrm>
        </p:grpSpPr>
        <p:cxnSp>
          <p:nvCxnSpPr>
            <p:cNvPr id="3145784" name="直接连接符 48"/>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785" name="直接连接符 49"/>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3" name="组合 53"/>
          <p:cNvGrpSpPr/>
          <p:nvPr/>
        </p:nvGrpSpPr>
        <p:grpSpPr>
          <a:xfrm flipH="1">
            <a:off x="3101259" y="4296998"/>
            <a:ext cx="113686" cy="348749"/>
            <a:chOff x="2097492" y="5658393"/>
            <a:chExt cx="144016" cy="523213"/>
          </a:xfrm>
        </p:grpSpPr>
        <p:cxnSp>
          <p:nvCxnSpPr>
            <p:cNvPr id="3145786" name="直接连接符 54"/>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787" name="直接连接符 55"/>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4" name="组合 56"/>
          <p:cNvGrpSpPr/>
          <p:nvPr/>
        </p:nvGrpSpPr>
        <p:grpSpPr>
          <a:xfrm flipH="1">
            <a:off x="3320198" y="4296998"/>
            <a:ext cx="113686" cy="348749"/>
            <a:chOff x="2097492" y="5658393"/>
            <a:chExt cx="144016" cy="523213"/>
          </a:xfrm>
        </p:grpSpPr>
        <p:cxnSp>
          <p:nvCxnSpPr>
            <p:cNvPr id="3145788" name="直接连接符 57"/>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789" name="直接连接符 58"/>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9154" name="Line 616"/>
          <p:cNvSpPr>
            <a:spLocks noChangeShapeType="1"/>
          </p:cNvSpPr>
          <p:nvPr/>
        </p:nvSpPr>
        <p:spPr bwMode="auto">
          <a:xfrm flipH="1">
            <a:off x="1603760" y="4487403"/>
            <a:ext cx="14708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155" name="Line 616"/>
          <p:cNvSpPr>
            <a:spLocks noChangeShapeType="1"/>
          </p:cNvSpPr>
          <p:nvPr/>
        </p:nvSpPr>
        <p:spPr bwMode="auto">
          <a:xfrm flipH="1">
            <a:off x="3433884" y="4487403"/>
            <a:ext cx="10079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156" name="矩形 4"/>
          <p:cNvSpPr/>
          <p:nvPr/>
        </p:nvSpPr>
        <p:spPr>
          <a:xfrm>
            <a:off x="586897" y="4389205"/>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7" name="矩形 62"/>
          <p:cNvSpPr/>
          <p:nvPr/>
        </p:nvSpPr>
        <p:spPr>
          <a:xfrm>
            <a:off x="3699321" y="4389205"/>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8" name="文本框 63"/>
          <p:cNvSpPr txBox="1"/>
          <p:nvPr/>
        </p:nvSpPr>
        <p:spPr>
          <a:xfrm>
            <a:off x="2968627" y="4633051"/>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159" name="文本框 64"/>
          <p:cNvSpPr txBox="1"/>
          <p:nvPr/>
        </p:nvSpPr>
        <p:spPr>
          <a:xfrm>
            <a:off x="3697759" y="4630256"/>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160" name="文本框 146"/>
          <p:cNvSpPr txBox="1"/>
          <p:nvPr/>
        </p:nvSpPr>
        <p:spPr>
          <a:xfrm>
            <a:off x="1315159" y="4611524"/>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EE</a:t>
            </a:r>
            <a:endParaRPr altLang="en-US" b="1" dirty="0" sz="2400" lang="zh-CN">
              <a:latin typeface="Arial" panose="020B0604020202020204" pitchFamily="34" charset="0"/>
              <a:cs typeface="Arial" panose="020B0604020202020204" pitchFamily="34" charset="0"/>
            </a:endParaRPr>
          </a:p>
        </p:txBody>
      </p:sp>
      <p:sp>
        <p:nvSpPr>
          <p:cNvPr id="1049161" name="文本框 147"/>
          <p:cNvSpPr txBox="1"/>
          <p:nvPr/>
        </p:nvSpPr>
        <p:spPr>
          <a:xfrm>
            <a:off x="587682" y="4606692"/>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790" name="直接连接符 148"/>
          <p:cNvCxnSpPr>
            <a:cxnSpLocks/>
          </p:cNvCxnSpPr>
          <p:nvPr/>
        </p:nvCxnSpPr>
        <p:spPr>
          <a:xfrm flipV="1">
            <a:off x="2162664" y="4705443"/>
            <a:ext cx="440323" cy="74"/>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49162" name="Rectangle 9"/>
          <p:cNvSpPr>
            <a:spLocks noChangeArrowheads="1"/>
          </p:cNvSpPr>
          <p:nvPr/>
        </p:nvSpPr>
        <p:spPr bwMode="auto">
          <a:xfrm>
            <a:off x="1374144" y="5795495"/>
            <a:ext cx="2457686"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en-US" b="1" dirty="0" sz="2400" lang="zh-CN" smtClean="0">
                <a:solidFill>
                  <a:schemeClr val="accent1">
                    <a:lumMod val="75000"/>
                  </a:schemeClr>
                </a:solidFill>
                <a:latin typeface="宋体" panose="02010600030101010101" pitchFamily="2" charset="-122"/>
                <a:ea typeface="宋体" panose="02010600030101010101" pitchFamily="2" charset="-122"/>
              </a:rPr>
              <a:t>共基极放大电路</a:t>
            </a:r>
            <a:endParaRPr altLang="en-US" b="1" dirty="0" sz="2400" lang="zh-CN" smtClean="0">
              <a:latin typeface="宋体" panose="02010600030101010101" pitchFamily="2" charset="-122"/>
              <a:ea typeface="宋体" panose="02010600030101010101" pitchFamily="2" charset="-122"/>
            </a:endParaRPr>
          </a:p>
        </p:txBody>
      </p:sp>
      <p:sp>
        <p:nvSpPr>
          <p:cNvPr id="1049163" name="矩形 7"/>
          <p:cNvSpPr/>
          <p:nvPr/>
        </p:nvSpPr>
        <p:spPr>
          <a:xfrm>
            <a:off x="154965" y="5316964"/>
            <a:ext cx="4234180" cy="396240"/>
          </a:xfrm>
          <a:prstGeom prst="rect"/>
        </p:spPr>
        <p:txBody>
          <a:bodyPr wrap="none">
            <a:spAutoFit/>
          </a:bodyPr>
          <a:p>
            <a:r>
              <a:rPr altLang="zh-CN" b="1" dirty="0" sz="2000" lang="en-US" smtClean="0">
                <a:latin typeface="Arial" panose="020B0604020202020204" pitchFamily="34" charset="0"/>
                <a:cs typeface="Arial" panose="020B0604020202020204" pitchFamily="34" charset="0"/>
              </a:rPr>
              <a:t>Common-base </a:t>
            </a:r>
            <a:r>
              <a:rPr altLang="zh-CN" b="1" dirty="0" sz="2000" lang="en-US">
                <a:latin typeface="Arial" panose="020B0604020202020204" pitchFamily="34" charset="0"/>
                <a:cs typeface="Arial" panose="020B0604020202020204" pitchFamily="34" charset="0"/>
              </a:rPr>
              <a:t>amplification circuit</a:t>
            </a:r>
            <a:endParaRPr altLang="en-US" b="1" dirty="0" sz="2000" lang="zh-CN">
              <a:latin typeface="Arial" panose="020B0604020202020204" pitchFamily="34" charset="0"/>
              <a:cs typeface="Arial" panose="020B0604020202020204" pitchFamily="34" charset="0"/>
            </a:endParaRPr>
          </a:p>
        </p:txBody>
      </p:sp>
      <p:sp>
        <p:nvSpPr>
          <p:cNvPr id="1049164" name="矩形 157"/>
          <p:cNvSpPr/>
          <p:nvPr/>
        </p:nvSpPr>
        <p:spPr>
          <a:xfrm>
            <a:off x="4504478" y="5324182"/>
            <a:ext cx="4513580" cy="396240"/>
          </a:xfrm>
          <a:prstGeom prst="rect"/>
        </p:spPr>
        <p:txBody>
          <a:bodyPr wrap="none">
            <a:spAutoFit/>
          </a:bodyPr>
          <a:p>
            <a:r>
              <a:rPr altLang="zh-CN" b="1" dirty="0" sz="2000" lang="en-US" smtClean="0">
                <a:latin typeface="Arial" panose="020B0604020202020204" pitchFamily="34" charset="0"/>
                <a:cs typeface="Arial" panose="020B0604020202020204" pitchFamily="34" charset="0"/>
              </a:rPr>
              <a:t>Common-emitter </a:t>
            </a:r>
            <a:r>
              <a:rPr altLang="zh-CN" b="1" dirty="0" sz="2000" lang="en-US">
                <a:latin typeface="Arial" panose="020B0604020202020204" pitchFamily="34" charset="0"/>
                <a:cs typeface="Arial" panose="020B0604020202020204" pitchFamily="34" charset="0"/>
              </a:rPr>
              <a:t>amplification circuit</a:t>
            </a:r>
            <a:endParaRPr altLang="en-US" b="1" dirty="0" sz="2000" lang="zh-CN">
              <a:latin typeface="Arial" panose="020B0604020202020204" pitchFamily="34" charset="0"/>
              <a:cs typeface="Arial" panose="020B0604020202020204" pitchFamily="34" charset="0"/>
            </a:endParaRPr>
          </a:p>
        </p:txBody>
      </p:sp>
      <p:sp>
        <p:nvSpPr>
          <p:cNvPr id="1049165" name="椭圆 2"/>
          <p:cNvSpPr/>
          <p:nvPr/>
        </p:nvSpPr>
        <p:spPr>
          <a:xfrm>
            <a:off x="2322842" y="4428705"/>
            <a:ext cx="119312" cy="119312"/>
          </a:xfrm>
          <a:prstGeom prst="ellips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66" name="Line 616"/>
          <p:cNvSpPr>
            <a:spLocks noChangeShapeType="1"/>
          </p:cNvSpPr>
          <p:nvPr/>
        </p:nvSpPr>
        <p:spPr bwMode="auto">
          <a:xfrm flipH="1" flipV="1">
            <a:off x="4420910" y="2581819"/>
            <a:ext cx="0" cy="190610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cxnSp>
        <p:nvCxnSpPr>
          <p:cNvPr id="3145791" name="直接连接符 122"/>
          <p:cNvCxnSpPr>
            <a:cxnSpLocks/>
          </p:cNvCxnSpPr>
          <p:nvPr/>
        </p:nvCxnSpPr>
        <p:spPr>
          <a:xfrm>
            <a:off x="1881020" y="1689588"/>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792" name="直接连接符 123"/>
          <p:cNvCxnSpPr>
            <a:cxnSpLocks/>
          </p:cNvCxnSpPr>
          <p:nvPr/>
        </p:nvCxnSpPr>
        <p:spPr>
          <a:xfrm>
            <a:off x="2839527" y="1695992"/>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55" name="组合 6"/>
          <p:cNvGrpSpPr/>
          <p:nvPr/>
        </p:nvGrpSpPr>
        <p:grpSpPr>
          <a:xfrm>
            <a:off x="4504478" y="1673919"/>
            <a:ext cx="4530093" cy="4568169"/>
            <a:chOff x="4504478" y="1673919"/>
            <a:chExt cx="4530093" cy="4568169"/>
          </a:xfrm>
        </p:grpSpPr>
        <p:grpSp>
          <p:nvGrpSpPr>
            <p:cNvPr id="156" name="组合 5"/>
            <p:cNvGrpSpPr/>
            <p:nvPr/>
          </p:nvGrpSpPr>
          <p:grpSpPr>
            <a:xfrm>
              <a:off x="4504478" y="1684597"/>
              <a:ext cx="4530093" cy="4557491"/>
              <a:chOff x="4504478" y="1684597"/>
              <a:chExt cx="4530093" cy="4557491"/>
            </a:xfrm>
          </p:grpSpPr>
          <p:grpSp>
            <p:nvGrpSpPr>
              <p:cNvPr id="157" name="组合 65"/>
              <p:cNvGrpSpPr/>
              <p:nvPr/>
            </p:nvGrpSpPr>
            <p:grpSpPr>
              <a:xfrm>
                <a:off x="4568849" y="1684597"/>
                <a:ext cx="4465722" cy="2298751"/>
                <a:chOff x="4060421" y="2794408"/>
                <a:chExt cx="4465722" cy="2298751"/>
              </a:xfrm>
            </p:grpSpPr>
            <p:sp>
              <p:nvSpPr>
                <p:cNvPr id="1049167" name="矩形 66"/>
                <p:cNvSpPr/>
                <p:nvPr/>
              </p:nvSpPr>
              <p:spPr>
                <a:xfrm>
                  <a:off x="6577095" y="2794408"/>
                  <a:ext cx="276837"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68" name="矩形 67"/>
                <p:cNvSpPr/>
                <p:nvPr/>
              </p:nvSpPr>
              <p:spPr>
                <a:xfrm>
                  <a:off x="5751157" y="2794408"/>
                  <a:ext cx="234757"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69" name="矩形 68"/>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0" name="矩形 69"/>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1" name="矩形 71"/>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2"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173" name="椭圆 73"/>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4"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175" name="椭圆 75"/>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6" name="文本框 76"/>
                <p:cNvSpPr txBox="1"/>
                <p:nvPr/>
              </p:nvSpPr>
              <p:spPr>
                <a:xfrm>
                  <a:off x="4060421" y="3182413"/>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177" name="矩形 79"/>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8"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179" name="椭圆 103"/>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80" name="Text Box 629"/>
                <p:cNvSpPr txBox="1">
                  <a:spLocks noChangeArrowheads="1"/>
                </p:cNvSpPr>
                <p:nvPr/>
              </p:nvSpPr>
              <p:spPr bwMode="auto">
                <a:xfrm>
                  <a:off x="4914246" y="3413248"/>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181" name="Text Box 629"/>
                <p:cNvSpPr txBox="1">
                  <a:spLocks noChangeArrowheads="1"/>
                </p:cNvSpPr>
                <p:nvPr/>
              </p:nvSpPr>
              <p:spPr bwMode="auto">
                <a:xfrm>
                  <a:off x="6019337" y="3413247"/>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182" name="Text Box 629"/>
                <p:cNvSpPr txBox="1">
                  <a:spLocks noChangeArrowheads="1"/>
                </p:cNvSpPr>
                <p:nvPr/>
              </p:nvSpPr>
              <p:spPr bwMode="auto">
                <a:xfrm>
                  <a:off x="7149480" y="3413246"/>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183" name="文本框 107"/>
                <p:cNvSpPr txBox="1"/>
                <p:nvPr/>
              </p:nvSpPr>
              <p:spPr>
                <a:xfrm>
                  <a:off x="8150191" y="3194578"/>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184" name="文本框 108"/>
                <p:cNvSpPr txBox="1"/>
                <p:nvPr/>
              </p:nvSpPr>
              <p:spPr>
                <a:xfrm>
                  <a:off x="6338377" y="463149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9185" name="Line 616"/>
              <p:cNvSpPr>
                <a:spLocks noChangeShapeType="1"/>
              </p:cNvSpPr>
              <p:nvPr/>
            </p:nvSpPr>
            <p:spPr bwMode="auto">
              <a:xfrm flipH="1" flipV="1">
                <a:off x="4735576" y="2587699"/>
                <a:ext cx="0" cy="2197946"/>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186" name="Line 616"/>
              <p:cNvSpPr>
                <a:spLocks noChangeShapeType="1"/>
              </p:cNvSpPr>
              <p:nvPr/>
            </p:nvSpPr>
            <p:spPr bwMode="auto">
              <a:xfrm flipH="1" flipV="1">
                <a:off x="8825683" y="2587699"/>
                <a:ext cx="0" cy="201311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187" name="Line 616"/>
              <p:cNvSpPr>
                <a:spLocks noChangeShapeType="1"/>
              </p:cNvSpPr>
              <p:nvPr/>
            </p:nvSpPr>
            <p:spPr bwMode="auto">
              <a:xfrm flipH="1">
                <a:off x="4736696" y="3999765"/>
                <a:ext cx="1144883"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188" name="Line 616"/>
              <p:cNvSpPr>
                <a:spLocks noChangeShapeType="1"/>
              </p:cNvSpPr>
              <p:nvPr/>
            </p:nvSpPr>
            <p:spPr bwMode="auto">
              <a:xfrm flipH="1" flipV="1">
                <a:off x="6787599" y="3830817"/>
                <a:ext cx="0" cy="168429"/>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158" name="组合 116"/>
              <p:cNvGrpSpPr/>
              <p:nvPr/>
            </p:nvGrpSpPr>
            <p:grpSpPr>
              <a:xfrm flipH="1">
                <a:off x="5881580" y="3824873"/>
                <a:ext cx="113686" cy="348749"/>
                <a:chOff x="2097492" y="5658393"/>
                <a:chExt cx="144016" cy="523213"/>
              </a:xfrm>
            </p:grpSpPr>
            <p:cxnSp>
              <p:nvCxnSpPr>
                <p:cNvPr id="3145793" name="直接连接符 117"/>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794" name="直接连接符 118"/>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9" name="组合 119"/>
              <p:cNvGrpSpPr/>
              <p:nvPr/>
            </p:nvGrpSpPr>
            <p:grpSpPr>
              <a:xfrm flipH="1">
                <a:off x="7508625" y="4410406"/>
                <a:ext cx="113686" cy="348749"/>
                <a:chOff x="2097492" y="5658393"/>
                <a:chExt cx="144016" cy="523213"/>
              </a:xfrm>
            </p:grpSpPr>
            <p:cxnSp>
              <p:nvCxnSpPr>
                <p:cNvPr id="3145795" name="直接连接符 135"/>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796" name="直接连接符 136"/>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0" name="组合 137"/>
              <p:cNvGrpSpPr/>
              <p:nvPr/>
            </p:nvGrpSpPr>
            <p:grpSpPr>
              <a:xfrm flipH="1">
                <a:off x="7727564" y="4410406"/>
                <a:ext cx="113686" cy="348749"/>
                <a:chOff x="2097492" y="5658393"/>
                <a:chExt cx="144016" cy="523213"/>
              </a:xfrm>
            </p:grpSpPr>
            <p:cxnSp>
              <p:nvCxnSpPr>
                <p:cNvPr id="3145797" name="直接连接符 138"/>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798" name="直接连接符 139"/>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9189" name="Line 616"/>
              <p:cNvSpPr>
                <a:spLocks noChangeShapeType="1"/>
              </p:cNvSpPr>
              <p:nvPr/>
            </p:nvSpPr>
            <p:spPr bwMode="auto">
              <a:xfrm flipH="1">
                <a:off x="6008533" y="3999247"/>
                <a:ext cx="779066"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190" name="Line 616"/>
              <p:cNvSpPr>
                <a:spLocks noChangeShapeType="1"/>
              </p:cNvSpPr>
              <p:nvPr/>
            </p:nvSpPr>
            <p:spPr bwMode="auto">
              <a:xfrm flipH="1">
                <a:off x="7841250" y="4600811"/>
                <a:ext cx="10079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191" name="矩形 142"/>
              <p:cNvSpPr/>
              <p:nvPr/>
            </p:nvSpPr>
            <p:spPr>
              <a:xfrm>
                <a:off x="4991670" y="3901049"/>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92" name="矩形 143"/>
              <p:cNvSpPr/>
              <p:nvPr/>
            </p:nvSpPr>
            <p:spPr>
              <a:xfrm>
                <a:off x="8106687" y="4502613"/>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93" name="文本框 144"/>
              <p:cNvSpPr txBox="1"/>
              <p:nvPr/>
            </p:nvSpPr>
            <p:spPr>
              <a:xfrm>
                <a:off x="7429634" y="4785646"/>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194" name="文本框 145"/>
              <p:cNvSpPr txBox="1"/>
              <p:nvPr/>
            </p:nvSpPr>
            <p:spPr>
              <a:xfrm>
                <a:off x="8160704" y="479121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195" name="Line 616"/>
              <p:cNvSpPr>
                <a:spLocks noChangeShapeType="1"/>
              </p:cNvSpPr>
              <p:nvPr/>
            </p:nvSpPr>
            <p:spPr bwMode="auto">
              <a:xfrm flipH="1">
                <a:off x="4720715" y="4600811"/>
                <a:ext cx="2787909"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196" name="文本框 150"/>
              <p:cNvSpPr txBox="1"/>
              <p:nvPr/>
            </p:nvSpPr>
            <p:spPr>
              <a:xfrm>
                <a:off x="5720314" y="4079502"/>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sp>
            <p:nvSpPr>
              <p:cNvPr id="1049197" name="文本框 151"/>
              <p:cNvSpPr txBox="1"/>
              <p:nvPr/>
            </p:nvSpPr>
            <p:spPr>
              <a:xfrm>
                <a:off x="4992837" y="4074670"/>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799" name="直接连接符 152"/>
              <p:cNvCxnSpPr>
                <a:cxnSpLocks/>
              </p:cNvCxnSpPr>
              <p:nvPr/>
            </p:nvCxnSpPr>
            <p:spPr>
              <a:xfrm flipV="1">
                <a:off x="4504478" y="4785645"/>
                <a:ext cx="440323" cy="74"/>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49198" name="Rectangle 9"/>
              <p:cNvSpPr>
                <a:spLocks noChangeArrowheads="1"/>
              </p:cNvSpPr>
              <p:nvPr/>
            </p:nvSpPr>
            <p:spPr bwMode="auto">
              <a:xfrm>
                <a:off x="5855148" y="5780423"/>
                <a:ext cx="2457686"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en-US" b="1" dirty="0" sz="2400" lang="zh-CN" smtClean="0">
                    <a:solidFill>
                      <a:schemeClr val="accent1">
                        <a:lumMod val="75000"/>
                      </a:schemeClr>
                    </a:solidFill>
                    <a:latin typeface="宋体" panose="02010600030101010101" pitchFamily="2" charset="-122"/>
                    <a:ea typeface="宋体" panose="02010600030101010101" pitchFamily="2" charset="-122"/>
                  </a:rPr>
                  <a:t>共射极放大电路</a:t>
                </a:r>
                <a:endParaRPr altLang="en-US" b="1" dirty="0" sz="2400" lang="zh-CN" smtClean="0">
                  <a:latin typeface="宋体" panose="02010600030101010101" pitchFamily="2" charset="-122"/>
                  <a:ea typeface="宋体" panose="02010600030101010101" pitchFamily="2" charset="-122"/>
                </a:endParaRPr>
              </a:p>
            </p:txBody>
          </p:sp>
        </p:grpSp>
        <p:cxnSp>
          <p:nvCxnSpPr>
            <p:cNvPr id="3145800" name="直接连接符 121"/>
            <p:cNvCxnSpPr>
              <a:cxnSpLocks/>
            </p:cNvCxnSpPr>
            <p:nvPr/>
          </p:nvCxnSpPr>
          <p:spPr>
            <a:xfrm>
              <a:off x="6331381" y="1695992"/>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01" name="直接连接符 124"/>
            <p:cNvCxnSpPr>
              <a:cxnSpLocks/>
            </p:cNvCxnSpPr>
            <p:nvPr/>
          </p:nvCxnSpPr>
          <p:spPr>
            <a:xfrm>
              <a:off x="7223330" y="1673919"/>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p14="http://schemas.microsoft.com/office/powerpoint/2010/main" Requires="p14">
          <p:contentPart p14:bwMode="auto" r:id="rId1">
            <p14:nvContentPartPr>
              <p14:cNvPr id="1049199" name=""/>
              <p14:cNvContentPartPr/>
              <p14:nvPr/>
            </p14:nvContentPartPr>
            <p14:xfrm>
              <a:off x="737459" y="1056147"/>
              <a:ext cx="3495021" cy="2756185"/>
            </p14:xfrm>
          </p:contentPart>
        </mc:Choice>
        <mc:Fallback>
          <p:sp>
            <p:nvSpPr>
              <p:cNvPr id="1049199" name=""/>
              <p:cNvSpPr/>
              <p:nvPr/>
            </p:nvSpPr>
            <p:spPr>
              <a:xfrm>
                <a:off x="737459" y="1056147"/>
                <a:ext cx="3495021" cy="2756185"/>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55"/>
                                        </p:tgtEl>
                                        <p:attrNameLst>
                                          <p:attrName>style.visibility</p:attrName>
                                        </p:attrNameLst>
                                      </p:cBhvr>
                                      <p:to>
                                        <p:strVal val="visible"/>
                                      </p:to>
                                    </p:set>
                                    <p:animEffect transition="in" filter="wipe(down)">
                                      <p:cBhvr>
                                        <p:cTn dur="500" id="7"/>
                                        <p:tgtEl>
                                          <p:spTgt spid="155"/>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164"/>
                                        </p:tgtEl>
                                        <p:attrNameLst>
                                          <p:attrName>style.visibility</p:attrName>
                                        </p:attrNameLst>
                                      </p:cBhvr>
                                      <p:to>
                                        <p:strVal val="visible"/>
                                      </p:to>
                                    </p:set>
                                    <p:animEffect transition="in" filter="wipe(down)">
                                      <p:cBhvr>
                                        <p:cTn dur="500" id="10"/>
                                        <p:tgtEl>
                                          <p:spTgt spid="1049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920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01" name="Rectangle 9"/>
          <p:cNvSpPr>
            <a:spLocks noChangeArrowheads="1"/>
          </p:cNvSpPr>
          <p:nvPr/>
        </p:nvSpPr>
        <p:spPr bwMode="auto">
          <a:xfrm>
            <a:off x="5616846" y="999721"/>
            <a:ext cx="2457686"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en-US" b="1" dirty="0" sz="2400" lang="zh-CN" smtClean="0">
                <a:latin typeface="宋体" panose="02010600030101010101" pitchFamily="2" charset="-122"/>
                <a:ea typeface="宋体" panose="02010600030101010101" pitchFamily="2" charset="-122"/>
              </a:rPr>
              <a:t>共基极放大电路</a:t>
            </a:r>
          </a:p>
        </p:txBody>
      </p:sp>
      <p:sp>
        <p:nvSpPr>
          <p:cNvPr id="1049202" name="矩形 7"/>
          <p:cNvSpPr/>
          <p:nvPr/>
        </p:nvSpPr>
        <p:spPr>
          <a:xfrm>
            <a:off x="1029383" y="330742"/>
            <a:ext cx="6736080" cy="510540"/>
          </a:xfrm>
          <a:prstGeom prst="rect"/>
        </p:spPr>
        <p:txBody>
          <a:bodyPr wrap="none">
            <a:spAutoFit/>
          </a:bodyPr>
          <a:p>
            <a:pPr algn="ctr"/>
            <a:r>
              <a:rPr altLang="zh-CN" b="1" dirty="0" sz="2800" lang="en-US" smtClean="0">
                <a:latin typeface="Arial" panose="020B0604020202020204" pitchFamily="34" charset="0"/>
                <a:cs typeface="Arial" panose="020B0604020202020204" pitchFamily="34" charset="0"/>
              </a:rPr>
              <a:t>2.1.3 Common-base </a:t>
            </a:r>
            <a:r>
              <a:rPr altLang="zh-CN" b="1" dirty="0" sz="2800" lang="en-US">
                <a:latin typeface="Arial" panose="020B0604020202020204" pitchFamily="34" charset="0"/>
                <a:cs typeface="Arial" panose="020B0604020202020204" pitchFamily="34" charset="0"/>
              </a:rPr>
              <a:t>amplification circuit</a:t>
            </a:r>
            <a:endParaRPr altLang="en-US" b="1" dirty="0" sz="2800" lang="zh-CN">
              <a:latin typeface="Arial" panose="020B0604020202020204" pitchFamily="34" charset="0"/>
              <a:cs typeface="Arial" panose="020B0604020202020204" pitchFamily="34" charset="0"/>
            </a:endParaRPr>
          </a:p>
        </p:txBody>
      </p:sp>
      <p:sp>
        <p:nvSpPr>
          <p:cNvPr id="1049203"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62" name="Group 1096"/>
          <p:cNvGrpSpPr/>
          <p:nvPr/>
        </p:nvGrpSpPr>
        <p:grpSpPr bwMode="auto">
          <a:xfrm rot="16200000" flipV="1">
            <a:off x="6639515" y="1969024"/>
            <a:ext cx="683929" cy="1676409"/>
            <a:chOff x="4426" y="2487"/>
            <a:chExt cx="481" cy="1179"/>
          </a:xfrm>
        </p:grpSpPr>
        <p:sp>
          <p:nvSpPr>
            <p:cNvPr id="104920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05" name="Line 1073"/>
            <p:cNvSpPr>
              <a:spLocks noChangeShapeType="1"/>
            </p:cNvSpPr>
            <p:nvPr/>
          </p:nvSpPr>
          <p:spPr bwMode="auto">
            <a:xfrm flipH="1">
              <a:off x="4426" y="3080"/>
              <a:ext cx="25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06"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07"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08"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09" name="Line 1077"/>
            <p:cNvSpPr>
              <a:spLocks noChangeShapeType="1"/>
            </p:cNvSpPr>
            <p:nvPr/>
          </p:nvSpPr>
          <p:spPr bwMode="auto">
            <a:xfrm>
              <a:off x="4897" y="3334"/>
              <a:ext cx="0" cy="33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10" name="Line 616"/>
          <p:cNvSpPr>
            <a:spLocks noChangeShapeType="1"/>
          </p:cNvSpPr>
          <p:nvPr/>
        </p:nvSpPr>
        <p:spPr bwMode="auto">
          <a:xfrm flipH="1" flipV="1">
            <a:off x="5236746" y="2479485"/>
            <a:ext cx="0" cy="1976104"/>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11" name="Line 616"/>
          <p:cNvSpPr>
            <a:spLocks noChangeShapeType="1"/>
          </p:cNvSpPr>
          <p:nvPr/>
        </p:nvSpPr>
        <p:spPr bwMode="auto">
          <a:xfrm flipH="1" flipV="1">
            <a:off x="8811146" y="2479484"/>
            <a:ext cx="0" cy="1976103"/>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12" name="Line 616"/>
          <p:cNvSpPr>
            <a:spLocks noChangeShapeType="1"/>
          </p:cNvSpPr>
          <p:nvPr/>
        </p:nvSpPr>
        <p:spPr bwMode="auto">
          <a:xfrm flipH="1">
            <a:off x="5222046" y="4455589"/>
            <a:ext cx="1108697"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13" name="Line 616"/>
          <p:cNvSpPr>
            <a:spLocks noChangeShapeType="1"/>
          </p:cNvSpPr>
          <p:nvPr/>
        </p:nvSpPr>
        <p:spPr bwMode="auto">
          <a:xfrm flipH="1" flipV="1">
            <a:off x="6976743" y="3149193"/>
            <a:ext cx="0" cy="153348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163" name="组合 154"/>
          <p:cNvGrpSpPr/>
          <p:nvPr/>
        </p:nvGrpSpPr>
        <p:grpSpPr>
          <a:xfrm flipH="1">
            <a:off x="6330745" y="4280697"/>
            <a:ext cx="113686" cy="348749"/>
            <a:chOff x="2097492" y="5658393"/>
            <a:chExt cx="144016" cy="523213"/>
          </a:xfrm>
        </p:grpSpPr>
        <p:cxnSp>
          <p:nvCxnSpPr>
            <p:cNvPr id="3145802" name="直接连接符 158"/>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03" name="直接连接符 159"/>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4" name="组合 160"/>
          <p:cNvGrpSpPr/>
          <p:nvPr/>
        </p:nvGrpSpPr>
        <p:grpSpPr>
          <a:xfrm flipH="1">
            <a:off x="7465493" y="4264666"/>
            <a:ext cx="113686" cy="348749"/>
            <a:chOff x="2097492" y="5658393"/>
            <a:chExt cx="144016" cy="523213"/>
          </a:xfrm>
        </p:grpSpPr>
        <p:cxnSp>
          <p:nvCxnSpPr>
            <p:cNvPr id="3145804" name="直接连接符 161"/>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05" name="直接连接符 162"/>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5" name="组合 163"/>
          <p:cNvGrpSpPr/>
          <p:nvPr/>
        </p:nvGrpSpPr>
        <p:grpSpPr>
          <a:xfrm flipH="1">
            <a:off x="7684432" y="4264666"/>
            <a:ext cx="113686" cy="348749"/>
            <a:chOff x="2097492" y="5658393"/>
            <a:chExt cx="144016" cy="523213"/>
          </a:xfrm>
        </p:grpSpPr>
        <p:cxnSp>
          <p:nvCxnSpPr>
            <p:cNvPr id="3145806" name="直接连接符 164"/>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07" name="直接连接符 165"/>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9214" name="Line 616"/>
          <p:cNvSpPr>
            <a:spLocks noChangeShapeType="1"/>
          </p:cNvSpPr>
          <p:nvPr/>
        </p:nvSpPr>
        <p:spPr bwMode="auto">
          <a:xfrm flipH="1">
            <a:off x="6444431" y="4455071"/>
            <a:ext cx="1021062"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15" name="Line 616"/>
          <p:cNvSpPr>
            <a:spLocks noChangeShapeType="1"/>
          </p:cNvSpPr>
          <p:nvPr/>
        </p:nvSpPr>
        <p:spPr bwMode="auto">
          <a:xfrm flipH="1">
            <a:off x="7819685" y="4455071"/>
            <a:ext cx="1000787"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16" name="矩形 168"/>
          <p:cNvSpPr/>
          <p:nvPr/>
        </p:nvSpPr>
        <p:spPr>
          <a:xfrm>
            <a:off x="5540513" y="4356873"/>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17" name="矩形 169"/>
          <p:cNvSpPr/>
          <p:nvPr/>
        </p:nvSpPr>
        <p:spPr>
          <a:xfrm>
            <a:off x="8028883" y="4356873"/>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18" name="文本框 170"/>
          <p:cNvSpPr txBox="1"/>
          <p:nvPr/>
        </p:nvSpPr>
        <p:spPr>
          <a:xfrm>
            <a:off x="7347480" y="459391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219" name="文本框 171"/>
          <p:cNvSpPr txBox="1"/>
          <p:nvPr/>
        </p:nvSpPr>
        <p:spPr>
          <a:xfrm>
            <a:off x="8035991" y="4597924"/>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220" name="文本框 172"/>
          <p:cNvSpPr txBox="1"/>
          <p:nvPr/>
        </p:nvSpPr>
        <p:spPr>
          <a:xfrm>
            <a:off x="6108427" y="4579192"/>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EE</a:t>
            </a:r>
            <a:endParaRPr altLang="en-US" b="1" dirty="0" sz="2400" lang="zh-CN">
              <a:latin typeface="Arial" panose="020B0604020202020204" pitchFamily="34" charset="0"/>
              <a:cs typeface="Arial" panose="020B0604020202020204" pitchFamily="34" charset="0"/>
            </a:endParaRPr>
          </a:p>
        </p:txBody>
      </p:sp>
      <p:sp>
        <p:nvSpPr>
          <p:cNvPr id="1049221" name="文本框 173"/>
          <p:cNvSpPr txBox="1"/>
          <p:nvPr/>
        </p:nvSpPr>
        <p:spPr>
          <a:xfrm>
            <a:off x="5519628" y="4574360"/>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808" name="直接连接符 174"/>
          <p:cNvCxnSpPr>
            <a:cxnSpLocks/>
          </p:cNvCxnSpPr>
          <p:nvPr/>
        </p:nvCxnSpPr>
        <p:spPr>
          <a:xfrm flipV="1">
            <a:off x="6760915" y="4673111"/>
            <a:ext cx="440323" cy="74"/>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49222" name="Line 616"/>
          <p:cNvSpPr>
            <a:spLocks noChangeShapeType="1"/>
          </p:cNvSpPr>
          <p:nvPr/>
        </p:nvSpPr>
        <p:spPr bwMode="auto">
          <a:xfrm flipH="1">
            <a:off x="5222044" y="2479485"/>
            <a:ext cx="921230"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23" name="Line 616"/>
          <p:cNvSpPr>
            <a:spLocks noChangeShapeType="1"/>
          </p:cNvSpPr>
          <p:nvPr/>
        </p:nvSpPr>
        <p:spPr bwMode="auto">
          <a:xfrm flipH="1">
            <a:off x="7819683" y="2483961"/>
            <a:ext cx="991461"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24" name="文本框 177"/>
          <p:cNvSpPr txBox="1"/>
          <p:nvPr/>
        </p:nvSpPr>
        <p:spPr>
          <a:xfrm>
            <a:off x="5983989" y="2338696"/>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225" name="文本框 178"/>
          <p:cNvSpPr txBox="1"/>
          <p:nvPr/>
        </p:nvSpPr>
        <p:spPr>
          <a:xfrm>
            <a:off x="7612692" y="2320628"/>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226" name="文本框 179"/>
          <p:cNvSpPr txBox="1"/>
          <p:nvPr/>
        </p:nvSpPr>
        <p:spPr>
          <a:xfrm>
            <a:off x="6915075" y="29438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809" name="直接箭头连接符 6"/>
          <p:cNvCxnSpPr>
            <a:cxnSpLocks/>
          </p:cNvCxnSpPr>
          <p:nvPr/>
        </p:nvCxnSpPr>
        <p:spPr>
          <a:xfrm flipV="1">
            <a:off x="7103052" y="3556976"/>
            <a:ext cx="0" cy="42049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27" name="文本框 181"/>
          <p:cNvSpPr txBox="1"/>
          <p:nvPr/>
        </p:nvSpPr>
        <p:spPr>
          <a:xfrm>
            <a:off x="7177411" y="3554069"/>
            <a:ext cx="50068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810" name="直接箭头连接符 182"/>
          <p:cNvCxnSpPr>
            <a:cxnSpLocks/>
          </p:cNvCxnSpPr>
          <p:nvPr/>
        </p:nvCxnSpPr>
        <p:spPr>
          <a:xfrm flipH="1" flipV="1">
            <a:off x="7684432" y="2355958"/>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28" name="文本框 183"/>
          <p:cNvSpPr txBox="1"/>
          <p:nvPr/>
        </p:nvSpPr>
        <p:spPr>
          <a:xfrm>
            <a:off x="7737020" y="1859415"/>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229" name="文本框 184"/>
          <p:cNvSpPr txBox="1"/>
          <p:nvPr/>
        </p:nvSpPr>
        <p:spPr>
          <a:xfrm>
            <a:off x="5846171" y="1886429"/>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811" name="直接箭头连接符 185"/>
          <p:cNvCxnSpPr>
            <a:cxnSpLocks/>
          </p:cNvCxnSpPr>
          <p:nvPr/>
        </p:nvCxnSpPr>
        <p:spPr>
          <a:xfrm flipH="1" flipV="1">
            <a:off x="5781912" y="2355699"/>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30" name="文本框 194"/>
          <p:cNvSpPr txBox="1"/>
          <p:nvPr/>
        </p:nvSpPr>
        <p:spPr>
          <a:xfrm>
            <a:off x="6102777" y="2705311"/>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sp>
        <p:nvSpPr>
          <p:cNvPr id="1049231" name="文本框 195"/>
          <p:cNvSpPr txBox="1"/>
          <p:nvPr/>
        </p:nvSpPr>
        <p:spPr>
          <a:xfrm>
            <a:off x="7401315" y="2745671"/>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CB</a:t>
            </a:r>
            <a:endParaRPr altLang="en-US" b="1" dirty="0" sz="2400" lang="zh-CN">
              <a:latin typeface="Arial" panose="020B0604020202020204" pitchFamily="34" charset="0"/>
              <a:cs typeface="Arial" panose="020B0604020202020204" pitchFamily="34" charset="0"/>
            </a:endParaRPr>
          </a:p>
        </p:txBody>
      </p:sp>
      <p:grpSp>
        <p:nvGrpSpPr>
          <p:cNvPr id="166" name="组合 12"/>
          <p:cNvGrpSpPr/>
          <p:nvPr/>
        </p:nvGrpSpPr>
        <p:grpSpPr>
          <a:xfrm>
            <a:off x="-17569" y="1651833"/>
            <a:ext cx="4946515" cy="3517158"/>
            <a:chOff x="-17569" y="1651833"/>
            <a:chExt cx="4946515" cy="3517158"/>
          </a:xfrm>
        </p:grpSpPr>
        <p:sp>
          <p:nvSpPr>
            <p:cNvPr id="1049232" name="文本框 191"/>
            <p:cNvSpPr txBox="1"/>
            <p:nvPr/>
          </p:nvSpPr>
          <p:spPr>
            <a:xfrm>
              <a:off x="4205797" y="1921082"/>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grpSp>
          <p:nvGrpSpPr>
            <p:cNvPr id="167" name="组合 9"/>
            <p:cNvGrpSpPr/>
            <p:nvPr/>
          </p:nvGrpSpPr>
          <p:grpSpPr>
            <a:xfrm>
              <a:off x="-17569" y="1651833"/>
              <a:ext cx="4811027" cy="3517158"/>
              <a:chOff x="-17569" y="1651833"/>
              <a:chExt cx="4811027" cy="3517158"/>
            </a:xfrm>
          </p:grpSpPr>
          <p:grpSp>
            <p:nvGrpSpPr>
              <p:cNvPr id="168" name="组合 70"/>
              <p:cNvGrpSpPr/>
              <p:nvPr/>
            </p:nvGrpSpPr>
            <p:grpSpPr>
              <a:xfrm>
                <a:off x="-17569" y="1651833"/>
                <a:ext cx="4811027" cy="2174497"/>
                <a:chOff x="3878776" y="2767525"/>
                <a:chExt cx="4811027" cy="2174497"/>
              </a:xfrm>
            </p:grpSpPr>
            <p:sp>
              <p:nvSpPr>
                <p:cNvPr id="1049233" name="矩形 77"/>
                <p:cNvSpPr/>
                <p:nvPr/>
              </p:nvSpPr>
              <p:spPr>
                <a:xfrm>
                  <a:off x="6353885" y="2794408"/>
                  <a:ext cx="562980"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4" name="矩形 78"/>
                <p:cNvSpPr/>
                <p:nvPr/>
              </p:nvSpPr>
              <p:spPr>
                <a:xfrm>
                  <a:off x="5914194" y="2794408"/>
                  <a:ext cx="45719" cy="1728716"/>
                </a:xfrm>
                <a:prstGeom prst="rect"/>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5" name="矩形 80"/>
                <p:cNvSpPr/>
                <p:nvPr/>
              </p:nvSpPr>
              <p:spPr>
                <a:xfrm>
                  <a:off x="4718498" y="2794408"/>
                  <a:ext cx="3112316" cy="1728716"/>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6" name="矩形 81"/>
                <p:cNvSpPr/>
                <p:nvPr/>
              </p:nvSpPr>
              <p:spPr>
                <a:xfrm>
                  <a:off x="4546525"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7" name="矩形 82"/>
                <p:cNvSpPr/>
                <p:nvPr/>
              </p:nvSpPr>
              <p:spPr>
                <a:xfrm>
                  <a:off x="7830814" y="3476067"/>
                  <a:ext cx="171973" cy="36539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8" name="Line 616"/>
                <p:cNvSpPr>
                  <a:spLocks noChangeShapeType="1"/>
                </p:cNvSpPr>
                <p:nvPr/>
              </p:nvSpPr>
              <p:spPr bwMode="auto">
                <a:xfrm flipH="1">
                  <a:off x="4274400" y="3663941"/>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39" name="椭圆 84"/>
                <p:cNvSpPr/>
                <p:nvPr/>
              </p:nvSpPr>
              <p:spPr>
                <a:xfrm>
                  <a:off x="4200646" y="362730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0" name="Line 616"/>
                <p:cNvSpPr>
                  <a:spLocks noChangeShapeType="1"/>
                </p:cNvSpPr>
                <p:nvPr/>
              </p:nvSpPr>
              <p:spPr bwMode="auto">
                <a:xfrm flipH="1">
                  <a:off x="7929783" y="3658766"/>
                  <a:ext cx="34762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41" name="椭圆 86"/>
                <p:cNvSpPr/>
                <p:nvPr/>
              </p:nvSpPr>
              <p:spPr>
                <a:xfrm>
                  <a:off x="8277408" y="361891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2" name="文本框 87"/>
                <p:cNvSpPr txBox="1"/>
                <p:nvPr/>
              </p:nvSpPr>
              <p:spPr>
                <a:xfrm>
                  <a:off x="3878776" y="3531367"/>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243" name="矩形 88"/>
                <p:cNvSpPr/>
                <p:nvPr/>
              </p:nvSpPr>
              <p:spPr>
                <a:xfrm>
                  <a:off x="6132363" y="4523124"/>
                  <a:ext cx="281030" cy="14954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4" name="Line 616"/>
                <p:cNvSpPr>
                  <a:spLocks noChangeShapeType="1"/>
                </p:cNvSpPr>
                <p:nvPr/>
              </p:nvSpPr>
              <p:spPr bwMode="auto">
                <a:xfrm flipH="1" flipV="1">
                  <a:off x="6279171" y="4633287"/>
                  <a:ext cx="0" cy="2574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45" name="椭圆 90"/>
                <p:cNvSpPr/>
                <p:nvPr/>
              </p:nvSpPr>
              <p:spPr>
                <a:xfrm>
                  <a:off x="6237224" y="486232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6" name="Text Box 629"/>
                <p:cNvSpPr txBox="1">
                  <a:spLocks noChangeArrowheads="1"/>
                </p:cNvSpPr>
                <p:nvPr/>
              </p:nvSpPr>
              <p:spPr bwMode="auto">
                <a:xfrm>
                  <a:off x="4914246" y="2767527"/>
                  <a:ext cx="585860"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247" name="Text Box 629"/>
                <p:cNvSpPr txBox="1">
                  <a:spLocks noChangeArrowheads="1"/>
                </p:cNvSpPr>
                <p:nvPr/>
              </p:nvSpPr>
              <p:spPr bwMode="auto">
                <a:xfrm>
                  <a:off x="6019337" y="2767526"/>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248" name="Text Box 629"/>
                <p:cNvSpPr txBox="1">
                  <a:spLocks noChangeArrowheads="1"/>
                </p:cNvSpPr>
                <p:nvPr/>
              </p:nvSpPr>
              <p:spPr bwMode="auto">
                <a:xfrm>
                  <a:off x="7149480" y="2767525"/>
                  <a:ext cx="502796"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249" name="文本框 96"/>
                <p:cNvSpPr txBox="1"/>
                <p:nvPr/>
              </p:nvSpPr>
              <p:spPr>
                <a:xfrm>
                  <a:off x="8313851" y="355517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250" name="文本框 98"/>
                <p:cNvSpPr txBox="1"/>
                <p:nvPr/>
              </p:nvSpPr>
              <p:spPr>
                <a:xfrm>
                  <a:off x="6102688" y="40500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49251" name="Line 616"/>
              <p:cNvSpPr>
                <a:spLocks noChangeShapeType="1"/>
              </p:cNvSpPr>
              <p:nvPr/>
            </p:nvSpPr>
            <p:spPr bwMode="auto">
              <a:xfrm flipH="1" flipV="1">
                <a:off x="330803" y="2581820"/>
                <a:ext cx="0" cy="190610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52" name="Line 616"/>
              <p:cNvSpPr>
                <a:spLocks noChangeShapeType="1"/>
              </p:cNvSpPr>
              <p:nvPr/>
            </p:nvSpPr>
            <p:spPr bwMode="auto">
              <a:xfrm flipH="1" flipV="1">
                <a:off x="4420910" y="2581819"/>
                <a:ext cx="0" cy="1906101"/>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53" name="Line 616"/>
              <p:cNvSpPr>
                <a:spLocks noChangeShapeType="1"/>
              </p:cNvSpPr>
              <p:nvPr/>
            </p:nvSpPr>
            <p:spPr bwMode="auto">
              <a:xfrm flipH="1">
                <a:off x="331923" y="4487921"/>
                <a:ext cx="1144883"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54" name="Line 616"/>
              <p:cNvSpPr>
                <a:spLocks noChangeShapeType="1"/>
              </p:cNvSpPr>
              <p:nvPr/>
            </p:nvSpPr>
            <p:spPr bwMode="auto">
              <a:xfrm flipH="1" flipV="1">
                <a:off x="2382826" y="3824936"/>
                <a:ext cx="0" cy="89007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169" name="组合 1"/>
              <p:cNvGrpSpPr/>
              <p:nvPr/>
            </p:nvGrpSpPr>
            <p:grpSpPr>
              <a:xfrm flipH="1">
                <a:off x="1476807" y="4313029"/>
                <a:ext cx="113686" cy="348749"/>
                <a:chOff x="2097492" y="5658393"/>
                <a:chExt cx="144016" cy="523213"/>
              </a:xfrm>
            </p:grpSpPr>
            <p:cxnSp>
              <p:nvCxnSpPr>
                <p:cNvPr id="3145812" name="直接连接符 48"/>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13" name="直接连接符 49"/>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0" name="组合 53"/>
              <p:cNvGrpSpPr/>
              <p:nvPr/>
            </p:nvGrpSpPr>
            <p:grpSpPr>
              <a:xfrm flipH="1">
                <a:off x="3101259" y="4296998"/>
                <a:ext cx="113686" cy="348749"/>
                <a:chOff x="2097492" y="5658393"/>
                <a:chExt cx="144016" cy="523213"/>
              </a:xfrm>
            </p:grpSpPr>
            <p:cxnSp>
              <p:nvCxnSpPr>
                <p:cNvPr id="3145814" name="直接连接符 54"/>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15" name="直接连接符 55"/>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1" name="组合 56"/>
              <p:cNvGrpSpPr/>
              <p:nvPr/>
            </p:nvGrpSpPr>
            <p:grpSpPr>
              <a:xfrm flipH="1">
                <a:off x="3320198" y="4296998"/>
                <a:ext cx="113686" cy="348749"/>
                <a:chOff x="2097492" y="5658393"/>
                <a:chExt cx="144016" cy="523213"/>
              </a:xfrm>
            </p:grpSpPr>
            <p:cxnSp>
              <p:nvCxnSpPr>
                <p:cNvPr id="3145816" name="直接连接符 57"/>
                <p:cNvCxnSpPr>
                  <a:cxnSpLocks/>
                </p:cNvCxnSpPr>
                <p:nvPr/>
              </p:nvCxnSpPr>
              <p:spPr>
                <a:xfrm>
                  <a:off x="2097492" y="5658393"/>
                  <a:ext cx="0" cy="523213"/>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17" name="直接连接符 58"/>
                <p:cNvCxnSpPr>
                  <a:cxnSpLocks/>
                </p:cNvCxnSpPr>
                <p:nvPr/>
              </p:nvCxnSpPr>
              <p:spPr>
                <a:xfrm>
                  <a:off x="2241508" y="5749859"/>
                  <a:ext cx="0" cy="340281"/>
                </a:xfrm>
                <a:prstGeom prst="line"/>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9255" name="Line 616"/>
              <p:cNvSpPr>
                <a:spLocks noChangeShapeType="1"/>
              </p:cNvSpPr>
              <p:nvPr/>
            </p:nvSpPr>
            <p:spPr bwMode="auto">
              <a:xfrm flipH="1">
                <a:off x="1603760" y="4487403"/>
                <a:ext cx="14708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56" name="Line 616"/>
              <p:cNvSpPr>
                <a:spLocks noChangeShapeType="1"/>
              </p:cNvSpPr>
              <p:nvPr/>
            </p:nvSpPr>
            <p:spPr bwMode="auto">
              <a:xfrm flipH="1">
                <a:off x="3433884" y="4487403"/>
                <a:ext cx="1007938" cy="0"/>
              </a:xfrm>
              <a:prstGeom prst="line"/>
              <a:noFill/>
              <a:ln w="28575">
                <a:solidFill>
                  <a:schemeClr val="accent2">
                    <a:lumMod val="75000"/>
                  </a:schemeClr>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257" name="矩形 4"/>
              <p:cNvSpPr/>
              <p:nvPr/>
            </p:nvSpPr>
            <p:spPr>
              <a:xfrm>
                <a:off x="586897" y="4389205"/>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58" name="矩形 62"/>
              <p:cNvSpPr/>
              <p:nvPr/>
            </p:nvSpPr>
            <p:spPr>
              <a:xfrm>
                <a:off x="3699321" y="4389205"/>
                <a:ext cx="466034" cy="196395"/>
              </a:xfrm>
              <a:prstGeom prst="rect"/>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59" name="文本框 63"/>
              <p:cNvSpPr txBox="1"/>
              <p:nvPr/>
            </p:nvSpPr>
            <p:spPr>
              <a:xfrm>
                <a:off x="2968627" y="463305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260" name="文本框 64"/>
              <p:cNvSpPr txBox="1"/>
              <p:nvPr/>
            </p:nvSpPr>
            <p:spPr>
              <a:xfrm>
                <a:off x="3697759" y="4630256"/>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261" name="文本框 146"/>
              <p:cNvSpPr txBox="1"/>
              <p:nvPr/>
            </p:nvSpPr>
            <p:spPr>
              <a:xfrm>
                <a:off x="1315159" y="4611524"/>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EE</a:t>
                </a:r>
                <a:endParaRPr altLang="en-US" b="1" dirty="0" sz="2400" lang="zh-CN">
                  <a:latin typeface="Arial" panose="020B0604020202020204" pitchFamily="34" charset="0"/>
                  <a:cs typeface="Arial" panose="020B0604020202020204" pitchFamily="34" charset="0"/>
                </a:endParaRPr>
              </a:p>
            </p:txBody>
          </p:sp>
          <p:sp>
            <p:nvSpPr>
              <p:cNvPr id="1049262" name="文本框 147"/>
              <p:cNvSpPr txBox="1"/>
              <p:nvPr/>
            </p:nvSpPr>
            <p:spPr>
              <a:xfrm>
                <a:off x="587682" y="4606692"/>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818" name="直接连接符 148"/>
              <p:cNvCxnSpPr>
                <a:cxnSpLocks/>
              </p:cNvCxnSpPr>
              <p:nvPr/>
            </p:nvCxnSpPr>
            <p:spPr>
              <a:xfrm flipV="1">
                <a:off x="2162664" y="4705443"/>
                <a:ext cx="440323" cy="74"/>
              </a:xfrm>
              <a:prstGeom prst="line"/>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819" name="直接箭头连接符 186"/>
              <p:cNvCxnSpPr>
                <a:cxnSpLocks/>
              </p:cNvCxnSpPr>
              <p:nvPr/>
            </p:nvCxnSpPr>
            <p:spPr>
              <a:xfrm flipV="1">
                <a:off x="2496539" y="3930447"/>
                <a:ext cx="0" cy="42049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63" name="文本框 187"/>
              <p:cNvSpPr txBox="1"/>
              <p:nvPr/>
            </p:nvSpPr>
            <p:spPr>
              <a:xfrm>
                <a:off x="2570898" y="3927540"/>
                <a:ext cx="50068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820" name="直接箭头连接符 190"/>
              <p:cNvCxnSpPr>
                <a:cxnSpLocks/>
              </p:cNvCxnSpPr>
              <p:nvPr/>
            </p:nvCxnSpPr>
            <p:spPr>
              <a:xfrm flipH="1" flipV="1">
                <a:off x="4153209" y="2417625"/>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21" name="直接箭头连接符 192"/>
              <p:cNvCxnSpPr>
                <a:cxnSpLocks/>
              </p:cNvCxnSpPr>
              <p:nvPr/>
            </p:nvCxnSpPr>
            <p:spPr>
              <a:xfrm flipH="1" flipV="1">
                <a:off x="117297" y="2405604"/>
                <a:ext cx="483354" cy="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64" name="文本框 193"/>
              <p:cNvSpPr txBox="1"/>
              <p:nvPr/>
            </p:nvSpPr>
            <p:spPr>
              <a:xfrm>
                <a:off x="169885" y="1909061"/>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grpSp>
        <p:sp>
          <p:nvSpPr>
            <p:cNvPr id="1049265" name="文本框 196"/>
            <p:cNvSpPr txBox="1"/>
            <p:nvPr/>
          </p:nvSpPr>
          <p:spPr>
            <a:xfrm>
              <a:off x="1055224" y="3545023"/>
              <a:ext cx="723149"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cxnSp>
          <p:nvCxnSpPr>
            <p:cNvPr id="3145822" name="直接箭头连接符 197"/>
            <p:cNvCxnSpPr>
              <a:cxnSpLocks/>
            </p:cNvCxnSpPr>
            <p:nvPr/>
          </p:nvCxnSpPr>
          <p:spPr>
            <a:xfrm flipV="1">
              <a:off x="1756207" y="3781596"/>
              <a:ext cx="510292" cy="10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23" name="直接箭头连接符 198"/>
            <p:cNvCxnSpPr>
              <a:cxnSpLocks/>
            </p:cNvCxnSpPr>
            <p:nvPr/>
          </p:nvCxnSpPr>
          <p:spPr>
            <a:xfrm flipH="1" flipV="1">
              <a:off x="370607" y="3784901"/>
              <a:ext cx="662857" cy="10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66" name="文本框 199"/>
            <p:cNvSpPr txBox="1"/>
            <p:nvPr/>
          </p:nvSpPr>
          <p:spPr>
            <a:xfrm>
              <a:off x="3159488" y="3557907"/>
              <a:ext cx="723149"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CB</a:t>
              </a:r>
              <a:endParaRPr altLang="en-US" b="1" dirty="0" sz="2400" lang="zh-CN">
                <a:latin typeface="Arial" panose="020B0604020202020204" pitchFamily="34" charset="0"/>
                <a:cs typeface="Arial" panose="020B0604020202020204" pitchFamily="34" charset="0"/>
              </a:endParaRPr>
            </a:p>
          </p:txBody>
        </p:sp>
        <p:cxnSp>
          <p:nvCxnSpPr>
            <p:cNvPr id="3145824" name="直接箭头连接符 200"/>
            <p:cNvCxnSpPr>
              <a:cxnSpLocks/>
            </p:cNvCxnSpPr>
            <p:nvPr/>
          </p:nvCxnSpPr>
          <p:spPr>
            <a:xfrm flipV="1">
              <a:off x="3860471" y="3794480"/>
              <a:ext cx="510292" cy="10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25" name="直接箭头连接符 201"/>
            <p:cNvCxnSpPr>
              <a:cxnSpLocks/>
            </p:cNvCxnSpPr>
            <p:nvPr/>
          </p:nvCxnSpPr>
          <p:spPr>
            <a:xfrm flipH="1" flipV="1">
              <a:off x="2474871" y="3797785"/>
              <a:ext cx="662857" cy="10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67" name="文本框 248"/>
            <p:cNvSpPr txBox="1"/>
            <p:nvPr/>
          </p:nvSpPr>
          <p:spPr>
            <a:xfrm>
              <a:off x="1965775" y="3716844"/>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268" name="文本框 249"/>
            <p:cNvSpPr txBox="1"/>
            <p:nvPr/>
          </p:nvSpPr>
          <p:spPr>
            <a:xfrm>
              <a:off x="396812" y="3706974"/>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269" name="文本框 250"/>
            <p:cNvSpPr txBox="1"/>
            <p:nvPr/>
          </p:nvSpPr>
          <p:spPr>
            <a:xfrm>
              <a:off x="4026250" y="3677754"/>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270" name="文本框 251"/>
            <p:cNvSpPr txBox="1"/>
            <p:nvPr/>
          </p:nvSpPr>
          <p:spPr>
            <a:xfrm>
              <a:off x="2457287" y="3667884"/>
              <a:ext cx="43450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sp>
        <p:nvSpPr>
          <p:cNvPr id="1049271" name="椭圆 106"/>
          <p:cNvSpPr/>
          <p:nvPr/>
        </p:nvSpPr>
        <p:spPr>
          <a:xfrm>
            <a:off x="2322842" y="4428705"/>
            <a:ext cx="119312" cy="119312"/>
          </a:xfrm>
          <a:prstGeom prst="ellips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2" name="椭圆 107"/>
          <p:cNvSpPr/>
          <p:nvPr/>
        </p:nvSpPr>
        <p:spPr>
          <a:xfrm>
            <a:off x="6920024" y="4399134"/>
            <a:ext cx="119312" cy="119312"/>
          </a:xfrm>
          <a:prstGeom prst="ellips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26" name="直接连接符 5"/>
          <p:cNvCxnSpPr>
            <a:cxnSpLocks/>
          </p:cNvCxnSpPr>
          <p:nvPr/>
        </p:nvCxnSpPr>
        <p:spPr>
          <a:xfrm>
            <a:off x="2038308" y="1678716"/>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27" name="直接连接符 110"/>
          <p:cNvCxnSpPr>
            <a:cxnSpLocks/>
          </p:cNvCxnSpPr>
          <p:nvPr/>
        </p:nvCxnSpPr>
        <p:spPr>
          <a:xfrm>
            <a:off x="2740187" y="1672561"/>
            <a:ext cx="0" cy="171732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rtlCol="0" wrap="square">
        <a:spAutoFit/>
      </a:bodyPr>
      <a:lstStyle>
        <a:defPPr algn="ctr">
          <a:defRPr dirty="0" smtClean="0">
            <a:latin typeface="Arial" panose="020B0604020202020204" pitchFamily="34" charset="0"/>
            <a:cs typeface="Arial" panose="020B0604020202020204" pitchFamily="34" charset="0"/>
          </a:defRPr>
        </a:defPPr>
      </a:lstStyle>
    </a:txDef>
  </a:objectDefaul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Bruce Xiaolong Chen</dc:creator>
  <cp:lastModifiedBy>peakzqf</cp:lastModifiedBy>
  <dcterms:created xsi:type="dcterms:W3CDTF">2018-12-05T10:34:48Z</dcterms:created>
  <dcterms:modified xsi:type="dcterms:W3CDTF">2021-10-07T07:34:52Z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82ee9d8732c44a69997a65abdb759303</vt:lpwstr>
  </property>
</Properties>
</file>